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9"/>
  </p:notesMasterIdLst>
  <p:sldIdLst>
    <p:sldId id="3222" r:id="rId6"/>
    <p:sldId id="3203" r:id="rId7"/>
    <p:sldId id="3228" r:id="rId8"/>
    <p:sldId id="3198" r:id="rId9"/>
    <p:sldId id="3206" r:id="rId10"/>
    <p:sldId id="3207" r:id="rId11"/>
    <p:sldId id="3215" r:id="rId12"/>
    <p:sldId id="3221" r:id="rId13"/>
    <p:sldId id="3218" r:id="rId14"/>
    <p:sldId id="3211" r:id="rId15"/>
    <p:sldId id="3212" r:id="rId16"/>
    <p:sldId id="3225" r:id="rId17"/>
    <p:sldId id="3213" r:id="rId18"/>
    <p:sldId id="3214" r:id="rId19"/>
    <p:sldId id="3209" r:id="rId20"/>
    <p:sldId id="3208" r:id="rId21"/>
    <p:sldId id="3219" r:id="rId22"/>
    <p:sldId id="3229" r:id="rId23"/>
    <p:sldId id="3196" r:id="rId24"/>
    <p:sldId id="3204" r:id="rId25"/>
    <p:sldId id="3224" r:id="rId26"/>
    <p:sldId id="3227" r:id="rId27"/>
    <p:sldId id="3217"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85B"/>
    <a:srgbClr val="74C75A"/>
    <a:srgbClr val="1DA7E7"/>
    <a:srgbClr val="008A2A"/>
    <a:srgbClr val="001E59"/>
    <a:srgbClr val="A76A9E"/>
    <a:srgbClr val="BBEEAA"/>
    <a:srgbClr val="344169"/>
    <a:srgbClr val="4D5F99"/>
    <a:srgbClr val="2D3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E0082F-4346-D106-B2E4-F288B1E95F9F}" v="18" dt="2025-11-27T15:41:30.75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92616" autoAdjust="0"/>
  </p:normalViewPr>
  <p:slideViewPr>
    <p:cSldViewPr snapToGrid="0">
      <p:cViewPr varScale="1">
        <p:scale>
          <a:sx n="103" d="100"/>
          <a:sy n="103" d="100"/>
        </p:scale>
        <p:origin x="2021" y="86"/>
      </p:cViewPr>
      <p:guideLst/>
    </p:cSldViewPr>
  </p:slideViewPr>
  <p:outlineViewPr>
    <p:cViewPr>
      <p:scale>
        <a:sx n="33" d="100"/>
        <a:sy n="33" d="100"/>
      </p:scale>
      <p:origin x="0" y="-924"/>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F840C-A943-4C9C-842B-FADD2A5B85CD}" type="datetimeFigureOut">
              <a:rPr lang="fr-FR" smtClean="0"/>
              <a:t>02/06/2026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7568E-263D-4BEE-A33A-9BFA5F403FEA}" type="slidenum">
              <a:rPr lang="fr-FR" smtClean="0"/>
              <a:t>‹N°›</a:t>
            </a:fld>
            <a:endParaRPr lang="fr-FR"/>
          </a:p>
        </p:txBody>
      </p:sp>
    </p:spTree>
    <p:extLst>
      <p:ext uri="{BB962C8B-B14F-4D97-AF65-F5344CB8AC3E}">
        <p14:creationId xmlns:p14="http://schemas.microsoft.com/office/powerpoint/2010/main" val="144972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1</a:t>
            </a:fld>
            <a:endParaRPr lang="fr-FR"/>
          </a:p>
        </p:txBody>
      </p:sp>
    </p:spTree>
    <p:extLst>
      <p:ext uri="{BB962C8B-B14F-4D97-AF65-F5344CB8AC3E}">
        <p14:creationId xmlns:p14="http://schemas.microsoft.com/office/powerpoint/2010/main" val="52902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908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72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49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22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920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0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endParaRPr lang="fr-FR" b="1" i="1" dirty="0">
              <a:solidFill>
                <a:schemeClr val="tx2"/>
              </a:solidFil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699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spc="19" dirty="0">
                <a:latin typeface="Arial Black" panose="020B0A04020102020204" pitchFamily="34" charset="0"/>
              </a:rPr>
              <a:t> </a:t>
            </a:r>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17</a:t>
            </a:fld>
            <a:endParaRPr lang="fr-FR"/>
          </a:p>
        </p:txBody>
      </p:sp>
    </p:spTree>
    <p:extLst>
      <p:ext uri="{BB962C8B-B14F-4D97-AF65-F5344CB8AC3E}">
        <p14:creationId xmlns:p14="http://schemas.microsoft.com/office/powerpoint/2010/main" val="1450191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pour harmoniser avec charte</a:t>
            </a:r>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18</a:t>
            </a:fld>
            <a:endParaRPr lang="fr-FR"/>
          </a:p>
        </p:txBody>
      </p:sp>
    </p:spTree>
    <p:extLst>
      <p:ext uri="{BB962C8B-B14F-4D97-AF65-F5344CB8AC3E}">
        <p14:creationId xmlns:p14="http://schemas.microsoft.com/office/powerpoint/2010/main" val="108002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19</a:t>
            </a:fld>
            <a:endParaRPr lang="fr-FR"/>
          </a:p>
        </p:txBody>
      </p:sp>
    </p:spTree>
    <p:extLst>
      <p:ext uri="{BB962C8B-B14F-4D97-AF65-F5344CB8AC3E}">
        <p14:creationId xmlns:p14="http://schemas.microsoft.com/office/powerpoint/2010/main" val="196808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84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20</a:t>
            </a:fld>
            <a:endParaRPr lang="fr-FR"/>
          </a:p>
        </p:txBody>
      </p:sp>
    </p:spTree>
    <p:extLst>
      <p:ext uri="{BB962C8B-B14F-4D97-AF65-F5344CB8AC3E}">
        <p14:creationId xmlns:p14="http://schemas.microsoft.com/office/powerpoint/2010/main" val="198497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21</a:t>
            </a:fld>
            <a:endParaRPr lang="fr-FR"/>
          </a:p>
        </p:txBody>
      </p:sp>
    </p:spTree>
    <p:extLst>
      <p:ext uri="{BB962C8B-B14F-4D97-AF65-F5344CB8AC3E}">
        <p14:creationId xmlns:p14="http://schemas.microsoft.com/office/powerpoint/2010/main" val="2456907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i="1"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22</a:t>
            </a:fld>
            <a:endParaRPr lang="fr-FR"/>
          </a:p>
        </p:txBody>
      </p:sp>
    </p:spTree>
    <p:extLst>
      <p:ext uri="{BB962C8B-B14F-4D97-AF65-F5344CB8AC3E}">
        <p14:creationId xmlns:p14="http://schemas.microsoft.com/office/powerpoint/2010/main" val="1196567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23</a:t>
            </a:fld>
            <a:endParaRPr lang="fr-FR"/>
          </a:p>
        </p:txBody>
      </p:sp>
    </p:spTree>
    <p:extLst>
      <p:ext uri="{BB962C8B-B14F-4D97-AF65-F5344CB8AC3E}">
        <p14:creationId xmlns:p14="http://schemas.microsoft.com/office/powerpoint/2010/main" val="262720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3</a:t>
            </a:fld>
            <a:endParaRPr lang="fr-FR"/>
          </a:p>
        </p:txBody>
      </p:sp>
    </p:spTree>
    <p:extLst>
      <p:ext uri="{BB962C8B-B14F-4D97-AF65-F5344CB8AC3E}">
        <p14:creationId xmlns:p14="http://schemas.microsoft.com/office/powerpoint/2010/main" val="358599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4</a:t>
            </a:fld>
            <a:endParaRPr lang="fr-FR"/>
          </a:p>
        </p:txBody>
      </p:sp>
    </p:spTree>
    <p:extLst>
      <p:ext uri="{BB962C8B-B14F-4D97-AF65-F5344CB8AC3E}">
        <p14:creationId xmlns:p14="http://schemas.microsoft.com/office/powerpoint/2010/main" val="2349183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5</a:t>
            </a:fld>
            <a:endParaRPr lang="fr-FR"/>
          </a:p>
        </p:txBody>
      </p:sp>
    </p:spTree>
    <p:extLst>
      <p:ext uri="{BB962C8B-B14F-4D97-AF65-F5344CB8AC3E}">
        <p14:creationId xmlns:p14="http://schemas.microsoft.com/office/powerpoint/2010/main" val="52911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6</a:t>
            </a:fld>
            <a:endParaRPr lang="fr-FR"/>
          </a:p>
        </p:txBody>
      </p:sp>
    </p:spTree>
    <p:extLst>
      <p:ext uri="{BB962C8B-B14F-4D97-AF65-F5344CB8AC3E}">
        <p14:creationId xmlns:p14="http://schemas.microsoft.com/office/powerpoint/2010/main" val="74718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C77568E-263D-4BEE-A33A-9BFA5F403FEA}" type="slidenum">
              <a:rPr lang="fr-FR" smtClean="0"/>
              <a:t>7</a:t>
            </a:fld>
            <a:endParaRPr lang="fr-FR"/>
          </a:p>
        </p:txBody>
      </p:sp>
    </p:spTree>
    <p:extLst>
      <p:ext uri="{BB962C8B-B14F-4D97-AF65-F5344CB8AC3E}">
        <p14:creationId xmlns:p14="http://schemas.microsoft.com/office/powerpoint/2010/main" val="251279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052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7568E-263D-4BEE-A33A-9BFA5F403F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88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225A3D-0832-412B-9A2E-9C2CC6D57AF4}"/>
              </a:ext>
            </a:extLst>
          </p:cNvPr>
          <p:cNvSpPr>
            <a:spLocks noGrp="1"/>
          </p:cNvSpPr>
          <p:nvPr>
            <p:ph idx="1"/>
          </p:nvPr>
        </p:nvSpPr>
        <p:spPr>
          <a:xfrm>
            <a:off x="406878" y="1297179"/>
            <a:ext cx="11454443" cy="4844313"/>
          </a:xfrm>
        </p:spPr>
        <p:txBody>
          <a:bodyPr/>
          <a:lstStyle>
            <a:lvl1pPr>
              <a:spcBef>
                <a:spcPts val="1200"/>
              </a:spcBef>
              <a:defRPr/>
            </a:lvl1pPr>
            <a:lvl2pPr>
              <a:spcBef>
                <a:spcPts val="1200"/>
              </a:spcBef>
              <a:defRPr>
                <a:solidFill>
                  <a:schemeClr val="tx1"/>
                </a:solidFill>
              </a:defRPr>
            </a:lvl2pPr>
            <a:lvl3pPr>
              <a:spcBef>
                <a:spcPts val="1200"/>
              </a:spcBef>
              <a:defRPr>
                <a:solidFill>
                  <a:schemeClr val="tx1"/>
                </a:solidFill>
              </a:defRPr>
            </a:lvl3pPr>
            <a:lvl4pPr>
              <a:spcBef>
                <a:spcPts val="1200"/>
              </a:spcBef>
              <a:defRPr>
                <a:solidFill>
                  <a:schemeClr val="tx1"/>
                </a:solidFill>
              </a:defRPr>
            </a:lvl4pPr>
            <a:lvl5pPr>
              <a:spcBef>
                <a:spcPts val="1200"/>
              </a:spcBef>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2EE2D668-2239-483C-ABFE-D8E91F64868F}"/>
              </a:ext>
            </a:extLst>
          </p:cNvPr>
          <p:cNvSpPr>
            <a:spLocks noGrp="1"/>
          </p:cNvSpPr>
          <p:nvPr>
            <p:ph type="sldNum" sz="quarter" idx="12"/>
          </p:nvPr>
        </p:nvSpPr>
        <p:spPr/>
        <p:txBody>
          <a:bodyPr/>
          <a:lstStyle/>
          <a:p>
            <a:fld id="{23C275D7-8592-4943-9CA2-99521EFC89F9}" type="slidenum">
              <a:rPr lang="fr-FR" smtClean="0"/>
              <a:t>‹N°›</a:t>
            </a:fld>
            <a:endParaRPr lang="fr-FR"/>
          </a:p>
        </p:txBody>
      </p:sp>
      <p:sp>
        <p:nvSpPr>
          <p:cNvPr id="13" name="Espace réservé du titre 1">
            <a:extLst>
              <a:ext uri="{FF2B5EF4-FFF2-40B4-BE49-F238E27FC236}">
                <a16:creationId xmlns:a16="http://schemas.microsoft.com/office/drawing/2014/main" id="{455F4D44-E725-4A4B-A9E5-01D1E8F5EBE4}"/>
              </a:ext>
            </a:extLst>
          </p:cNvPr>
          <p:cNvSpPr>
            <a:spLocks noGrp="1"/>
          </p:cNvSpPr>
          <p:nvPr>
            <p:ph type="title"/>
          </p:nvPr>
        </p:nvSpPr>
        <p:spPr>
          <a:xfrm>
            <a:off x="1034474" y="301535"/>
            <a:ext cx="9230960" cy="905684"/>
          </a:xfrm>
          <a:prstGeom prst="rect">
            <a:avLst/>
          </a:prstGeom>
        </p:spPr>
        <p:txBody>
          <a:bodyPr vert="horz" lIns="91440" tIns="45720" rIns="91440" bIns="45720" rtlCol="0" anchor="t">
            <a:normAutofit/>
          </a:bodyPr>
          <a:lstStyle>
            <a:lvl1pPr>
              <a:defRPr b="0">
                <a:latin typeface="Arial Black" panose="020B0A04020102020204" pitchFamily="34" charset="0"/>
              </a:defRPr>
            </a:lvl1pPr>
          </a:lstStyle>
          <a:p>
            <a:r>
              <a:rPr lang="fr-FR"/>
              <a:t>Modifiez le style du titre</a:t>
            </a:r>
          </a:p>
        </p:txBody>
      </p:sp>
    </p:spTree>
    <p:extLst>
      <p:ext uri="{BB962C8B-B14F-4D97-AF65-F5344CB8AC3E}">
        <p14:creationId xmlns:p14="http://schemas.microsoft.com/office/powerpoint/2010/main" val="402241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8225A3D-0832-412B-9A2E-9C2CC6D57AF4}"/>
              </a:ext>
            </a:extLst>
          </p:cNvPr>
          <p:cNvSpPr>
            <a:spLocks noGrp="1"/>
          </p:cNvSpPr>
          <p:nvPr>
            <p:ph idx="1"/>
          </p:nvPr>
        </p:nvSpPr>
        <p:spPr>
          <a:xfrm>
            <a:off x="406878" y="1297179"/>
            <a:ext cx="11454443" cy="4844313"/>
          </a:xfrm>
        </p:spPr>
        <p:txBody>
          <a:bodyPr/>
          <a:lstStyle>
            <a:lvl1pPr>
              <a:spcBef>
                <a:spcPts val="1200"/>
              </a:spcBef>
              <a:defRPr/>
            </a:lvl1pPr>
            <a:lvl2pPr>
              <a:spcBef>
                <a:spcPts val="1200"/>
              </a:spcBef>
              <a:defRPr>
                <a:solidFill>
                  <a:schemeClr val="tx1"/>
                </a:solidFill>
              </a:defRPr>
            </a:lvl2pPr>
            <a:lvl3pPr>
              <a:spcBef>
                <a:spcPts val="1200"/>
              </a:spcBef>
              <a:defRPr>
                <a:solidFill>
                  <a:schemeClr val="tx1"/>
                </a:solidFill>
              </a:defRPr>
            </a:lvl3pPr>
            <a:lvl4pPr>
              <a:spcBef>
                <a:spcPts val="1200"/>
              </a:spcBef>
              <a:defRPr>
                <a:solidFill>
                  <a:schemeClr val="tx1"/>
                </a:solidFill>
              </a:defRPr>
            </a:lvl4pPr>
            <a:lvl5pPr>
              <a:spcBef>
                <a:spcPts val="1200"/>
              </a:spcBef>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2EE2D668-2239-483C-ABFE-D8E91F64868F}"/>
              </a:ext>
            </a:extLst>
          </p:cNvPr>
          <p:cNvSpPr>
            <a:spLocks noGrp="1"/>
          </p:cNvSpPr>
          <p:nvPr>
            <p:ph type="sldNum" sz="quarter" idx="12"/>
          </p:nvPr>
        </p:nvSpPr>
        <p:spPr/>
        <p:txBody>
          <a:bodyPr/>
          <a:lstStyle/>
          <a:p>
            <a:fld id="{23C275D7-8592-4943-9CA2-99521EFC89F9}" type="slidenum">
              <a:rPr lang="fr-FR" smtClean="0"/>
              <a:t>‹N°›</a:t>
            </a:fld>
            <a:endParaRPr lang="fr-FR"/>
          </a:p>
        </p:txBody>
      </p:sp>
      <p:sp>
        <p:nvSpPr>
          <p:cNvPr id="13" name="Espace réservé du titre 1">
            <a:extLst>
              <a:ext uri="{FF2B5EF4-FFF2-40B4-BE49-F238E27FC236}">
                <a16:creationId xmlns:a16="http://schemas.microsoft.com/office/drawing/2014/main" id="{455F4D44-E725-4A4B-A9E5-01D1E8F5EBE4}"/>
              </a:ext>
            </a:extLst>
          </p:cNvPr>
          <p:cNvSpPr>
            <a:spLocks noGrp="1"/>
          </p:cNvSpPr>
          <p:nvPr>
            <p:ph type="title"/>
          </p:nvPr>
        </p:nvSpPr>
        <p:spPr>
          <a:xfrm>
            <a:off x="1034474" y="301535"/>
            <a:ext cx="9230960" cy="905684"/>
          </a:xfrm>
          <a:prstGeom prst="rect">
            <a:avLst/>
          </a:prstGeom>
        </p:spPr>
        <p:txBody>
          <a:bodyPr vert="horz" lIns="91440" tIns="45720" rIns="91440" bIns="45720" rtlCol="0" anchor="t">
            <a:normAutofit/>
          </a:bodyPr>
          <a:lstStyle/>
          <a:p>
            <a:r>
              <a:rPr lang="fr-FR"/>
              <a:t>Modifiez le style du titre</a:t>
            </a:r>
          </a:p>
        </p:txBody>
      </p:sp>
    </p:spTree>
    <p:extLst>
      <p:ext uri="{BB962C8B-B14F-4D97-AF65-F5344CB8AC3E}">
        <p14:creationId xmlns:p14="http://schemas.microsoft.com/office/powerpoint/2010/main" val="26062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8F2D77-15BE-42FC-95C9-3E1C4619B816}"/>
              </a:ext>
            </a:extLst>
          </p:cNvPr>
          <p:cNvSpPr/>
          <p:nvPr userDrawn="1"/>
        </p:nvSpPr>
        <p:spPr>
          <a:xfrm>
            <a:off x="9410700" y="1409700"/>
            <a:ext cx="2781300" cy="405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5" name="Espace réservé du numéro de diapositive 4">
            <a:extLst>
              <a:ext uri="{FF2B5EF4-FFF2-40B4-BE49-F238E27FC236}">
                <a16:creationId xmlns:a16="http://schemas.microsoft.com/office/drawing/2014/main" id="{9420ACDF-7EC9-49FF-8096-529A2C822A18}"/>
              </a:ext>
            </a:extLst>
          </p:cNvPr>
          <p:cNvSpPr>
            <a:spLocks noGrp="1"/>
          </p:cNvSpPr>
          <p:nvPr>
            <p:ph type="sldNum" sz="quarter" idx="12"/>
          </p:nvPr>
        </p:nvSpPr>
        <p:spPr/>
        <p:txBody>
          <a:bodyPr/>
          <a:lstStyle/>
          <a:p>
            <a:fld id="{23C275D7-8592-4943-9CA2-99521EFC89F9}" type="slidenum">
              <a:rPr lang="fr-FR" smtClean="0"/>
              <a:pPr/>
              <a:t>‹N°›</a:t>
            </a:fld>
            <a:endParaRPr lang="fr-FR"/>
          </a:p>
        </p:txBody>
      </p:sp>
      <p:sp>
        <p:nvSpPr>
          <p:cNvPr id="12" name="Espace réservé du titre 1">
            <a:extLst>
              <a:ext uri="{FF2B5EF4-FFF2-40B4-BE49-F238E27FC236}">
                <a16:creationId xmlns:a16="http://schemas.microsoft.com/office/drawing/2014/main" id="{08D8518B-4884-42E1-A170-40145F337E35}"/>
              </a:ext>
            </a:extLst>
          </p:cNvPr>
          <p:cNvSpPr>
            <a:spLocks noGrp="1"/>
          </p:cNvSpPr>
          <p:nvPr>
            <p:ph type="title"/>
          </p:nvPr>
        </p:nvSpPr>
        <p:spPr>
          <a:xfrm>
            <a:off x="398253" y="301535"/>
            <a:ext cx="9867181" cy="905684"/>
          </a:xfrm>
          <a:prstGeom prst="rect">
            <a:avLst/>
          </a:prstGeom>
        </p:spPr>
        <p:txBody>
          <a:bodyPr vert="horz" lIns="91440" tIns="45720" rIns="91440" bIns="45720" rtlCol="0" anchor="t">
            <a:normAutofit/>
          </a:bodyPr>
          <a:lstStyle/>
          <a:p>
            <a:r>
              <a:rPr lang="fr-FR"/>
              <a:t>Modifiez le style du titre</a:t>
            </a:r>
          </a:p>
        </p:txBody>
      </p:sp>
    </p:spTree>
    <p:extLst>
      <p:ext uri="{BB962C8B-B14F-4D97-AF65-F5344CB8AC3E}">
        <p14:creationId xmlns:p14="http://schemas.microsoft.com/office/powerpoint/2010/main" val="29937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FA02E9C-7568-4A8B-9D21-7F8B9F1E112A}"/>
              </a:ext>
            </a:extLst>
          </p:cNvPr>
          <p:cNvSpPr>
            <a:spLocks noGrp="1"/>
          </p:cNvSpPr>
          <p:nvPr>
            <p:ph type="sldNum" sz="quarter" idx="12"/>
          </p:nvPr>
        </p:nvSpPr>
        <p:spPr/>
        <p:txBody>
          <a:bodyPr/>
          <a:lstStyle/>
          <a:p>
            <a:fld id="{23C275D7-8592-4943-9CA2-99521EFC89F9}" type="slidenum">
              <a:rPr lang="fr-FR" smtClean="0"/>
              <a:t>‹N°›</a:t>
            </a:fld>
            <a:endParaRPr lang="fr-FR"/>
          </a:p>
        </p:txBody>
      </p:sp>
    </p:spTree>
    <p:extLst>
      <p:ext uri="{BB962C8B-B14F-4D97-AF65-F5344CB8AC3E}">
        <p14:creationId xmlns:p14="http://schemas.microsoft.com/office/powerpoint/2010/main" val="342343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97474A6-6C59-44CB-B503-478EA9A8ED50}"/>
              </a:ext>
            </a:extLst>
          </p:cNvPr>
          <p:cNvSpPr/>
          <p:nvPr userDrawn="1"/>
        </p:nvSpPr>
        <p:spPr>
          <a:xfrm>
            <a:off x="2" y="6383548"/>
            <a:ext cx="12192000" cy="474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2" name="Espace réservé du titre 1">
            <a:extLst>
              <a:ext uri="{FF2B5EF4-FFF2-40B4-BE49-F238E27FC236}">
                <a16:creationId xmlns:a16="http://schemas.microsoft.com/office/drawing/2014/main" id="{28DEA1EA-4286-41B2-BFA7-ED4B3420FA70}"/>
              </a:ext>
            </a:extLst>
          </p:cNvPr>
          <p:cNvSpPr>
            <a:spLocks noGrp="1"/>
          </p:cNvSpPr>
          <p:nvPr>
            <p:ph type="title"/>
          </p:nvPr>
        </p:nvSpPr>
        <p:spPr>
          <a:xfrm>
            <a:off x="398253" y="301535"/>
            <a:ext cx="9867181" cy="905684"/>
          </a:xfrm>
          <a:prstGeom prst="rect">
            <a:avLst/>
          </a:prstGeom>
        </p:spPr>
        <p:txBody>
          <a:bodyPr vert="horz" lIns="91440" tIns="45720" rIns="91440" bIns="45720" rtlCol="0" anchor="t">
            <a:normAutofit/>
          </a:bodyPr>
          <a:lstStyle/>
          <a:p>
            <a:r>
              <a:rPr lang="fr-FR"/>
              <a:t>Modifiez le style du titre</a:t>
            </a:r>
          </a:p>
        </p:txBody>
      </p:sp>
      <p:sp>
        <p:nvSpPr>
          <p:cNvPr id="3" name="Espace réservé du texte 2">
            <a:extLst>
              <a:ext uri="{FF2B5EF4-FFF2-40B4-BE49-F238E27FC236}">
                <a16:creationId xmlns:a16="http://schemas.microsoft.com/office/drawing/2014/main" id="{F87748FB-9494-421F-AC96-E70F52EF54B9}"/>
              </a:ext>
            </a:extLst>
          </p:cNvPr>
          <p:cNvSpPr>
            <a:spLocks noGrp="1"/>
          </p:cNvSpPr>
          <p:nvPr>
            <p:ph type="body" idx="1"/>
          </p:nvPr>
        </p:nvSpPr>
        <p:spPr>
          <a:xfrm>
            <a:off x="406879" y="1368382"/>
            <a:ext cx="10754298" cy="482770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a:extLst>
              <a:ext uri="{FF2B5EF4-FFF2-40B4-BE49-F238E27FC236}">
                <a16:creationId xmlns:a16="http://schemas.microsoft.com/office/drawing/2014/main" id="{81CE620B-72EA-4282-A957-FEFBCADA9819}"/>
              </a:ext>
            </a:extLst>
          </p:cNvPr>
          <p:cNvSpPr>
            <a:spLocks noGrp="1"/>
          </p:cNvSpPr>
          <p:nvPr>
            <p:ph type="sldNum" sz="quarter" idx="4"/>
          </p:nvPr>
        </p:nvSpPr>
        <p:spPr>
          <a:xfrm>
            <a:off x="9154064" y="6442614"/>
            <a:ext cx="2743200" cy="365125"/>
          </a:xfrm>
          <a:prstGeom prst="rect">
            <a:avLst/>
          </a:prstGeom>
        </p:spPr>
        <p:txBody>
          <a:bodyPr vert="horz" lIns="91440" tIns="45720" rIns="91440" bIns="45720" rtlCol="0" anchor="ctr"/>
          <a:lstStyle>
            <a:lvl1pPr algn="r">
              <a:defRPr sz="1200">
                <a:solidFill>
                  <a:schemeClr val="bg1"/>
                </a:solidFill>
              </a:defRPr>
            </a:lvl1pPr>
          </a:lstStyle>
          <a:p>
            <a:fld id="{23C275D7-8592-4943-9CA2-99521EFC89F9}" type="slidenum">
              <a:rPr lang="fr-FR" smtClean="0"/>
              <a:pPr/>
              <a:t>‹N°›</a:t>
            </a:fld>
            <a:endParaRPr lang="fr-FR"/>
          </a:p>
        </p:txBody>
      </p:sp>
      <p:pic>
        <p:nvPicPr>
          <p:cNvPr id="10" name="Image 9">
            <a:extLst>
              <a:ext uri="{FF2B5EF4-FFF2-40B4-BE49-F238E27FC236}">
                <a16:creationId xmlns:a16="http://schemas.microsoft.com/office/drawing/2014/main" id="{DC801EDA-A3B7-4D9B-9A10-B395490FA5F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325819" y="216911"/>
            <a:ext cx="1555988" cy="665441"/>
          </a:xfrm>
          <a:prstGeom prst="rect">
            <a:avLst/>
          </a:prstGeom>
        </p:spPr>
      </p:pic>
      <p:sp>
        <p:nvSpPr>
          <p:cNvPr id="11" name="Espace réservé de la date 3">
            <a:extLst>
              <a:ext uri="{FF2B5EF4-FFF2-40B4-BE49-F238E27FC236}">
                <a16:creationId xmlns:a16="http://schemas.microsoft.com/office/drawing/2014/main" id="{EF7AA3C4-B531-4954-8910-9C8A7BFC168C}"/>
              </a:ext>
            </a:extLst>
          </p:cNvPr>
          <p:cNvSpPr txBox="1">
            <a:spLocks/>
          </p:cNvSpPr>
          <p:nvPr userDrawn="1"/>
        </p:nvSpPr>
        <p:spPr>
          <a:xfrm>
            <a:off x="294736" y="6451240"/>
            <a:ext cx="1741098" cy="365125"/>
          </a:xfrm>
          <a:prstGeom prst="rect">
            <a:avLst/>
          </a:prstGeom>
        </p:spPr>
        <p:txBody>
          <a:bodyPr vert="horz" lIns="91440" tIns="45720" rIns="91440" bIns="45720" rtlCol="0" anchor="ct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Antargaz Energies </a:t>
            </a:r>
          </a:p>
        </p:txBody>
      </p:sp>
    </p:spTree>
    <p:extLst>
      <p:ext uri="{BB962C8B-B14F-4D97-AF65-F5344CB8AC3E}">
        <p14:creationId xmlns:p14="http://schemas.microsoft.com/office/powerpoint/2010/main" val="1278910751"/>
      </p:ext>
    </p:extLst>
  </p:cSld>
  <p:clrMap bg1="lt1" tx1="dk1" bg2="lt2" tx2="dk2" accent1="accent1" accent2="accent2" accent3="accent3" accent4="accent4" accent5="accent5" accent6="accent6" hlink="hlink" folHlink="folHlink"/>
  <p:sldLayoutIdLst>
    <p:sldLayoutId id="2147483650" r:id="rId1"/>
    <p:sldLayoutId id="2147483678" r:id="rId2"/>
    <p:sldLayoutId id="2147483663"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40" rtl="0" eaLnBrk="1" latinLnBrk="0" hangingPunct="1">
        <a:lnSpc>
          <a:spcPct val="90000"/>
        </a:lnSpc>
        <a:spcBef>
          <a:spcPct val="0"/>
        </a:spcBef>
        <a:buNone/>
        <a:defRPr sz="2801" b="1" kern="1200">
          <a:solidFill>
            <a:srgbClr val="585251"/>
          </a:solidFill>
          <a:latin typeface="+mj-lt"/>
          <a:ea typeface="+mj-ea"/>
          <a:cs typeface="+mj-cs"/>
        </a:defRPr>
      </a:lvl1pPr>
    </p:titleStyle>
    <p:bodyStyle>
      <a:lvl1pPr marL="342914" indent="-342914" algn="l" defTabSz="914440" rtl="0" eaLnBrk="1" latinLnBrk="0" hangingPunct="1">
        <a:lnSpc>
          <a:spcPct val="90000"/>
        </a:lnSpc>
        <a:spcBef>
          <a:spcPts val="1000"/>
        </a:spcBef>
        <a:buClr>
          <a:schemeClr val="bg2"/>
        </a:buClr>
        <a:buFont typeface="Wingdings" panose="05000000000000000000" pitchFamily="2" charset="2"/>
        <a:buChar char="l"/>
        <a:defRPr sz="2400" b="1" kern="1200">
          <a:solidFill>
            <a:srgbClr val="585251"/>
          </a:solidFill>
          <a:latin typeface="+mn-lt"/>
          <a:ea typeface="+mn-ea"/>
          <a:cs typeface="+mn-cs"/>
        </a:defRPr>
      </a:lvl1pPr>
      <a:lvl2pPr marL="685830" indent="-228610" algn="l" defTabSz="914440" rtl="0" eaLnBrk="1" latinLnBrk="0" hangingPunct="1">
        <a:lnSpc>
          <a:spcPct val="90000"/>
        </a:lnSpc>
        <a:spcBef>
          <a:spcPts val="501"/>
        </a:spcBef>
        <a:buClr>
          <a:schemeClr val="bg2"/>
        </a:buClr>
        <a:buSzPct val="80000"/>
        <a:buFont typeface="Wingdings" panose="05000000000000000000" pitchFamily="2" charset="2"/>
        <a:buChar char="l"/>
        <a:defRPr sz="2200" kern="1200">
          <a:solidFill>
            <a:srgbClr val="585251"/>
          </a:solidFill>
          <a:latin typeface="+mn-lt"/>
          <a:ea typeface="+mn-ea"/>
          <a:cs typeface="+mn-cs"/>
        </a:defRPr>
      </a:lvl2pPr>
      <a:lvl3pPr marL="1143049" indent="-228610" algn="l" defTabSz="914440" rtl="0" eaLnBrk="1" latinLnBrk="0" hangingPunct="1">
        <a:lnSpc>
          <a:spcPct val="90000"/>
        </a:lnSpc>
        <a:spcBef>
          <a:spcPts val="501"/>
        </a:spcBef>
        <a:buClr>
          <a:schemeClr val="tx2"/>
        </a:buClr>
        <a:buSzPct val="110000"/>
        <a:buFont typeface="Arial" panose="020B0604020202020204" pitchFamily="34" charset="0"/>
        <a:buChar char="&gt;"/>
        <a:defRPr sz="2000" kern="1200">
          <a:solidFill>
            <a:srgbClr val="585251"/>
          </a:solidFill>
          <a:latin typeface="+mn-lt"/>
          <a:ea typeface="+mn-ea"/>
          <a:cs typeface="+mn-cs"/>
        </a:defRPr>
      </a:lvl3pPr>
      <a:lvl4pPr marL="1600269" indent="-228610" algn="l" defTabSz="914440" rtl="0" eaLnBrk="1" latinLnBrk="0" hangingPunct="1">
        <a:lnSpc>
          <a:spcPct val="90000"/>
        </a:lnSpc>
        <a:spcBef>
          <a:spcPts val="501"/>
        </a:spcBef>
        <a:buClr>
          <a:schemeClr val="accent4"/>
        </a:buClr>
        <a:buSzPct val="70000"/>
        <a:buFont typeface="Wingdings" panose="05000000000000000000" pitchFamily="2" charset="2"/>
        <a:buChar char="l"/>
        <a:defRPr sz="1801" kern="1200">
          <a:solidFill>
            <a:srgbClr val="585251"/>
          </a:solidFill>
          <a:latin typeface="+mn-lt"/>
          <a:ea typeface="+mn-ea"/>
          <a:cs typeface="+mn-cs"/>
        </a:defRPr>
      </a:lvl4pPr>
      <a:lvl5pPr marL="2057489" indent="-228610" algn="l" defTabSz="914440" rtl="0" eaLnBrk="1" latinLnBrk="0" hangingPunct="1">
        <a:lnSpc>
          <a:spcPct val="90000"/>
        </a:lnSpc>
        <a:spcBef>
          <a:spcPts val="501"/>
        </a:spcBef>
        <a:buClr>
          <a:schemeClr val="bg2"/>
        </a:buClr>
        <a:buSzPct val="70000"/>
        <a:buFont typeface="Wingdings" panose="05000000000000000000" pitchFamily="2" charset="2"/>
        <a:buChar char="l"/>
        <a:defRPr sz="1600" kern="1200">
          <a:solidFill>
            <a:srgbClr val="585251"/>
          </a:solidFill>
          <a:latin typeface="+mn-lt"/>
          <a:ea typeface="+mn-ea"/>
          <a:cs typeface="+mn-cs"/>
        </a:defRPr>
      </a:lvl5pPr>
      <a:lvl6pPr marL="2514708" indent="-228610" algn="l" defTabSz="914440"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6pPr>
      <a:lvl7pPr marL="2971929" indent="-228610" algn="l" defTabSz="914440"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7pPr>
      <a:lvl8pPr marL="3429148" indent="-228610" algn="l" defTabSz="914440"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8pPr>
      <a:lvl9pPr marL="3886367" indent="-228610" algn="l" defTabSz="914440" rtl="0" eaLnBrk="1" latinLnBrk="0" hangingPunct="1">
        <a:lnSpc>
          <a:spcPct val="90000"/>
        </a:lnSpc>
        <a:spcBef>
          <a:spcPts val="501"/>
        </a:spcBef>
        <a:buFont typeface="Arial" panose="020B0604020202020204" pitchFamily="34" charset="0"/>
        <a:buChar char="•"/>
        <a:defRPr sz="1801" kern="1200">
          <a:solidFill>
            <a:schemeClr val="tx1"/>
          </a:solidFill>
          <a:latin typeface="+mn-lt"/>
          <a:ea typeface="+mn-ea"/>
          <a:cs typeface="+mn-cs"/>
        </a:defRPr>
      </a:lvl9pPr>
    </p:bodyStyle>
    <p:otherStyle>
      <a:defPPr>
        <a:defRPr lang="fr-FR"/>
      </a:defPPr>
      <a:lvl1pPr marL="0" algn="l" defTabSz="914440" rtl="0" eaLnBrk="1" latinLnBrk="0" hangingPunct="1">
        <a:defRPr sz="1801" kern="1200">
          <a:solidFill>
            <a:schemeClr val="tx1"/>
          </a:solidFill>
          <a:latin typeface="+mn-lt"/>
          <a:ea typeface="+mn-ea"/>
          <a:cs typeface="+mn-cs"/>
        </a:defRPr>
      </a:lvl1pPr>
      <a:lvl2pPr marL="457219" algn="l" defTabSz="914440" rtl="0" eaLnBrk="1" latinLnBrk="0" hangingPunct="1">
        <a:defRPr sz="1801" kern="1200">
          <a:solidFill>
            <a:schemeClr val="tx1"/>
          </a:solidFill>
          <a:latin typeface="+mn-lt"/>
          <a:ea typeface="+mn-ea"/>
          <a:cs typeface="+mn-cs"/>
        </a:defRPr>
      </a:lvl2pPr>
      <a:lvl3pPr marL="914440" algn="l" defTabSz="914440" rtl="0" eaLnBrk="1" latinLnBrk="0" hangingPunct="1">
        <a:defRPr sz="1801" kern="1200">
          <a:solidFill>
            <a:schemeClr val="tx1"/>
          </a:solidFill>
          <a:latin typeface="+mn-lt"/>
          <a:ea typeface="+mn-ea"/>
          <a:cs typeface="+mn-cs"/>
        </a:defRPr>
      </a:lvl3pPr>
      <a:lvl4pPr marL="1371659" algn="l" defTabSz="914440" rtl="0" eaLnBrk="1" latinLnBrk="0" hangingPunct="1">
        <a:defRPr sz="1801" kern="1200">
          <a:solidFill>
            <a:schemeClr val="tx1"/>
          </a:solidFill>
          <a:latin typeface="+mn-lt"/>
          <a:ea typeface="+mn-ea"/>
          <a:cs typeface="+mn-cs"/>
        </a:defRPr>
      </a:lvl4pPr>
      <a:lvl5pPr marL="1828879" algn="l" defTabSz="914440" rtl="0" eaLnBrk="1" latinLnBrk="0" hangingPunct="1">
        <a:defRPr sz="1801" kern="1200">
          <a:solidFill>
            <a:schemeClr val="tx1"/>
          </a:solidFill>
          <a:latin typeface="+mn-lt"/>
          <a:ea typeface="+mn-ea"/>
          <a:cs typeface="+mn-cs"/>
        </a:defRPr>
      </a:lvl5pPr>
      <a:lvl6pPr marL="2286099" algn="l" defTabSz="914440" rtl="0" eaLnBrk="1" latinLnBrk="0" hangingPunct="1">
        <a:defRPr sz="1801" kern="1200">
          <a:solidFill>
            <a:schemeClr val="tx1"/>
          </a:solidFill>
          <a:latin typeface="+mn-lt"/>
          <a:ea typeface="+mn-ea"/>
          <a:cs typeface="+mn-cs"/>
        </a:defRPr>
      </a:lvl6pPr>
      <a:lvl7pPr marL="2743318" algn="l" defTabSz="914440" rtl="0" eaLnBrk="1" latinLnBrk="0" hangingPunct="1">
        <a:defRPr sz="1801" kern="1200">
          <a:solidFill>
            <a:schemeClr val="tx1"/>
          </a:solidFill>
          <a:latin typeface="+mn-lt"/>
          <a:ea typeface="+mn-ea"/>
          <a:cs typeface="+mn-cs"/>
        </a:defRPr>
      </a:lvl7pPr>
      <a:lvl8pPr marL="3200538" algn="l" defTabSz="914440" rtl="0" eaLnBrk="1" latinLnBrk="0" hangingPunct="1">
        <a:defRPr sz="1801" kern="1200">
          <a:solidFill>
            <a:schemeClr val="tx1"/>
          </a:solidFill>
          <a:latin typeface="+mn-lt"/>
          <a:ea typeface="+mn-ea"/>
          <a:cs typeface="+mn-cs"/>
        </a:defRPr>
      </a:lvl8pPr>
      <a:lvl9pPr marL="3657757" algn="l" defTabSz="91444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18" Type="http://schemas.openxmlformats.org/officeDocument/2006/relationships/image" Target="../media/image10.jpeg"/><Relationship Id="rId26"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13.jpeg"/><Relationship Id="rId7" Type="http://schemas.microsoft.com/office/2007/relationships/hdphoto" Target="../media/hdphoto1.wdp"/><Relationship Id="rId12" Type="http://schemas.openxmlformats.org/officeDocument/2006/relationships/hyperlink" Target="https://www.instagram.com/antargaz_energies/" TargetMode="External"/><Relationship Id="rId17" Type="http://schemas.openxmlformats.org/officeDocument/2006/relationships/image" Target="../media/image9.jpeg"/><Relationship Id="rId25" Type="http://schemas.openxmlformats.org/officeDocument/2006/relationships/image" Target="../media/image17.svg"/><Relationship Id="rId2" Type="http://schemas.openxmlformats.org/officeDocument/2006/relationships/notesSlide" Target="../notesSlides/notesSlide1.xml"/><Relationship Id="rId16" Type="http://schemas.openxmlformats.org/officeDocument/2006/relationships/image" Target="../media/image8.png"/><Relationship Id="rId20"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4.png"/><Relationship Id="rId11" Type="http://schemas.microsoft.com/office/2007/relationships/hdphoto" Target="../media/hdphoto2.wdp"/><Relationship Id="rId24" Type="http://schemas.openxmlformats.org/officeDocument/2006/relationships/image" Target="../media/image16.png"/><Relationship Id="rId5" Type="http://schemas.openxmlformats.org/officeDocument/2006/relationships/hyperlink" Target="https://www.facebook.com/Antargaz/" TargetMode="External"/><Relationship Id="rId15" Type="http://schemas.openxmlformats.org/officeDocument/2006/relationships/hyperlink" Target="http://www.antargaz.fr/" TargetMode="External"/><Relationship Id="rId23"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1.jpeg"/><Relationship Id="rId4" Type="http://schemas.openxmlformats.org/officeDocument/2006/relationships/image" Target="../media/image3.png"/><Relationship Id="rId9" Type="http://schemas.openxmlformats.org/officeDocument/2006/relationships/hyperlink" Target="https://www.linkedin.com/company/antargaz/mycompany/" TargetMode="External"/><Relationship Id="rId14" Type="http://schemas.microsoft.com/office/2007/relationships/hdphoto" Target="../media/hdphoto3.wdp"/><Relationship Id="rId22" Type="http://schemas.openxmlformats.org/officeDocument/2006/relationships/image" Target="../media/image14.jpeg"/><Relationship Id="rId27"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slide" Target="slide3.xml"/><Relationship Id="rId5" Type="http://schemas.openxmlformats.org/officeDocument/2006/relationships/image" Target="../media/image70.png"/><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png"/><Relationship Id="rId18" Type="http://schemas.openxmlformats.org/officeDocument/2006/relationships/image" Target="../media/image32.svg"/><Relationship Id="rId3" Type="http://schemas.openxmlformats.org/officeDocument/2006/relationships/image" Target="../media/image74.jpeg"/><Relationship Id="rId7" Type="http://schemas.openxmlformats.org/officeDocument/2006/relationships/image" Target="../media/image63.png"/><Relationship Id="rId12" Type="http://schemas.openxmlformats.org/officeDocument/2006/relationships/image" Target="../media/image79.png"/><Relationship Id="rId17" Type="http://schemas.openxmlformats.org/officeDocument/2006/relationships/slide" Target="slide3.xml"/><Relationship Id="rId2" Type="http://schemas.openxmlformats.org/officeDocument/2006/relationships/notesSlide" Target="../notesSlides/notesSlide11.xml"/><Relationship Id="rId16"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25.jpeg"/><Relationship Id="rId15" Type="http://schemas.openxmlformats.org/officeDocument/2006/relationships/image" Target="../media/image82.png"/><Relationship Id="rId10" Type="http://schemas.microsoft.com/office/2007/relationships/hdphoto" Target="../media/hdphoto5.wdp"/><Relationship Id="rId19" Type="http://schemas.openxmlformats.org/officeDocument/2006/relationships/image" Target="../media/image33.svg"/><Relationship Id="rId4" Type="http://schemas.openxmlformats.org/officeDocument/2006/relationships/image" Target="../media/image75.jpeg"/><Relationship Id="rId9" Type="http://schemas.openxmlformats.org/officeDocument/2006/relationships/image" Target="../media/image77.pn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4.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3.svg"/><Relationship Id="rId5" Type="http://schemas.openxmlformats.org/officeDocument/2006/relationships/image" Target="../media/image85.jpeg"/><Relationship Id="rId10" Type="http://schemas.openxmlformats.org/officeDocument/2006/relationships/image" Target="../media/image32.svg"/><Relationship Id="rId4" Type="http://schemas.microsoft.com/office/2007/relationships/hdphoto" Target="../media/hdphoto6.wdp"/><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3" Type="http://schemas.openxmlformats.org/officeDocument/2006/relationships/image" Target="../media/image68.png"/><Relationship Id="rId7" Type="http://schemas.microsoft.com/office/2007/relationships/hdphoto" Target="../media/hdphoto7.wdp"/><Relationship Id="rId12" Type="http://schemas.openxmlformats.org/officeDocument/2006/relationships/image" Target="../media/image39.png"/><Relationship Id="rId17" Type="http://schemas.openxmlformats.org/officeDocument/2006/relationships/image" Target="../media/image33.svg"/><Relationship Id="rId2" Type="http://schemas.openxmlformats.org/officeDocument/2006/relationships/notesSlide" Target="../notesSlides/notesSlide13.xml"/><Relationship Id="rId16" Type="http://schemas.openxmlformats.org/officeDocument/2006/relationships/image" Target="../media/image32.sv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88.jpeg"/><Relationship Id="rId5" Type="http://schemas.openxmlformats.org/officeDocument/2006/relationships/image" Target="../media/image25.jpeg"/><Relationship Id="rId15" Type="http://schemas.openxmlformats.org/officeDocument/2006/relationships/slide" Target="slide3.xml"/><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90.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33.svg"/><Relationship Id="rId3" Type="http://schemas.openxmlformats.org/officeDocument/2006/relationships/image" Target="../media/image25.jpeg"/><Relationship Id="rId7" Type="http://schemas.openxmlformats.org/officeDocument/2006/relationships/image" Target="../media/image93.png"/><Relationship Id="rId12"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slide" Target="slide3.xml"/><Relationship Id="rId5" Type="http://schemas.openxmlformats.org/officeDocument/2006/relationships/image" Target="../media/image92.png"/><Relationship Id="rId10" Type="http://schemas.openxmlformats.org/officeDocument/2006/relationships/image" Target="../media/image63.png"/><Relationship Id="rId4" Type="http://schemas.openxmlformats.org/officeDocument/2006/relationships/image" Target="../media/image91.pn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4.png"/><Relationship Id="rId39" Type="http://schemas.openxmlformats.org/officeDocument/2006/relationships/image" Target="../media/image127.png"/><Relationship Id="rId21" Type="http://schemas.openxmlformats.org/officeDocument/2006/relationships/image" Target="../media/image109.png"/><Relationship Id="rId34" Type="http://schemas.openxmlformats.org/officeDocument/2006/relationships/image" Target="../media/image122.png"/><Relationship Id="rId42" Type="http://schemas.openxmlformats.org/officeDocument/2006/relationships/image" Target="../media/image130.png"/><Relationship Id="rId47" Type="http://schemas.openxmlformats.org/officeDocument/2006/relationships/image" Target="../media/image135.png"/><Relationship Id="rId50" Type="http://schemas.openxmlformats.org/officeDocument/2006/relationships/image" Target="../media/image138.png"/><Relationship Id="rId7" Type="http://schemas.openxmlformats.org/officeDocument/2006/relationships/image" Target="../media/image95.png"/><Relationship Id="rId2" Type="http://schemas.openxmlformats.org/officeDocument/2006/relationships/notesSlide" Target="../notesSlides/notesSlide15.xml"/><Relationship Id="rId16" Type="http://schemas.openxmlformats.org/officeDocument/2006/relationships/image" Target="../media/image104.png"/><Relationship Id="rId29" Type="http://schemas.openxmlformats.org/officeDocument/2006/relationships/image" Target="../media/image117.png"/><Relationship Id="rId11" Type="http://schemas.openxmlformats.org/officeDocument/2006/relationships/image" Target="../media/image99.png"/><Relationship Id="rId24" Type="http://schemas.openxmlformats.org/officeDocument/2006/relationships/image" Target="../media/image112.png"/><Relationship Id="rId32" Type="http://schemas.openxmlformats.org/officeDocument/2006/relationships/image" Target="../media/image120.png"/><Relationship Id="rId37" Type="http://schemas.openxmlformats.org/officeDocument/2006/relationships/image" Target="../media/image125.png"/><Relationship Id="rId40" Type="http://schemas.openxmlformats.org/officeDocument/2006/relationships/image" Target="../media/image128.png"/><Relationship Id="rId45" Type="http://schemas.openxmlformats.org/officeDocument/2006/relationships/image" Target="../media/image133.png"/><Relationship Id="rId53" Type="http://schemas.openxmlformats.org/officeDocument/2006/relationships/image" Target="../media/image32.svg"/><Relationship Id="rId5" Type="http://schemas.openxmlformats.org/officeDocument/2006/relationships/image" Target="../media/image62.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9.png"/><Relationship Id="rId44" Type="http://schemas.openxmlformats.org/officeDocument/2006/relationships/image" Target="../media/image132.png"/><Relationship Id="rId52" Type="http://schemas.openxmlformats.org/officeDocument/2006/relationships/slide" Target="slide3.xml"/><Relationship Id="rId4" Type="http://schemas.openxmlformats.org/officeDocument/2006/relationships/image" Target="../media/image25.jpe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110.png"/><Relationship Id="rId27" Type="http://schemas.openxmlformats.org/officeDocument/2006/relationships/image" Target="../media/image115.png"/><Relationship Id="rId30" Type="http://schemas.openxmlformats.org/officeDocument/2006/relationships/image" Target="../media/image118.png"/><Relationship Id="rId35" Type="http://schemas.openxmlformats.org/officeDocument/2006/relationships/image" Target="../media/image123.png"/><Relationship Id="rId43" Type="http://schemas.openxmlformats.org/officeDocument/2006/relationships/image" Target="../media/image131.png"/><Relationship Id="rId48" Type="http://schemas.openxmlformats.org/officeDocument/2006/relationships/image" Target="../media/image136.png"/><Relationship Id="rId8" Type="http://schemas.openxmlformats.org/officeDocument/2006/relationships/image" Target="../media/image96.png"/><Relationship Id="rId51" Type="http://schemas.openxmlformats.org/officeDocument/2006/relationships/image" Target="../media/image139.png"/><Relationship Id="rId3" Type="http://schemas.openxmlformats.org/officeDocument/2006/relationships/image" Target="../media/image94.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3.png"/><Relationship Id="rId33" Type="http://schemas.openxmlformats.org/officeDocument/2006/relationships/image" Target="../media/image121.png"/><Relationship Id="rId38" Type="http://schemas.openxmlformats.org/officeDocument/2006/relationships/image" Target="../media/image126.png"/><Relationship Id="rId46" Type="http://schemas.openxmlformats.org/officeDocument/2006/relationships/image" Target="../media/image134.png"/><Relationship Id="rId20" Type="http://schemas.openxmlformats.org/officeDocument/2006/relationships/image" Target="../media/image108.png"/><Relationship Id="rId41" Type="http://schemas.openxmlformats.org/officeDocument/2006/relationships/image" Target="../media/image129.png"/><Relationship Id="rId54" Type="http://schemas.openxmlformats.org/officeDocument/2006/relationships/image" Target="../media/image33.svg"/><Relationship Id="rId1" Type="http://schemas.openxmlformats.org/officeDocument/2006/relationships/slideLayout" Target="../slideLayouts/slideLayout1.xml"/><Relationship Id="rId6" Type="http://schemas.openxmlformats.org/officeDocument/2006/relationships/image" Target="../media/image63.png"/><Relationship Id="rId15" Type="http://schemas.openxmlformats.org/officeDocument/2006/relationships/image" Target="../media/image103.png"/><Relationship Id="rId23" Type="http://schemas.openxmlformats.org/officeDocument/2006/relationships/image" Target="../media/image111.png"/><Relationship Id="rId28" Type="http://schemas.openxmlformats.org/officeDocument/2006/relationships/image" Target="../media/image116.png"/><Relationship Id="rId36" Type="http://schemas.openxmlformats.org/officeDocument/2006/relationships/image" Target="../media/image124.png"/><Relationship Id="rId49" Type="http://schemas.openxmlformats.org/officeDocument/2006/relationships/image" Target="../media/image137.png"/></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46.png"/><Relationship Id="rId18" Type="http://schemas.openxmlformats.org/officeDocument/2006/relationships/image" Target="../media/image33.svg"/><Relationship Id="rId3" Type="http://schemas.openxmlformats.org/officeDocument/2006/relationships/image" Target="../media/image25.jpeg"/><Relationship Id="rId7" Type="http://schemas.openxmlformats.org/officeDocument/2006/relationships/image" Target="../media/image142.png"/><Relationship Id="rId12" Type="http://schemas.openxmlformats.org/officeDocument/2006/relationships/image" Target="../media/image145.png"/><Relationship Id="rId17" Type="http://schemas.openxmlformats.org/officeDocument/2006/relationships/image" Target="../media/image32.svg"/><Relationship Id="rId2" Type="http://schemas.openxmlformats.org/officeDocument/2006/relationships/notesSlide" Target="../notesSlides/notesSlide16.xml"/><Relationship Id="rId16" Type="http://schemas.openxmlformats.org/officeDocument/2006/relationships/slide" Target="slide3.xml"/><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144.png"/><Relationship Id="rId5" Type="http://schemas.openxmlformats.org/officeDocument/2006/relationships/image" Target="../media/image141.png"/><Relationship Id="rId15" Type="http://schemas.openxmlformats.org/officeDocument/2006/relationships/image" Target="../media/image136.png"/><Relationship Id="rId10" Type="http://schemas.microsoft.com/office/2007/relationships/hdphoto" Target="../media/hdphoto11.wdp"/><Relationship Id="rId4" Type="http://schemas.openxmlformats.org/officeDocument/2006/relationships/image" Target="../media/image140.svg"/><Relationship Id="rId9" Type="http://schemas.openxmlformats.org/officeDocument/2006/relationships/image" Target="../media/image143.png"/><Relationship Id="rId14" Type="http://schemas.openxmlformats.org/officeDocument/2006/relationships/image" Target="../media/image147.png"/></Relationships>
</file>

<file path=ppt/slides/_rels/slide1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25.jpeg"/><Relationship Id="rId7" Type="http://schemas.openxmlformats.org/officeDocument/2006/relationships/image" Target="../media/image1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33.svg"/><Relationship Id="rId5" Type="http://schemas.openxmlformats.org/officeDocument/2006/relationships/image" Target="../media/image149.png"/><Relationship Id="rId10" Type="http://schemas.openxmlformats.org/officeDocument/2006/relationships/image" Target="../media/image32.svg"/><Relationship Id="rId4" Type="http://schemas.openxmlformats.org/officeDocument/2006/relationships/image" Target="../media/image148.jpeg"/><Relationship Id="rId9"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hyperlink" Target="https://www.antargaz.fr/sites/default/files/inline-files/cp-antarsolaire.pdf" TargetMode="External"/><Relationship Id="rId3" Type="http://schemas.openxmlformats.org/officeDocument/2006/relationships/image" Target="../media/image153.jpeg"/><Relationship Id="rId7" Type="http://schemas.openxmlformats.org/officeDocument/2006/relationships/image" Target="../media/image156.png"/><Relationship Id="rId12"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32.svg"/><Relationship Id="rId5" Type="http://schemas.openxmlformats.org/officeDocument/2006/relationships/image" Target="../media/image25.jpeg"/><Relationship Id="rId10" Type="http://schemas.openxmlformats.org/officeDocument/2006/relationships/slide" Target="slide3.xml"/><Relationship Id="rId4" Type="http://schemas.openxmlformats.org/officeDocument/2006/relationships/image" Target="../media/image154.png"/><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25.jpeg"/><Relationship Id="rId7" Type="http://schemas.openxmlformats.org/officeDocument/2006/relationships/image" Target="../media/image160.png"/><Relationship Id="rId12" Type="http://schemas.openxmlformats.org/officeDocument/2006/relationships/image" Target="../media/image33.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32.svg"/><Relationship Id="rId5" Type="http://schemas.openxmlformats.org/officeDocument/2006/relationships/image" Target="../media/image158.png"/><Relationship Id="rId10" Type="http://schemas.openxmlformats.org/officeDocument/2006/relationships/slide" Target="slide3.xml"/><Relationship Id="rId4" Type="http://schemas.openxmlformats.org/officeDocument/2006/relationships/image" Target="../media/image157.png"/><Relationship Id="rId9" Type="http://schemas.openxmlformats.org/officeDocument/2006/relationships/image" Target="../media/image162.jpeg"/></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jpeg"/><Relationship Id="rId7" Type="http://schemas.openxmlformats.org/officeDocument/2006/relationships/hyperlink" Target="https://youtu.be/99nUUC54dM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69.png"/><Relationship Id="rId18" Type="http://schemas.openxmlformats.org/officeDocument/2006/relationships/image" Target="../media/image32.svg"/><Relationship Id="rId3" Type="http://schemas.openxmlformats.org/officeDocument/2006/relationships/image" Target="../media/image25.jpeg"/><Relationship Id="rId7" Type="http://schemas.openxmlformats.org/officeDocument/2006/relationships/image" Target="../media/image165.png"/><Relationship Id="rId12" Type="http://schemas.openxmlformats.org/officeDocument/2006/relationships/image" Target="../media/image168.jpeg"/><Relationship Id="rId17" Type="http://schemas.openxmlformats.org/officeDocument/2006/relationships/slide" Target="slide3.xml"/><Relationship Id="rId2" Type="http://schemas.openxmlformats.org/officeDocument/2006/relationships/notesSlide" Target="../notesSlides/notesSlide20.xml"/><Relationship Id="rId16"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png"/><Relationship Id="rId5" Type="http://schemas.openxmlformats.org/officeDocument/2006/relationships/image" Target="../media/image164.png"/><Relationship Id="rId15" Type="http://schemas.openxmlformats.org/officeDocument/2006/relationships/image" Target="../media/image171.svg"/><Relationship Id="rId10" Type="http://schemas.openxmlformats.org/officeDocument/2006/relationships/image" Target="../media/image167.png"/><Relationship Id="rId19" Type="http://schemas.openxmlformats.org/officeDocument/2006/relationships/image" Target="../media/image33.svg"/><Relationship Id="rId4" Type="http://schemas.openxmlformats.org/officeDocument/2006/relationships/image" Target="../media/image163.jpeg"/><Relationship Id="rId9" Type="http://schemas.openxmlformats.org/officeDocument/2006/relationships/image" Target="../media/image166.png"/><Relationship Id="rId14" Type="http://schemas.openxmlformats.org/officeDocument/2006/relationships/image" Target="../media/image170.png"/></Relationships>
</file>

<file path=ppt/slides/_rels/slide21.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0.png"/><Relationship Id="rId18" Type="http://schemas.openxmlformats.org/officeDocument/2006/relationships/image" Target="../media/image184.png"/><Relationship Id="rId3" Type="http://schemas.openxmlformats.org/officeDocument/2006/relationships/image" Target="../media/image25.jpeg"/><Relationship Id="rId21" Type="http://schemas.openxmlformats.org/officeDocument/2006/relationships/image" Target="../media/image187.emf"/><Relationship Id="rId7" Type="http://schemas.openxmlformats.org/officeDocument/2006/relationships/image" Target="../media/image175.jpeg"/><Relationship Id="rId12" Type="http://schemas.openxmlformats.org/officeDocument/2006/relationships/image" Target="../media/image155.png"/><Relationship Id="rId17" Type="http://schemas.openxmlformats.org/officeDocument/2006/relationships/image" Target="../media/image183.png"/><Relationship Id="rId25" Type="http://schemas.openxmlformats.org/officeDocument/2006/relationships/image" Target="../media/image33.svg"/><Relationship Id="rId2" Type="http://schemas.openxmlformats.org/officeDocument/2006/relationships/notesSlide" Target="../notesSlides/notesSlide21.xml"/><Relationship Id="rId16" Type="http://schemas.openxmlformats.org/officeDocument/2006/relationships/image" Target="../media/image182.png"/><Relationship Id="rId20"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24" Type="http://schemas.openxmlformats.org/officeDocument/2006/relationships/image" Target="../media/image32.svg"/><Relationship Id="rId5" Type="http://schemas.openxmlformats.org/officeDocument/2006/relationships/image" Target="../media/image173.jpeg"/><Relationship Id="rId15" Type="http://schemas.openxmlformats.org/officeDocument/2006/relationships/image" Target="../media/image181.png"/><Relationship Id="rId23" Type="http://schemas.openxmlformats.org/officeDocument/2006/relationships/slide" Target="slide3.xml"/><Relationship Id="rId10" Type="http://schemas.openxmlformats.org/officeDocument/2006/relationships/image" Target="../media/image178.png"/><Relationship Id="rId19" Type="http://schemas.openxmlformats.org/officeDocument/2006/relationships/image" Target="../media/image185.jpeg"/><Relationship Id="rId4" Type="http://schemas.openxmlformats.org/officeDocument/2006/relationships/image" Target="../media/image172.png"/><Relationship Id="rId9" Type="http://schemas.openxmlformats.org/officeDocument/2006/relationships/image" Target="../media/image177.jpeg"/><Relationship Id="rId14" Type="http://schemas.microsoft.com/office/2007/relationships/hdphoto" Target="../media/hdphoto14.wdp"/><Relationship Id="rId22" Type="http://schemas.openxmlformats.org/officeDocument/2006/relationships/image" Target="../media/image188.jpeg"/></Relationships>
</file>

<file path=ppt/slides/_rels/slide22.xml.rels><?xml version="1.0" encoding="UTF-8" standalone="yes"?>
<Relationships xmlns="http://schemas.openxmlformats.org/package/2006/relationships"><Relationship Id="rId8" Type="http://schemas.openxmlformats.org/officeDocument/2006/relationships/image" Target="../media/image193.jpg"/><Relationship Id="rId13" Type="http://schemas.openxmlformats.org/officeDocument/2006/relationships/image" Target="../media/image33.svg"/><Relationship Id="rId3" Type="http://schemas.openxmlformats.org/officeDocument/2006/relationships/image" Target="../media/image25.jpeg"/><Relationship Id="rId7" Type="http://schemas.openxmlformats.org/officeDocument/2006/relationships/image" Target="../media/image192.jpg"/><Relationship Id="rId12" Type="http://schemas.openxmlformats.org/officeDocument/2006/relationships/image" Target="../media/image32.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1.jpg"/><Relationship Id="rId11" Type="http://schemas.openxmlformats.org/officeDocument/2006/relationships/slide" Target="slide3.xml"/><Relationship Id="rId5" Type="http://schemas.openxmlformats.org/officeDocument/2006/relationships/image" Target="../media/image190.jpg"/><Relationship Id="rId10" Type="http://schemas.openxmlformats.org/officeDocument/2006/relationships/image" Target="../media/image24.svg"/><Relationship Id="rId4" Type="http://schemas.openxmlformats.org/officeDocument/2006/relationships/image" Target="../media/image189.jpg"/><Relationship Id="rId9" Type="http://schemas.openxmlformats.org/officeDocument/2006/relationships/hyperlink" Target="https://www.antargaz.fr/sites/default/files/inline-files/Rapport-RSE-2024.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94.png"/><Relationship Id="rId7" Type="http://schemas.openxmlformats.org/officeDocument/2006/relationships/image" Target="../media/image32.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5.jpeg"/><Relationship Id="rId4" Type="http://schemas.openxmlformats.org/officeDocument/2006/relationships/image" Target="../media/image195.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slide" Target="slide23.xml"/><Relationship Id="rId3" Type="http://schemas.openxmlformats.org/officeDocument/2006/relationships/image" Target="../media/image25.jpeg"/><Relationship Id="rId7" Type="http://schemas.openxmlformats.org/officeDocument/2006/relationships/slide" Target="slide7.xml"/><Relationship Id="rId12" Type="http://schemas.openxmlformats.org/officeDocument/2006/relationships/slide" Target="slide13.xml"/><Relationship Id="rId17" Type="http://schemas.openxmlformats.org/officeDocument/2006/relationships/slide" Target="slide22.xml"/><Relationship Id="rId2" Type="http://schemas.openxmlformats.org/officeDocument/2006/relationships/notesSlide" Target="../notesSlides/notesSlide3.xml"/><Relationship Id="rId16" Type="http://schemas.openxmlformats.org/officeDocument/2006/relationships/slide" Target="slide19.xml"/><Relationship Id="rId20"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slide" Target="slide12.xml"/><Relationship Id="rId5" Type="http://schemas.openxmlformats.org/officeDocument/2006/relationships/slide" Target="slide5.xml"/><Relationship Id="rId15" Type="http://schemas.openxmlformats.org/officeDocument/2006/relationships/slide" Target="slide18.xml"/><Relationship Id="rId10" Type="http://schemas.openxmlformats.org/officeDocument/2006/relationships/slide" Target="slide11.xml"/><Relationship Id="rId19" Type="http://schemas.openxmlformats.org/officeDocument/2006/relationships/image" Target="../media/image26.svg"/><Relationship Id="rId4" Type="http://schemas.openxmlformats.org/officeDocument/2006/relationships/slide" Target="slide4.xml"/><Relationship Id="rId9" Type="http://schemas.openxmlformats.org/officeDocument/2006/relationships/slide" Target="slide10.xml"/><Relationship Id="rId14"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33.svg"/><Relationship Id="rId5" Type="http://schemas.openxmlformats.org/officeDocument/2006/relationships/image" Target="../media/image29.svg"/><Relationship Id="rId10" Type="http://schemas.openxmlformats.org/officeDocument/2006/relationships/image" Target="../media/image32.svg"/><Relationship Id="rId4" Type="http://schemas.openxmlformats.org/officeDocument/2006/relationships/image" Target="../media/image28.png"/><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3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32.svg"/><Relationship Id="rId5" Type="http://schemas.openxmlformats.org/officeDocument/2006/relationships/image" Target="../media/image36.png"/><Relationship Id="rId10" Type="http://schemas.openxmlformats.org/officeDocument/2006/relationships/slide" Target="slide3.xml"/><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jpe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2.png"/><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3.png"/><Relationship Id="rId21" Type="http://schemas.openxmlformats.org/officeDocument/2006/relationships/image" Target="../media/image33.sv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jpeg"/><Relationship Id="rId2" Type="http://schemas.openxmlformats.org/officeDocument/2006/relationships/notesSlide" Target="../notesSlides/notesSlide7.xml"/><Relationship Id="rId16" Type="http://schemas.openxmlformats.org/officeDocument/2006/relationships/image" Target="../media/image55.png"/><Relationship Id="rId20" Type="http://schemas.openxmlformats.org/officeDocument/2006/relationships/image" Target="../media/image32.sv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5" Type="http://schemas.openxmlformats.org/officeDocument/2006/relationships/image" Target="../media/image54.jpeg"/><Relationship Id="rId10" Type="http://schemas.openxmlformats.org/officeDocument/2006/relationships/image" Target="../media/image49.png"/><Relationship Id="rId19" Type="http://schemas.openxmlformats.org/officeDocument/2006/relationships/slide" Target="slide3.xml"/><Relationship Id="rId4" Type="http://schemas.openxmlformats.org/officeDocument/2006/relationships/image" Target="../media/image25.jpe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2.svg"/><Relationship Id="rId3" Type="http://schemas.openxmlformats.org/officeDocument/2006/relationships/image" Target="../media/image25.jpeg"/><Relationship Id="rId7" Type="http://schemas.openxmlformats.org/officeDocument/2006/relationships/image" Target="../media/image61.png"/><Relationship Id="rId12"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hdphoto" Target="../media/hdphoto4.wdp"/><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65.jpeg"/><Relationship Id="rId7"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000">
              <a:schemeClr val="accent5"/>
            </a:gs>
            <a:gs pos="63000">
              <a:schemeClr val="accent5">
                <a:lumMod val="75000"/>
              </a:schemeClr>
            </a:gs>
          </a:gsLst>
          <a:lin ang="2700000" scaled="1"/>
          <a:tileRect/>
        </a:gradFill>
        <a:effectLst/>
      </p:bgPr>
    </p:bg>
    <p:spTree>
      <p:nvGrpSpPr>
        <p:cNvPr id="1" name=""/>
        <p:cNvGrpSpPr/>
        <p:nvPr/>
      </p:nvGrpSpPr>
      <p:grpSpPr>
        <a:xfrm>
          <a:off x="0" y="0"/>
          <a:ext cx="0" cy="0"/>
          <a:chOff x="0" y="0"/>
          <a:chExt cx="0" cy="0"/>
        </a:xfrm>
      </p:grpSpPr>
      <p:pic>
        <p:nvPicPr>
          <p:cNvPr id="33" name="Image 32" descr="Une image contenant texte, Police, Graphique, capture d’écran&#10;&#10;Description générée automatiquement">
            <a:extLst>
              <a:ext uri="{FF2B5EF4-FFF2-40B4-BE49-F238E27FC236}">
                <a16:creationId xmlns:a16="http://schemas.microsoft.com/office/drawing/2014/main" id="{399D6214-B7FA-CC56-E57D-182402415355}"/>
              </a:ext>
            </a:extLst>
          </p:cNvPr>
          <p:cNvPicPr>
            <a:picLocks noChangeAspect="1"/>
          </p:cNvPicPr>
          <p:nvPr/>
        </p:nvPicPr>
        <p:blipFill>
          <a:blip r:embed="rId3">
            <a:extLst>
              <a:ext uri="{28A0092B-C50C-407E-A947-70E740481C1C}">
                <a14:useLocalDpi xmlns:a14="http://schemas.microsoft.com/office/drawing/2010/main" val="0"/>
              </a:ext>
            </a:extLst>
          </a:blip>
          <a:srcRect t="64558"/>
          <a:stretch/>
        </p:blipFill>
        <p:spPr>
          <a:xfrm>
            <a:off x="7960308" y="2031167"/>
            <a:ext cx="3670884" cy="923331"/>
          </a:xfrm>
          <a:prstGeom prst="rect">
            <a:avLst/>
          </a:prstGeom>
        </p:spPr>
      </p:pic>
      <p:sp>
        <p:nvSpPr>
          <p:cNvPr id="2" name="Arc 1">
            <a:extLst>
              <a:ext uri="{FF2B5EF4-FFF2-40B4-BE49-F238E27FC236}">
                <a16:creationId xmlns:a16="http://schemas.microsoft.com/office/drawing/2014/main" id="{0272CB4D-1A84-0F18-6979-E419616BC361}"/>
              </a:ext>
            </a:extLst>
          </p:cNvPr>
          <p:cNvSpPr/>
          <p:nvPr/>
        </p:nvSpPr>
        <p:spPr>
          <a:xfrm>
            <a:off x="986319" y="865427"/>
            <a:ext cx="4449448" cy="4449446"/>
          </a:xfrm>
          <a:prstGeom prst="arc">
            <a:avLst>
              <a:gd name="adj1" fmla="val 671067"/>
              <a:gd name="adj2" fmla="val 270606"/>
            </a:avLst>
          </a:prstGeom>
          <a:noFill/>
          <a:ln w="120650" cap="rnd">
            <a:solidFill>
              <a:schemeClr val="accent5">
                <a:lumMod val="60000"/>
                <a:lumOff val="40000"/>
                <a:alpha val="80000"/>
              </a:schemeClr>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Arial" panose="020B0604020202020204"/>
            </a:endParaRPr>
          </a:p>
        </p:txBody>
      </p:sp>
      <p:pic>
        <p:nvPicPr>
          <p:cNvPr id="3" name="Image 2" descr="Une image contenant tenant, personne, main, match&#10;&#10;Description générée automatiquement">
            <a:extLst>
              <a:ext uri="{FF2B5EF4-FFF2-40B4-BE49-F238E27FC236}">
                <a16:creationId xmlns:a16="http://schemas.microsoft.com/office/drawing/2014/main" id="{24A8A539-5756-2EE5-67CF-420CBC1979EB}"/>
              </a:ext>
            </a:extLst>
          </p:cNvPr>
          <p:cNvPicPr>
            <a:picLocks noChangeAspect="1"/>
          </p:cNvPicPr>
          <p:nvPr/>
        </p:nvPicPr>
        <p:blipFill rotWithShape="1">
          <a:blip r:embed="rId4">
            <a:extLst>
              <a:ext uri="{28A0092B-C50C-407E-A947-70E740481C1C}">
                <a14:useLocalDpi xmlns:a14="http://schemas.microsoft.com/office/drawing/2010/main" val="0"/>
              </a:ext>
            </a:extLst>
          </a:blip>
          <a:srcRect l="29847" t="25679" r="24392" b="3436"/>
          <a:stretch/>
        </p:blipFill>
        <p:spPr>
          <a:xfrm>
            <a:off x="2225283" y="2816313"/>
            <a:ext cx="3098041" cy="4041687"/>
          </a:xfrm>
          <a:prstGeom prst="rect">
            <a:avLst/>
          </a:prstGeom>
        </p:spPr>
      </p:pic>
      <p:pic>
        <p:nvPicPr>
          <p:cNvPr id="17" name="Image 16">
            <a:hlinkClick r:id="rId5"/>
            <a:extLst>
              <a:ext uri="{FF2B5EF4-FFF2-40B4-BE49-F238E27FC236}">
                <a16:creationId xmlns:a16="http://schemas.microsoft.com/office/drawing/2014/main" id="{EAA0A9EB-05DF-6EC2-9086-548A605901E9}"/>
              </a:ext>
            </a:extLst>
          </p:cNvPr>
          <p:cNvPicPr>
            <a:picLocks noChangeAspect="1"/>
          </p:cNvPicPr>
          <p:nvPr/>
        </p:nvPicPr>
        <p:blipFill rotWithShape="1">
          <a:blip r:embed="rId6" cstate="print">
            <a:biLevel thresh="25000"/>
            <a:extLst>
              <a:ext uri="{BEBA8EAE-BF5A-486C-A8C5-ECC9F3942E4B}">
                <a14:imgProps xmlns:a14="http://schemas.microsoft.com/office/drawing/2010/main">
                  <a14:imgLayer r:embed="rId7">
                    <a14:imgEffect>
                      <a14:brightnessContrast bright="46000" contrast="100000"/>
                    </a14:imgEffect>
                  </a14:imgLayer>
                </a14:imgProps>
              </a:ext>
              <a:ext uri="{28A0092B-C50C-407E-A947-70E740481C1C}">
                <a14:useLocalDpi xmlns:a14="http://schemas.microsoft.com/office/drawing/2010/main"/>
              </a:ext>
            </a:extLst>
          </a:blip>
          <a:srcRect/>
          <a:stretch/>
        </p:blipFill>
        <p:spPr>
          <a:xfrm>
            <a:off x="9920243" y="5909930"/>
            <a:ext cx="508932" cy="516006"/>
          </a:xfrm>
          <a:prstGeom prst="rect">
            <a:avLst/>
          </a:prstGeom>
        </p:spPr>
      </p:pic>
      <p:pic>
        <p:nvPicPr>
          <p:cNvPr id="5" name="Image 4">
            <a:extLst>
              <a:ext uri="{FF2B5EF4-FFF2-40B4-BE49-F238E27FC236}">
                <a16:creationId xmlns:a16="http://schemas.microsoft.com/office/drawing/2014/main" id="{73FBFBB5-97F8-4BF5-6D0B-93C97D21799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15409" y="304442"/>
            <a:ext cx="4433469" cy="1816648"/>
          </a:xfrm>
          <a:prstGeom prst="rect">
            <a:avLst/>
          </a:prstGeom>
        </p:spPr>
      </p:pic>
      <p:pic>
        <p:nvPicPr>
          <p:cNvPr id="4" name="Image 3">
            <a:hlinkClick r:id="rId9"/>
            <a:extLst>
              <a:ext uri="{FF2B5EF4-FFF2-40B4-BE49-F238E27FC236}">
                <a16:creationId xmlns:a16="http://schemas.microsoft.com/office/drawing/2014/main" id="{14F8358C-D05F-DC36-5A83-02F56282F9EC}"/>
              </a:ext>
            </a:extLst>
          </p:cNvPr>
          <p:cNvPicPr>
            <a:picLocks noChangeAspect="1"/>
          </p:cNvPicPr>
          <p:nvPr/>
        </p:nvPicPr>
        <p:blipFill rotWithShape="1">
          <a:blip r:embed="rId10" cstate="print">
            <a:biLevel thresh="25000"/>
            <a:extLst>
              <a:ext uri="{BEBA8EAE-BF5A-486C-A8C5-ECC9F3942E4B}">
                <a14:imgProps xmlns:a14="http://schemas.microsoft.com/office/drawing/2010/main">
                  <a14:imgLayer r:embed="rId11">
                    <a14:imgEffect>
                      <a14:brightnessContrast bright="46000" contrast="100000"/>
                    </a14:imgEffect>
                  </a14:imgLayer>
                </a14:imgProps>
              </a:ext>
              <a:ext uri="{28A0092B-C50C-407E-A947-70E740481C1C}">
                <a14:useLocalDpi xmlns:a14="http://schemas.microsoft.com/office/drawing/2010/main"/>
              </a:ext>
            </a:extLst>
          </a:blip>
          <a:srcRect/>
          <a:stretch/>
        </p:blipFill>
        <p:spPr>
          <a:xfrm>
            <a:off x="10471704" y="5888665"/>
            <a:ext cx="564323" cy="537271"/>
          </a:xfrm>
          <a:prstGeom prst="rect">
            <a:avLst/>
          </a:prstGeom>
        </p:spPr>
      </p:pic>
      <p:pic>
        <p:nvPicPr>
          <p:cNvPr id="6" name="object 6">
            <a:hlinkClick r:id="rId12"/>
            <a:extLst>
              <a:ext uri="{FF2B5EF4-FFF2-40B4-BE49-F238E27FC236}">
                <a16:creationId xmlns:a16="http://schemas.microsoft.com/office/drawing/2014/main" id="{BCA1ACDD-6032-26E5-D132-1D01593BD564}"/>
              </a:ext>
            </a:extLst>
          </p:cNvPr>
          <p:cNvPicPr/>
          <p:nvPr/>
        </p:nvPicPr>
        <p:blipFill rotWithShape="1">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a:ext>
            </a:extLst>
          </a:blip>
          <a:srcRect t="-7368" b="-6059"/>
          <a:stretch/>
        </p:blipFill>
        <p:spPr>
          <a:xfrm>
            <a:off x="11077762" y="5909929"/>
            <a:ext cx="637953" cy="542261"/>
          </a:xfrm>
          <a:prstGeom prst="rect">
            <a:avLst/>
          </a:prstGeom>
        </p:spPr>
      </p:pic>
      <p:pic>
        <p:nvPicPr>
          <p:cNvPr id="9" name="Image 8">
            <a:hlinkClick r:id="rId15"/>
            <a:extLst>
              <a:ext uri="{FF2B5EF4-FFF2-40B4-BE49-F238E27FC236}">
                <a16:creationId xmlns:a16="http://schemas.microsoft.com/office/drawing/2014/main" id="{10DCF63D-8117-157E-47BB-BFD1F04ED19B}"/>
              </a:ext>
            </a:extLst>
          </p:cNvPr>
          <p:cNvPicPr>
            <a:picLocks noChangeAspect="1"/>
          </p:cNvPicPr>
          <p:nvPr/>
        </p:nvPicPr>
        <p:blipFill>
          <a:blip r:embed="rId16"/>
          <a:stretch>
            <a:fillRect/>
          </a:stretch>
        </p:blipFill>
        <p:spPr>
          <a:xfrm>
            <a:off x="8074677" y="5976609"/>
            <a:ext cx="2164268" cy="536494"/>
          </a:xfrm>
          <a:prstGeom prst="rect">
            <a:avLst/>
          </a:prstGeom>
        </p:spPr>
      </p:pic>
      <p:grpSp>
        <p:nvGrpSpPr>
          <p:cNvPr id="13" name="Groupe 12">
            <a:extLst>
              <a:ext uri="{FF2B5EF4-FFF2-40B4-BE49-F238E27FC236}">
                <a16:creationId xmlns:a16="http://schemas.microsoft.com/office/drawing/2014/main" id="{EA55040F-D6BE-CCD3-0006-33934E11BFA4}"/>
              </a:ext>
            </a:extLst>
          </p:cNvPr>
          <p:cNvGrpSpPr/>
          <p:nvPr/>
        </p:nvGrpSpPr>
        <p:grpSpPr>
          <a:xfrm rot="14505219" flipH="1" flipV="1">
            <a:off x="2124561" y="1738945"/>
            <a:ext cx="2054512" cy="2510040"/>
            <a:chOff x="969633" y="178462"/>
            <a:chExt cx="2047865" cy="2501921"/>
          </a:xfrm>
        </p:grpSpPr>
        <p:sp>
          <p:nvSpPr>
            <p:cNvPr id="15" name="Rectangle : coins arrondis 14">
              <a:extLst>
                <a:ext uri="{FF2B5EF4-FFF2-40B4-BE49-F238E27FC236}">
                  <a16:creationId xmlns:a16="http://schemas.microsoft.com/office/drawing/2014/main" id="{0BD6B574-A9D1-AE76-80B9-B878C760A2A0}"/>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0622607C-D347-30A6-8660-DE699ED60857}"/>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883959BA-8836-825E-364E-20EBAE4C5557}"/>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A85D9C74-6D9C-FA07-B95F-B6974594D4FC}"/>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6FED28B0-47BA-1481-DD61-7AD66BEB95CB}"/>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F307A811-D464-DEB8-6311-A6BE7F7D9650}"/>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85A07FAF-4C70-4491-4230-F4BA41039CBB}"/>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A4A2D631-2D37-9DDF-A60C-EF4ED81ACD4A}"/>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6708F237-74DC-7292-7696-A0BA8DDF44E6}"/>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06C7DCA7-26FE-8BAF-414D-B99F7A4A4315}"/>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FECBE10C-D6EC-8BBB-196F-D50AAC6E3512}"/>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26A50ABA-7C1D-C444-05D1-7DC2D39817BD}"/>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BAA8D437-05D5-DB94-CD14-166F9DACD0F0}"/>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0" name="Image 9" descr="Une image contenant personne, habits, Visage humain, jus&#10;&#10;Description générée automatiquement">
            <a:extLst>
              <a:ext uri="{FF2B5EF4-FFF2-40B4-BE49-F238E27FC236}">
                <a16:creationId xmlns:a16="http://schemas.microsoft.com/office/drawing/2014/main" id="{5061B164-0353-6D0B-55CB-5E851CBEF8D4}"/>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476594" y="3729428"/>
            <a:ext cx="1449566" cy="1457171"/>
          </a:xfrm>
          <a:prstGeom prst="roundRect">
            <a:avLst>
              <a:gd name="adj" fmla="val 50000"/>
            </a:avLst>
          </a:prstGeom>
          <a:noFill/>
          <a:ln w="34925">
            <a:solidFill>
              <a:schemeClr val="accent5">
                <a:lumMod val="60000"/>
                <a:lumOff val="40000"/>
              </a:schemeClr>
            </a:solidFill>
          </a:ln>
          <a:effectLst/>
        </p:spPr>
      </p:pic>
      <p:grpSp>
        <p:nvGrpSpPr>
          <p:cNvPr id="59" name="Groupe 58">
            <a:extLst>
              <a:ext uri="{FF2B5EF4-FFF2-40B4-BE49-F238E27FC236}">
                <a16:creationId xmlns:a16="http://schemas.microsoft.com/office/drawing/2014/main" id="{00969E99-3D29-8FF8-F3E2-C9A8262A03D5}"/>
              </a:ext>
            </a:extLst>
          </p:cNvPr>
          <p:cNvGrpSpPr/>
          <p:nvPr/>
        </p:nvGrpSpPr>
        <p:grpSpPr>
          <a:xfrm>
            <a:off x="3302442" y="298182"/>
            <a:ext cx="1450612" cy="1450612"/>
            <a:chOff x="3545633" y="522514"/>
            <a:chExt cx="1586204" cy="1586204"/>
          </a:xfrm>
        </p:grpSpPr>
        <p:pic>
          <p:nvPicPr>
            <p:cNvPr id="44" name="Image 43" descr="Une image contenant bétail, habits, bâtiment, personne&#10;&#10;Description générée automatiquement">
              <a:extLst>
                <a:ext uri="{FF2B5EF4-FFF2-40B4-BE49-F238E27FC236}">
                  <a16:creationId xmlns:a16="http://schemas.microsoft.com/office/drawing/2014/main" id="{FA867CC6-13C3-CFF5-1120-1651ACB7038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558654" y="527346"/>
              <a:ext cx="1573183" cy="1571519"/>
            </a:xfrm>
            <a:prstGeom prst="roundRect">
              <a:avLst>
                <a:gd name="adj" fmla="val 50000"/>
              </a:avLst>
            </a:prstGeom>
            <a:solidFill>
              <a:srgbClr val="FFFFFF">
                <a:shade val="85000"/>
              </a:srgbClr>
            </a:solidFill>
            <a:ln w="34925">
              <a:noFill/>
            </a:ln>
            <a:effectLst/>
          </p:spPr>
        </p:pic>
        <p:sp>
          <p:nvSpPr>
            <p:cNvPr id="51" name="Ellipse 50">
              <a:extLst>
                <a:ext uri="{FF2B5EF4-FFF2-40B4-BE49-F238E27FC236}">
                  <a16:creationId xmlns:a16="http://schemas.microsoft.com/office/drawing/2014/main" id="{2A43456C-1B2E-3003-B626-8249CCF66672}"/>
                </a:ext>
              </a:extLst>
            </p:cNvPr>
            <p:cNvSpPr/>
            <p:nvPr/>
          </p:nvSpPr>
          <p:spPr>
            <a:xfrm>
              <a:off x="3545633" y="522514"/>
              <a:ext cx="1586204" cy="1586204"/>
            </a:xfrm>
            <a:prstGeom prst="ellipse">
              <a:avLst/>
            </a:prstGeom>
            <a:noFill/>
            <a:ln w="34925">
              <a:solidFill>
                <a:schemeClr val="accent5">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B0FCEC55-0F73-6E86-BECD-7219BF0213D4}"/>
              </a:ext>
            </a:extLst>
          </p:cNvPr>
          <p:cNvGrpSpPr/>
          <p:nvPr/>
        </p:nvGrpSpPr>
        <p:grpSpPr>
          <a:xfrm>
            <a:off x="1224539" y="490231"/>
            <a:ext cx="1450612" cy="1450612"/>
            <a:chOff x="1642188" y="345232"/>
            <a:chExt cx="1586204" cy="1586204"/>
          </a:xfrm>
        </p:grpSpPr>
        <p:pic>
          <p:nvPicPr>
            <p:cNvPr id="12" name="Image 11" descr="Une image contenant Visage humain, personne, sourire, habits&#10;&#10;Description générée automatiquement">
              <a:extLst>
                <a:ext uri="{FF2B5EF4-FFF2-40B4-BE49-F238E27FC236}">
                  <a16:creationId xmlns:a16="http://schemas.microsoft.com/office/drawing/2014/main" id="{1242F29A-32D3-4DBB-DF44-DF5AACA6621B}"/>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651517" y="345233"/>
              <a:ext cx="1567543" cy="1577642"/>
            </a:xfrm>
            <a:prstGeom prst="roundRect">
              <a:avLst>
                <a:gd name="adj" fmla="val 50000"/>
              </a:avLst>
            </a:prstGeom>
            <a:solidFill>
              <a:srgbClr val="FFFFFF">
                <a:shade val="85000"/>
              </a:srgbClr>
            </a:solidFill>
            <a:ln w="34925">
              <a:noFill/>
            </a:ln>
            <a:effectLst/>
          </p:spPr>
        </p:pic>
        <p:sp>
          <p:nvSpPr>
            <p:cNvPr id="52" name="Ellipse 51">
              <a:extLst>
                <a:ext uri="{FF2B5EF4-FFF2-40B4-BE49-F238E27FC236}">
                  <a16:creationId xmlns:a16="http://schemas.microsoft.com/office/drawing/2014/main" id="{0F87A44D-560D-4BCE-6D53-CFBF58C6A4CA}"/>
                </a:ext>
              </a:extLst>
            </p:cNvPr>
            <p:cNvSpPr/>
            <p:nvPr/>
          </p:nvSpPr>
          <p:spPr>
            <a:xfrm>
              <a:off x="1642188" y="345232"/>
              <a:ext cx="1586204" cy="1586204"/>
            </a:xfrm>
            <a:prstGeom prst="ellipse">
              <a:avLst/>
            </a:prstGeom>
            <a:noFill/>
            <a:ln w="34925">
              <a:solidFill>
                <a:schemeClr val="accent5">
                  <a:lumMod val="60000"/>
                  <a:lumOff val="4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8" name="Image 47" descr="Une image contenant personne, habits, voiture, véhicule&#10;&#10;Description générée automatiquement">
            <a:extLst>
              <a:ext uri="{FF2B5EF4-FFF2-40B4-BE49-F238E27FC236}">
                <a16:creationId xmlns:a16="http://schemas.microsoft.com/office/drawing/2014/main" id="{452706F7-7F1C-FC4B-971F-B0DEE6DF5372}"/>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t="-120"/>
          <a:stretch/>
        </p:blipFill>
        <p:spPr>
          <a:xfrm>
            <a:off x="248869" y="2314288"/>
            <a:ext cx="1441999" cy="1404291"/>
          </a:xfrm>
          <a:prstGeom prst="roundRect">
            <a:avLst>
              <a:gd name="adj" fmla="val 50000"/>
            </a:avLst>
          </a:prstGeom>
          <a:noFill/>
          <a:ln w="34925">
            <a:solidFill>
              <a:schemeClr val="accent5">
                <a:lumMod val="60000"/>
                <a:lumOff val="40000"/>
              </a:schemeClr>
            </a:solidFill>
          </a:ln>
          <a:effectLst/>
        </p:spPr>
      </p:pic>
      <p:pic>
        <p:nvPicPr>
          <p:cNvPr id="41" name="Image 40" descr="Une image contenant personne, nourriture, assiette, salade&#10;&#10;Description générée automatiquement">
            <a:extLst>
              <a:ext uri="{FF2B5EF4-FFF2-40B4-BE49-F238E27FC236}">
                <a16:creationId xmlns:a16="http://schemas.microsoft.com/office/drawing/2014/main" id="{D3A4FB37-2005-03A9-1656-19F6F0CA508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014848" y="4148903"/>
            <a:ext cx="1436521" cy="1414717"/>
          </a:xfrm>
          <a:prstGeom prst="roundRect">
            <a:avLst>
              <a:gd name="adj" fmla="val 50000"/>
            </a:avLst>
          </a:prstGeom>
          <a:noFill/>
          <a:ln w="34925">
            <a:solidFill>
              <a:schemeClr val="accent5">
                <a:lumMod val="60000"/>
                <a:lumOff val="40000"/>
              </a:schemeClr>
            </a:solidFill>
          </a:ln>
          <a:effectLst/>
        </p:spPr>
      </p:pic>
      <p:pic>
        <p:nvPicPr>
          <p:cNvPr id="43" name="Image 42">
            <a:extLst>
              <a:ext uri="{FF2B5EF4-FFF2-40B4-BE49-F238E27FC236}">
                <a16:creationId xmlns:a16="http://schemas.microsoft.com/office/drawing/2014/main" id="{CA9F8590-8778-2236-0008-1FAFEDE58624}"/>
              </a:ext>
            </a:extLst>
          </p:cNvPr>
          <p:cNvPicPr>
            <a:picLocks noChangeAspect="1"/>
          </p:cNvPicPr>
          <p:nvPr/>
        </p:nvPicPr>
        <p:blipFill>
          <a:blip r:embed="rId22">
            <a:extLst>
              <a:ext uri="{28A0092B-C50C-407E-A947-70E740481C1C}">
                <a14:useLocalDpi xmlns:a14="http://schemas.microsoft.com/office/drawing/2010/main" val="0"/>
              </a:ext>
            </a:extLst>
          </a:blip>
          <a:srcRect l="16617" r="16617"/>
          <a:stretch/>
        </p:blipFill>
        <p:spPr>
          <a:xfrm>
            <a:off x="4669275" y="1721795"/>
            <a:ext cx="1468877" cy="1468877"/>
          </a:xfrm>
          <a:prstGeom prst="roundRect">
            <a:avLst>
              <a:gd name="adj" fmla="val 50000"/>
            </a:avLst>
          </a:prstGeom>
          <a:noFill/>
          <a:ln w="34925">
            <a:solidFill>
              <a:schemeClr val="accent5">
                <a:lumMod val="60000"/>
                <a:lumOff val="40000"/>
              </a:schemeClr>
            </a:solidFill>
          </a:ln>
          <a:effectLst/>
        </p:spPr>
      </p:pic>
      <p:grpSp>
        <p:nvGrpSpPr>
          <p:cNvPr id="18" name="Groupe 17">
            <a:extLst>
              <a:ext uri="{FF2B5EF4-FFF2-40B4-BE49-F238E27FC236}">
                <a16:creationId xmlns:a16="http://schemas.microsoft.com/office/drawing/2014/main" id="{8BC4D46C-5516-B928-6321-D057F408EDE0}"/>
              </a:ext>
            </a:extLst>
          </p:cNvPr>
          <p:cNvGrpSpPr/>
          <p:nvPr/>
        </p:nvGrpSpPr>
        <p:grpSpPr>
          <a:xfrm>
            <a:off x="2440955" y="2514135"/>
            <a:ext cx="1702420" cy="1702420"/>
            <a:chOff x="2440955" y="2514135"/>
            <a:chExt cx="1702420" cy="1702420"/>
          </a:xfrm>
        </p:grpSpPr>
        <p:sp>
          <p:nvSpPr>
            <p:cNvPr id="11" name="Ellipse 10">
              <a:extLst>
                <a:ext uri="{FF2B5EF4-FFF2-40B4-BE49-F238E27FC236}">
                  <a16:creationId xmlns:a16="http://schemas.microsoft.com/office/drawing/2014/main" id="{879065A3-FD7E-C7A5-7287-273046510B34}"/>
                </a:ext>
              </a:extLst>
            </p:cNvPr>
            <p:cNvSpPr/>
            <p:nvPr/>
          </p:nvSpPr>
          <p:spPr>
            <a:xfrm>
              <a:off x="2720898" y="2698594"/>
              <a:ext cx="1204332" cy="120433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cercle, Graphique, Caractère coloré&#10;&#10;Description générée automatiquement">
              <a:extLst>
                <a:ext uri="{FF2B5EF4-FFF2-40B4-BE49-F238E27FC236}">
                  <a16:creationId xmlns:a16="http://schemas.microsoft.com/office/drawing/2014/main" id="{A4506CBE-3D4B-9F12-1791-7306D5C8A3B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40955" y="2514135"/>
              <a:ext cx="1702420" cy="1702420"/>
            </a:xfrm>
            <a:prstGeom prst="rect">
              <a:avLst/>
            </a:prstGeom>
          </p:spPr>
        </p:pic>
      </p:grpSp>
      <p:pic>
        <p:nvPicPr>
          <p:cNvPr id="50" name="Image 49">
            <a:extLst>
              <a:ext uri="{FF2B5EF4-FFF2-40B4-BE49-F238E27FC236}">
                <a16:creationId xmlns:a16="http://schemas.microsoft.com/office/drawing/2014/main" id="{16839BE1-36F3-5D33-7365-3AFBC75B2648}"/>
              </a:ext>
            </a:extLst>
          </p:cNvPr>
          <p:cNvPicPr>
            <a:picLocks noChangeAspect="1"/>
          </p:cNvPicPr>
          <p:nvPr/>
        </p:nvPicPr>
        <p:blipFill>
          <a:blip r:embed="rId24"/>
          <a:srcRect t="22390" r="54477" b="21017"/>
          <a:stretch>
            <a:fillRect/>
          </a:stretch>
        </p:blipFill>
        <p:spPr>
          <a:xfrm>
            <a:off x="6080997" y="4392506"/>
            <a:ext cx="5550195" cy="1029057"/>
          </a:xfrm>
          <a:prstGeom prst="rect">
            <a:avLst/>
          </a:prstGeom>
        </p:spPr>
      </p:pic>
      <p:grpSp>
        <p:nvGrpSpPr>
          <p:cNvPr id="57" name="Groupe 56">
            <a:extLst>
              <a:ext uri="{FF2B5EF4-FFF2-40B4-BE49-F238E27FC236}">
                <a16:creationId xmlns:a16="http://schemas.microsoft.com/office/drawing/2014/main" id="{7AC7F266-563C-A624-D1D5-C2D2AC76A7E5}"/>
              </a:ext>
            </a:extLst>
          </p:cNvPr>
          <p:cNvGrpSpPr/>
          <p:nvPr/>
        </p:nvGrpSpPr>
        <p:grpSpPr>
          <a:xfrm>
            <a:off x="6110904" y="3564437"/>
            <a:ext cx="4924326" cy="1132806"/>
            <a:chOff x="6138152" y="3530334"/>
            <a:chExt cx="4760708" cy="1095168"/>
          </a:xfrm>
        </p:grpSpPr>
        <p:grpSp>
          <p:nvGrpSpPr>
            <p:cNvPr id="42" name="Groupe 41">
              <a:extLst>
                <a:ext uri="{FF2B5EF4-FFF2-40B4-BE49-F238E27FC236}">
                  <a16:creationId xmlns:a16="http://schemas.microsoft.com/office/drawing/2014/main" id="{6DD6CD38-44F0-7EFE-E2AB-99104702132E}"/>
                </a:ext>
              </a:extLst>
            </p:cNvPr>
            <p:cNvGrpSpPr/>
            <p:nvPr/>
          </p:nvGrpSpPr>
          <p:grpSpPr>
            <a:xfrm>
              <a:off x="8315963" y="3547026"/>
              <a:ext cx="1078484" cy="1078476"/>
              <a:chOff x="5133522" y="1045229"/>
              <a:chExt cx="632254" cy="632254"/>
            </a:xfrm>
          </p:grpSpPr>
          <p:pic>
            <p:nvPicPr>
              <p:cNvPr id="45" name="Graphique 44" descr="Badge à suivre avec un remplissage uni">
                <a:extLst>
                  <a:ext uri="{FF2B5EF4-FFF2-40B4-BE49-F238E27FC236}">
                    <a16:creationId xmlns:a16="http://schemas.microsoft.com/office/drawing/2014/main" id="{EA3F26AA-5C36-23B4-E864-5A10237C5254}"/>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5133522" y="1045229"/>
                <a:ext cx="632254" cy="632254"/>
              </a:xfrm>
              <a:prstGeom prst="rect">
                <a:avLst/>
              </a:prstGeom>
            </p:spPr>
          </p:pic>
          <p:sp>
            <p:nvSpPr>
              <p:cNvPr id="46" name="Rectangle : coins arrondis 45">
                <a:extLst>
                  <a:ext uri="{FF2B5EF4-FFF2-40B4-BE49-F238E27FC236}">
                    <a16:creationId xmlns:a16="http://schemas.microsoft.com/office/drawing/2014/main" id="{3D2E2C32-C2F6-A85A-8F27-9F342A674B3E}"/>
                  </a:ext>
                </a:extLst>
              </p:cNvPr>
              <p:cNvSpPr/>
              <p:nvPr/>
            </p:nvSpPr>
            <p:spPr>
              <a:xfrm>
                <a:off x="5415047" y="1201812"/>
                <a:ext cx="57150" cy="3190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74"/>
              </a:p>
            </p:txBody>
          </p:sp>
          <p:sp>
            <p:nvSpPr>
              <p:cNvPr id="47" name="Rectangle : coins arrondis 46">
                <a:extLst>
                  <a:ext uri="{FF2B5EF4-FFF2-40B4-BE49-F238E27FC236}">
                    <a16:creationId xmlns:a16="http://schemas.microsoft.com/office/drawing/2014/main" id="{4DEBFF41-0672-F0AF-CBCD-E27D8CFF1D45}"/>
                  </a:ext>
                </a:extLst>
              </p:cNvPr>
              <p:cNvSpPr/>
              <p:nvPr/>
            </p:nvSpPr>
            <p:spPr>
              <a:xfrm rot="5400000">
                <a:off x="5415044" y="1201813"/>
                <a:ext cx="57150" cy="31908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74"/>
              </a:p>
            </p:txBody>
          </p:sp>
        </p:grpSp>
        <p:pic>
          <p:nvPicPr>
            <p:cNvPr id="54" name="Image 53">
              <a:extLst>
                <a:ext uri="{FF2B5EF4-FFF2-40B4-BE49-F238E27FC236}">
                  <a16:creationId xmlns:a16="http://schemas.microsoft.com/office/drawing/2014/main" id="{E2F98C2C-F9BA-97CA-B20C-581EBA71790E}"/>
                </a:ext>
              </a:extLst>
            </p:cNvPr>
            <p:cNvPicPr>
              <a:picLocks noChangeAspect="1"/>
            </p:cNvPicPr>
            <p:nvPr/>
          </p:nvPicPr>
          <p:blipFill>
            <a:blip r:embed="rId26"/>
            <a:srcRect l="4708" t="26767" r="19372" b="27196"/>
            <a:stretch>
              <a:fillRect/>
            </a:stretch>
          </p:blipFill>
          <p:spPr>
            <a:xfrm>
              <a:off x="6138152" y="3530334"/>
              <a:ext cx="2207788" cy="923405"/>
            </a:xfrm>
            <a:prstGeom prst="rect">
              <a:avLst/>
            </a:prstGeom>
          </p:spPr>
        </p:pic>
        <p:pic>
          <p:nvPicPr>
            <p:cNvPr id="56" name="Image 55">
              <a:extLst>
                <a:ext uri="{FF2B5EF4-FFF2-40B4-BE49-F238E27FC236}">
                  <a16:creationId xmlns:a16="http://schemas.microsoft.com/office/drawing/2014/main" id="{C53D0F2E-ACFE-3C2D-0F75-359E7BCB9805}"/>
                </a:ext>
              </a:extLst>
            </p:cNvPr>
            <p:cNvPicPr>
              <a:picLocks noChangeAspect="1"/>
            </p:cNvPicPr>
            <p:nvPr/>
          </p:nvPicPr>
          <p:blipFill>
            <a:blip r:embed="rId27"/>
            <a:srcRect l="12354" t="34207" r="45077" b="19637"/>
            <a:stretch>
              <a:fillRect/>
            </a:stretch>
          </p:blipFill>
          <p:spPr>
            <a:xfrm>
              <a:off x="9429982" y="3673524"/>
              <a:ext cx="1468878" cy="922966"/>
            </a:xfrm>
            <a:prstGeom prst="rect">
              <a:avLst/>
            </a:prstGeom>
          </p:spPr>
        </p:pic>
      </p:grpSp>
    </p:spTree>
    <p:extLst>
      <p:ext uri="{BB962C8B-B14F-4D97-AF65-F5344CB8AC3E}">
        <p14:creationId xmlns:p14="http://schemas.microsoft.com/office/powerpoint/2010/main" val="1603129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2">
            <a:extLst>
              <a:ext uri="{FF2B5EF4-FFF2-40B4-BE49-F238E27FC236}">
                <a16:creationId xmlns:a16="http://schemas.microsoft.com/office/drawing/2014/main" id="{60F59FCE-D998-D697-D372-71475BFC3B02}"/>
              </a:ext>
            </a:extLst>
          </p:cNvPr>
          <p:cNvSpPr/>
          <p:nvPr/>
        </p:nvSpPr>
        <p:spPr>
          <a:xfrm>
            <a:off x="1180216" y="3742660"/>
            <a:ext cx="11011784" cy="2646107"/>
          </a:xfrm>
          <a:custGeom>
            <a:avLst/>
            <a:gdLst/>
            <a:ahLst/>
            <a:cxnLst/>
            <a:rect l="l" t="t" r="r" b="b"/>
            <a:pathLst>
              <a:path w="7558405" h="5967095">
                <a:moveTo>
                  <a:pt x="0" y="5966993"/>
                </a:moveTo>
                <a:lnTo>
                  <a:pt x="7557808" y="5966993"/>
                </a:lnTo>
                <a:lnTo>
                  <a:pt x="7557808" y="0"/>
                </a:lnTo>
                <a:lnTo>
                  <a:pt x="0" y="0"/>
                </a:lnTo>
                <a:lnTo>
                  <a:pt x="0" y="5966993"/>
                </a:lnTo>
                <a:close/>
              </a:path>
            </a:pathLst>
          </a:custGeom>
          <a:solidFill>
            <a:schemeClr val="accent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 name="Groupe 9">
            <a:extLst>
              <a:ext uri="{FF2B5EF4-FFF2-40B4-BE49-F238E27FC236}">
                <a16:creationId xmlns:a16="http://schemas.microsoft.com/office/drawing/2014/main" id="{5D6631F7-2064-3F73-80C6-98EB21055A49}"/>
              </a:ext>
            </a:extLst>
          </p:cNvPr>
          <p:cNvGrpSpPr/>
          <p:nvPr/>
        </p:nvGrpSpPr>
        <p:grpSpPr>
          <a:xfrm>
            <a:off x="7701890" y="3777916"/>
            <a:ext cx="2391773" cy="2519334"/>
            <a:chOff x="7351916" y="4440234"/>
            <a:chExt cx="5595948" cy="5894400"/>
          </a:xfrm>
        </p:grpSpPr>
        <p:sp>
          <p:nvSpPr>
            <p:cNvPr id="13" name="Ellipse 12">
              <a:extLst>
                <a:ext uri="{FF2B5EF4-FFF2-40B4-BE49-F238E27FC236}">
                  <a16:creationId xmlns:a16="http://schemas.microsoft.com/office/drawing/2014/main" id="{C1417B4A-C804-00B7-CBDC-D5AB33CF94C2}"/>
                </a:ext>
              </a:extLst>
            </p:cNvPr>
            <p:cNvSpPr/>
            <p:nvPr/>
          </p:nvSpPr>
          <p:spPr>
            <a:xfrm>
              <a:off x="7351916" y="6462495"/>
              <a:ext cx="1511549" cy="1511549"/>
            </a:xfrm>
            <a:prstGeom prst="ellipse">
              <a:avLst/>
            </a:prstGeom>
            <a:solidFill>
              <a:srgbClr val="A76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4BF88119-62EC-4777-38E5-2DA588A4DB2F}"/>
                </a:ext>
              </a:extLst>
            </p:cNvPr>
            <p:cNvSpPr/>
            <p:nvPr/>
          </p:nvSpPr>
          <p:spPr>
            <a:xfrm>
              <a:off x="8200958" y="8372835"/>
              <a:ext cx="1279992" cy="1279992"/>
            </a:xfrm>
            <a:prstGeom prst="ellipse">
              <a:avLst/>
            </a:prstGeom>
            <a:solidFill>
              <a:srgbClr val="A76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Ellipse 16">
              <a:extLst>
                <a:ext uri="{FF2B5EF4-FFF2-40B4-BE49-F238E27FC236}">
                  <a16:creationId xmlns:a16="http://schemas.microsoft.com/office/drawing/2014/main" id="{F6D646B0-6A38-1203-2AEC-EFF714E07B63}"/>
                </a:ext>
              </a:extLst>
            </p:cNvPr>
            <p:cNvSpPr/>
            <p:nvPr/>
          </p:nvSpPr>
          <p:spPr>
            <a:xfrm>
              <a:off x="10117731" y="9163987"/>
              <a:ext cx="1170647" cy="1170647"/>
            </a:xfrm>
            <a:prstGeom prst="ellipse">
              <a:avLst/>
            </a:prstGeom>
            <a:solidFill>
              <a:srgbClr val="A76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Ellipse 17">
              <a:extLst>
                <a:ext uri="{FF2B5EF4-FFF2-40B4-BE49-F238E27FC236}">
                  <a16:creationId xmlns:a16="http://schemas.microsoft.com/office/drawing/2014/main" id="{3B1F0E21-9775-5C85-1D4A-3D6041937432}"/>
                </a:ext>
              </a:extLst>
            </p:cNvPr>
            <p:cNvSpPr/>
            <p:nvPr/>
          </p:nvSpPr>
          <p:spPr>
            <a:xfrm>
              <a:off x="12079525" y="4931648"/>
              <a:ext cx="868339" cy="868339"/>
            </a:xfrm>
            <a:prstGeom prst="ellipse">
              <a:avLst/>
            </a:prstGeom>
            <a:solidFill>
              <a:srgbClr val="4C5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9" name="Image 18">
              <a:extLst>
                <a:ext uri="{FF2B5EF4-FFF2-40B4-BE49-F238E27FC236}">
                  <a16:creationId xmlns:a16="http://schemas.microsoft.com/office/drawing/2014/main" id="{D621557A-B7FE-1DEA-DDD1-35516F777DA9}"/>
                </a:ext>
              </a:extLst>
            </p:cNvPr>
            <p:cNvPicPr>
              <a:picLocks noChangeAspect="1"/>
            </p:cNvPicPr>
            <p:nvPr/>
          </p:nvPicPr>
          <p:blipFill rotWithShape="1">
            <a:blip r:embed="rId3" cstate="screen">
              <a:duotone>
                <a:schemeClr val="accent5">
                  <a:shade val="45000"/>
                  <a:satMod val="135000"/>
                </a:schemeClr>
                <a:prstClr val="white"/>
              </a:duotone>
              <a:extLst>
                <a:ext uri="{28A0092B-C50C-407E-A947-70E740481C1C}">
                  <a14:useLocalDpi xmlns:a14="http://schemas.microsoft.com/office/drawing/2010/main"/>
                </a:ext>
              </a:extLst>
            </a:blip>
            <a:srcRect t="-6137" b="2"/>
            <a:stretch/>
          </p:blipFill>
          <p:spPr>
            <a:xfrm>
              <a:off x="8057957" y="4440234"/>
              <a:ext cx="1614774" cy="1713852"/>
            </a:xfrm>
            <a:prstGeom prst="rect">
              <a:avLst/>
            </a:prstGeom>
          </p:spPr>
        </p:pic>
        <p:pic>
          <p:nvPicPr>
            <p:cNvPr id="20" name="Image 19">
              <a:extLst>
                <a:ext uri="{FF2B5EF4-FFF2-40B4-BE49-F238E27FC236}">
                  <a16:creationId xmlns:a16="http://schemas.microsoft.com/office/drawing/2014/main" id="{F91FCAD8-1517-65D1-3C94-EB7958FF3995}"/>
                </a:ext>
              </a:extLst>
            </p:cNvPr>
            <p:cNvPicPr>
              <a:picLocks noChangeAspect="1"/>
            </p:cNvPicPr>
            <p:nvPr/>
          </p:nvPicPr>
          <p:blipFill rotWithShape="1">
            <a:blip r:embed="rId4" cstate="screen">
              <a:duotone>
                <a:schemeClr val="accent5">
                  <a:shade val="45000"/>
                  <a:satMod val="135000"/>
                </a:schemeClr>
                <a:prstClr val="white"/>
              </a:duotone>
              <a:extLst>
                <a:ext uri="{28A0092B-C50C-407E-A947-70E740481C1C}">
                  <a14:useLocalDpi xmlns:a14="http://schemas.microsoft.com/office/drawing/2010/main"/>
                </a:ext>
              </a:extLst>
            </a:blip>
            <a:srcRect t="67339"/>
            <a:stretch/>
          </p:blipFill>
          <p:spPr>
            <a:xfrm>
              <a:off x="9830088" y="4918788"/>
              <a:ext cx="1723959" cy="563063"/>
            </a:xfrm>
            <a:prstGeom prst="rect">
              <a:avLst/>
            </a:prstGeom>
          </p:spPr>
        </p:pic>
      </p:grpSp>
      <p:grpSp>
        <p:nvGrpSpPr>
          <p:cNvPr id="9" name="Groupe 8">
            <a:extLst>
              <a:ext uri="{FF2B5EF4-FFF2-40B4-BE49-F238E27FC236}">
                <a16:creationId xmlns:a16="http://schemas.microsoft.com/office/drawing/2014/main" id="{DB698BC4-A1A2-D324-24FF-241456237A12}"/>
              </a:ext>
            </a:extLst>
          </p:cNvPr>
          <p:cNvGrpSpPr/>
          <p:nvPr/>
        </p:nvGrpSpPr>
        <p:grpSpPr>
          <a:xfrm>
            <a:off x="7990876" y="2700758"/>
            <a:ext cx="2440501" cy="2492791"/>
            <a:chOff x="8111195" y="2809042"/>
            <a:chExt cx="2286368" cy="2335355"/>
          </a:xfrm>
        </p:grpSpPr>
        <p:pic>
          <p:nvPicPr>
            <p:cNvPr id="6" name="Image 5">
              <a:extLst>
                <a:ext uri="{FF2B5EF4-FFF2-40B4-BE49-F238E27FC236}">
                  <a16:creationId xmlns:a16="http://schemas.microsoft.com/office/drawing/2014/main" id="{004C8E8B-0F9F-FF60-8D7A-528A345FB9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17415" y="2827421"/>
              <a:ext cx="2253206" cy="2316976"/>
            </a:xfrm>
            <a:prstGeom prst="roundRect">
              <a:avLst>
                <a:gd name="adj" fmla="val 50000"/>
              </a:avLst>
            </a:prstGeom>
            <a:solidFill>
              <a:srgbClr val="FFFFFF">
                <a:shade val="85000"/>
              </a:srgbClr>
            </a:solidFill>
            <a:ln>
              <a:noFill/>
            </a:ln>
            <a:effectLst/>
          </p:spPr>
        </p:pic>
        <p:sp>
          <p:nvSpPr>
            <p:cNvPr id="7" name="Ellipse 6">
              <a:extLst>
                <a:ext uri="{FF2B5EF4-FFF2-40B4-BE49-F238E27FC236}">
                  <a16:creationId xmlns:a16="http://schemas.microsoft.com/office/drawing/2014/main" id="{14BE3BE9-D6C3-CD61-F8A8-033272843667}"/>
                </a:ext>
              </a:extLst>
            </p:cNvPr>
            <p:cNvSpPr/>
            <p:nvPr/>
          </p:nvSpPr>
          <p:spPr>
            <a:xfrm>
              <a:off x="8111195" y="2809042"/>
              <a:ext cx="2286368" cy="2320183"/>
            </a:xfrm>
            <a:prstGeom prst="ellipse">
              <a:avLst/>
            </a:prstGeom>
            <a:noFill/>
            <a:ln w="603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9" name="Image 28">
            <a:extLst>
              <a:ext uri="{FF2B5EF4-FFF2-40B4-BE49-F238E27FC236}">
                <a16:creationId xmlns:a16="http://schemas.microsoft.com/office/drawing/2014/main" id="{FDAC915E-0433-6736-E8C9-2EC612A698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73888" y="2863552"/>
            <a:ext cx="3630459" cy="3527723"/>
          </a:xfrm>
          <a:prstGeom prst="rect">
            <a:avLst/>
          </a:prstGeom>
        </p:spPr>
      </p:pic>
      <p:sp>
        <p:nvSpPr>
          <p:cNvPr id="30" name="Ellipse 29">
            <a:extLst>
              <a:ext uri="{FF2B5EF4-FFF2-40B4-BE49-F238E27FC236}">
                <a16:creationId xmlns:a16="http://schemas.microsoft.com/office/drawing/2014/main" id="{6E7FC2A5-5B3D-A2C2-9813-A843844F8143}"/>
              </a:ext>
            </a:extLst>
          </p:cNvPr>
          <p:cNvSpPr/>
          <p:nvPr/>
        </p:nvSpPr>
        <p:spPr>
          <a:xfrm>
            <a:off x="4150661" y="453814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Forme libre : forme 32">
            <a:extLst>
              <a:ext uri="{FF2B5EF4-FFF2-40B4-BE49-F238E27FC236}">
                <a16:creationId xmlns:a16="http://schemas.microsoft.com/office/drawing/2014/main" id="{719214F5-FD2F-300D-14A4-98FE09333FF1}"/>
              </a:ext>
            </a:extLst>
          </p:cNvPr>
          <p:cNvSpPr/>
          <p:nvPr/>
        </p:nvSpPr>
        <p:spPr>
          <a:xfrm>
            <a:off x="5059419" y="4965402"/>
            <a:ext cx="2977116" cy="157318"/>
          </a:xfrm>
          <a:custGeom>
            <a:avLst/>
            <a:gdLst>
              <a:gd name="connsiteX0" fmla="*/ 0 w 2679404"/>
              <a:gd name="connsiteY0" fmla="*/ 0 h 0"/>
              <a:gd name="connsiteX1" fmla="*/ 2679404 w 2679404"/>
              <a:gd name="connsiteY1" fmla="*/ 0 h 0"/>
            </a:gdLst>
            <a:ahLst/>
            <a:cxnLst>
              <a:cxn ang="0">
                <a:pos x="connsiteX0" y="connsiteY0"/>
              </a:cxn>
              <a:cxn ang="0">
                <a:pos x="connsiteX1" y="connsiteY1"/>
              </a:cxn>
            </a:cxnLst>
            <a:rect l="l" t="t" r="r" b="b"/>
            <a:pathLst>
              <a:path w="2679404">
                <a:moveTo>
                  <a:pt x="0" y="0"/>
                </a:moveTo>
                <a:lnTo>
                  <a:pt x="2679404"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 name="Groupe 36">
            <a:extLst>
              <a:ext uri="{FF2B5EF4-FFF2-40B4-BE49-F238E27FC236}">
                <a16:creationId xmlns:a16="http://schemas.microsoft.com/office/drawing/2014/main" id="{75FF4678-5827-8E78-3328-0207AF9BA39F}"/>
              </a:ext>
            </a:extLst>
          </p:cNvPr>
          <p:cNvGrpSpPr/>
          <p:nvPr/>
        </p:nvGrpSpPr>
        <p:grpSpPr>
          <a:xfrm>
            <a:off x="5463456" y="4444405"/>
            <a:ext cx="2009553" cy="510363"/>
            <a:chOff x="6209414" y="4518836"/>
            <a:chExt cx="2009553" cy="510363"/>
          </a:xfrm>
        </p:grpSpPr>
        <p:sp>
          <p:nvSpPr>
            <p:cNvPr id="34" name="Forme libre : forme 33">
              <a:extLst>
                <a:ext uri="{FF2B5EF4-FFF2-40B4-BE49-F238E27FC236}">
                  <a16:creationId xmlns:a16="http://schemas.microsoft.com/office/drawing/2014/main" id="{182AD8FB-6424-22CB-CF63-F3A9DDACA1A7}"/>
                </a:ext>
              </a:extLst>
            </p:cNvPr>
            <p:cNvSpPr/>
            <p:nvPr/>
          </p:nvSpPr>
          <p:spPr>
            <a:xfrm>
              <a:off x="6209414"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Forme libre : forme 34">
              <a:extLst>
                <a:ext uri="{FF2B5EF4-FFF2-40B4-BE49-F238E27FC236}">
                  <a16:creationId xmlns:a16="http://schemas.microsoft.com/office/drawing/2014/main" id="{34118DC1-0B74-6443-D267-B8AB3E1E513F}"/>
                </a:ext>
              </a:extLst>
            </p:cNvPr>
            <p:cNvSpPr/>
            <p:nvPr/>
          </p:nvSpPr>
          <p:spPr>
            <a:xfrm>
              <a:off x="6858000"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Forme libre : forme 35">
              <a:extLst>
                <a:ext uri="{FF2B5EF4-FFF2-40B4-BE49-F238E27FC236}">
                  <a16:creationId xmlns:a16="http://schemas.microsoft.com/office/drawing/2014/main" id="{2B373BD8-45C0-9B33-1197-A0E6D875B464}"/>
                </a:ext>
              </a:extLst>
            </p:cNvPr>
            <p:cNvSpPr/>
            <p:nvPr/>
          </p:nvSpPr>
          <p:spPr>
            <a:xfrm>
              <a:off x="7527851"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Forme libre : forme 41">
              <a:extLst>
                <a:ext uri="{FF2B5EF4-FFF2-40B4-BE49-F238E27FC236}">
                  <a16:creationId xmlns:a16="http://schemas.microsoft.com/office/drawing/2014/main" id="{A650823F-9BE1-9781-45B9-D458D4B0565B}"/>
                </a:ext>
              </a:extLst>
            </p:cNvPr>
            <p:cNvSpPr/>
            <p:nvPr/>
          </p:nvSpPr>
          <p:spPr>
            <a:xfrm>
              <a:off x="8218967"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8" name="Groupe 37">
            <a:extLst>
              <a:ext uri="{FF2B5EF4-FFF2-40B4-BE49-F238E27FC236}">
                <a16:creationId xmlns:a16="http://schemas.microsoft.com/office/drawing/2014/main" id="{BF544619-C8FE-C5EB-D342-954FF62B3712}"/>
              </a:ext>
            </a:extLst>
          </p:cNvPr>
          <p:cNvGrpSpPr/>
          <p:nvPr/>
        </p:nvGrpSpPr>
        <p:grpSpPr>
          <a:xfrm rot="10800000">
            <a:off x="5771800" y="4976033"/>
            <a:ext cx="1318437" cy="510363"/>
            <a:chOff x="6209414" y="4518836"/>
            <a:chExt cx="1318437" cy="510363"/>
          </a:xfrm>
        </p:grpSpPr>
        <p:sp>
          <p:nvSpPr>
            <p:cNvPr id="39" name="Forme libre : forme 38">
              <a:extLst>
                <a:ext uri="{FF2B5EF4-FFF2-40B4-BE49-F238E27FC236}">
                  <a16:creationId xmlns:a16="http://schemas.microsoft.com/office/drawing/2014/main" id="{91FA0DDD-37E0-E9DC-DC0B-A0D10A1E5CD4}"/>
                </a:ext>
              </a:extLst>
            </p:cNvPr>
            <p:cNvSpPr/>
            <p:nvPr/>
          </p:nvSpPr>
          <p:spPr>
            <a:xfrm>
              <a:off x="6209414"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orme libre : forme 39">
              <a:extLst>
                <a:ext uri="{FF2B5EF4-FFF2-40B4-BE49-F238E27FC236}">
                  <a16:creationId xmlns:a16="http://schemas.microsoft.com/office/drawing/2014/main" id="{D86E38D7-BA11-6B5B-085D-A589B2C99B5A}"/>
                </a:ext>
              </a:extLst>
            </p:cNvPr>
            <p:cNvSpPr/>
            <p:nvPr/>
          </p:nvSpPr>
          <p:spPr>
            <a:xfrm>
              <a:off x="6858000"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Forme libre : forme 40">
              <a:extLst>
                <a:ext uri="{FF2B5EF4-FFF2-40B4-BE49-F238E27FC236}">
                  <a16:creationId xmlns:a16="http://schemas.microsoft.com/office/drawing/2014/main" id="{A2BEC4E9-0619-FD89-480B-B6C227582ECF}"/>
                </a:ext>
              </a:extLst>
            </p:cNvPr>
            <p:cNvSpPr/>
            <p:nvPr/>
          </p:nvSpPr>
          <p:spPr>
            <a:xfrm>
              <a:off x="7527851" y="4518836"/>
              <a:ext cx="0" cy="510363"/>
            </a:xfrm>
            <a:custGeom>
              <a:avLst/>
              <a:gdLst>
                <a:gd name="connsiteX0" fmla="*/ 0 w 0"/>
                <a:gd name="connsiteY0" fmla="*/ 510363 h 510363"/>
                <a:gd name="connsiteX1" fmla="*/ 0 w 0"/>
                <a:gd name="connsiteY1" fmla="*/ 0 h 510363"/>
              </a:gdLst>
              <a:ahLst/>
              <a:cxnLst>
                <a:cxn ang="0">
                  <a:pos x="connsiteX0" y="connsiteY0"/>
                </a:cxn>
                <a:cxn ang="0">
                  <a:pos x="connsiteX1" y="connsiteY1"/>
                </a:cxn>
              </a:cxnLst>
              <a:rect l="l" t="t" r="r" b="b"/>
              <a:pathLst>
                <a:path h="510363">
                  <a:moveTo>
                    <a:pt x="0" y="510363"/>
                  </a:moveTo>
                  <a:lnTo>
                    <a:pt x="0" y="0"/>
                  </a:lnTo>
                </a:path>
              </a:pathLst>
            </a:custGeom>
            <a:noFill/>
            <a:ln w="28575" cap="rnd">
              <a:solidFill>
                <a:schemeClr val="bg1"/>
              </a:solidFill>
              <a:round/>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31" name="Image 30">
            <a:extLst>
              <a:ext uri="{FF2B5EF4-FFF2-40B4-BE49-F238E27FC236}">
                <a16:creationId xmlns:a16="http://schemas.microsoft.com/office/drawing/2014/main" id="{51953678-4B41-EDEB-55D5-CBF8C919CE7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104008" y="4485498"/>
            <a:ext cx="998375" cy="1002467"/>
          </a:xfrm>
          <a:prstGeom prst="rect">
            <a:avLst/>
          </a:prstGeom>
        </p:spPr>
      </p:pic>
      <p:pic>
        <p:nvPicPr>
          <p:cNvPr id="5" name="Image 4" descr="Une image contenant texte, équipement électronique&#10;&#10;Description générée automatiquement">
            <a:extLst>
              <a:ext uri="{FF2B5EF4-FFF2-40B4-BE49-F238E27FC236}">
                <a16:creationId xmlns:a16="http://schemas.microsoft.com/office/drawing/2014/main" id="{305AC4A9-041F-0656-F821-51AC65760027}"/>
              </a:ext>
            </a:extLst>
          </p:cNvPr>
          <p:cNvPicPr>
            <a:picLocks noChangeAspect="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26" name="Rectangle 25">
            <a:extLst>
              <a:ext uri="{FF2B5EF4-FFF2-40B4-BE49-F238E27FC236}">
                <a16:creationId xmlns:a16="http://schemas.microsoft.com/office/drawing/2014/main" id="{37D4ACA3-2147-FA08-A829-3E062F27557C}"/>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A229449F-2239-F578-0365-5E165BF37FB0}"/>
              </a:ext>
            </a:extLst>
          </p:cNvPr>
          <p:cNvSpPr/>
          <p:nvPr/>
        </p:nvSpPr>
        <p:spPr>
          <a:xfrm>
            <a:off x="2" y="6383548"/>
            <a:ext cx="12192000" cy="474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1"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bject 65">
            <a:extLst>
              <a:ext uri="{FF2B5EF4-FFF2-40B4-BE49-F238E27FC236}">
                <a16:creationId xmlns:a16="http://schemas.microsoft.com/office/drawing/2014/main" id="{D01EB40C-E1C9-517C-A254-6740D6A6B62F}"/>
              </a:ext>
            </a:extLst>
          </p:cNvPr>
          <p:cNvSpPr txBox="1"/>
          <p:nvPr/>
        </p:nvSpPr>
        <p:spPr>
          <a:xfrm>
            <a:off x="1552073" y="1083592"/>
            <a:ext cx="9786487" cy="1643304"/>
          </a:xfrm>
          <a:prstGeom prst="rect">
            <a:avLst/>
          </a:prstGeom>
        </p:spPr>
        <p:txBody>
          <a:bodyPr vert="horz" wrap="square" lIns="0" tIns="11971" rIns="0" bIns="0" rtlCol="0">
            <a:spAutoFit/>
          </a:bodyPr>
          <a:lstStyle/>
          <a:p>
            <a:pPr marL="11971" marR="5387" lvl="0" indent="0" algn="just"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La </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distribution canalisée en </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réseaux </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permet </a:t>
            </a:r>
            <a:r>
              <a:rPr kumimoji="0" lang="fr-FR" sz="1600" b="1" i="0" u="none" strike="noStrike" kern="1200" cap="none" spc="-14"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d’ali</a:t>
            </a: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menter </a:t>
            </a:r>
            <a:r>
              <a:rPr kumimoji="0" lang="fr-FR" sz="1600" b="1"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depuis un </a:t>
            </a: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stockage </a:t>
            </a:r>
            <a:r>
              <a:rPr kumimoji="0" lang="fr-FR" sz="1600" b="1"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unique plusieurs</a:t>
            </a:r>
            <a:r>
              <a:rPr kumimoji="0" lang="fr-FR" sz="1600" b="1" i="0" u="none" strike="noStrike" kern="1200" cap="none" spc="-141"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lang="fr-FR" sz="1600" b="1"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bâtiments </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lotissements, </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HLM, </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maisons individuelles…). </a:t>
            </a:r>
          </a:p>
          <a:p>
            <a:pPr marL="11971" marR="5387" lvl="0" indent="0" algn="just"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Depuis 2003, Antargaz a obtenu l’agrément d’opérateur de distribution publique de gaz permettant d’</a:t>
            </a:r>
            <a:r>
              <a:rPr kumimoji="0" lang="fr-FR" sz="1600" b="1"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alimenter les administrés de communes, des bâtiments communaux </a:t>
            </a:r>
            <a:r>
              <a:rPr kumimoji="0" lang="fr-FR" sz="1600" b="0"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(cantines, gymnases, piscines…) </a:t>
            </a:r>
            <a:r>
              <a:rPr kumimoji="0" lang="fr-FR" sz="1600" b="1"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et des commerçants </a:t>
            </a:r>
            <a:r>
              <a:rPr kumimoji="0" lang="fr-FR" sz="1600" b="0"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au travers </a:t>
            </a:r>
            <a:r>
              <a:rPr kumimoji="0" lang="fr-FR" sz="1600" b="1"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DSP - Délégations de Service Public </a:t>
            </a:r>
            <a:r>
              <a:rPr kumimoji="0" lang="fr-FR" sz="1600" b="0" i="0" u="none" strike="noStrike" kern="1200" cap="none" spc="-1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(via des concessions de 30 ans) - en réponse à des appels d’offres de syndicats d’énergie ou de la commune.</a:t>
            </a:r>
          </a:p>
        </p:txBody>
      </p:sp>
      <p:sp>
        <p:nvSpPr>
          <p:cNvPr id="22" name="object 231">
            <a:extLst>
              <a:ext uri="{FF2B5EF4-FFF2-40B4-BE49-F238E27FC236}">
                <a16:creationId xmlns:a16="http://schemas.microsoft.com/office/drawing/2014/main" id="{755E8E87-3A23-3AB2-6CC5-96D93FF7BE3B}"/>
              </a:ext>
            </a:extLst>
          </p:cNvPr>
          <p:cNvSpPr txBox="1"/>
          <p:nvPr/>
        </p:nvSpPr>
        <p:spPr>
          <a:xfrm>
            <a:off x="1504823" y="384816"/>
            <a:ext cx="4815581"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Le gaz propane en réseaux</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sp>
        <p:nvSpPr>
          <p:cNvPr id="16" name="Date Placeholder 3">
            <a:extLst>
              <a:ext uri="{FF2B5EF4-FFF2-40B4-BE49-F238E27FC236}">
                <a16:creationId xmlns:a16="http://schemas.microsoft.com/office/drawing/2014/main" id="{46B7A495-647C-69D6-1DDD-33513A379363}"/>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Ellipse 23">
            <a:extLst>
              <a:ext uri="{FF2B5EF4-FFF2-40B4-BE49-F238E27FC236}">
                <a16:creationId xmlns:a16="http://schemas.microsoft.com/office/drawing/2014/main" id="{D1042969-B42B-80DA-1142-4785A41D0635}"/>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Espace réservé du numéro de diapositive 2">
            <a:extLst>
              <a:ext uri="{FF2B5EF4-FFF2-40B4-BE49-F238E27FC236}">
                <a16:creationId xmlns:a16="http://schemas.microsoft.com/office/drawing/2014/main" id="{7280F3B0-2206-21E0-6A65-36C1302120FD}"/>
              </a:ext>
            </a:extLst>
          </p:cNvPr>
          <p:cNvSpPr>
            <a:spLocks noGrp="1"/>
          </p:cNvSpPr>
          <p:nvPr>
            <p:ph type="sldNum" sz="quarter" idx="12"/>
          </p:nvPr>
        </p:nvSpPr>
        <p:spPr>
          <a:xfrm>
            <a:off x="11454762" y="644550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sp>
        <p:nvSpPr>
          <p:cNvPr id="44" name="Forme libre : forme 43">
            <a:extLst>
              <a:ext uri="{FF2B5EF4-FFF2-40B4-BE49-F238E27FC236}">
                <a16:creationId xmlns:a16="http://schemas.microsoft.com/office/drawing/2014/main" id="{DB4D014F-B2BC-C3B9-6FEF-3A1825143AA4}"/>
              </a:ext>
            </a:extLst>
          </p:cNvPr>
          <p:cNvSpPr/>
          <p:nvPr/>
        </p:nvSpPr>
        <p:spPr>
          <a:xfrm>
            <a:off x="9849396" y="3732029"/>
            <a:ext cx="2342605" cy="2655377"/>
          </a:xfrm>
          <a:custGeom>
            <a:avLst/>
            <a:gdLst>
              <a:gd name="connsiteX0" fmla="*/ 592115 w 2342605"/>
              <a:gd name="connsiteY0" fmla="*/ 0 h 2655377"/>
              <a:gd name="connsiteX1" fmla="*/ 2342605 w 2342605"/>
              <a:gd name="connsiteY1" fmla="*/ 0 h 2655377"/>
              <a:gd name="connsiteX2" fmla="*/ 2342605 w 2342605"/>
              <a:gd name="connsiteY2" fmla="*/ 2655377 h 2655377"/>
              <a:gd name="connsiteX3" fmla="*/ 574521 w 2342605"/>
              <a:gd name="connsiteY3" fmla="*/ 2651165 h 2655377"/>
              <a:gd name="connsiteX4" fmla="*/ 546928 w 2342605"/>
              <a:gd name="connsiteY4" fmla="*/ 2614839 h 2655377"/>
              <a:gd name="connsiteX5" fmla="*/ 525837 w 2342605"/>
              <a:gd name="connsiteY5" fmla="*/ 2593335 h 2655377"/>
              <a:gd name="connsiteX6" fmla="*/ 505098 w 2342605"/>
              <a:gd name="connsiteY6" fmla="*/ 2571551 h 2655377"/>
              <a:gd name="connsiteX7" fmla="*/ 484714 w 2342605"/>
              <a:gd name="connsiteY7" fmla="*/ 2549492 h 2655377"/>
              <a:gd name="connsiteX8" fmla="*/ 464690 w 2342605"/>
              <a:gd name="connsiteY8" fmla="*/ 2527162 h 2655377"/>
              <a:gd name="connsiteX9" fmla="*/ 445030 w 2342605"/>
              <a:gd name="connsiteY9" fmla="*/ 2504563 h 2655377"/>
              <a:gd name="connsiteX10" fmla="*/ 425739 w 2342605"/>
              <a:gd name="connsiteY10" fmla="*/ 2481699 h 2655377"/>
              <a:gd name="connsiteX11" fmla="*/ 406818 w 2342605"/>
              <a:gd name="connsiteY11" fmla="*/ 2458574 h 2655377"/>
              <a:gd name="connsiteX12" fmla="*/ 388273 w 2342605"/>
              <a:gd name="connsiteY12" fmla="*/ 2435193 h 2655377"/>
              <a:gd name="connsiteX13" fmla="*/ 370107 w 2342605"/>
              <a:gd name="connsiteY13" fmla="*/ 2411557 h 2655377"/>
              <a:gd name="connsiteX14" fmla="*/ 352325 w 2342605"/>
              <a:gd name="connsiteY14" fmla="*/ 2387670 h 2655377"/>
              <a:gd name="connsiteX15" fmla="*/ 334930 w 2342605"/>
              <a:gd name="connsiteY15" fmla="*/ 2363537 h 2655377"/>
              <a:gd name="connsiteX16" fmla="*/ 317928 w 2342605"/>
              <a:gd name="connsiteY16" fmla="*/ 2339161 h 2655377"/>
              <a:gd name="connsiteX17" fmla="*/ 301320 w 2342605"/>
              <a:gd name="connsiteY17" fmla="*/ 2314545 h 2655377"/>
              <a:gd name="connsiteX18" fmla="*/ 285112 w 2342605"/>
              <a:gd name="connsiteY18" fmla="*/ 2289692 h 2655377"/>
              <a:gd name="connsiteX19" fmla="*/ 269307 w 2342605"/>
              <a:gd name="connsiteY19" fmla="*/ 2264607 h 2655377"/>
              <a:gd name="connsiteX20" fmla="*/ 253910 w 2342605"/>
              <a:gd name="connsiteY20" fmla="*/ 2239292 h 2655377"/>
              <a:gd name="connsiteX21" fmla="*/ 238924 w 2342605"/>
              <a:gd name="connsiteY21" fmla="*/ 2213751 h 2655377"/>
              <a:gd name="connsiteX22" fmla="*/ 224353 w 2342605"/>
              <a:gd name="connsiteY22" fmla="*/ 2187989 h 2655377"/>
              <a:gd name="connsiteX23" fmla="*/ 210201 w 2342605"/>
              <a:gd name="connsiteY23" fmla="*/ 2162009 h 2655377"/>
              <a:gd name="connsiteX24" fmla="*/ 196473 w 2342605"/>
              <a:gd name="connsiteY24" fmla="*/ 2135813 h 2655377"/>
              <a:gd name="connsiteX25" fmla="*/ 183171 w 2342605"/>
              <a:gd name="connsiteY25" fmla="*/ 2109405 h 2655377"/>
              <a:gd name="connsiteX26" fmla="*/ 170302 w 2342605"/>
              <a:gd name="connsiteY26" fmla="*/ 2082791 h 2655377"/>
              <a:gd name="connsiteX27" fmla="*/ 157867 w 2342605"/>
              <a:gd name="connsiteY27" fmla="*/ 2055971 h 2655377"/>
              <a:gd name="connsiteX28" fmla="*/ 145870 w 2342605"/>
              <a:gd name="connsiteY28" fmla="*/ 2028949 h 2655377"/>
              <a:gd name="connsiteX29" fmla="*/ 134318 w 2342605"/>
              <a:gd name="connsiteY29" fmla="*/ 2001732 h 2655377"/>
              <a:gd name="connsiteX30" fmla="*/ 123212 w 2342605"/>
              <a:gd name="connsiteY30" fmla="*/ 1974321 h 2655377"/>
              <a:gd name="connsiteX31" fmla="*/ 112557 w 2342605"/>
              <a:gd name="connsiteY31" fmla="*/ 1946720 h 2655377"/>
              <a:gd name="connsiteX32" fmla="*/ 102357 w 2342605"/>
              <a:gd name="connsiteY32" fmla="*/ 1918931 h 2655377"/>
              <a:gd name="connsiteX33" fmla="*/ 92615 w 2342605"/>
              <a:gd name="connsiteY33" fmla="*/ 1890960 h 2655377"/>
              <a:gd name="connsiteX34" fmla="*/ 83337 w 2342605"/>
              <a:gd name="connsiteY34" fmla="*/ 1862809 h 2655377"/>
              <a:gd name="connsiteX35" fmla="*/ 74525 w 2342605"/>
              <a:gd name="connsiteY35" fmla="*/ 1834481 h 2655377"/>
              <a:gd name="connsiteX36" fmla="*/ 66185 w 2342605"/>
              <a:gd name="connsiteY36" fmla="*/ 1805981 h 2655377"/>
              <a:gd name="connsiteX37" fmla="*/ 58319 w 2342605"/>
              <a:gd name="connsiteY37" fmla="*/ 1777313 h 2655377"/>
              <a:gd name="connsiteX38" fmla="*/ 50932 w 2342605"/>
              <a:gd name="connsiteY38" fmla="*/ 1748479 h 2655377"/>
              <a:gd name="connsiteX39" fmla="*/ 44028 w 2342605"/>
              <a:gd name="connsiteY39" fmla="*/ 1719484 h 2655377"/>
              <a:gd name="connsiteX40" fmla="*/ 37610 w 2342605"/>
              <a:gd name="connsiteY40" fmla="*/ 1690329 h 2655377"/>
              <a:gd name="connsiteX41" fmla="*/ 31682 w 2342605"/>
              <a:gd name="connsiteY41" fmla="*/ 1661020 h 2655377"/>
              <a:gd name="connsiteX42" fmla="*/ 26250 w 2342605"/>
              <a:gd name="connsiteY42" fmla="*/ 1631560 h 2655377"/>
              <a:gd name="connsiteX43" fmla="*/ 21316 w 2342605"/>
              <a:gd name="connsiteY43" fmla="*/ 1601952 h 2655377"/>
              <a:gd name="connsiteX44" fmla="*/ 16885 w 2342605"/>
              <a:gd name="connsiteY44" fmla="*/ 1572200 h 2655377"/>
              <a:gd name="connsiteX45" fmla="*/ 12959 w 2342605"/>
              <a:gd name="connsiteY45" fmla="*/ 1542308 h 2655377"/>
              <a:gd name="connsiteX46" fmla="*/ 9545 w 2342605"/>
              <a:gd name="connsiteY46" fmla="*/ 1512278 h 2655377"/>
              <a:gd name="connsiteX47" fmla="*/ 6645 w 2342605"/>
              <a:gd name="connsiteY47" fmla="*/ 1482114 h 2655377"/>
              <a:gd name="connsiteX48" fmla="*/ 4264 w 2342605"/>
              <a:gd name="connsiteY48" fmla="*/ 1451820 h 2655377"/>
              <a:gd name="connsiteX49" fmla="*/ 2404 w 2342605"/>
              <a:gd name="connsiteY49" fmla="*/ 1421401 h 2655377"/>
              <a:gd name="connsiteX50" fmla="*/ 1070 w 2342605"/>
              <a:gd name="connsiteY50" fmla="*/ 1390859 h 2655377"/>
              <a:gd name="connsiteX51" fmla="*/ 269 w 2342605"/>
              <a:gd name="connsiteY51" fmla="*/ 1360197 h 2655377"/>
              <a:gd name="connsiteX52" fmla="*/ 0 w 2342605"/>
              <a:gd name="connsiteY52" fmla="*/ 1329419 h 2655377"/>
              <a:gd name="connsiteX53" fmla="*/ 269 w 2342605"/>
              <a:gd name="connsiteY53" fmla="*/ 1298641 h 2655377"/>
              <a:gd name="connsiteX54" fmla="*/ 1070 w 2342605"/>
              <a:gd name="connsiteY54" fmla="*/ 1267979 h 2655377"/>
              <a:gd name="connsiteX55" fmla="*/ 2404 w 2342605"/>
              <a:gd name="connsiteY55" fmla="*/ 1237437 h 2655377"/>
              <a:gd name="connsiteX56" fmla="*/ 4264 w 2342605"/>
              <a:gd name="connsiteY56" fmla="*/ 1207016 h 2655377"/>
              <a:gd name="connsiteX57" fmla="*/ 6645 w 2342605"/>
              <a:gd name="connsiteY57" fmla="*/ 1176724 h 2655377"/>
              <a:gd name="connsiteX58" fmla="*/ 9545 w 2342605"/>
              <a:gd name="connsiteY58" fmla="*/ 1146560 h 2655377"/>
              <a:gd name="connsiteX59" fmla="*/ 12959 w 2342605"/>
              <a:gd name="connsiteY59" fmla="*/ 1116531 h 2655377"/>
              <a:gd name="connsiteX60" fmla="*/ 16885 w 2342605"/>
              <a:gd name="connsiteY60" fmla="*/ 1086638 h 2655377"/>
              <a:gd name="connsiteX61" fmla="*/ 21316 w 2342605"/>
              <a:gd name="connsiteY61" fmla="*/ 1056886 h 2655377"/>
              <a:gd name="connsiteX62" fmla="*/ 26250 w 2342605"/>
              <a:gd name="connsiteY62" fmla="*/ 1027278 h 2655377"/>
              <a:gd name="connsiteX63" fmla="*/ 31682 w 2342605"/>
              <a:gd name="connsiteY63" fmla="*/ 997818 h 2655377"/>
              <a:gd name="connsiteX64" fmla="*/ 37610 w 2342605"/>
              <a:gd name="connsiteY64" fmla="*/ 968508 h 2655377"/>
              <a:gd name="connsiteX65" fmla="*/ 44028 w 2342605"/>
              <a:gd name="connsiteY65" fmla="*/ 939354 h 2655377"/>
              <a:gd name="connsiteX66" fmla="*/ 50932 w 2342605"/>
              <a:gd name="connsiteY66" fmla="*/ 910359 h 2655377"/>
              <a:gd name="connsiteX67" fmla="*/ 58319 w 2342605"/>
              <a:gd name="connsiteY67" fmla="*/ 881525 h 2655377"/>
              <a:gd name="connsiteX68" fmla="*/ 66185 w 2342605"/>
              <a:gd name="connsiteY68" fmla="*/ 852856 h 2655377"/>
              <a:gd name="connsiteX69" fmla="*/ 74525 w 2342605"/>
              <a:gd name="connsiteY69" fmla="*/ 824356 h 2655377"/>
              <a:gd name="connsiteX70" fmla="*/ 83337 w 2342605"/>
              <a:gd name="connsiteY70" fmla="*/ 796029 h 2655377"/>
              <a:gd name="connsiteX71" fmla="*/ 92615 w 2342605"/>
              <a:gd name="connsiteY71" fmla="*/ 767878 h 2655377"/>
              <a:gd name="connsiteX72" fmla="*/ 102357 w 2342605"/>
              <a:gd name="connsiteY72" fmla="*/ 739907 h 2655377"/>
              <a:gd name="connsiteX73" fmla="*/ 112557 w 2342605"/>
              <a:gd name="connsiteY73" fmla="*/ 712118 h 2655377"/>
              <a:gd name="connsiteX74" fmla="*/ 123212 w 2342605"/>
              <a:gd name="connsiteY74" fmla="*/ 684516 h 2655377"/>
              <a:gd name="connsiteX75" fmla="*/ 134318 w 2342605"/>
              <a:gd name="connsiteY75" fmla="*/ 657105 h 2655377"/>
              <a:gd name="connsiteX76" fmla="*/ 145870 w 2342605"/>
              <a:gd name="connsiteY76" fmla="*/ 629887 h 2655377"/>
              <a:gd name="connsiteX77" fmla="*/ 157867 w 2342605"/>
              <a:gd name="connsiteY77" fmla="*/ 602867 h 2655377"/>
              <a:gd name="connsiteX78" fmla="*/ 170302 w 2342605"/>
              <a:gd name="connsiteY78" fmla="*/ 576047 h 2655377"/>
              <a:gd name="connsiteX79" fmla="*/ 183171 w 2342605"/>
              <a:gd name="connsiteY79" fmla="*/ 549432 h 2655377"/>
              <a:gd name="connsiteX80" fmla="*/ 196473 w 2342605"/>
              <a:gd name="connsiteY80" fmla="*/ 523024 h 2655377"/>
              <a:gd name="connsiteX81" fmla="*/ 210201 w 2342605"/>
              <a:gd name="connsiteY81" fmla="*/ 496828 h 2655377"/>
              <a:gd name="connsiteX82" fmla="*/ 224353 w 2342605"/>
              <a:gd name="connsiteY82" fmla="*/ 470847 h 2655377"/>
              <a:gd name="connsiteX83" fmla="*/ 238924 w 2342605"/>
              <a:gd name="connsiteY83" fmla="*/ 445084 h 2655377"/>
              <a:gd name="connsiteX84" fmla="*/ 253910 w 2342605"/>
              <a:gd name="connsiteY84" fmla="*/ 419544 h 2655377"/>
              <a:gd name="connsiteX85" fmla="*/ 269307 w 2342605"/>
              <a:gd name="connsiteY85" fmla="*/ 394230 h 2655377"/>
              <a:gd name="connsiteX86" fmla="*/ 285112 w 2342605"/>
              <a:gd name="connsiteY86" fmla="*/ 369145 h 2655377"/>
              <a:gd name="connsiteX87" fmla="*/ 301320 w 2342605"/>
              <a:gd name="connsiteY87" fmla="*/ 344291 h 2655377"/>
              <a:gd name="connsiteX88" fmla="*/ 317928 w 2342605"/>
              <a:gd name="connsiteY88" fmla="*/ 319675 h 2655377"/>
              <a:gd name="connsiteX89" fmla="*/ 334930 w 2342605"/>
              <a:gd name="connsiteY89" fmla="*/ 295298 h 2655377"/>
              <a:gd name="connsiteX90" fmla="*/ 352325 w 2342605"/>
              <a:gd name="connsiteY90" fmla="*/ 271165 h 2655377"/>
              <a:gd name="connsiteX91" fmla="*/ 370107 w 2342605"/>
              <a:gd name="connsiteY91" fmla="*/ 247278 h 2655377"/>
              <a:gd name="connsiteX92" fmla="*/ 388273 w 2342605"/>
              <a:gd name="connsiteY92" fmla="*/ 223643 h 2655377"/>
              <a:gd name="connsiteX93" fmla="*/ 406818 w 2342605"/>
              <a:gd name="connsiteY93" fmla="*/ 200260 h 2655377"/>
              <a:gd name="connsiteX94" fmla="*/ 425739 w 2342605"/>
              <a:gd name="connsiteY94" fmla="*/ 177135 h 2655377"/>
              <a:gd name="connsiteX95" fmla="*/ 445030 w 2342605"/>
              <a:gd name="connsiteY95" fmla="*/ 154273 h 2655377"/>
              <a:gd name="connsiteX96" fmla="*/ 464690 w 2342605"/>
              <a:gd name="connsiteY96" fmla="*/ 131674 h 2655377"/>
              <a:gd name="connsiteX97" fmla="*/ 484714 w 2342605"/>
              <a:gd name="connsiteY97" fmla="*/ 109342 h 2655377"/>
              <a:gd name="connsiteX98" fmla="*/ 505098 w 2342605"/>
              <a:gd name="connsiteY98" fmla="*/ 87284 h 2655377"/>
              <a:gd name="connsiteX99" fmla="*/ 525837 w 2342605"/>
              <a:gd name="connsiteY99" fmla="*/ 65501 h 2655377"/>
              <a:gd name="connsiteX100" fmla="*/ 546928 w 2342605"/>
              <a:gd name="connsiteY100" fmla="*/ 43995 h 2655377"/>
              <a:gd name="connsiteX101" fmla="*/ 568366 w 2342605"/>
              <a:gd name="connsiteY101" fmla="*/ 22772 h 2655377"/>
              <a:gd name="connsiteX102" fmla="*/ 590149 w 2342605"/>
              <a:gd name="connsiteY102" fmla="*/ 1835 h 2655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342605" h="2655377">
                <a:moveTo>
                  <a:pt x="592115" y="0"/>
                </a:moveTo>
                <a:lnTo>
                  <a:pt x="2342605" y="0"/>
                </a:lnTo>
                <a:lnTo>
                  <a:pt x="2342605" y="2655377"/>
                </a:lnTo>
                <a:lnTo>
                  <a:pt x="574521" y="2651165"/>
                </a:lnTo>
                <a:lnTo>
                  <a:pt x="546928" y="2614839"/>
                </a:lnTo>
                <a:lnTo>
                  <a:pt x="525837" y="2593335"/>
                </a:lnTo>
                <a:lnTo>
                  <a:pt x="505098" y="2571551"/>
                </a:lnTo>
                <a:lnTo>
                  <a:pt x="484714" y="2549492"/>
                </a:lnTo>
                <a:lnTo>
                  <a:pt x="464690" y="2527162"/>
                </a:lnTo>
                <a:lnTo>
                  <a:pt x="445030" y="2504563"/>
                </a:lnTo>
                <a:lnTo>
                  <a:pt x="425739" y="2481699"/>
                </a:lnTo>
                <a:lnTo>
                  <a:pt x="406818" y="2458574"/>
                </a:lnTo>
                <a:lnTo>
                  <a:pt x="388273" y="2435193"/>
                </a:lnTo>
                <a:lnTo>
                  <a:pt x="370107" y="2411557"/>
                </a:lnTo>
                <a:lnTo>
                  <a:pt x="352325" y="2387670"/>
                </a:lnTo>
                <a:lnTo>
                  <a:pt x="334930" y="2363537"/>
                </a:lnTo>
                <a:lnTo>
                  <a:pt x="317928" y="2339161"/>
                </a:lnTo>
                <a:lnTo>
                  <a:pt x="301320" y="2314545"/>
                </a:lnTo>
                <a:lnTo>
                  <a:pt x="285112" y="2289692"/>
                </a:lnTo>
                <a:lnTo>
                  <a:pt x="269307" y="2264607"/>
                </a:lnTo>
                <a:lnTo>
                  <a:pt x="253910" y="2239292"/>
                </a:lnTo>
                <a:lnTo>
                  <a:pt x="238924" y="2213751"/>
                </a:lnTo>
                <a:lnTo>
                  <a:pt x="224353" y="2187989"/>
                </a:lnTo>
                <a:lnTo>
                  <a:pt x="210201" y="2162009"/>
                </a:lnTo>
                <a:lnTo>
                  <a:pt x="196473" y="2135813"/>
                </a:lnTo>
                <a:lnTo>
                  <a:pt x="183171" y="2109405"/>
                </a:lnTo>
                <a:lnTo>
                  <a:pt x="170302" y="2082791"/>
                </a:lnTo>
                <a:lnTo>
                  <a:pt x="157867" y="2055971"/>
                </a:lnTo>
                <a:lnTo>
                  <a:pt x="145870" y="2028949"/>
                </a:lnTo>
                <a:lnTo>
                  <a:pt x="134318" y="2001732"/>
                </a:lnTo>
                <a:lnTo>
                  <a:pt x="123212" y="1974321"/>
                </a:lnTo>
                <a:lnTo>
                  <a:pt x="112557" y="1946720"/>
                </a:lnTo>
                <a:lnTo>
                  <a:pt x="102357" y="1918931"/>
                </a:lnTo>
                <a:lnTo>
                  <a:pt x="92615" y="1890960"/>
                </a:lnTo>
                <a:lnTo>
                  <a:pt x="83337" y="1862809"/>
                </a:lnTo>
                <a:lnTo>
                  <a:pt x="74525" y="1834481"/>
                </a:lnTo>
                <a:lnTo>
                  <a:pt x="66185" y="1805981"/>
                </a:lnTo>
                <a:lnTo>
                  <a:pt x="58319" y="1777313"/>
                </a:lnTo>
                <a:lnTo>
                  <a:pt x="50932" y="1748479"/>
                </a:lnTo>
                <a:lnTo>
                  <a:pt x="44028" y="1719484"/>
                </a:lnTo>
                <a:lnTo>
                  <a:pt x="37610" y="1690329"/>
                </a:lnTo>
                <a:lnTo>
                  <a:pt x="31682" y="1661020"/>
                </a:lnTo>
                <a:lnTo>
                  <a:pt x="26250" y="1631560"/>
                </a:lnTo>
                <a:lnTo>
                  <a:pt x="21316" y="1601952"/>
                </a:lnTo>
                <a:lnTo>
                  <a:pt x="16885" y="1572200"/>
                </a:lnTo>
                <a:lnTo>
                  <a:pt x="12959" y="1542308"/>
                </a:lnTo>
                <a:lnTo>
                  <a:pt x="9545" y="1512278"/>
                </a:lnTo>
                <a:lnTo>
                  <a:pt x="6645" y="1482114"/>
                </a:lnTo>
                <a:lnTo>
                  <a:pt x="4264" y="1451820"/>
                </a:lnTo>
                <a:lnTo>
                  <a:pt x="2404" y="1421401"/>
                </a:lnTo>
                <a:cubicBezTo>
                  <a:pt x="1959" y="1411220"/>
                  <a:pt x="1515" y="1401040"/>
                  <a:pt x="1070" y="1390859"/>
                </a:cubicBezTo>
                <a:cubicBezTo>
                  <a:pt x="803" y="1380639"/>
                  <a:pt x="536" y="1370417"/>
                  <a:pt x="269" y="1360197"/>
                </a:cubicBezTo>
                <a:cubicBezTo>
                  <a:pt x="179" y="1349938"/>
                  <a:pt x="90" y="1339679"/>
                  <a:pt x="0" y="1329419"/>
                </a:cubicBezTo>
                <a:cubicBezTo>
                  <a:pt x="90" y="1319160"/>
                  <a:pt x="179" y="1308900"/>
                  <a:pt x="269" y="1298641"/>
                </a:cubicBezTo>
                <a:cubicBezTo>
                  <a:pt x="536" y="1288421"/>
                  <a:pt x="803" y="1278200"/>
                  <a:pt x="1070" y="1267979"/>
                </a:cubicBezTo>
                <a:cubicBezTo>
                  <a:pt x="1515" y="1257798"/>
                  <a:pt x="1959" y="1247617"/>
                  <a:pt x="2404" y="1237437"/>
                </a:cubicBezTo>
                <a:lnTo>
                  <a:pt x="4264" y="1207016"/>
                </a:lnTo>
                <a:lnTo>
                  <a:pt x="6645" y="1176724"/>
                </a:lnTo>
                <a:lnTo>
                  <a:pt x="9545" y="1146560"/>
                </a:lnTo>
                <a:lnTo>
                  <a:pt x="12959" y="1116531"/>
                </a:lnTo>
                <a:lnTo>
                  <a:pt x="16885" y="1086638"/>
                </a:lnTo>
                <a:lnTo>
                  <a:pt x="21316" y="1056886"/>
                </a:lnTo>
                <a:lnTo>
                  <a:pt x="26250" y="1027278"/>
                </a:lnTo>
                <a:lnTo>
                  <a:pt x="31682" y="997818"/>
                </a:lnTo>
                <a:lnTo>
                  <a:pt x="37610" y="968508"/>
                </a:lnTo>
                <a:lnTo>
                  <a:pt x="44028" y="939354"/>
                </a:lnTo>
                <a:lnTo>
                  <a:pt x="50932" y="910359"/>
                </a:lnTo>
                <a:lnTo>
                  <a:pt x="58319" y="881525"/>
                </a:lnTo>
                <a:lnTo>
                  <a:pt x="66185" y="852856"/>
                </a:lnTo>
                <a:lnTo>
                  <a:pt x="74525" y="824356"/>
                </a:lnTo>
                <a:lnTo>
                  <a:pt x="83337" y="796029"/>
                </a:lnTo>
                <a:lnTo>
                  <a:pt x="92615" y="767878"/>
                </a:lnTo>
                <a:lnTo>
                  <a:pt x="102357" y="739907"/>
                </a:lnTo>
                <a:lnTo>
                  <a:pt x="112557" y="712118"/>
                </a:lnTo>
                <a:lnTo>
                  <a:pt x="123212" y="684516"/>
                </a:lnTo>
                <a:lnTo>
                  <a:pt x="134318" y="657105"/>
                </a:lnTo>
                <a:lnTo>
                  <a:pt x="145870" y="629887"/>
                </a:lnTo>
                <a:lnTo>
                  <a:pt x="157867" y="602867"/>
                </a:lnTo>
                <a:lnTo>
                  <a:pt x="170302" y="576047"/>
                </a:lnTo>
                <a:lnTo>
                  <a:pt x="183171" y="549432"/>
                </a:lnTo>
                <a:lnTo>
                  <a:pt x="196473" y="523024"/>
                </a:lnTo>
                <a:lnTo>
                  <a:pt x="210201" y="496828"/>
                </a:lnTo>
                <a:lnTo>
                  <a:pt x="224353" y="470847"/>
                </a:lnTo>
                <a:lnTo>
                  <a:pt x="238924" y="445084"/>
                </a:lnTo>
                <a:lnTo>
                  <a:pt x="253910" y="419544"/>
                </a:lnTo>
                <a:lnTo>
                  <a:pt x="269307" y="394230"/>
                </a:lnTo>
                <a:lnTo>
                  <a:pt x="285112" y="369145"/>
                </a:lnTo>
                <a:lnTo>
                  <a:pt x="301320" y="344291"/>
                </a:lnTo>
                <a:lnTo>
                  <a:pt x="317928" y="319675"/>
                </a:lnTo>
                <a:lnTo>
                  <a:pt x="334930" y="295298"/>
                </a:lnTo>
                <a:lnTo>
                  <a:pt x="352325" y="271165"/>
                </a:lnTo>
                <a:lnTo>
                  <a:pt x="370107" y="247278"/>
                </a:lnTo>
                <a:lnTo>
                  <a:pt x="388273" y="223643"/>
                </a:lnTo>
                <a:lnTo>
                  <a:pt x="406818" y="200260"/>
                </a:lnTo>
                <a:lnTo>
                  <a:pt x="425739" y="177135"/>
                </a:lnTo>
                <a:lnTo>
                  <a:pt x="445030" y="154273"/>
                </a:lnTo>
                <a:lnTo>
                  <a:pt x="464690" y="131674"/>
                </a:lnTo>
                <a:lnTo>
                  <a:pt x="484714" y="109342"/>
                </a:lnTo>
                <a:lnTo>
                  <a:pt x="505098" y="87284"/>
                </a:lnTo>
                <a:lnTo>
                  <a:pt x="525837" y="65501"/>
                </a:lnTo>
                <a:lnTo>
                  <a:pt x="546928" y="43995"/>
                </a:lnTo>
                <a:lnTo>
                  <a:pt x="568366" y="22772"/>
                </a:lnTo>
                <a:lnTo>
                  <a:pt x="590149" y="1835"/>
                </a:lnTo>
                <a:close/>
              </a:path>
            </a:pathLst>
          </a:custGeom>
          <a:solidFill>
            <a:srgbClr val="FFFFFF"/>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object 78">
            <a:extLst>
              <a:ext uri="{FF2B5EF4-FFF2-40B4-BE49-F238E27FC236}">
                <a16:creationId xmlns:a16="http://schemas.microsoft.com/office/drawing/2014/main" id="{4CD34552-F23C-3D08-8E40-91D6798DCF17}"/>
              </a:ext>
            </a:extLst>
          </p:cNvPr>
          <p:cNvSpPr txBox="1"/>
          <p:nvPr/>
        </p:nvSpPr>
        <p:spPr>
          <a:xfrm>
            <a:off x="10130782" y="5334502"/>
            <a:ext cx="1870495" cy="787685"/>
          </a:xfrm>
          <a:prstGeom prst="rect">
            <a:avLst/>
          </a:prstGeom>
          <a:noFill/>
        </p:spPr>
        <p:txBody>
          <a:bodyPr vert="horz" wrap="square" lIns="0" tIns="11971" rIns="0" bIns="0" rtlCol="0">
            <a:spAutoFit/>
          </a:bodyPr>
          <a:lstStyle>
            <a:defPPr>
              <a:defRPr lang="fr-FR"/>
            </a:defPPr>
            <a:lvl1pPr marL="11971" algn="ctr">
              <a:lnSpc>
                <a:spcPct val="90000"/>
              </a:lnSpc>
              <a:defRPr sz="1200" b="1" spc="-5">
                <a:solidFill>
                  <a:srgbClr val="2D385B"/>
                </a:solidFill>
                <a:latin typeface="Arial" panose="020B0604020202020204" pitchFamily="34" charset="0"/>
                <a:cs typeface="Arial" panose="020B0604020202020204" pitchFamily="34" charset="0"/>
              </a:defRPr>
            </a:lvl1pPr>
          </a:lstStyle>
          <a:p>
            <a:pPr marL="11971" marR="0" lvl="0" indent="0" algn="ctr" defTabSz="914400" rtl="0" eaLnBrk="1" fontAlgn="auto" latinLnBrk="0" hangingPunct="1">
              <a:lnSpc>
                <a:spcPct val="90000"/>
              </a:lnSpc>
              <a:spcBef>
                <a:spcPts val="0"/>
              </a:spcBef>
              <a:spcAft>
                <a:spcPts val="0"/>
              </a:spcAft>
              <a:buClrTx/>
              <a:buSzTx/>
              <a:buFontTx/>
              <a:buNone/>
              <a:tabLst/>
              <a:defRPr/>
            </a:pPr>
            <a:r>
              <a:rPr kumimoji="0" lang="fr-FR" sz="14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Plus de 1 300 réseaux canalisés privatifs et 200 communes en DSP.</a:t>
            </a:r>
          </a:p>
        </p:txBody>
      </p:sp>
      <p:pic>
        <p:nvPicPr>
          <p:cNvPr id="2" name="Image 1" descr="Une image contenant texte&#10;&#10;Description générée automatiquement">
            <a:extLst>
              <a:ext uri="{FF2B5EF4-FFF2-40B4-BE49-F238E27FC236}">
                <a16:creationId xmlns:a16="http://schemas.microsoft.com/office/drawing/2014/main" id="{A344F74F-2DA1-E156-09FE-4EAC10E30D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6774" y="3985483"/>
            <a:ext cx="1222811" cy="1438547"/>
          </a:xfrm>
          <a:prstGeom prst="rect">
            <a:avLst/>
          </a:prstGeom>
        </p:spPr>
      </p:pic>
      <p:pic>
        <p:nvPicPr>
          <p:cNvPr id="3" name="Image 2">
            <a:extLst>
              <a:ext uri="{FF2B5EF4-FFF2-40B4-BE49-F238E27FC236}">
                <a16:creationId xmlns:a16="http://schemas.microsoft.com/office/drawing/2014/main" id="{78A9D64D-3B59-D245-F5AF-8707C6A38CA4}"/>
              </a:ext>
            </a:extLst>
          </p:cNvPr>
          <p:cNvPicPr>
            <a:picLocks noChangeAspect="1"/>
          </p:cNvPicPr>
          <p:nvPr/>
        </p:nvPicPr>
        <p:blipFill>
          <a:blip r:embed="rId10"/>
          <a:stretch>
            <a:fillRect/>
          </a:stretch>
        </p:blipFill>
        <p:spPr>
          <a:xfrm>
            <a:off x="10182229" y="4233896"/>
            <a:ext cx="823031" cy="731583"/>
          </a:xfrm>
          <a:prstGeom prst="rect">
            <a:avLst/>
          </a:prstGeom>
        </p:spPr>
      </p:pic>
      <p:cxnSp>
        <p:nvCxnSpPr>
          <p:cNvPr id="4" name="Connecteur droit 3">
            <a:extLst>
              <a:ext uri="{FF2B5EF4-FFF2-40B4-BE49-F238E27FC236}">
                <a16:creationId xmlns:a16="http://schemas.microsoft.com/office/drawing/2014/main" id="{260D3CFE-BE68-50A2-2643-8F0771C461D2}"/>
              </a:ext>
            </a:extLst>
          </p:cNvPr>
          <p:cNvCxnSpPr>
            <a:cxnSpLocks/>
          </p:cNvCxnSpPr>
          <p:nvPr/>
        </p:nvCxnSpPr>
        <p:spPr>
          <a:xfrm>
            <a:off x="0" y="638136"/>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11" name="Groupe 10">
            <a:extLst>
              <a:ext uri="{FF2B5EF4-FFF2-40B4-BE49-F238E27FC236}">
                <a16:creationId xmlns:a16="http://schemas.microsoft.com/office/drawing/2014/main" id="{B4A2BFC7-E38C-853C-E6F0-76CF7464F152}"/>
              </a:ext>
            </a:extLst>
          </p:cNvPr>
          <p:cNvGrpSpPr/>
          <p:nvPr/>
        </p:nvGrpSpPr>
        <p:grpSpPr>
          <a:xfrm>
            <a:off x="193616" y="5821712"/>
            <a:ext cx="818758" cy="494529"/>
            <a:chOff x="172581" y="5941042"/>
            <a:chExt cx="818758" cy="494529"/>
          </a:xfrm>
        </p:grpSpPr>
        <p:pic>
          <p:nvPicPr>
            <p:cNvPr id="12" name="Graphique 11" descr="Ligne fléchée : demi-tour horizontal avec un remplissage uni">
              <a:hlinkClick r:id="rId11" action="ppaction://hlinksldjump"/>
              <a:extLst>
                <a:ext uri="{FF2B5EF4-FFF2-40B4-BE49-F238E27FC236}">
                  <a16:creationId xmlns:a16="http://schemas.microsoft.com/office/drawing/2014/main" id="{60443378-9AE5-2B19-A5F3-5A3730FE648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flipH="1">
              <a:off x="172581" y="6051366"/>
              <a:ext cx="384205" cy="384205"/>
            </a:xfrm>
            <a:prstGeom prst="rect">
              <a:avLst/>
            </a:prstGeom>
          </p:spPr>
        </p:pic>
        <p:pic>
          <p:nvPicPr>
            <p:cNvPr id="15" name="Graphique 14" descr="Logement avec un remplissage uni">
              <a:hlinkClick r:id="rId11" action="ppaction://hlinksldjump"/>
              <a:extLst>
                <a:ext uri="{FF2B5EF4-FFF2-40B4-BE49-F238E27FC236}">
                  <a16:creationId xmlns:a16="http://schemas.microsoft.com/office/drawing/2014/main" id="{F720C121-88B8-D607-F905-3E391CE0AF5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15709" y="5941042"/>
              <a:ext cx="475630" cy="475630"/>
            </a:xfrm>
            <a:prstGeom prst="rect">
              <a:avLst/>
            </a:prstGeom>
          </p:spPr>
        </p:pic>
      </p:grpSp>
      <p:sp>
        <p:nvSpPr>
          <p:cNvPr id="23" name="Espace réservé de la date 3">
            <a:extLst>
              <a:ext uri="{FF2B5EF4-FFF2-40B4-BE49-F238E27FC236}">
                <a16:creationId xmlns:a16="http://schemas.microsoft.com/office/drawing/2014/main" id="{2D6BF917-C73F-A105-D30E-B694E69FFB54}"/>
              </a:ext>
            </a:extLst>
          </p:cNvPr>
          <p:cNvSpPr txBox="1">
            <a:spLocks/>
          </p:cNvSpPr>
          <p:nvPr/>
        </p:nvSpPr>
        <p:spPr>
          <a:xfrm>
            <a:off x="294736" y="6451240"/>
            <a:ext cx="1741098" cy="365125"/>
          </a:xfrm>
          <a:prstGeom prst="rect">
            <a:avLst/>
          </a:prstGeom>
        </p:spPr>
        <p:txBody>
          <a:bodyPr vert="horz" lIns="91440" tIns="45720" rIns="91440" bIns="45720" rtlCol="0" anchor="ct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Antargaz Energies </a:t>
            </a:r>
          </a:p>
        </p:txBody>
      </p:sp>
    </p:spTree>
    <p:extLst>
      <p:ext uri="{BB962C8B-B14F-4D97-AF65-F5344CB8AC3E}">
        <p14:creationId xmlns:p14="http://schemas.microsoft.com/office/powerpoint/2010/main" val="3177963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AFC63077-D994-9054-C7C3-9E2A24EA71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77571" y="1920723"/>
            <a:ext cx="546015" cy="890349"/>
          </a:xfrm>
          <a:prstGeom prst="rect">
            <a:avLst/>
          </a:prstGeom>
        </p:spPr>
      </p:pic>
      <p:grpSp>
        <p:nvGrpSpPr>
          <p:cNvPr id="41" name="Groupe 40">
            <a:extLst>
              <a:ext uri="{FF2B5EF4-FFF2-40B4-BE49-F238E27FC236}">
                <a16:creationId xmlns:a16="http://schemas.microsoft.com/office/drawing/2014/main" id="{19183C50-8DF1-71CF-C3FA-200817A00C99}"/>
              </a:ext>
            </a:extLst>
          </p:cNvPr>
          <p:cNvGrpSpPr/>
          <p:nvPr/>
        </p:nvGrpSpPr>
        <p:grpSpPr>
          <a:xfrm>
            <a:off x="603257" y="4057341"/>
            <a:ext cx="11544237" cy="2331426"/>
            <a:chOff x="603257" y="4057341"/>
            <a:chExt cx="11544237" cy="2327283"/>
          </a:xfrm>
        </p:grpSpPr>
        <p:sp>
          <p:nvSpPr>
            <p:cNvPr id="3" name="object 5">
              <a:extLst>
                <a:ext uri="{FF2B5EF4-FFF2-40B4-BE49-F238E27FC236}">
                  <a16:creationId xmlns:a16="http://schemas.microsoft.com/office/drawing/2014/main" id="{48B1FE2E-4E5E-CB08-68C1-D5FD4355DA95}"/>
                </a:ext>
              </a:extLst>
            </p:cNvPr>
            <p:cNvSpPr/>
            <p:nvPr/>
          </p:nvSpPr>
          <p:spPr>
            <a:xfrm>
              <a:off x="603257" y="4057341"/>
              <a:ext cx="11544237" cy="2327283"/>
            </a:xfrm>
            <a:custGeom>
              <a:avLst/>
              <a:gdLst/>
              <a:ahLst/>
              <a:cxnLst/>
              <a:rect l="l" t="t" r="r" b="b"/>
              <a:pathLst>
                <a:path w="15120619" h="3607434">
                  <a:moveTo>
                    <a:pt x="0" y="3607193"/>
                  </a:moveTo>
                  <a:lnTo>
                    <a:pt x="15120010" y="3607193"/>
                  </a:lnTo>
                  <a:lnTo>
                    <a:pt x="15120010" y="0"/>
                  </a:lnTo>
                  <a:lnTo>
                    <a:pt x="0" y="0"/>
                  </a:lnTo>
                  <a:lnTo>
                    <a:pt x="0" y="3607193"/>
                  </a:lnTo>
                  <a:close/>
                </a:path>
              </a:pathLst>
            </a:custGeom>
            <a:solidFill>
              <a:schemeClr val="accent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object 58">
              <a:extLst>
                <a:ext uri="{FF2B5EF4-FFF2-40B4-BE49-F238E27FC236}">
                  <a16:creationId xmlns:a16="http://schemas.microsoft.com/office/drawing/2014/main" id="{1C216486-653E-D71B-5F40-1F750026A60C}"/>
                </a:ext>
              </a:extLst>
            </p:cNvPr>
            <p:cNvSpPr txBox="1"/>
            <p:nvPr/>
          </p:nvSpPr>
          <p:spPr>
            <a:xfrm>
              <a:off x="4473116" y="4330213"/>
              <a:ext cx="4958560" cy="1566360"/>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600"/>
                </a:spcBef>
                <a:spcAft>
                  <a:spcPts val="0"/>
                </a:spcAft>
                <a:buClrTx/>
                <a:buSzTx/>
                <a:buFontTx/>
                <a:buNone/>
                <a:tabLst/>
                <a:defRPr/>
              </a:pP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 produits qui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répondent</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à l’évolution des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besoins</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les petites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bouteilles</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a:t>
              </a:r>
              <a:r>
                <a:rPr kumimoji="0"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Control </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avec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indicateur</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niveau</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ou</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 </a:t>
              </a:r>
              <a:r>
                <a:rPr kumimoji="0"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Calypso</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légère grâce à ses </a:t>
              </a:r>
              <a:r>
                <a:rPr kumimoji="0" sz="16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matériaux</a:t>
              </a:r>
              <a:r>
                <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composites</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11971" marR="4788" lvl="0" indent="0" algn="just" defTabSz="914400" rtl="0" eaLnBrk="1" fontAlgn="auto" latinLnBrk="0" hangingPunct="1">
                <a:lnSpc>
                  <a:spcPct val="100000"/>
                </a:lnSpc>
                <a:spcBef>
                  <a:spcPts val="600"/>
                </a:spcBef>
                <a:spcAft>
                  <a:spcPts val="0"/>
                </a:spcAft>
                <a:buClrTx/>
                <a:buSzTx/>
                <a:buFontTx/>
                <a:buNone/>
                <a:tabLst/>
                <a:defRPr/>
              </a:pP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 </a:t>
              </a: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services</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pour répondre aux </a:t>
              </a: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attentes des clients </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une </a:t>
              </a:r>
              <a:r>
                <a:rPr kumimoji="0" lang="fr-FR"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logistique dédiée aux professionnels</a:t>
              </a:r>
              <a:r>
                <a:rPr kumimoji="0" lang="fr-FR"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sz="1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2" name="Groupe 31">
            <a:extLst>
              <a:ext uri="{FF2B5EF4-FFF2-40B4-BE49-F238E27FC236}">
                <a16:creationId xmlns:a16="http://schemas.microsoft.com/office/drawing/2014/main" id="{D8827AB4-EE66-6D9E-8CA5-D1E9FDC5A443}"/>
              </a:ext>
            </a:extLst>
          </p:cNvPr>
          <p:cNvGrpSpPr/>
          <p:nvPr/>
        </p:nvGrpSpPr>
        <p:grpSpPr>
          <a:xfrm>
            <a:off x="732489" y="1507665"/>
            <a:ext cx="2966054" cy="2965271"/>
            <a:chOff x="541421" y="1612231"/>
            <a:chExt cx="3549316" cy="3548379"/>
          </a:xfrm>
        </p:grpSpPr>
        <p:pic>
          <p:nvPicPr>
            <p:cNvPr id="27" name="Image 26">
              <a:extLst>
                <a:ext uri="{FF2B5EF4-FFF2-40B4-BE49-F238E27FC236}">
                  <a16:creationId xmlns:a16="http://schemas.microsoft.com/office/drawing/2014/main" id="{FC8949FE-436F-635E-409C-F33E987DE2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3452" y="1612231"/>
              <a:ext cx="3537285" cy="3548379"/>
            </a:xfrm>
            <a:prstGeom prst="roundRect">
              <a:avLst>
                <a:gd name="adj" fmla="val 50000"/>
              </a:avLst>
            </a:prstGeom>
            <a:solidFill>
              <a:srgbClr val="FFFFFF">
                <a:shade val="85000"/>
              </a:srgbClr>
            </a:solidFill>
            <a:ln>
              <a:noFill/>
            </a:ln>
            <a:effectLst/>
          </p:spPr>
        </p:pic>
        <p:sp>
          <p:nvSpPr>
            <p:cNvPr id="31" name="Ellipse 30">
              <a:extLst>
                <a:ext uri="{FF2B5EF4-FFF2-40B4-BE49-F238E27FC236}">
                  <a16:creationId xmlns:a16="http://schemas.microsoft.com/office/drawing/2014/main" id="{91C0BEAF-407C-EC8C-068B-255758FFFED2}"/>
                </a:ext>
              </a:extLst>
            </p:cNvPr>
            <p:cNvSpPr/>
            <p:nvPr/>
          </p:nvSpPr>
          <p:spPr>
            <a:xfrm>
              <a:off x="541421" y="1612232"/>
              <a:ext cx="3537284" cy="3537284"/>
            </a:xfrm>
            <a:prstGeom prst="ellipse">
              <a:avLst/>
            </a:prstGeom>
            <a:noFill/>
            <a:ln w="603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9" name="Image 18" descr="Une image contenant texte, équipement électronique&#10;&#10;Description générée automatiquement">
            <a:extLst>
              <a:ext uri="{FF2B5EF4-FFF2-40B4-BE49-F238E27FC236}">
                <a16:creationId xmlns:a16="http://schemas.microsoft.com/office/drawing/2014/main" id="{7C94D893-215B-4A1E-9059-58E1B6327D10}"/>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34" name="Rectangle 33">
            <a:extLst>
              <a:ext uri="{FF2B5EF4-FFF2-40B4-BE49-F238E27FC236}">
                <a16:creationId xmlns:a16="http://schemas.microsoft.com/office/drawing/2014/main" id="{D592AD9B-9641-3562-F365-798366AD287A}"/>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object 58">
            <a:extLst>
              <a:ext uri="{FF2B5EF4-FFF2-40B4-BE49-F238E27FC236}">
                <a16:creationId xmlns:a16="http://schemas.microsoft.com/office/drawing/2014/main" id="{CDBC1426-C4CD-D567-07A5-370658628A20}"/>
              </a:ext>
            </a:extLst>
          </p:cNvPr>
          <p:cNvSpPr txBox="1"/>
          <p:nvPr/>
        </p:nvSpPr>
        <p:spPr>
          <a:xfrm>
            <a:off x="3811712" y="1581572"/>
            <a:ext cx="5568594" cy="1966469"/>
          </a:xfrm>
          <a:prstGeom prst="rect">
            <a:avLst/>
          </a:prstGeom>
        </p:spPr>
        <p:txBody>
          <a:bodyPr vert="horz" wrap="square" lIns="0" tIns="11971" rIns="0" bIns="0" rtlCol="0" anchor="t">
            <a:spAutoFit/>
          </a:bodyPr>
          <a:lstStyle/>
          <a:p>
            <a:pPr marL="11430" marR="4445" lvl="0" indent="0" algn="just" defTabSz="914400" rtl="0" eaLnBrk="1" fontAlgn="auto" latinLnBrk="0" hangingPunct="1">
              <a:lnSpc>
                <a:spcPct val="100000"/>
              </a:lnSpc>
              <a:spcBef>
                <a:spcPts val="1800"/>
              </a:spcBef>
              <a:spcAft>
                <a:spcPts val="0"/>
              </a:spcAft>
              <a:buClrTx/>
              <a:buSzTx/>
              <a:buFontTx/>
              <a:buNone/>
              <a:tabLst/>
              <a:defRPr/>
            </a:pPr>
            <a:r>
              <a:rPr kumimoji="0" sz="1600" b="0" i="0" u="none" strike="noStrike" kern="1200" cap="none" spc="0" normalizeH="0" baseline="0" noProof="0" dirty="0">
                <a:ln>
                  <a:noFill/>
                </a:ln>
                <a:solidFill>
                  <a:srgbClr val="525252"/>
                </a:solidFill>
                <a:effectLst/>
                <a:uLnTx/>
                <a:uFillTx/>
                <a:latin typeface="Arial"/>
                <a:cs typeface="Arial"/>
              </a:rPr>
              <a:t>Utilisées à des fins domestiques (cuisson, chauffage d’appoint, barbecue…), nos bouteilles </a:t>
            </a:r>
            <a:r>
              <a:rPr kumimoji="0" lang="fr-FR" sz="1600" b="0" i="0" u="none" strike="noStrike" kern="1200" cap="none" spc="0" normalizeH="0" baseline="0" noProof="0" dirty="0">
                <a:ln>
                  <a:noFill/>
                </a:ln>
                <a:solidFill>
                  <a:srgbClr val="525252"/>
                </a:solidFill>
                <a:effectLst/>
                <a:uLnTx/>
                <a:uFillTx/>
                <a:latin typeface="Arial"/>
                <a:cs typeface="Arial"/>
              </a:rPr>
              <a:t>(bio)</a:t>
            </a:r>
            <a:r>
              <a:rPr kumimoji="0" sz="1600" b="0" i="0" u="none" strike="noStrike" kern="1200" cap="none" spc="0" normalizeH="0" baseline="0" noProof="0" dirty="0">
                <a:ln>
                  <a:noFill/>
                </a:ln>
                <a:solidFill>
                  <a:srgbClr val="525252"/>
                </a:solidFill>
                <a:effectLst/>
                <a:uLnTx/>
                <a:uFillTx/>
                <a:latin typeface="Arial"/>
                <a:cs typeface="Arial"/>
              </a:rPr>
              <a:t>butane ou </a:t>
            </a:r>
            <a:r>
              <a:rPr kumimoji="0" lang="fr-FR" sz="1600" b="0" i="0" u="none" strike="noStrike" kern="1200" cap="none" spc="0" normalizeH="0" baseline="0" noProof="0" dirty="0">
                <a:ln>
                  <a:noFill/>
                </a:ln>
                <a:solidFill>
                  <a:srgbClr val="525252"/>
                </a:solidFill>
                <a:effectLst/>
                <a:uLnTx/>
                <a:uFillTx/>
                <a:latin typeface="Arial"/>
                <a:cs typeface="Arial"/>
              </a:rPr>
              <a:t>(bio)</a:t>
            </a:r>
            <a:r>
              <a:rPr kumimoji="0" sz="1600" b="0" i="0" u="none" strike="noStrike" kern="1200" cap="none" spc="0" normalizeH="0" baseline="0" noProof="0" dirty="0">
                <a:ln>
                  <a:noFill/>
                </a:ln>
                <a:solidFill>
                  <a:srgbClr val="525252"/>
                </a:solidFill>
                <a:effectLst/>
                <a:uLnTx/>
                <a:uFillTx/>
                <a:latin typeface="Arial"/>
                <a:cs typeface="Arial"/>
              </a:rPr>
              <a:t>propane</a:t>
            </a:r>
            <a:r>
              <a:rPr lang="fr-FR" sz="1600" dirty="0">
                <a:solidFill>
                  <a:srgbClr val="525252"/>
                </a:solidFill>
                <a:latin typeface="Arial"/>
                <a:cs typeface="Arial"/>
              </a:rPr>
              <a:t> </a:t>
            </a:r>
            <a:r>
              <a:rPr kumimoji="0" lang="fr-FR" sz="1600" b="0" i="0" u="none" strike="noStrike" kern="1200" cap="none" spc="0" normalizeH="0" baseline="0" noProof="0" dirty="0">
                <a:ln>
                  <a:noFill/>
                </a:ln>
                <a:solidFill>
                  <a:srgbClr val="525252"/>
                </a:solidFill>
                <a:effectLst/>
                <a:uLnTx/>
                <a:uFillTx/>
                <a:latin typeface="Arial"/>
                <a:cs typeface="Arial"/>
              </a:rPr>
              <a:t>d</a:t>
            </a:r>
            <a:r>
              <a:rPr kumimoji="0" sz="1600" b="0" i="0" u="none" strike="noStrike" kern="1200" cap="none" spc="0" normalizeH="0" baseline="0" noProof="0" dirty="0">
                <a:ln>
                  <a:noFill/>
                </a:ln>
                <a:solidFill>
                  <a:srgbClr val="525252"/>
                </a:solidFill>
                <a:effectLst/>
                <a:uLnTx/>
                <a:uFillTx/>
                <a:latin typeface="Arial"/>
                <a:cs typeface="Arial"/>
              </a:rPr>
              <a:t>e</a:t>
            </a:r>
            <a:r>
              <a:rPr kumimoji="0" lang="fr-FR" sz="1600" b="0" i="0" u="none" strike="noStrike" kern="1200" cap="none" spc="0" normalizeH="0" baseline="0" noProof="0" dirty="0">
                <a:ln>
                  <a:noFill/>
                </a:ln>
                <a:solidFill>
                  <a:srgbClr val="525252"/>
                </a:solidFill>
                <a:effectLst/>
                <a:uLnTx/>
                <a:uFillTx/>
                <a:latin typeface="Arial"/>
                <a:cs typeface="Arial"/>
              </a:rPr>
              <a:t> </a:t>
            </a:r>
            <a:r>
              <a:rPr kumimoji="0" sz="1600" b="0" i="0" u="none" strike="noStrike" kern="1200" cap="none" spc="0" normalizeH="0" baseline="0" noProof="0" dirty="0">
                <a:ln>
                  <a:noFill/>
                </a:ln>
                <a:solidFill>
                  <a:srgbClr val="525252"/>
                </a:solidFill>
                <a:effectLst/>
                <a:uLnTx/>
                <a:uFillTx/>
                <a:latin typeface="Arial"/>
                <a:cs typeface="Arial"/>
              </a:rPr>
              <a:t>5 kg à 35 kg sont</a:t>
            </a:r>
            <a:r>
              <a:rPr kumimoji="0" lang="fr-FR" sz="1600" b="0" i="0" u="none" strike="noStrike" kern="1200" cap="none" spc="0" normalizeH="0" baseline="0" noProof="0" dirty="0">
                <a:ln>
                  <a:noFill/>
                </a:ln>
                <a:solidFill>
                  <a:srgbClr val="525252"/>
                </a:solidFill>
                <a:effectLst/>
                <a:uLnTx/>
                <a:uFillTx/>
                <a:latin typeface="Arial"/>
                <a:cs typeface="Arial"/>
              </a:rPr>
              <a:t> </a:t>
            </a:r>
            <a:r>
              <a:rPr kumimoji="0" sz="1600" b="0" i="0" u="none" strike="noStrike" kern="1200" cap="none" spc="0" normalizeH="0" baseline="0" noProof="0" dirty="0">
                <a:ln>
                  <a:noFill/>
                </a:ln>
                <a:solidFill>
                  <a:srgbClr val="525252"/>
                </a:solidFill>
                <a:effectLst/>
                <a:uLnTx/>
                <a:uFillTx/>
                <a:latin typeface="Arial"/>
                <a:cs typeface="Arial"/>
              </a:rPr>
              <a:t>proposées par no</a:t>
            </a:r>
            <a:r>
              <a:rPr kumimoji="0" lang="fr-FR" sz="1600" b="0" i="0" u="none" strike="noStrike" kern="1200" cap="none" spc="0" normalizeH="0" baseline="0" noProof="0" dirty="0">
                <a:ln>
                  <a:noFill/>
                </a:ln>
                <a:solidFill>
                  <a:srgbClr val="525252"/>
                </a:solidFill>
                <a:effectLst/>
                <a:uLnTx/>
                <a:uFillTx/>
                <a:latin typeface="Arial"/>
                <a:cs typeface="Arial"/>
              </a:rPr>
              <a:t>tre réseau de </a:t>
            </a:r>
            <a:r>
              <a:rPr kumimoji="0" sz="1600" b="0" i="0" u="none" strike="noStrike" kern="1200" cap="none" spc="0" normalizeH="0" baseline="0" noProof="0" dirty="0">
                <a:ln>
                  <a:noFill/>
                </a:ln>
                <a:solidFill>
                  <a:srgbClr val="525252"/>
                </a:solidFill>
                <a:effectLst/>
                <a:uLnTx/>
                <a:uFillTx/>
                <a:latin typeface="Arial"/>
                <a:cs typeface="Arial"/>
              </a:rPr>
              <a:t>revendeurs</a:t>
            </a:r>
            <a:r>
              <a:rPr kumimoji="0" lang="fr-FR" sz="1600" b="0" i="0" u="none" strike="noStrike" kern="1200" cap="none" spc="0" normalizeH="0" baseline="0" noProof="0" dirty="0">
                <a:ln>
                  <a:noFill/>
                </a:ln>
                <a:solidFill>
                  <a:srgbClr val="525252"/>
                </a:solidFill>
                <a:effectLst/>
                <a:uLnTx/>
                <a:uFillTx/>
                <a:latin typeface="Arial"/>
                <a:cs typeface="Arial"/>
              </a:rPr>
              <a:t> </a:t>
            </a:r>
            <a:r>
              <a:rPr kumimoji="0" sz="1600" b="0" i="0" u="none" strike="noStrike" kern="1200" cap="none" spc="0" normalizeH="0" baseline="0" noProof="0" dirty="0">
                <a:ln>
                  <a:noFill/>
                </a:ln>
                <a:solidFill>
                  <a:srgbClr val="525252"/>
                </a:solidFill>
                <a:effectLst/>
                <a:uLnTx/>
                <a:uFillTx/>
                <a:latin typeface="Arial"/>
                <a:cs typeface="Arial"/>
              </a:rPr>
              <a:t>à des millions de consommateurs.</a:t>
            </a:r>
            <a:endParaRPr lang="fr-FR" sz="1600" b="0" i="0" u="none" strike="noStrike" kern="1200" cap="none" spc="0" normalizeH="0" baseline="0" noProof="0" dirty="0">
              <a:ln>
                <a:noFill/>
              </a:ln>
              <a:solidFill>
                <a:srgbClr val="525252"/>
              </a:solidFill>
              <a:effectLst/>
              <a:uLnTx/>
              <a:uFillTx/>
              <a:latin typeface="Arial"/>
              <a:cs typeface="Arial"/>
            </a:endParaRPr>
          </a:p>
          <a:p>
            <a:pPr marL="11430" marR="4445" lvl="0" indent="0" algn="just" defTabSz="914400" rtl="0" eaLnBrk="1" fontAlgn="auto" latinLnBrk="0" hangingPunct="1">
              <a:lnSpc>
                <a:spcPct val="100000"/>
              </a:lnSpc>
              <a:spcBef>
                <a:spcPts val="1800"/>
              </a:spcBef>
              <a:spcAft>
                <a:spcPts val="0"/>
              </a:spcAft>
              <a:buClrTx/>
              <a:buSzTx/>
              <a:buFontTx/>
              <a:buNone/>
              <a:tabLst/>
              <a:defRPr/>
            </a:pPr>
            <a:r>
              <a:rPr kumimoji="0" sz="1600" b="0" i="0" u="none" strike="noStrike" kern="1200" cap="none" spc="0" normalizeH="0" baseline="0" noProof="0" dirty="0">
                <a:ln>
                  <a:noFill/>
                </a:ln>
                <a:solidFill>
                  <a:srgbClr val="525252"/>
                </a:solidFill>
                <a:effectLst/>
                <a:uLnTx/>
                <a:uFillTx/>
                <a:latin typeface="Arial"/>
                <a:cs typeface="Arial"/>
              </a:rPr>
              <a:t>Nous </a:t>
            </a:r>
            <a:r>
              <a:rPr kumimoji="0" sz="1600" b="0" i="0" u="none" strike="noStrike" kern="1200" cap="none" spc="0" normalizeH="0" baseline="0" noProof="0" dirty="0" err="1">
                <a:ln>
                  <a:noFill/>
                </a:ln>
                <a:solidFill>
                  <a:srgbClr val="525252"/>
                </a:solidFill>
                <a:effectLst/>
                <a:uLnTx/>
                <a:uFillTx/>
                <a:latin typeface="Arial"/>
                <a:cs typeface="Arial"/>
              </a:rPr>
              <a:t>livrons</a:t>
            </a:r>
            <a:r>
              <a:rPr kumimoji="0" sz="1600" b="0" i="0" u="none" strike="noStrike" kern="1200" cap="none" spc="0" normalizeH="0" baseline="0" noProof="0" dirty="0">
                <a:ln>
                  <a:noFill/>
                </a:ln>
                <a:solidFill>
                  <a:srgbClr val="525252"/>
                </a:solidFill>
                <a:effectLst/>
                <a:uLnTx/>
                <a:uFillTx/>
                <a:latin typeface="Arial"/>
                <a:cs typeface="Arial"/>
              </a:rPr>
              <a:t> </a:t>
            </a:r>
            <a:r>
              <a:rPr kumimoji="0" sz="1600" b="0" i="0" u="none" strike="noStrike" kern="1200" cap="none" spc="0" normalizeH="0" baseline="0" noProof="0" dirty="0" err="1">
                <a:ln>
                  <a:noFill/>
                </a:ln>
                <a:solidFill>
                  <a:srgbClr val="525252"/>
                </a:solidFill>
                <a:effectLst/>
                <a:uLnTx/>
                <a:uFillTx/>
                <a:latin typeface="Arial"/>
                <a:cs typeface="Arial"/>
              </a:rPr>
              <a:t>également</a:t>
            </a:r>
            <a:r>
              <a:rPr kumimoji="0" sz="1600" b="0" i="0" u="none" strike="noStrike" kern="1200" cap="none" spc="0" normalizeH="0" baseline="0" noProof="0" dirty="0">
                <a:ln>
                  <a:noFill/>
                </a:ln>
                <a:solidFill>
                  <a:srgbClr val="525252"/>
                </a:solidFill>
                <a:effectLst/>
                <a:uLnTx/>
                <a:uFillTx/>
                <a:latin typeface="Arial"/>
                <a:cs typeface="Arial"/>
              </a:rPr>
              <a:t> </a:t>
            </a:r>
            <a:r>
              <a:rPr kumimoji="0" lang="fr-FR" sz="1600" b="1" i="0" u="none" strike="noStrike" kern="1200" cap="none" spc="0" normalizeH="0" baseline="0" noProof="0" dirty="0">
                <a:ln>
                  <a:noFill/>
                </a:ln>
                <a:solidFill>
                  <a:srgbClr val="525252"/>
                </a:solidFill>
                <a:effectLst/>
                <a:uLnTx/>
                <a:uFillTx/>
                <a:latin typeface="Arial"/>
                <a:cs typeface="Arial"/>
              </a:rPr>
              <a:t>des </a:t>
            </a:r>
            <a:r>
              <a:rPr kumimoji="0" sz="1600" b="1" i="0" u="none" strike="noStrike" kern="1200" cap="none" spc="0" normalizeH="0" baseline="0" noProof="0" dirty="0">
                <a:ln>
                  <a:noFill/>
                </a:ln>
                <a:solidFill>
                  <a:srgbClr val="525252"/>
                </a:solidFill>
                <a:effectLst/>
                <a:uLnTx/>
                <a:uFillTx/>
                <a:latin typeface="Arial"/>
                <a:cs typeface="Arial"/>
              </a:rPr>
              <a:t>clients </a:t>
            </a:r>
            <a:r>
              <a:rPr kumimoji="0" sz="1600" b="1" i="0" u="none" strike="noStrike" kern="1200" cap="none" spc="0" normalizeH="0" baseline="0" noProof="0" dirty="0" err="1">
                <a:ln>
                  <a:noFill/>
                </a:ln>
                <a:solidFill>
                  <a:srgbClr val="525252"/>
                </a:solidFill>
                <a:effectLst/>
                <a:uLnTx/>
                <a:uFillTx/>
                <a:latin typeface="Arial"/>
                <a:cs typeface="Arial"/>
              </a:rPr>
              <a:t>professionnels</a:t>
            </a:r>
            <a:r>
              <a:rPr kumimoji="0" lang="fr-FR" sz="1600" b="1" i="0" u="none" strike="noStrike" kern="1200" cap="none" spc="0" normalizeH="0" baseline="0" noProof="0" dirty="0">
                <a:ln>
                  <a:noFill/>
                </a:ln>
                <a:solidFill>
                  <a:srgbClr val="525252"/>
                </a:solidFill>
                <a:effectLst/>
                <a:uLnTx/>
                <a:uFillTx/>
                <a:latin typeface="Arial"/>
                <a:cs typeface="Arial"/>
              </a:rPr>
              <a:t> pour des besoins variés : </a:t>
            </a:r>
            <a:r>
              <a:rPr kumimoji="0" sz="1600" b="0" i="0" u="none" strike="noStrike" kern="1200" cap="none" spc="0" normalizeH="0" baseline="0" noProof="0" dirty="0">
                <a:ln>
                  <a:noFill/>
                </a:ln>
                <a:solidFill>
                  <a:srgbClr val="525252"/>
                </a:solidFill>
                <a:effectLst/>
                <a:uLnTx/>
                <a:uFillTx/>
                <a:latin typeface="Arial"/>
                <a:cs typeface="Arial"/>
              </a:rPr>
              <a:t>camping</a:t>
            </a:r>
            <a:r>
              <a:rPr kumimoji="0" lang="fr-FR" sz="1600" b="0" i="0" u="none" strike="noStrike" kern="1200" cap="none" spc="0" normalizeH="0" baseline="0" noProof="0" dirty="0">
                <a:ln>
                  <a:noFill/>
                </a:ln>
                <a:solidFill>
                  <a:srgbClr val="525252"/>
                </a:solidFill>
                <a:effectLst/>
                <a:uLnTx/>
                <a:uFillTx/>
                <a:latin typeface="Arial"/>
                <a:cs typeface="Arial"/>
              </a:rPr>
              <a:t>s</a:t>
            </a:r>
            <a:r>
              <a:rPr kumimoji="0" sz="1600" b="0" i="0" u="none" strike="noStrike" kern="1200" cap="none" spc="0" normalizeH="0" baseline="0" noProof="0" dirty="0">
                <a:ln>
                  <a:noFill/>
                </a:ln>
                <a:solidFill>
                  <a:srgbClr val="525252"/>
                </a:solidFill>
                <a:effectLst/>
                <a:uLnTx/>
                <a:uFillTx/>
                <a:latin typeface="Arial"/>
                <a:cs typeface="Arial"/>
              </a:rPr>
              <a:t>,</a:t>
            </a:r>
            <a:r>
              <a:rPr kumimoji="0" lang="fr-FR" sz="1600" b="0" i="0" u="none" strike="noStrike" kern="1200" cap="none" spc="0" normalizeH="0" baseline="0" noProof="0" dirty="0">
                <a:ln>
                  <a:noFill/>
                </a:ln>
                <a:solidFill>
                  <a:srgbClr val="525252"/>
                </a:solidFill>
                <a:effectLst/>
                <a:uLnTx/>
                <a:uFillTx/>
                <a:latin typeface="Arial"/>
                <a:cs typeface="Arial"/>
              </a:rPr>
              <a:t> étancheurs (</a:t>
            </a:r>
            <a:r>
              <a:rPr kumimoji="0" sz="1600" b="0" i="0" u="none" strike="noStrike" kern="1200" cap="none" spc="0" normalizeH="0" baseline="0" noProof="0" dirty="0">
                <a:ln>
                  <a:noFill/>
                </a:ln>
                <a:solidFill>
                  <a:srgbClr val="525252"/>
                </a:solidFill>
                <a:effectLst/>
                <a:uLnTx/>
                <a:uFillTx/>
                <a:latin typeface="Arial"/>
                <a:cs typeface="Arial"/>
              </a:rPr>
              <a:t>BTP</a:t>
            </a:r>
            <a:r>
              <a:rPr kumimoji="0" lang="fr-FR" sz="1600" b="0" i="0" u="none" strike="noStrike" kern="1200" cap="none" spc="0" normalizeH="0" baseline="0" noProof="0" dirty="0">
                <a:ln>
                  <a:noFill/>
                </a:ln>
                <a:solidFill>
                  <a:srgbClr val="525252"/>
                </a:solidFill>
                <a:effectLst/>
                <a:uLnTx/>
                <a:uFillTx/>
                <a:latin typeface="Arial"/>
                <a:cs typeface="Arial"/>
              </a:rPr>
              <a:t>), restauration, carburation pour les chariots élévateurs</a:t>
            </a:r>
            <a:r>
              <a:rPr kumimoji="0" sz="1600" b="0" i="0" u="none" strike="noStrike" kern="1200" cap="none" spc="0" normalizeH="0" baseline="0" noProof="0" dirty="0">
                <a:ln>
                  <a:noFill/>
                </a:ln>
                <a:solidFill>
                  <a:srgbClr val="525252"/>
                </a:solidFill>
                <a:effectLst/>
                <a:uLnTx/>
                <a:uFillTx/>
                <a:latin typeface="Arial"/>
                <a:cs typeface="Arial"/>
              </a:rPr>
              <a:t>…</a:t>
            </a:r>
            <a:endParaRPr sz="1600" b="0" i="0" u="none" strike="noStrike" kern="1200" cap="none" spc="0" normalizeH="0" baseline="0" noProof="0" dirty="0">
              <a:ln>
                <a:noFill/>
              </a:ln>
              <a:solidFill>
                <a:srgbClr val="525252"/>
              </a:solidFill>
              <a:effectLst/>
              <a:uLnTx/>
              <a:uFillTx/>
              <a:latin typeface="Arial"/>
              <a:cs typeface="Arial"/>
            </a:endParaRPr>
          </a:p>
        </p:txBody>
      </p:sp>
      <p:sp>
        <p:nvSpPr>
          <p:cNvPr id="43" name="object 48">
            <a:extLst>
              <a:ext uri="{FF2B5EF4-FFF2-40B4-BE49-F238E27FC236}">
                <a16:creationId xmlns:a16="http://schemas.microsoft.com/office/drawing/2014/main" id="{701AB4EE-0982-7167-020E-FF212774B04B}"/>
              </a:ext>
            </a:extLst>
          </p:cNvPr>
          <p:cNvSpPr txBox="1"/>
          <p:nvPr/>
        </p:nvSpPr>
        <p:spPr>
          <a:xfrm>
            <a:off x="1446877" y="369098"/>
            <a:ext cx="7630528"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Une large gamme de bouteilles de gaz </a:t>
            </a:r>
            <a:b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b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pour les particuliers et les professionnels</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grpSp>
        <p:nvGrpSpPr>
          <p:cNvPr id="40" name="Groupe 39">
            <a:extLst>
              <a:ext uri="{FF2B5EF4-FFF2-40B4-BE49-F238E27FC236}">
                <a16:creationId xmlns:a16="http://schemas.microsoft.com/office/drawing/2014/main" id="{B3F85624-01D3-F6C2-00A6-861DA3575491}"/>
              </a:ext>
            </a:extLst>
          </p:cNvPr>
          <p:cNvGrpSpPr/>
          <p:nvPr/>
        </p:nvGrpSpPr>
        <p:grpSpPr>
          <a:xfrm>
            <a:off x="9859370" y="4022482"/>
            <a:ext cx="2332631" cy="2376680"/>
            <a:chOff x="9859370" y="4022482"/>
            <a:chExt cx="2332631" cy="2376680"/>
          </a:xfrm>
        </p:grpSpPr>
        <p:sp>
          <p:nvSpPr>
            <p:cNvPr id="39" name="Forme libre : forme 38">
              <a:extLst>
                <a:ext uri="{FF2B5EF4-FFF2-40B4-BE49-F238E27FC236}">
                  <a16:creationId xmlns:a16="http://schemas.microsoft.com/office/drawing/2014/main" id="{1ECE73F9-1584-F956-41DC-5C8B93F2C2F3}"/>
                </a:ext>
              </a:extLst>
            </p:cNvPr>
            <p:cNvSpPr/>
            <p:nvPr/>
          </p:nvSpPr>
          <p:spPr>
            <a:xfrm>
              <a:off x="9859370" y="4054642"/>
              <a:ext cx="2332631" cy="2344520"/>
            </a:xfrm>
            <a:custGeom>
              <a:avLst/>
              <a:gdLst>
                <a:gd name="connsiteX0" fmla="*/ 420375 w 2332631"/>
                <a:gd name="connsiteY0" fmla="*/ 0 h 2344520"/>
                <a:gd name="connsiteX1" fmla="*/ 2332631 w 2332631"/>
                <a:gd name="connsiteY1" fmla="*/ 0 h 2344520"/>
                <a:gd name="connsiteX2" fmla="*/ 2332631 w 2332631"/>
                <a:gd name="connsiteY2" fmla="*/ 2344520 h 2344520"/>
                <a:gd name="connsiteX3" fmla="*/ 468699 w 2332631"/>
                <a:gd name="connsiteY3" fmla="*/ 2339576 h 2344520"/>
                <a:gd name="connsiteX4" fmla="*/ 446188 w 2332631"/>
                <a:gd name="connsiteY4" fmla="*/ 2306565 h 2344520"/>
                <a:gd name="connsiteX5" fmla="*/ 428982 w 2332631"/>
                <a:gd name="connsiteY5" fmla="*/ 2287023 h 2344520"/>
                <a:gd name="connsiteX6" fmla="*/ 412063 w 2332631"/>
                <a:gd name="connsiteY6" fmla="*/ 2267228 h 2344520"/>
                <a:gd name="connsiteX7" fmla="*/ 395434 w 2332631"/>
                <a:gd name="connsiteY7" fmla="*/ 2247182 h 2344520"/>
                <a:gd name="connsiteX8" fmla="*/ 379098 w 2332631"/>
                <a:gd name="connsiteY8" fmla="*/ 2226891 h 2344520"/>
                <a:gd name="connsiteX9" fmla="*/ 363059 w 2332631"/>
                <a:gd name="connsiteY9" fmla="*/ 2206354 h 2344520"/>
                <a:gd name="connsiteX10" fmla="*/ 347321 w 2332631"/>
                <a:gd name="connsiteY10" fmla="*/ 2185578 h 2344520"/>
                <a:gd name="connsiteX11" fmla="*/ 331885 w 2332631"/>
                <a:gd name="connsiteY11" fmla="*/ 2164564 h 2344520"/>
                <a:gd name="connsiteX12" fmla="*/ 316756 w 2332631"/>
                <a:gd name="connsiteY12" fmla="*/ 2143317 h 2344520"/>
                <a:gd name="connsiteX13" fmla="*/ 301937 w 2332631"/>
                <a:gd name="connsiteY13" fmla="*/ 2121838 h 2344520"/>
                <a:gd name="connsiteX14" fmla="*/ 287430 w 2332631"/>
                <a:gd name="connsiteY14" fmla="*/ 2100132 h 2344520"/>
                <a:gd name="connsiteX15" fmla="*/ 273239 w 2332631"/>
                <a:gd name="connsiteY15" fmla="*/ 2078202 h 2344520"/>
                <a:gd name="connsiteX16" fmla="*/ 259368 w 2332631"/>
                <a:gd name="connsiteY16" fmla="*/ 2056051 h 2344520"/>
                <a:gd name="connsiteX17" fmla="*/ 245819 w 2332631"/>
                <a:gd name="connsiteY17" fmla="*/ 2033681 h 2344520"/>
                <a:gd name="connsiteX18" fmla="*/ 232597 w 2332631"/>
                <a:gd name="connsiteY18" fmla="*/ 2011097 h 2344520"/>
                <a:gd name="connsiteX19" fmla="*/ 219703 w 2332631"/>
                <a:gd name="connsiteY19" fmla="*/ 1988301 h 2344520"/>
                <a:gd name="connsiteX20" fmla="*/ 207142 w 2332631"/>
                <a:gd name="connsiteY20" fmla="*/ 1965298 h 2344520"/>
                <a:gd name="connsiteX21" fmla="*/ 194916 w 2332631"/>
                <a:gd name="connsiteY21" fmla="*/ 1942089 h 2344520"/>
                <a:gd name="connsiteX22" fmla="*/ 183029 w 2332631"/>
                <a:gd name="connsiteY22" fmla="*/ 1918678 h 2344520"/>
                <a:gd name="connsiteX23" fmla="*/ 171484 w 2332631"/>
                <a:gd name="connsiteY23" fmla="*/ 1895069 h 2344520"/>
                <a:gd name="connsiteX24" fmla="*/ 160284 w 2332631"/>
                <a:gd name="connsiteY24" fmla="*/ 1871264 h 2344520"/>
                <a:gd name="connsiteX25" fmla="*/ 149433 w 2332631"/>
                <a:gd name="connsiteY25" fmla="*/ 1847267 h 2344520"/>
                <a:gd name="connsiteX26" fmla="*/ 138933 w 2332631"/>
                <a:gd name="connsiteY26" fmla="*/ 1823082 h 2344520"/>
                <a:gd name="connsiteX27" fmla="*/ 128789 w 2332631"/>
                <a:gd name="connsiteY27" fmla="*/ 1798710 h 2344520"/>
                <a:gd name="connsiteX28" fmla="*/ 119002 w 2332631"/>
                <a:gd name="connsiteY28" fmla="*/ 1774156 h 2344520"/>
                <a:gd name="connsiteX29" fmla="*/ 109578 w 2332631"/>
                <a:gd name="connsiteY29" fmla="*/ 1749423 h 2344520"/>
                <a:gd name="connsiteX30" fmla="*/ 100517 w 2332631"/>
                <a:gd name="connsiteY30" fmla="*/ 1724513 h 2344520"/>
                <a:gd name="connsiteX31" fmla="*/ 91825 w 2332631"/>
                <a:gd name="connsiteY31" fmla="*/ 1699431 h 2344520"/>
                <a:gd name="connsiteX32" fmla="*/ 83504 w 2332631"/>
                <a:gd name="connsiteY32" fmla="*/ 1674179 h 2344520"/>
                <a:gd name="connsiteX33" fmla="*/ 75556 w 2332631"/>
                <a:gd name="connsiteY33" fmla="*/ 1648761 h 2344520"/>
                <a:gd name="connsiteX34" fmla="*/ 67987 w 2332631"/>
                <a:gd name="connsiteY34" fmla="*/ 1623180 h 2344520"/>
                <a:gd name="connsiteX35" fmla="*/ 60798 w 2332631"/>
                <a:gd name="connsiteY35" fmla="*/ 1597438 h 2344520"/>
                <a:gd name="connsiteX36" fmla="*/ 53994 w 2332631"/>
                <a:gd name="connsiteY36" fmla="*/ 1571540 h 2344520"/>
                <a:gd name="connsiteX37" fmla="*/ 47577 w 2332631"/>
                <a:gd name="connsiteY37" fmla="*/ 1545488 h 2344520"/>
                <a:gd name="connsiteX38" fmla="*/ 41551 w 2332631"/>
                <a:gd name="connsiteY38" fmla="*/ 1519286 h 2344520"/>
                <a:gd name="connsiteX39" fmla="*/ 35918 w 2332631"/>
                <a:gd name="connsiteY39" fmla="*/ 1492937 h 2344520"/>
                <a:gd name="connsiteX40" fmla="*/ 30682 w 2332631"/>
                <a:gd name="connsiteY40" fmla="*/ 1466444 h 2344520"/>
                <a:gd name="connsiteX41" fmla="*/ 25847 w 2332631"/>
                <a:gd name="connsiteY41" fmla="*/ 1439810 h 2344520"/>
                <a:gd name="connsiteX42" fmla="*/ 21415 w 2332631"/>
                <a:gd name="connsiteY42" fmla="*/ 1413040 h 2344520"/>
                <a:gd name="connsiteX43" fmla="*/ 17390 w 2332631"/>
                <a:gd name="connsiteY43" fmla="*/ 1386134 h 2344520"/>
                <a:gd name="connsiteX44" fmla="*/ 13775 w 2332631"/>
                <a:gd name="connsiteY44" fmla="*/ 1359098 h 2344520"/>
                <a:gd name="connsiteX45" fmla="*/ 10572 w 2332631"/>
                <a:gd name="connsiteY45" fmla="*/ 1331934 h 2344520"/>
                <a:gd name="connsiteX46" fmla="*/ 7787 w 2332631"/>
                <a:gd name="connsiteY46" fmla="*/ 1304645 h 2344520"/>
                <a:gd name="connsiteX47" fmla="*/ 5421 w 2332631"/>
                <a:gd name="connsiteY47" fmla="*/ 1277235 h 2344520"/>
                <a:gd name="connsiteX48" fmla="*/ 3478 w 2332631"/>
                <a:gd name="connsiteY48" fmla="*/ 1249707 h 2344520"/>
                <a:gd name="connsiteX49" fmla="*/ 1961 w 2332631"/>
                <a:gd name="connsiteY49" fmla="*/ 1222064 h 2344520"/>
                <a:gd name="connsiteX50" fmla="*/ 873 w 2332631"/>
                <a:gd name="connsiteY50" fmla="*/ 1194310 h 2344520"/>
                <a:gd name="connsiteX51" fmla="*/ 219 w 2332631"/>
                <a:gd name="connsiteY51" fmla="*/ 1166447 h 2344520"/>
                <a:gd name="connsiteX52" fmla="*/ 0 w 2332631"/>
                <a:gd name="connsiteY52" fmla="*/ 1138478 h 2344520"/>
                <a:gd name="connsiteX53" fmla="*/ 219 w 2332631"/>
                <a:gd name="connsiteY53" fmla="*/ 1110509 h 2344520"/>
                <a:gd name="connsiteX54" fmla="*/ 873 w 2332631"/>
                <a:gd name="connsiteY54" fmla="*/ 1082646 h 2344520"/>
                <a:gd name="connsiteX55" fmla="*/ 1961 w 2332631"/>
                <a:gd name="connsiteY55" fmla="*/ 1054892 h 2344520"/>
                <a:gd name="connsiteX56" fmla="*/ 3478 w 2332631"/>
                <a:gd name="connsiteY56" fmla="*/ 1027249 h 2344520"/>
                <a:gd name="connsiteX57" fmla="*/ 5421 w 2332631"/>
                <a:gd name="connsiteY57" fmla="*/ 999721 h 2344520"/>
                <a:gd name="connsiteX58" fmla="*/ 7787 w 2332631"/>
                <a:gd name="connsiteY58" fmla="*/ 972311 h 2344520"/>
                <a:gd name="connsiteX59" fmla="*/ 10572 w 2332631"/>
                <a:gd name="connsiteY59" fmla="*/ 945022 h 2344520"/>
                <a:gd name="connsiteX60" fmla="*/ 13775 w 2332631"/>
                <a:gd name="connsiteY60" fmla="*/ 917858 h 2344520"/>
                <a:gd name="connsiteX61" fmla="*/ 17390 w 2332631"/>
                <a:gd name="connsiteY61" fmla="*/ 890821 h 2344520"/>
                <a:gd name="connsiteX62" fmla="*/ 21415 w 2332631"/>
                <a:gd name="connsiteY62" fmla="*/ 863916 h 2344520"/>
                <a:gd name="connsiteX63" fmla="*/ 25847 w 2332631"/>
                <a:gd name="connsiteY63" fmla="*/ 837145 h 2344520"/>
                <a:gd name="connsiteX64" fmla="*/ 30682 w 2332631"/>
                <a:gd name="connsiteY64" fmla="*/ 810511 h 2344520"/>
                <a:gd name="connsiteX65" fmla="*/ 35918 w 2332631"/>
                <a:gd name="connsiteY65" fmla="*/ 784018 h 2344520"/>
                <a:gd name="connsiteX66" fmla="*/ 41551 w 2332631"/>
                <a:gd name="connsiteY66" fmla="*/ 757669 h 2344520"/>
                <a:gd name="connsiteX67" fmla="*/ 47577 w 2332631"/>
                <a:gd name="connsiteY67" fmla="*/ 731467 h 2344520"/>
                <a:gd name="connsiteX68" fmla="*/ 53994 w 2332631"/>
                <a:gd name="connsiteY68" fmla="*/ 705416 h 2344520"/>
                <a:gd name="connsiteX69" fmla="*/ 60798 w 2332631"/>
                <a:gd name="connsiteY69" fmla="*/ 679517 h 2344520"/>
                <a:gd name="connsiteX70" fmla="*/ 67987 w 2332631"/>
                <a:gd name="connsiteY70" fmla="*/ 653776 h 2344520"/>
                <a:gd name="connsiteX71" fmla="*/ 75556 w 2332631"/>
                <a:gd name="connsiteY71" fmla="*/ 628194 h 2344520"/>
                <a:gd name="connsiteX72" fmla="*/ 83504 w 2332631"/>
                <a:gd name="connsiteY72" fmla="*/ 602776 h 2344520"/>
                <a:gd name="connsiteX73" fmla="*/ 91825 w 2332631"/>
                <a:gd name="connsiteY73" fmla="*/ 577524 h 2344520"/>
                <a:gd name="connsiteX74" fmla="*/ 100517 w 2332631"/>
                <a:gd name="connsiteY74" fmla="*/ 552442 h 2344520"/>
                <a:gd name="connsiteX75" fmla="*/ 109578 w 2332631"/>
                <a:gd name="connsiteY75" fmla="*/ 527532 h 2344520"/>
                <a:gd name="connsiteX76" fmla="*/ 119002 w 2332631"/>
                <a:gd name="connsiteY76" fmla="*/ 502799 h 2344520"/>
                <a:gd name="connsiteX77" fmla="*/ 128789 w 2332631"/>
                <a:gd name="connsiteY77" fmla="*/ 478245 h 2344520"/>
                <a:gd name="connsiteX78" fmla="*/ 138933 w 2332631"/>
                <a:gd name="connsiteY78" fmla="*/ 453873 h 2344520"/>
                <a:gd name="connsiteX79" fmla="*/ 149433 w 2332631"/>
                <a:gd name="connsiteY79" fmla="*/ 429687 h 2344520"/>
                <a:gd name="connsiteX80" fmla="*/ 160284 w 2332631"/>
                <a:gd name="connsiteY80" fmla="*/ 405691 h 2344520"/>
                <a:gd name="connsiteX81" fmla="*/ 171484 w 2332631"/>
                <a:gd name="connsiteY81" fmla="*/ 381886 h 2344520"/>
                <a:gd name="connsiteX82" fmla="*/ 183029 w 2332631"/>
                <a:gd name="connsiteY82" fmla="*/ 358276 h 2344520"/>
                <a:gd name="connsiteX83" fmla="*/ 194916 w 2332631"/>
                <a:gd name="connsiteY83" fmla="*/ 334866 h 2344520"/>
                <a:gd name="connsiteX84" fmla="*/ 207142 w 2332631"/>
                <a:gd name="connsiteY84" fmla="*/ 311656 h 2344520"/>
                <a:gd name="connsiteX85" fmla="*/ 219703 w 2332631"/>
                <a:gd name="connsiteY85" fmla="*/ 288653 h 2344520"/>
                <a:gd name="connsiteX86" fmla="*/ 232597 w 2332631"/>
                <a:gd name="connsiteY86" fmla="*/ 265857 h 2344520"/>
                <a:gd name="connsiteX87" fmla="*/ 245819 w 2332631"/>
                <a:gd name="connsiteY87" fmla="*/ 243273 h 2344520"/>
                <a:gd name="connsiteX88" fmla="*/ 259368 w 2332631"/>
                <a:gd name="connsiteY88" fmla="*/ 220903 h 2344520"/>
                <a:gd name="connsiteX89" fmla="*/ 273239 w 2332631"/>
                <a:gd name="connsiteY89" fmla="*/ 198752 h 2344520"/>
                <a:gd name="connsiteX90" fmla="*/ 287430 w 2332631"/>
                <a:gd name="connsiteY90" fmla="*/ 176822 h 2344520"/>
                <a:gd name="connsiteX91" fmla="*/ 301937 w 2332631"/>
                <a:gd name="connsiteY91" fmla="*/ 155115 h 2344520"/>
                <a:gd name="connsiteX92" fmla="*/ 316756 w 2332631"/>
                <a:gd name="connsiteY92" fmla="*/ 133637 h 2344520"/>
                <a:gd name="connsiteX93" fmla="*/ 331885 w 2332631"/>
                <a:gd name="connsiteY93" fmla="*/ 112389 h 2344520"/>
                <a:gd name="connsiteX94" fmla="*/ 347321 w 2332631"/>
                <a:gd name="connsiteY94" fmla="*/ 91375 h 2344520"/>
                <a:gd name="connsiteX95" fmla="*/ 363059 w 2332631"/>
                <a:gd name="connsiteY95" fmla="*/ 70599 h 2344520"/>
                <a:gd name="connsiteX96" fmla="*/ 379098 w 2332631"/>
                <a:gd name="connsiteY96" fmla="*/ 50062 h 2344520"/>
                <a:gd name="connsiteX97" fmla="*/ 395434 w 2332631"/>
                <a:gd name="connsiteY97" fmla="*/ 29770 h 2344520"/>
                <a:gd name="connsiteX98" fmla="*/ 412063 w 2332631"/>
                <a:gd name="connsiteY98" fmla="*/ 9725 h 23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32631" h="2344520">
                  <a:moveTo>
                    <a:pt x="420375" y="0"/>
                  </a:moveTo>
                  <a:lnTo>
                    <a:pt x="2332631" y="0"/>
                  </a:lnTo>
                  <a:lnTo>
                    <a:pt x="2332631" y="2344520"/>
                  </a:lnTo>
                  <a:lnTo>
                    <a:pt x="468699" y="2339576"/>
                  </a:lnTo>
                  <a:lnTo>
                    <a:pt x="446188" y="2306565"/>
                  </a:lnTo>
                  <a:lnTo>
                    <a:pt x="428982" y="2287023"/>
                  </a:lnTo>
                  <a:lnTo>
                    <a:pt x="412063" y="2267228"/>
                  </a:lnTo>
                  <a:lnTo>
                    <a:pt x="395434" y="2247182"/>
                  </a:lnTo>
                  <a:lnTo>
                    <a:pt x="379098" y="2226891"/>
                  </a:lnTo>
                  <a:lnTo>
                    <a:pt x="363059" y="2206354"/>
                  </a:lnTo>
                  <a:lnTo>
                    <a:pt x="347321" y="2185578"/>
                  </a:lnTo>
                  <a:lnTo>
                    <a:pt x="331885" y="2164564"/>
                  </a:lnTo>
                  <a:lnTo>
                    <a:pt x="316756" y="2143317"/>
                  </a:lnTo>
                  <a:lnTo>
                    <a:pt x="301937" y="2121838"/>
                  </a:lnTo>
                  <a:lnTo>
                    <a:pt x="287430" y="2100132"/>
                  </a:lnTo>
                  <a:lnTo>
                    <a:pt x="273239" y="2078202"/>
                  </a:lnTo>
                  <a:lnTo>
                    <a:pt x="259368" y="2056051"/>
                  </a:lnTo>
                  <a:lnTo>
                    <a:pt x="245819" y="2033681"/>
                  </a:lnTo>
                  <a:lnTo>
                    <a:pt x="232597" y="2011097"/>
                  </a:lnTo>
                  <a:lnTo>
                    <a:pt x="219703" y="1988301"/>
                  </a:lnTo>
                  <a:lnTo>
                    <a:pt x="207142" y="1965298"/>
                  </a:lnTo>
                  <a:lnTo>
                    <a:pt x="194916" y="1942089"/>
                  </a:lnTo>
                  <a:lnTo>
                    <a:pt x="183029" y="1918678"/>
                  </a:lnTo>
                  <a:lnTo>
                    <a:pt x="171484" y="1895069"/>
                  </a:lnTo>
                  <a:lnTo>
                    <a:pt x="160284" y="1871264"/>
                  </a:lnTo>
                  <a:lnTo>
                    <a:pt x="149433" y="1847267"/>
                  </a:lnTo>
                  <a:lnTo>
                    <a:pt x="138933" y="1823082"/>
                  </a:lnTo>
                  <a:lnTo>
                    <a:pt x="128789" y="1798710"/>
                  </a:lnTo>
                  <a:lnTo>
                    <a:pt x="119002" y="1774156"/>
                  </a:lnTo>
                  <a:lnTo>
                    <a:pt x="109578" y="1749423"/>
                  </a:lnTo>
                  <a:lnTo>
                    <a:pt x="100517" y="1724513"/>
                  </a:lnTo>
                  <a:lnTo>
                    <a:pt x="91825" y="1699431"/>
                  </a:lnTo>
                  <a:lnTo>
                    <a:pt x="83504" y="1674179"/>
                  </a:lnTo>
                  <a:lnTo>
                    <a:pt x="75556" y="1648761"/>
                  </a:lnTo>
                  <a:lnTo>
                    <a:pt x="67987" y="1623180"/>
                  </a:lnTo>
                  <a:lnTo>
                    <a:pt x="60798" y="1597438"/>
                  </a:lnTo>
                  <a:lnTo>
                    <a:pt x="53994" y="1571540"/>
                  </a:lnTo>
                  <a:lnTo>
                    <a:pt x="47577" y="1545488"/>
                  </a:lnTo>
                  <a:lnTo>
                    <a:pt x="41551" y="1519286"/>
                  </a:lnTo>
                  <a:lnTo>
                    <a:pt x="35918" y="1492937"/>
                  </a:lnTo>
                  <a:lnTo>
                    <a:pt x="30682" y="1466444"/>
                  </a:lnTo>
                  <a:lnTo>
                    <a:pt x="25847" y="1439810"/>
                  </a:lnTo>
                  <a:lnTo>
                    <a:pt x="21415" y="1413040"/>
                  </a:lnTo>
                  <a:lnTo>
                    <a:pt x="17390" y="1386134"/>
                  </a:lnTo>
                  <a:lnTo>
                    <a:pt x="13775" y="1359098"/>
                  </a:lnTo>
                  <a:lnTo>
                    <a:pt x="10572" y="1331934"/>
                  </a:lnTo>
                  <a:lnTo>
                    <a:pt x="7787" y="1304645"/>
                  </a:lnTo>
                  <a:lnTo>
                    <a:pt x="5421" y="1277235"/>
                  </a:lnTo>
                  <a:lnTo>
                    <a:pt x="3478" y="1249707"/>
                  </a:lnTo>
                  <a:lnTo>
                    <a:pt x="1961" y="1222064"/>
                  </a:lnTo>
                  <a:cubicBezTo>
                    <a:pt x="1598" y="1212812"/>
                    <a:pt x="1236" y="1203561"/>
                    <a:pt x="873" y="1194310"/>
                  </a:cubicBezTo>
                  <a:cubicBezTo>
                    <a:pt x="655" y="1185022"/>
                    <a:pt x="437" y="1175734"/>
                    <a:pt x="219" y="1166447"/>
                  </a:cubicBezTo>
                  <a:cubicBezTo>
                    <a:pt x="146" y="1157124"/>
                    <a:pt x="73" y="1147801"/>
                    <a:pt x="0" y="1138478"/>
                  </a:cubicBezTo>
                  <a:cubicBezTo>
                    <a:pt x="73" y="1129155"/>
                    <a:pt x="146" y="1119832"/>
                    <a:pt x="219" y="1110509"/>
                  </a:cubicBezTo>
                  <a:cubicBezTo>
                    <a:pt x="437" y="1101222"/>
                    <a:pt x="655" y="1091934"/>
                    <a:pt x="873" y="1082646"/>
                  </a:cubicBezTo>
                  <a:cubicBezTo>
                    <a:pt x="1236" y="1073395"/>
                    <a:pt x="1598" y="1064143"/>
                    <a:pt x="1961" y="1054892"/>
                  </a:cubicBezTo>
                  <a:lnTo>
                    <a:pt x="3478" y="1027249"/>
                  </a:lnTo>
                  <a:lnTo>
                    <a:pt x="5421" y="999721"/>
                  </a:lnTo>
                  <a:lnTo>
                    <a:pt x="7787" y="972311"/>
                  </a:lnTo>
                  <a:lnTo>
                    <a:pt x="10572" y="945022"/>
                  </a:lnTo>
                  <a:lnTo>
                    <a:pt x="13775" y="917858"/>
                  </a:lnTo>
                  <a:lnTo>
                    <a:pt x="17390" y="890821"/>
                  </a:lnTo>
                  <a:lnTo>
                    <a:pt x="21415" y="863916"/>
                  </a:lnTo>
                  <a:lnTo>
                    <a:pt x="25847" y="837145"/>
                  </a:lnTo>
                  <a:lnTo>
                    <a:pt x="30682" y="810511"/>
                  </a:lnTo>
                  <a:lnTo>
                    <a:pt x="35918" y="784018"/>
                  </a:lnTo>
                  <a:lnTo>
                    <a:pt x="41551" y="757669"/>
                  </a:lnTo>
                  <a:lnTo>
                    <a:pt x="47577" y="731467"/>
                  </a:lnTo>
                  <a:lnTo>
                    <a:pt x="53994" y="705416"/>
                  </a:lnTo>
                  <a:lnTo>
                    <a:pt x="60798" y="679517"/>
                  </a:lnTo>
                  <a:lnTo>
                    <a:pt x="67987" y="653776"/>
                  </a:lnTo>
                  <a:lnTo>
                    <a:pt x="75556" y="628194"/>
                  </a:lnTo>
                  <a:lnTo>
                    <a:pt x="83504" y="602776"/>
                  </a:lnTo>
                  <a:lnTo>
                    <a:pt x="91825" y="577524"/>
                  </a:lnTo>
                  <a:lnTo>
                    <a:pt x="100517" y="552442"/>
                  </a:lnTo>
                  <a:lnTo>
                    <a:pt x="109578" y="527532"/>
                  </a:lnTo>
                  <a:lnTo>
                    <a:pt x="119002" y="502799"/>
                  </a:lnTo>
                  <a:lnTo>
                    <a:pt x="128789" y="478245"/>
                  </a:lnTo>
                  <a:lnTo>
                    <a:pt x="138933" y="453873"/>
                  </a:lnTo>
                  <a:lnTo>
                    <a:pt x="149433" y="429687"/>
                  </a:lnTo>
                  <a:lnTo>
                    <a:pt x="160284" y="405691"/>
                  </a:lnTo>
                  <a:lnTo>
                    <a:pt x="171484" y="381886"/>
                  </a:lnTo>
                  <a:lnTo>
                    <a:pt x="183029" y="358276"/>
                  </a:lnTo>
                  <a:lnTo>
                    <a:pt x="194916" y="334866"/>
                  </a:lnTo>
                  <a:lnTo>
                    <a:pt x="207142" y="311656"/>
                  </a:lnTo>
                  <a:lnTo>
                    <a:pt x="219703" y="288653"/>
                  </a:lnTo>
                  <a:lnTo>
                    <a:pt x="232597" y="265857"/>
                  </a:lnTo>
                  <a:lnTo>
                    <a:pt x="245819" y="243273"/>
                  </a:lnTo>
                  <a:lnTo>
                    <a:pt x="259368" y="220903"/>
                  </a:lnTo>
                  <a:lnTo>
                    <a:pt x="273239" y="198752"/>
                  </a:lnTo>
                  <a:lnTo>
                    <a:pt x="287430" y="176822"/>
                  </a:lnTo>
                  <a:lnTo>
                    <a:pt x="301937" y="155115"/>
                  </a:lnTo>
                  <a:lnTo>
                    <a:pt x="316756" y="133637"/>
                  </a:lnTo>
                  <a:lnTo>
                    <a:pt x="331885" y="112389"/>
                  </a:lnTo>
                  <a:lnTo>
                    <a:pt x="347321" y="91375"/>
                  </a:lnTo>
                  <a:lnTo>
                    <a:pt x="363059" y="70599"/>
                  </a:lnTo>
                  <a:lnTo>
                    <a:pt x="379098" y="50062"/>
                  </a:lnTo>
                  <a:lnTo>
                    <a:pt x="395434" y="29770"/>
                  </a:lnTo>
                  <a:lnTo>
                    <a:pt x="412063" y="9725"/>
                  </a:lnTo>
                  <a:close/>
                </a:path>
              </a:pathLst>
            </a:custGeom>
            <a:solidFill>
              <a:srgbClr val="FFFFFF"/>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object 78">
              <a:extLst>
                <a:ext uri="{FF2B5EF4-FFF2-40B4-BE49-F238E27FC236}">
                  <a16:creationId xmlns:a16="http://schemas.microsoft.com/office/drawing/2014/main" id="{1F14C7CD-1EF9-3BA4-131D-7C05946E956D}"/>
                </a:ext>
              </a:extLst>
            </p:cNvPr>
            <p:cNvSpPr txBox="1"/>
            <p:nvPr/>
          </p:nvSpPr>
          <p:spPr>
            <a:xfrm>
              <a:off x="10090094" y="5429002"/>
              <a:ext cx="2057400" cy="676885"/>
            </a:xfrm>
            <a:prstGeom prst="rect">
              <a:avLst/>
            </a:prstGeom>
          </p:spPr>
          <p:txBody>
            <a:bodyPr vert="horz" wrap="square" lIns="0" tIns="11971" rIns="0" bIns="0" rtlCol="0">
              <a:spAutoFit/>
            </a:bodyPr>
            <a:lstStyle/>
            <a:p>
              <a:pPr marL="11971" marR="0" lvl="0" indent="0" algn="ctr" defTabSz="914400" rtl="0" eaLnBrk="1" fontAlgn="auto" latinLnBrk="0" hangingPunct="1">
                <a:lnSpc>
                  <a:spcPct val="90000"/>
                </a:lnSpc>
                <a:spcBef>
                  <a:spcPts val="0"/>
                </a:spcBef>
                <a:spcAft>
                  <a:spcPts val="0"/>
                </a:spcAft>
                <a:buClrTx/>
                <a:buSzTx/>
                <a:buFontTx/>
                <a:buNone/>
                <a:tabLst/>
                <a:defRPr/>
              </a:pP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Plus de 30 000 clients professionnels !</a:t>
              </a:r>
            </a:p>
          </p:txBody>
        </p:sp>
        <p:pic>
          <p:nvPicPr>
            <p:cNvPr id="2" name="Image 1" descr="Une image contenant texte&#10;&#10;Description générée automatiquement">
              <a:extLst>
                <a:ext uri="{FF2B5EF4-FFF2-40B4-BE49-F238E27FC236}">
                  <a16:creationId xmlns:a16="http://schemas.microsoft.com/office/drawing/2014/main" id="{E434FCCC-FD22-804B-4725-7BBD81BD4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8325" y="4022482"/>
              <a:ext cx="1222811" cy="1438547"/>
            </a:xfrm>
            <a:prstGeom prst="rect">
              <a:avLst/>
            </a:prstGeom>
          </p:spPr>
        </p:pic>
        <p:pic>
          <p:nvPicPr>
            <p:cNvPr id="4" name="Image 3">
              <a:extLst>
                <a:ext uri="{FF2B5EF4-FFF2-40B4-BE49-F238E27FC236}">
                  <a16:creationId xmlns:a16="http://schemas.microsoft.com/office/drawing/2014/main" id="{753201E4-708C-B927-9815-E7209A9613D2}"/>
                </a:ext>
              </a:extLst>
            </p:cNvPr>
            <p:cNvPicPr>
              <a:picLocks noChangeAspect="1"/>
            </p:cNvPicPr>
            <p:nvPr/>
          </p:nvPicPr>
          <p:blipFill>
            <a:blip r:embed="rId7"/>
            <a:stretch>
              <a:fillRect/>
            </a:stretch>
          </p:blipFill>
          <p:spPr>
            <a:xfrm>
              <a:off x="10231748" y="4282926"/>
              <a:ext cx="823031" cy="731583"/>
            </a:xfrm>
            <a:prstGeom prst="rect">
              <a:avLst/>
            </a:prstGeom>
          </p:spPr>
        </p:pic>
      </p:grpSp>
      <p:sp>
        <p:nvSpPr>
          <p:cNvPr id="24" name="Date Placeholder 3">
            <a:extLst>
              <a:ext uri="{FF2B5EF4-FFF2-40B4-BE49-F238E27FC236}">
                <a16:creationId xmlns:a16="http://schemas.microsoft.com/office/drawing/2014/main" id="{9232D132-891F-DB12-F755-2453214A56BB}"/>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 name="Ellipse 24">
            <a:extLst>
              <a:ext uri="{FF2B5EF4-FFF2-40B4-BE49-F238E27FC236}">
                <a16:creationId xmlns:a16="http://schemas.microsoft.com/office/drawing/2014/main" id="{0C500E78-25B5-BB24-B6C4-05983AAE8CD4}"/>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Espace réservé du numéro de diapositive 2">
            <a:extLst>
              <a:ext uri="{FF2B5EF4-FFF2-40B4-BE49-F238E27FC236}">
                <a16:creationId xmlns:a16="http://schemas.microsoft.com/office/drawing/2014/main" id="{EBECE606-4363-C7CA-C2DF-F624880AFD8F}"/>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36" name="Groupe 35">
            <a:extLst>
              <a:ext uri="{FF2B5EF4-FFF2-40B4-BE49-F238E27FC236}">
                <a16:creationId xmlns:a16="http://schemas.microsoft.com/office/drawing/2014/main" id="{7EE6FB68-7C43-B631-BF2A-23225C74ACAF}"/>
              </a:ext>
            </a:extLst>
          </p:cNvPr>
          <p:cNvGrpSpPr/>
          <p:nvPr/>
        </p:nvGrpSpPr>
        <p:grpSpPr>
          <a:xfrm>
            <a:off x="2019426" y="3795632"/>
            <a:ext cx="2028113" cy="2031846"/>
            <a:chOff x="587497" y="4198833"/>
            <a:chExt cx="2028113" cy="2031846"/>
          </a:xfrm>
        </p:grpSpPr>
        <p:pic>
          <p:nvPicPr>
            <p:cNvPr id="33" name="Image 32">
              <a:extLst>
                <a:ext uri="{FF2B5EF4-FFF2-40B4-BE49-F238E27FC236}">
                  <a16:creationId xmlns:a16="http://schemas.microsoft.com/office/drawing/2014/main" id="{9053278F-55A7-485F-BA82-FC5B1B262A8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06056" y="4200619"/>
              <a:ext cx="2009554" cy="2030060"/>
            </a:xfrm>
            <a:prstGeom prst="roundRect">
              <a:avLst>
                <a:gd name="adj" fmla="val 50000"/>
              </a:avLst>
            </a:prstGeom>
            <a:solidFill>
              <a:srgbClr val="FFFFFF">
                <a:shade val="85000"/>
              </a:srgbClr>
            </a:solidFill>
            <a:ln>
              <a:noFill/>
            </a:ln>
            <a:effectLst/>
          </p:spPr>
        </p:pic>
        <p:sp>
          <p:nvSpPr>
            <p:cNvPr id="35" name="Ellipse 34">
              <a:extLst>
                <a:ext uri="{FF2B5EF4-FFF2-40B4-BE49-F238E27FC236}">
                  <a16:creationId xmlns:a16="http://schemas.microsoft.com/office/drawing/2014/main" id="{B9FAC4F9-253E-86D2-4ED7-E90731243110}"/>
                </a:ext>
              </a:extLst>
            </p:cNvPr>
            <p:cNvSpPr/>
            <p:nvPr/>
          </p:nvSpPr>
          <p:spPr>
            <a:xfrm>
              <a:off x="587497" y="4198833"/>
              <a:ext cx="2017482" cy="2017482"/>
            </a:xfrm>
            <a:prstGeom prst="ellipse">
              <a:avLst/>
            </a:prstGeom>
            <a:noFill/>
            <a:ln w="60325">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5" name="Image 14">
            <a:extLst>
              <a:ext uri="{FF2B5EF4-FFF2-40B4-BE49-F238E27FC236}">
                <a16:creationId xmlns:a16="http://schemas.microsoft.com/office/drawing/2014/main" id="{949793B6-84C0-5067-F2CC-2AB65ACC954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a:ext>
            </a:extLst>
          </a:blip>
          <a:srcRect/>
          <a:stretch/>
        </p:blipFill>
        <p:spPr>
          <a:xfrm>
            <a:off x="11043254" y="2843051"/>
            <a:ext cx="607325" cy="603052"/>
          </a:xfrm>
          <a:prstGeom prst="rect">
            <a:avLst/>
          </a:prstGeom>
        </p:spPr>
      </p:pic>
      <p:pic>
        <p:nvPicPr>
          <p:cNvPr id="14" name="Image 13">
            <a:extLst>
              <a:ext uri="{FF2B5EF4-FFF2-40B4-BE49-F238E27FC236}">
                <a16:creationId xmlns:a16="http://schemas.microsoft.com/office/drawing/2014/main" id="{6C2AF41B-26DE-57AC-A054-109956087E96}"/>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0045975" y="2648621"/>
            <a:ext cx="519824" cy="603863"/>
          </a:xfrm>
          <a:prstGeom prst="rect">
            <a:avLst/>
          </a:prstGeom>
        </p:spPr>
      </p:pic>
      <p:pic>
        <p:nvPicPr>
          <p:cNvPr id="58" name="Image 57">
            <a:extLst>
              <a:ext uri="{FF2B5EF4-FFF2-40B4-BE49-F238E27FC236}">
                <a16:creationId xmlns:a16="http://schemas.microsoft.com/office/drawing/2014/main" id="{200AAAC5-0E62-5460-BCC6-3AF57E918CF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202412" y="1739008"/>
            <a:ext cx="608739" cy="907457"/>
          </a:xfrm>
          <a:prstGeom prst="rect">
            <a:avLst/>
          </a:prstGeom>
        </p:spPr>
      </p:pic>
      <p:sp>
        <p:nvSpPr>
          <p:cNvPr id="54" name="Arc 53">
            <a:extLst>
              <a:ext uri="{FF2B5EF4-FFF2-40B4-BE49-F238E27FC236}">
                <a16:creationId xmlns:a16="http://schemas.microsoft.com/office/drawing/2014/main" id="{B0C151E3-0519-0461-08B6-89B9E98A00C5}"/>
              </a:ext>
            </a:extLst>
          </p:cNvPr>
          <p:cNvSpPr/>
          <p:nvPr/>
        </p:nvSpPr>
        <p:spPr>
          <a:xfrm rot="21149620">
            <a:off x="9665648" y="1565020"/>
            <a:ext cx="2283214" cy="2261500"/>
          </a:xfrm>
          <a:prstGeom prst="arc">
            <a:avLst>
              <a:gd name="adj1" fmla="val 904365"/>
              <a:gd name="adj2" fmla="val 16822967"/>
            </a:avLst>
          </a:prstGeom>
          <a:ln w="63500" cap="rnd">
            <a:solidFill>
              <a:schemeClr val="bg2"/>
            </a:solidFill>
            <a:prstDash val="sysDot"/>
            <a:round/>
            <a:headEnd type="triangle" w="med"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5" name="Image 54" descr="Une image contenant vert, mur, intérieur&#10;&#10;Description générée avec un niveau de confiance très élevé">
            <a:extLst>
              <a:ext uri="{FF2B5EF4-FFF2-40B4-BE49-F238E27FC236}">
                <a16:creationId xmlns:a16="http://schemas.microsoft.com/office/drawing/2014/main" id="{3CEB588F-160F-501E-A224-7D819422BD9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969585" y="1013968"/>
            <a:ext cx="401433" cy="1741881"/>
          </a:xfrm>
          <a:prstGeom prst="rect">
            <a:avLst/>
          </a:prstGeom>
        </p:spPr>
      </p:pic>
      <p:pic>
        <p:nvPicPr>
          <p:cNvPr id="57" name="Image 56" descr="Une image contenant bleu, intérieur, assis&#10;&#10;Description générée avec un niveau de confiance élevé">
            <a:extLst>
              <a:ext uri="{FF2B5EF4-FFF2-40B4-BE49-F238E27FC236}">
                <a16:creationId xmlns:a16="http://schemas.microsoft.com/office/drawing/2014/main" id="{8EDFF8E0-CC65-F99B-01B0-8B43DF2C962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666730" y="2023464"/>
            <a:ext cx="506920" cy="960481"/>
          </a:xfrm>
          <a:prstGeom prst="rect">
            <a:avLst/>
          </a:prstGeom>
        </p:spPr>
      </p:pic>
      <p:pic>
        <p:nvPicPr>
          <p:cNvPr id="5" name="Image 4" descr="Une image contenant transport, tondeuse, électroménager, appareil de cuisine&#10;&#10;Description générée automatiquement">
            <a:extLst>
              <a:ext uri="{FF2B5EF4-FFF2-40B4-BE49-F238E27FC236}">
                <a16:creationId xmlns:a16="http://schemas.microsoft.com/office/drawing/2014/main" id="{193B177F-7ED5-FE06-4567-F50960372AF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523536" y="3018890"/>
            <a:ext cx="602899" cy="699591"/>
          </a:xfrm>
          <a:prstGeom prst="rect">
            <a:avLst/>
          </a:prstGeom>
        </p:spPr>
      </p:pic>
      <p:grpSp>
        <p:nvGrpSpPr>
          <p:cNvPr id="62" name="Groupe 61">
            <a:extLst>
              <a:ext uri="{FF2B5EF4-FFF2-40B4-BE49-F238E27FC236}">
                <a16:creationId xmlns:a16="http://schemas.microsoft.com/office/drawing/2014/main" id="{50CD91DC-C26D-B19A-34F8-8D08D97FCC3D}"/>
              </a:ext>
            </a:extLst>
          </p:cNvPr>
          <p:cNvGrpSpPr/>
          <p:nvPr/>
        </p:nvGrpSpPr>
        <p:grpSpPr>
          <a:xfrm>
            <a:off x="1265071" y="3759682"/>
            <a:ext cx="1333365" cy="1333365"/>
            <a:chOff x="1472364" y="3204582"/>
            <a:chExt cx="1333365" cy="1333365"/>
          </a:xfrm>
        </p:grpSpPr>
        <p:sp>
          <p:nvSpPr>
            <p:cNvPr id="63" name="Ellipse 62">
              <a:extLst>
                <a:ext uri="{FF2B5EF4-FFF2-40B4-BE49-F238E27FC236}">
                  <a16:creationId xmlns:a16="http://schemas.microsoft.com/office/drawing/2014/main" id="{1EEDCF32-35D1-922F-E3BE-AB4B25323B5E}"/>
                </a:ext>
              </a:extLst>
            </p:cNvPr>
            <p:cNvSpPr/>
            <p:nvPr/>
          </p:nvSpPr>
          <p:spPr>
            <a:xfrm>
              <a:off x="1663180" y="3356686"/>
              <a:ext cx="942393" cy="9423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4" name="Image 63" descr="Une image contenant dessin&#10;&#10;Description générée automatiquement">
              <a:extLst>
                <a:ext uri="{FF2B5EF4-FFF2-40B4-BE49-F238E27FC236}">
                  <a16:creationId xmlns:a16="http://schemas.microsoft.com/office/drawing/2014/main" id="{D4C2F7CA-8F09-E4AA-4F60-7CF840A6C02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72364" y="3204582"/>
              <a:ext cx="1333365" cy="1333365"/>
            </a:xfrm>
            <a:prstGeom prst="rect">
              <a:avLst/>
            </a:prstGeom>
          </p:spPr>
        </p:pic>
      </p:grpSp>
      <p:cxnSp>
        <p:nvCxnSpPr>
          <p:cNvPr id="7" name="Connecteur droit 6">
            <a:extLst>
              <a:ext uri="{FF2B5EF4-FFF2-40B4-BE49-F238E27FC236}">
                <a16:creationId xmlns:a16="http://schemas.microsoft.com/office/drawing/2014/main" id="{AE67775C-E48F-5F41-7ECF-9676BE0A71DA}"/>
              </a:ext>
            </a:extLst>
          </p:cNvPr>
          <p:cNvCxnSpPr>
            <a:cxnSpLocks/>
          </p:cNvCxnSpPr>
          <p:nvPr/>
        </p:nvCxnSpPr>
        <p:spPr>
          <a:xfrm>
            <a:off x="0" y="606239"/>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6" name="Groupe 5">
            <a:extLst>
              <a:ext uri="{FF2B5EF4-FFF2-40B4-BE49-F238E27FC236}">
                <a16:creationId xmlns:a16="http://schemas.microsoft.com/office/drawing/2014/main" id="{BE8FFC6E-0010-1BCB-276C-E748E336FF64}"/>
              </a:ext>
            </a:extLst>
          </p:cNvPr>
          <p:cNvGrpSpPr/>
          <p:nvPr/>
        </p:nvGrpSpPr>
        <p:grpSpPr>
          <a:xfrm>
            <a:off x="193616" y="5821712"/>
            <a:ext cx="818758" cy="494529"/>
            <a:chOff x="172581" y="5941042"/>
            <a:chExt cx="818758" cy="494529"/>
          </a:xfrm>
        </p:grpSpPr>
        <p:pic>
          <p:nvPicPr>
            <p:cNvPr id="8" name="Graphique 7" descr="Ligne fléchée : demi-tour horizontal avec un remplissage uni">
              <a:hlinkClick r:id="rId17" action="ppaction://hlinksldjump"/>
              <a:extLst>
                <a:ext uri="{FF2B5EF4-FFF2-40B4-BE49-F238E27FC236}">
                  <a16:creationId xmlns:a16="http://schemas.microsoft.com/office/drawing/2014/main" id="{6E422414-6C67-A048-7DCF-F0F3C66C1FDD}"/>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flipH="1">
              <a:off x="172581" y="6051366"/>
              <a:ext cx="384205" cy="384205"/>
            </a:xfrm>
            <a:prstGeom prst="rect">
              <a:avLst/>
            </a:prstGeom>
          </p:spPr>
        </p:pic>
        <p:pic>
          <p:nvPicPr>
            <p:cNvPr id="9" name="Graphique 8" descr="Logement avec un remplissage uni">
              <a:hlinkClick r:id="rId17" action="ppaction://hlinksldjump"/>
              <a:extLst>
                <a:ext uri="{FF2B5EF4-FFF2-40B4-BE49-F238E27FC236}">
                  <a16:creationId xmlns:a16="http://schemas.microsoft.com/office/drawing/2014/main" id="{65106DA8-A413-2835-0C68-C403F37D1621}"/>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108529746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48B1FE2E-4E5E-CB08-68C1-D5FD4355DA95}"/>
              </a:ext>
            </a:extLst>
          </p:cNvPr>
          <p:cNvSpPr/>
          <p:nvPr/>
        </p:nvSpPr>
        <p:spPr>
          <a:xfrm>
            <a:off x="908506" y="3838074"/>
            <a:ext cx="11283494" cy="2550693"/>
          </a:xfrm>
          <a:custGeom>
            <a:avLst/>
            <a:gdLst/>
            <a:ahLst/>
            <a:cxnLst/>
            <a:rect l="l" t="t" r="r" b="b"/>
            <a:pathLst>
              <a:path w="15120619" h="3607434">
                <a:moveTo>
                  <a:pt x="0" y="3607193"/>
                </a:moveTo>
                <a:lnTo>
                  <a:pt x="15120010" y="3607193"/>
                </a:lnTo>
                <a:lnTo>
                  <a:pt x="15120010" y="0"/>
                </a:lnTo>
                <a:lnTo>
                  <a:pt x="0" y="0"/>
                </a:lnTo>
                <a:lnTo>
                  <a:pt x="0" y="3607193"/>
                </a:lnTo>
                <a:close/>
              </a:path>
            </a:pathLst>
          </a:custGeom>
          <a:solidFill>
            <a:schemeClr val="bg2">
              <a:lumMod val="5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orme libre : forme 27">
            <a:extLst>
              <a:ext uri="{FF2B5EF4-FFF2-40B4-BE49-F238E27FC236}">
                <a16:creationId xmlns:a16="http://schemas.microsoft.com/office/drawing/2014/main" id="{82DB68E4-F6C5-9AA6-F1A5-AA8E3A966876}"/>
              </a:ext>
            </a:extLst>
          </p:cNvPr>
          <p:cNvSpPr/>
          <p:nvPr/>
        </p:nvSpPr>
        <p:spPr>
          <a:xfrm>
            <a:off x="9859370" y="3838075"/>
            <a:ext cx="2332630" cy="2560517"/>
          </a:xfrm>
          <a:custGeom>
            <a:avLst/>
            <a:gdLst>
              <a:gd name="connsiteX0" fmla="*/ 459206 w 2332630"/>
              <a:gd name="connsiteY0" fmla="*/ 0 h 2560517"/>
              <a:gd name="connsiteX1" fmla="*/ 2332630 w 2332630"/>
              <a:gd name="connsiteY1" fmla="*/ 0 h 2560517"/>
              <a:gd name="connsiteX2" fmla="*/ 2332630 w 2332630"/>
              <a:gd name="connsiteY2" fmla="*/ 2560517 h 2560517"/>
              <a:gd name="connsiteX3" fmla="*/ 511994 w 2332630"/>
              <a:gd name="connsiteY3" fmla="*/ 2555687 h 2560517"/>
              <a:gd name="connsiteX4" fmla="*/ 487403 w 2332630"/>
              <a:gd name="connsiteY4" fmla="*/ 2519627 h 2560517"/>
              <a:gd name="connsiteX5" fmla="*/ 468608 w 2332630"/>
              <a:gd name="connsiteY5" fmla="*/ 2498280 h 2560517"/>
              <a:gd name="connsiteX6" fmla="*/ 450126 w 2332630"/>
              <a:gd name="connsiteY6" fmla="*/ 2476657 h 2560517"/>
              <a:gd name="connsiteX7" fmla="*/ 431961 w 2332630"/>
              <a:gd name="connsiteY7" fmla="*/ 2454759 h 2560517"/>
              <a:gd name="connsiteX8" fmla="*/ 414116 w 2332630"/>
              <a:gd name="connsiteY8" fmla="*/ 2432593 h 2560517"/>
              <a:gd name="connsiteX9" fmla="*/ 396596 w 2332630"/>
              <a:gd name="connsiteY9" fmla="*/ 2410159 h 2560517"/>
              <a:gd name="connsiteX10" fmla="*/ 379404 w 2332630"/>
              <a:gd name="connsiteY10" fmla="*/ 2387464 h 2560517"/>
              <a:gd name="connsiteX11" fmla="*/ 362542 w 2332630"/>
              <a:gd name="connsiteY11" fmla="*/ 2364509 h 2560517"/>
              <a:gd name="connsiteX12" fmla="*/ 346015 w 2332630"/>
              <a:gd name="connsiteY12" fmla="*/ 2341300 h 2560517"/>
              <a:gd name="connsiteX13" fmla="*/ 329828 w 2332630"/>
              <a:gd name="connsiteY13" fmla="*/ 2317837 h 2560517"/>
              <a:gd name="connsiteX14" fmla="*/ 313980 w 2332630"/>
              <a:gd name="connsiteY14" fmla="*/ 2294126 h 2560517"/>
              <a:gd name="connsiteX15" fmla="*/ 298479 w 2332630"/>
              <a:gd name="connsiteY15" fmla="*/ 2270170 h 2560517"/>
              <a:gd name="connsiteX16" fmla="*/ 283326 w 2332630"/>
              <a:gd name="connsiteY16" fmla="*/ 2245973 h 2560517"/>
              <a:gd name="connsiteX17" fmla="*/ 268526 w 2332630"/>
              <a:gd name="connsiteY17" fmla="*/ 2221536 h 2560517"/>
              <a:gd name="connsiteX18" fmla="*/ 254082 w 2332630"/>
              <a:gd name="connsiteY18" fmla="*/ 2196866 h 2560517"/>
              <a:gd name="connsiteX19" fmla="*/ 239997 w 2332630"/>
              <a:gd name="connsiteY19" fmla="*/ 2171964 h 2560517"/>
              <a:gd name="connsiteX20" fmla="*/ 226276 w 2332630"/>
              <a:gd name="connsiteY20" fmla="*/ 2146837 h 2560517"/>
              <a:gd name="connsiteX21" fmla="*/ 212921 w 2332630"/>
              <a:gd name="connsiteY21" fmla="*/ 2121484 h 2560517"/>
              <a:gd name="connsiteX22" fmla="*/ 199936 w 2332630"/>
              <a:gd name="connsiteY22" fmla="*/ 2095910 h 2560517"/>
              <a:gd name="connsiteX23" fmla="*/ 187324 w 2332630"/>
              <a:gd name="connsiteY23" fmla="*/ 2070121 h 2560517"/>
              <a:gd name="connsiteX24" fmla="*/ 175090 w 2332630"/>
              <a:gd name="connsiteY24" fmla="*/ 2044117 h 2560517"/>
              <a:gd name="connsiteX25" fmla="*/ 163236 w 2332630"/>
              <a:gd name="connsiteY25" fmla="*/ 2017903 h 2560517"/>
              <a:gd name="connsiteX26" fmla="*/ 151767 w 2332630"/>
              <a:gd name="connsiteY26" fmla="*/ 1991484 h 2560517"/>
              <a:gd name="connsiteX27" fmla="*/ 140686 w 2332630"/>
              <a:gd name="connsiteY27" fmla="*/ 1964861 h 2560517"/>
              <a:gd name="connsiteX28" fmla="*/ 129994 w 2332630"/>
              <a:gd name="connsiteY28" fmla="*/ 1938039 h 2560517"/>
              <a:gd name="connsiteX29" fmla="*/ 119700 w 2332630"/>
              <a:gd name="connsiteY29" fmla="*/ 1911021 h 2560517"/>
              <a:gd name="connsiteX30" fmla="*/ 109802 w 2332630"/>
              <a:gd name="connsiteY30" fmla="*/ 1883810 h 2560517"/>
              <a:gd name="connsiteX31" fmla="*/ 100307 w 2332630"/>
              <a:gd name="connsiteY31" fmla="*/ 1856411 h 2560517"/>
              <a:gd name="connsiteX32" fmla="*/ 91217 w 2332630"/>
              <a:gd name="connsiteY32" fmla="*/ 1828826 h 2560517"/>
              <a:gd name="connsiteX33" fmla="*/ 82535 w 2332630"/>
              <a:gd name="connsiteY33" fmla="*/ 1801061 h 2560517"/>
              <a:gd name="connsiteX34" fmla="*/ 74267 w 2332630"/>
              <a:gd name="connsiteY34" fmla="*/ 1773117 h 2560517"/>
              <a:gd name="connsiteX35" fmla="*/ 66414 w 2332630"/>
              <a:gd name="connsiteY35" fmla="*/ 1744997 h 2560517"/>
              <a:gd name="connsiteX36" fmla="*/ 58982 w 2332630"/>
              <a:gd name="connsiteY36" fmla="*/ 1716706 h 2560517"/>
              <a:gd name="connsiteX37" fmla="*/ 51972 w 2332630"/>
              <a:gd name="connsiteY37" fmla="*/ 1688248 h 2560517"/>
              <a:gd name="connsiteX38" fmla="*/ 45389 w 2332630"/>
              <a:gd name="connsiteY38" fmla="*/ 1659626 h 2560517"/>
              <a:gd name="connsiteX39" fmla="*/ 39236 w 2332630"/>
              <a:gd name="connsiteY39" fmla="*/ 1630843 h 2560517"/>
              <a:gd name="connsiteX40" fmla="*/ 33516 w 2332630"/>
              <a:gd name="connsiteY40" fmla="*/ 1601903 h 2560517"/>
              <a:gd name="connsiteX41" fmla="*/ 28235 w 2332630"/>
              <a:gd name="connsiteY41" fmla="*/ 1572808 h 2560517"/>
              <a:gd name="connsiteX42" fmla="*/ 23393 w 2332630"/>
              <a:gd name="connsiteY42" fmla="*/ 1543566 h 2560517"/>
              <a:gd name="connsiteX43" fmla="*/ 18996 w 2332630"/>
              <a:gd name="connsiteY43" fmla="*/ 1514174 h 2560517"/>
              <a:gd name="connsiteX44" fmla="*/ 15047 w 2332630"/>
              <a:gd name="connsiteY44" fmla="*/ 1484641 h 2560517"/>
              <a:gd name="connsiteX45" fmla="*/ 11549 w 2332630"/>
              <a:gd name="connsiteY45" fmla="*/ 1454968 h 2560517"/>
              <a:gd name="connsiteX46" fmla="*/ 8506 w 2332630"/>
              <a:gd name="connsiteY46" fmla="*/ 1425158 h 2560517"/>
              <a:gd name="connsiteX47" fmla="*/ 5922 w 2332630"/>
              <a:gd name="connsiteY47" fmla="*/ 1395216 h 2560517"/>
              <a:gd name="connsiteX48" fmla="*/ 3799 w 2332630"/>
              <a:gd name="connsiteY48" fmla="*/ 1365145 h 2560517"/>
              <a:gd name="connsiteX49" fmla="*/ 2142 w 2332630"/>
              <a:gd name="connsiteY49" fmla="*/ 1334949 h 2560517"/>
              <a:gd name="connsiteX50" fmla="*/ 954 w 2332630"/>
              <a:gd name="connsiteY50" fmla="*/ 1304631 h 2560517"/>
              <a:gd name="connsiteX51" fmla="*/ 239 w 2332630"/>
              <a:gd name="connsiteY51" fmla="*/ 1274194 h 2560517"/>
              <a:gd name="connsiteX52" fmla="*/ 0 w 2332630"/>
              <a:gd name="connsiteY52" fmla="*/ 1243642 h 2560517"/>
              <a:gd name="connsiteX53" fmla="*/ 239 w 2332630"/>
              <a:gd name="connsiteY53" fmla="*/ 1213089 h 2560517"/>
              <a:gd name="connsiteX54" fmla="*/ 954 w 2332630"/>
              <a:gd name="connsiteY54" fmla="*/ 1182652 h 2560517"/>
              <a:gd name="connsiteX55" fmla="*/ 2142 w 2332630"/>
              <a:gd name="connsiteY55" fmla="*/ 1152335 h 2560517"/>
              <a:gd name="connsiteX56" fmla="*/ 3799 w 2332630"/>
              <a:gd name="connsiteY56" fmla="*/ 1122138 h 2560517"/>
              <a:gd name="connsiteX57" fmla="*/ 5922 w 2332630"/>
              <a:gd name="connsiteY57" fmla="*/ 1092067 h 2560517"/>
              <a:gd name="connsiteX58" fmla="*/ 8506 w 2332630"/>
              <a:gd name="connsiteY58" fmla="*/ 1062125 h 2560517"/>
              <a:gd name="connsiteX59" fmla="*/ 11549 w 2332630"/>
              <a:gd name="connsiteY59" fmla="*/ 1032316 h 2560517"/>
              <a:gd name="connsiteX60" fmla="*/ 15047 w 2332630"/>
              <a:gd name="connsiteY60" fmla="*/ 1002643 h 2560517"/>
              <a:gd name="connsiteX61" fmla="*/ 18996 w 2332630"/>
              <a:gd name="connsiteY61" fmla="*/ 973108 h 2560517"/>
              <a:gd name="connsiteX62" fmla="*/ 23393 w 2332630"/>
              <a:gd name="connsiteY62" fmla="*/ 943718 h 2560517"/>
              <a:gd name="connsiteX63" fmla="*/ 28235 w 2332630"/>
              <a:gd name="connsiteY63" fmla="*/ 914474 h 2560517"/>
              <a:gd name="connsiteX64" fmla="*/ 33516 w 2332630"/>
              <a:gd name="connsiteY64" fmla="*/ 885380 h 2560517"/>
              <a:gd name="connsiteX65" fmla="*/ 39236 w 2332630"/>
              <a:gd name="connsiteY65" fmla="*/ 856440 h 2560517"/>
              <a:gd name="connsiteX66" fmla="*/ 45389 w 2332630"/>
              <a:gd name="connsiteY66" fmla="*/ 827657 h 2560517"/>
              <a:gd name="connsiteX67" fmla="*/ 51972 w 2332630"/>
              <a:gd name="connsiteY67" fmla="*/ 799034 h 2560517"/>
              <a:gd name="connsiteX68" fmla="*/ 58982 w 2332630"/>
              <a:gd name="connsiteY68" fmla="*/ 770577 h 2560517"/>
              <a:gd name="connsiteX69" fmla="*/ 66414 w 2332630"/>
              <a:gd name="connsiteY69" fmla="*/ 742286 h 2560517"/>
              <a:gd name="connsiteX70" fmla="*/ 74267 w 2332630"/>
              <a:gd name="connsiteY70" fmla="*/ 714167 h 2560517"/>
              <a:gd name="connsiteX71" fmla="*/ 82535 w 2332630"/>
              <a:gd name="connsiteY71" fmla="*/ 686222 h 2560517"/>
              <a:gd name="connsiteX72" fmla="*/ 91217 w 2332630"/>
              <a:gd name="connsiteY72" fmla="*/ 658456 h 2560517"/>
              <a:gd name="connsiteX73" fmla="*/ 100307 w 2332630"/>
              <a:gd name="connsiteY73" fmla="*/ 630871 h 2560517"/>
              <a:gd name="connsiteX74" fmla="*/ 109802 w 2332630"/>
              <a:gd name="connsiteY74" fmla="*/ 603472 h 2560517"/>
              <a:gd name="connsiteX75" fmla="*/ 119700 w 2332630"/>
              <a:gd name="connsiteY75" fmla="*/ 576261 h 2560517"/>
              <a:gd name="connsiteX76" fmla="*/ 129994 w 2332630"/>
              <a:gd name="connsiteY76" fmla="*/ 549244 h 2560517"/>
              <a:gd name="connsiteX77" fmla="*/ 140686 w 2332630"/>
              <a:gd name="connsiteY77" fmla="*/ 522422 h 2560517"/>
              <a:gd name="connsiteX78" fmla="*/ 151767 w 2332630"/>
              <a:gd name="connsiteY78" fmla="*/ 495798 h 2560517"/>
              <a:gd name="connsiteX79" fmla="*/ 163236 w 2332630"/>
              <a:gd name="connsiteY79" fmla="*/ 469378 h 2560517"/>
              <a:gd name="connsiteX80" fmla="*/ 175090 w 2332630"/>
              <a:gd name="connsiteY80" fmla="*/ 443166 h 2560517"/>
              <a:gd name="connsiteX81" fmla="*/ 187324 w 2332630"/>
              <a:gd name="connsiteY81" fmla="*/ 417162 h 2560517"/>
              <a:gd name="connsiteX82" fmla="*/ 199936 w 2332630"/>
              <a:gd name="connsiteY82" fmla="*/ 391371 h 2560517"/>
              <a:gd name="connsiteX83" fmla="*/ 212921 w 2332630"/>
              <a:gd name="connsiteY83" fmla="*/ 365798 h 2560517"/>
              <a:gd name="connsiteX84" fmla="*/ 226276 w 2332630"/>
              <a:gd name="connsiteY84" fmla="*/ 340444 h 2560517"/>
              <a:gd name="connsiteX85" fmla="*/ 239997 w 2332630"/>
              <a:gd name="connsiteY85" fmla="*/ 315317 h 2560517"/>
              <a:gd name="connsiteX86" fmla="*/ 254082 w 2332630"/>
              <a:gd name="connsiteY86" fmla="*/ 290415 h 2560517"/>
              <a:gd name="connsiteX87" fmla="*/ 268526 w 2332630"/>
              <a:gd name="connsiteY87" fmla="*/ 265745 h 2560517"/>
              <a:gd name="connsiteX88" fmla="*/ 283326 w 2332630"/>
              <a:gd name="connsiteY88" fmla="*/ 241308 h 2560517"/>
              <a:gd name="connsiteX89" fmla="*/ 298479 w 2332630"/>
              <a:gd name="connsiteY89" fmla="*/ 217111 h 2560517"/>
              <a:gd name="connsiteX90" fmla="*/ 313980 w 2332630"/>
              <a:gd name="connsiteY90" fmla="*/ 193156 h 2560517"/>
              <a:gd name="connsiteX91" fmla="*/ 329828 w 2332630"/>
              <a:gd name="connsiteY91" fmla="*/ 169443 h 2560517"/>
              <a:gd name="connsiteX92" fmla="*/ 346015 w 2332630"/>
              <a:gd name="connsiteY92" fmla="*/ 145981 h 2560517"/>
              <a:gd name="connsiteX93" fmla="*/ 362542 w 2332630"/>
              <a:gd name="connsiteY93" fmla="*/ 122771 h 2560517"/>
              <a:gd name="connsiteX94" fmla="*/ 379404 w 2332630"/>
              <a:gd name="connsiteY94" fmla="*/ 99816 h 2560517"/>
              <a:gd name="connsiteX95" fmla="*/ 396596 w 2332630"/>
              <a:gd name="connsiteY95" fmla="*/ 77120 h 2560517"/>
              <a:gd name="connsiteX96" fmla="*/ 414116 w 2332630"/>
              <a:gd name="connsiteY96" fmla="*/ 54686 h 2560517"/>
              <a:gd name="connsiteX97" fmla="*/ 431961 w 2332630"/>
              <a:gd name="connsiteY97" fmla="*/ 32520 h 2560517"/>
              <a:gd name="connsiteX98" fmla="*/ 450126 w 2332630"/>
              <a:gd name="connsiteY98" fmla="*/ 10623 h 25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332630" h="2560517">
                <a:moveTo>
                  <a:pt x="459206" y="0"/>
                </a:moveTo>
                <a:lnTo>
                  <a:pt x="2332630" y="0"/>
                </a:lnTo>
                <a:lnTo>
                  <a:pt x="2332630" y="2560517"/>
                </a:lnTo>
                <a:lnTo>
                  <a:pt x="511994" y="2555687"/>
                </a:lnTo>
                <a:lnTo>
                  <a:pt x="487403" y="2519627"/>
                </a:lnTo>
                <a:lnTo>
                  <a:pt x="468608" y="2498280"/>
                </a:lnTo>
                <a:lnTo>
                  <a:pt x="450126" y="2476657"/>
                </a:lnTo>
                <a:lnTo>
                  <a:pt x="431961" y="2454759"/>
                </a:lnTo>
                <a:lnTo>
                  <a:pt x="414116" y="2432593"/>
                </a:lnTo>
                <a:lnTo>
                  <a:pt x="396596" y="2410159"/>
                </a:lnTo>
                <a:lnTo>
                  <a:pt x="379404" y="2387464"/>
                </a:lnTo>
                <a:lnTo>
                  <a:pt x="362542" y="2364509"/>
                </a:lnTo>
                <a:lnTo>
                  <a:pt x="346015" y="2341300"/>
                </a:lnTo>
                <a:lnTo>
                  <a:pt x="329828" y="2317837"/>
                </a:lnTo>
                <a:lnTo>
                  <a:pt x="313980" y="2294126"/>
                </a:lnTo>
                <a:lnTo>
                  <a:pt x="298479" y="2270170"/>
                </a:lnTo>
                <a:lnTo>
                  <a:pt x="283326" y="2245973"/>
                </a:lnTo>
                <a:lnTo>
                  <a:pt x="268526" y="2221536"/>
                </a:lnTo>
                <a:lnTo>
                  <a:pt x="254082" y="2196866"/>
                </a:lnTo>
                <a:lnTo>
                  <a:pt x="239997" y="2171964"/>
                </a:lnTo>
                <a:lnTo>
                  <a:pt x="226276" y="2146837"/>
                </a:lnTo>
                <a:lnTo>
                  <a:pt x="212921" y="2121484"/>
                </a:lnTo>
                <a:lnTo>
                  <a:pt x="199936" y="2095910"/>
                </a:lnTo>
                <a:lnTo>
                  <a:pt x="187324" y="2070121"/>
                </a:lnTo>
                <a:lnTo>
                  <a:pt x="175090" y="2044117"/>
                </a:lnTo>
                <a:lnTo>
                  <a:pt x="163236" y="2017903"/>
                </a:lnTo>
                <a:lnTo>
                  <a:pt x="151767" y="1991484"/>
                </a:lnTo>
                <a:lnTo>
                  <a:pt x="140686" y="1964861"/>
                </a:lnTo>
                <a:lnTo>
                  <a:pt x="129994" y="1938039"/>
                </a:lnTo>
                <a:lnTo>
                  <a:pt x="119700" y="1911021"/>
                </a:lnTo>
                <a:lnTo>
                  <a:pt x="109802" y="1883810"/>
                </a:lnTo>
                <a:lnTo>
                  <a:pt x="100307" y="1856411"/>
                </a:lnTo>
                <a:lnTo>
                  <a:pt x="91217" y="1828826"/>
                </a:lnTo>
                <a:lnTo>
                  <a:pt x="82535" y="1801061"/>
                </a:lnTo>
                <a:lnTo>
                  <a:pt x="74267" y="1773117"/>
                </a:lnTo>
                <a:lnTo>
                  <a:pt x="66414" y="1744997"/>
                </a:lnTo>
                <a:lnTo>
                  <a:pt x="58982" y="1716706"/>
                </a:lnTo>
                <a:lnTo>
                  <a:pt x="51972" y="1688248"/>
                </a:lnTo>
                <a:lnTo>
                  <a:pt x="45389" y="1659626"/>
                </a:lnTo>
                <a:lnTo>
                  <a:pt x="39236" y="1630843"/>
                </a:lnTo>
                <a:lnTo>
                  <a:pt x="33516" y="1601903"/>
                </a:lnTo>
                <a:lnTo>
                  <a:pt x="28235" y="1572808"/>
                </a:lnTo>
                <a:lnTo>
                  <a:pt x="23393" y="1543566"/>
                </a:lnTo>
                <a:lnTo>
                  <a:pt x="18996" y="1514174"/>
                </a:lnTo>
                <a:lnTo>
                  <a:pt x="15047" y="1484641"/>
                </a:lnTo>
                <a:lnTo>
                  <a:pt x="11549" y="1454968"/>
                </a:lnTo>
                <a:lnTo>
                  <a:pt x="8506" y="1425158"/>
                </a:lnTo>
                <a:lnTo>
                  <a:pt x="5922" y="1395216"/>
                </a:lnTo>
                <a:lnTo>
                  <a:pt x="3799" y="1365145"/>
                </a:lnTo>
                <a:lnTo>
                  <a:pt x="2142" y="1334949"/>
                </a:lnTo>
                <a:cubicBezTo>
                  <a:pt x="1746" y="1324842"/>
                  <a:pt x="1350" y="1314737"/>
                  <a:pt x="954" y="1304631"/>
                </a:cubicBezTo>
                <a:cubicBezTo>
                  <a:pt x="716" y="1294485"/>
                  <a:pt x="477" y="1284339"/>
                  <a:pt x="239" y="1274194"/>
                </a:cubicBezTo>
                <a:cubicBezTo>
                  <a:pt x="159" y="1264010"/>
                  <a:pt x="80" y="1253826"/>
                  <a:pt x="0" y="1243642"/>
                </a:cubicBezTo>
                <a:cubicBezTo>
                  <a:pt x="80" y="1233457"/>
                  <a:pt x="159" y="1223273"/>
                  <a:pt x="239" y="1213089"/>
                </a:cubicBezTo>
                <a:cubicBezTo>
                  <a:pt x="477" y="1202944"/>
                  <a:pt x="716" y="1192798"/>
                  <a:pt x="954" y="1182652"/>
                </a:cubicBezTo>
                <a:cubicBezTo>
                  <a:pt x="1350" y="1172547"/>
                  <a:pt x="1746" y="1162440"/>
                  <a:pt x="2142" y="1152335"/>
                </a:cubicBezTo>
                <a:lnTo>
                  <a:pt x="3799" y="1122138"/>
                </a:lnTo>
                <a:lnTo>
                  <a:pt x="5922" y="1092067"/>
                </a:lnTo>
                <a:lnTo>
                  <a:pt x="8506" y="1062125"/>
                </a:lnTo>
                <a:lnTo>
                  <a:pt x="11549" y="1032316"/>
                </a:lnTo>
                <a:lnTo>
                  <a:pt x="15047" y="1002643"/>
                </a:lnTo>
                <a:lnTo>
                  <a:pt x="18996" y="973108"/>
                </a:lnTo>
                <a:lnTo>
                  <a:pt x="23393" y="943718"/>
                </a:lnTo>
                <a:lnTo>
                  <a:pt x="28235" y="914474"/>
                </a:lnTo>
                <a:lnTo>
                  <a:pt x="33516" y="885380"/>
                </a:lnTo>
                <a:lnTo>
                  <a:pt x="39236" y="856440"/>
                </a:lnTo>
                <a:lnTo>
                  <a:pt x="45389" y="827657"/>
                </a:lnTo>
                <a:lnTo>
                  <a:pt x="51972" y="799034"/>
                </a:lnTo>
                <a:lnTo>
                  <a:pt x="58982" y="770577"/>
                </a:lnTo>
                <a:lnTo>
                  <a:pt x="66414" y="742286"/>
                </a:lnTo>
                <a:lnTo>
                  <a:pt x="74267" y="714167"/>
                </a:lnTo>
                <a:lnTo>
                  <a:pt x="82535" y="686222"/>
                </a:lnTo>
                <a:lnTo>
                  <a:pt x="91217" y="658456"/>
                </a:lnTo>
                <a:lnTo>
                  <a:pt x="100307" y="630871"/>
                </a:lnTo>
                <a:lnTo>
                  <a:pt x="109802" y="603472"/>
                </a:lnTo>
                <a:lnTo>
                  <a:pt x="119700" y="576261"/>
                </a:lnTo>
                <a:lnTo>
                  <a:pt x="129994" y="549244"/>
                </a:lnTo>
                <a:lnTo>
                  <a:pt x="140686" y="522422"/>
                </a:lnTo>
                <a:lnTo>
                  <a:pt x="151767" y="495798"/>
                </a:lnTo>
                <a:lnTo>
                  <a:pt x="163236" y="469378"/>
                </a:lnTo>
                <a:lnTo>
                  <a:pt x="175090" y="443166"/>
                </a:lnTo>
                <a:lnTo>
                  <a:pt x="187324" y="417162"/>
                </a:lnTo>
                <a:lnTo>
                  <a:pt x="199936" y="391371"/>
                </a:lnTo>
                <a:lnTo>
                  <a:pt x="212921" y="365798"/>
                </a:lnTo>
                <a:lnTo>
                  <a:pt x="226276" y="340444"/>
                </a:lnTo>
                <a:lnTo>
                  <a:pt x="239997" y="315317"/>
                </a:lnTo>
                <a:lnTo>
                  <a:pt x="254082" y="290415"/>
                </a:lnTo>
                <a:lnTo>
                  <a:pt x="268526" y="265745"/>
                </a:lnTo>
                <a:lnTo>
                  <a:pt x="283326" y="241308"/>
                </a:lnTo>
                <a:lnTo>
                  <a:pt x="298479" y="217111"/>
                </a:lnTo>
                <a:lnTo>
                  <a:pt x="313980" y="193156"/>
                </a:lnTo>
                <a:lnTo>
                  <a:pt x="329828" y="169443"/>
                </a:lnTo>
                <a:lnTo>
                  <a:pt x="346015" y="145981"/>
                </a:lnTo>
                <a:lnTo>
                  <a:pt x="362542" y="122771"/>
                </a:lnTo>
                <a:lnTo>
                  <a:pt x="379404" y="99816"/>
                </a:lnTo>
                <a:lnTo>
                  <a:pt x="396596" y="77120"/>
                </a:lnTo>
                <a:lnTo>
                  <a:pt x="414116" y="54686"/>
                </a:lnTo>
                <a:lnTo>
                  <a:pt x="431961" y="32520"/>
                </a:lnTo>
                <a:lnTo>
                  <a:pt x="450126" y="10623"/>
                </a:lnTo>
                <a:close/>
              </a:path>
            </a:pathLst>
          </a:custGeom>
          <a:solidFill>
            <a:srgbClr val="FFFFFF"/>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Ellipse 22">
            <a:extLst>
              <a:ext uri="{FF2B5EF4-FFF2-40B4-BE49-F238E27FC236}">
                <a16:creationId xmlns:a16="http://schemas.microsoft.com/office/drawing/2014/main" id="{621363E3-41AC-88E1-F042-1A67E5D7CA6E}"/>
              </a:ext>
            </a:extLst>
          </p:cNvPr>
          <p:cNvSpPr/>
          <p:nvPr/>
        </p:nvSpPr>
        <p:spPr>
          <a:xfrm>
            <a:off x="9724609" y="1141952"/>
            <a:ext cx="2336700" cy="2390330"/>
          </a:xfrm>
          <a:prstGeom prst="ellipse">
            <a:avLst/>
          </a:prstGeom>
          <a:blipFill dpi="0"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Image 4" descr="Une image contenant plein air, appareil de cuisine, Grille de barbecue, nourriture&#10;&#10;Description générée automatiquement">
            <a:extLst>
              <a:ext uri="{FF2B5EF4-FFF2-40B4-BE49-F238E27FC236}">
                <a16:creationId xmlns:a16="http://schemas.microsoft.com/office/drawing/2014/main" id="{3C7EE8D8-5911-EFA7-EE1D-0D1401FE5C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3433" y="2664456"/>
            <a:ext cx="3369923" cy="3330858"/>
          </a:xfrm>
          <a:prstGeom prst="roundRect">
            <a:avLst>
              <a:gd name="adj" fmla="val 50000"/>
            </a:avLst>
          </a:prstGeom>
          <a:solidFill>
            <a:srgbClr val="FFFFFF">
              <a:shade val="85000"/>
            </a:srgbClr>
          </a:solidFill>
          <a:ln w="60325">
            <a:solidFill>
              <a:schemeClr val="bg1"/>
            </a:solidFill>
          </a:ln>
          <a:effectLst/>
        </p:spPr>
      </p:pic>
      <p:pic>
        <p:nvPicPr>
          <p:cNvPr id="4" name="Image 3" descr="Une image contenant texte, équipement électronique&#10;&#10;Description générée automatiquement">
            <a:extLst>
              <a:ext uri="{FF2B5EF4-FFF2-40B4-BE49-F238E27FC236}">
                <a16:creationId xmlns:a16="http://schemas.microsoft.com/office/drawing/2014/main" id="{C526307D-9CF2-0C1B-75B6-B1354CF60BA6}"/>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7" name="Rectangle 6">
            <a:extLst>
              <a:ext uri="{FF2B5EF4-FFF2-40B4-BE49-F238E27FC236}">
                <a16:creationId xmlns:a16="http://schemas.microsoft.com/office/drawing/2014/main" id="{EEBB5877-62B1-C407-5779-4D2217A2DF9D}"/>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3" name="object 48">
            <a:extLst>
              <a:ext uri="{FF2B5EF4-FFF2-40B4-BE49-F238E27FC236}">
                <a16:creationId xmlns:a16="http://schemas.microsoft.com/office/drawing/2014/main" id="{701AB4EE-0982-7167-020E-FF212774B04B}"/>
              </a:ext>
            </a:extLst>
          </p:cNvPr>
          <p:cNvSpPr txBox="1"/>
          <p:nvPr/>
        </p:nvSpPr>
        <p:spPr>
          <a:xfrm>
            <a:off x="1453296" y="450112"/>
            <a:ext cx="4449500"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La petite Elfi </a:t>
            </a:r>
            <a:r>
              <a:rPr kumimoji="0" lang="fr-FR" sz="2400" b="0" i="0" u="none" strike="noStrike" kern="1200" cap="none" spc="5" normalizeH="0" baseline="0" noProof="0" dirty="0" err="1">
                <a:ln>
                  <a:noFill/>
                </a:ln>
                <a:solidFill>
                  <a:srgbClr val="001E59"/>
                </a:solidFill>
                <a:effectLst/>
                <a:uLnTx/>
                <a:uFillTx/>
                <a:latin typeface="Arial Black" panose="020B0A04020102020204" pitchFamily="34" charset="0"/>
                <a:ea typeface="+mj-ea"/>
              </a:rPr>
              <a:t>Biopropane</a:t>
            </a:r>
            <a:endPar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sp>
        <p:nvSpPr>
          <p:cNvPr id="44" name="object 58">
            <a:extLst>
              <a:ext uri="{FF2B5EF4-FFF2-40B4-BE49-F238E27FC236}">
                <a16:creationId xmlns:a16="http://schemas.microsoft.com/office/drawing/2014/main" id="{1C216486-653E-D71B-5F40-1F750026A60C}"/>
              </a:ext>
            </a:extLst>
          </p:cNvPr>
          <p:cNvSpPr txBox="1"/>
          <p:nvPr/>
        </p:nvSpPr>
        <p:spPr>
          <a:xfrm>
            <a:off x="4109221" y="4099628"/>
            <a:ext cx="5504011" cy="1566360"/>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600"/>
              </a:spcBef>
              <a:spcAft>
                <a:spcPts val="0"/>
              </a:spcAft>
              <a:buClrTx/>
              <a:buSzTx/>
              <a:buFontTx/>
              <a:buNone/>
              <a:tabLst/>
              <a:defRPr/>
            </a:pPr>
            <a:r>
              <a:rPr kumimoji="0" lang="fr-FR" sz="16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Conditionnée en France, Elfi est facile à transporter </a:t>
            </a:r>
            <a:r>
              <a:rPr kumimoji="0" lang="fr-FR"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et à brancher.</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lang="fr-FR" sz="16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Poids plume et petit gabarit</a:t>
            </a:r>
            <a:r>
              <a:rPr kumimoji="0" lang="fr-FR"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elle sait aussi rester discrète. </a:t>
            </a:r>
          </a:p>
          <a:p>
            <a:pPr marL="11971" marR="4788" lvl="0" indent="0" algn="just" defTabSz="914400" rtl="0" eaLnBrk="1" fontAlgn="auto" latinLnBrk="0" hangingPunct="1">
              <a:lnSpc>
                <a:spcPct val="100000"/>
              </a:lnSpc>
              <a:spcBef>
                <a:spcPts val="600"/>
              </a:spcBef>
              <a:spcAft>
                <a:spcPts val="0"/>
              </a:spcAft>
              <a:buClrTx/>
              <a:buSzTx/>
              <a:buFontTx/>
              <a:buNone/>
              <a:tabLst/>
              <a:defRPr/>
            </a:pPr>
            <a:r>
              <a:rPr kumimoji="0" lang="fr-FR"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Grâce à ses poignées ergonomiques, sa structure encastrable permet de superposer plusieurs bouteilles pour gagner de la place.</a:t>
            </a:r>
          </a:p>
        </p:txBody>
      </p:sp>
      <p:sp>
        <p:nvSpPr>
          <p:cNvPr id="16" name="object 58">
            <a:extLst>
              <a:ext uri="{FF2B5EF4-FFF2-40B4-BE49-F238E27FC236}">
                <a16:creationId xmlns:a16="http://schemas.microsoft.com/office/drawing/2014/main" id="{CDBC1426-C4CD-D567-07A5-370658628A20}"/>
              </a:ext>
            </a:extLst>
          </p:cNvPr>
          <p:cNvSpPr txBox="1"/>
          <p:nvPr/>
        </p:nvSpPr>
        <p:spPr>
          <a:xfrm>
            <a:off x="1467853" y="1414693"/>
            <a:ext cx="8109284" cy="1320138"/>
          </a:xfrm>
          <a:prstGeom prst="rect">
            <a:avLst/>
          </a:prstGeom>
        </p:spPr>
        <p:txBody>
          <a:bodyPr vert="horz" wrap="square" lIns="0" tIns="11971" rIns="0" bIns="0" rtlCol="0">
            <a:spAutoFit/>
          </a:bodyPr>
          <a:lstStyle/>
          <a:p>
            <a:pPr algn="just">
              <a:spcBef>
                <a:spcPts val="600"/>
              </a:spcBef>
              <a:defRPr/>
            </a:pP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Antargaz incorpore du </a:t>
            </a:r>
            <a:r>
              <a:rPr kumimoji="0" lang="fr-FR" sz="1600" b="0" i="0" u="none" strike="noStrike" kern="1200" cap="none" spc="0" normalizeH="0" baseline="0" noProof="0" dirty="0" err="1">
                <a:ln>
                  <a:noFill/>
                </a:ln>
                <a:solidFill>
                  <a:srgbClr val="525252"/>
                </a:solidFill>
                <a:effectLst/>
                <a:uLnTx/>
                <a:uFillTx/>
                <a:latin typeface="Arial" panose="020B0604020202020204"/>
                <a:ea typeface="+mn-ea"/>
                <a:cs typeface="+mn-cs"/>
              </a:rPr>
              <a:t>biopropane</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dans son réseau de distribution en France Métropolitaine; un gaz liquide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produit à partir de ressources renouvelables</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Pour la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bouteille Elfi 5kg</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le </a:t>
            </a:r>
            <a:r>
              <a:rPr kumimoji="0" lang="fr-FR" sz="1600" b="0" i="0" u="none" strike="noStrike" kern="1200" cap="none" spc="0" normalizeH="0" baseline="0" noProof="0" dirty="0" err="1">
                <a:ln>
                  <a:noFill/>
                </a:ln>
                <a:solidFill>
                  <a:srgbClr val="525252"/>
                </a:solidFill>
                <a:effectLst/>
                <a:uLnTx/>
                <a:uFillTx/>
                <a:latin typeface="Arial" panose="020B0604020202020204"/>
                <a:ea typeface="+mn-ea"/>
                <a:cs typeface="+mn-cs"/>
              </a:rPr>
              <a:t>biopropane</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représente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51%</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du volume de la charge de gaz soit 2,55kg.</a:t>
            </a:r>
            <a:r>
              <a:rPr kumimoji="0" lang="fr-FR" sz="16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a:t>
            </a: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sp>
        <p:nvSpPr>
          <p:cNvPr id="14" name="Date Placeholder 3">
            <a:extLst>
              <a:ext uri="{FF2B5EF4-FFF2-40B4-BE49-F238E27FC236}">
                <a16:creationId xmlns:a16="http://schemas.microsoft.com/office/drawing/2014/main" id="{52D2EBE2-1CED-2B70-3075-4133E5385AD4}"/>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Ellipse 14">
            <a:extLst>
              <a:ext uri="{FF2B5EF4-FFF2-40B4-BE49-F238E27FC236}">
                <a16:creationId xmlns:a16="http://schemas.microsoft.com/office/drawing/2014/main" id="{8C9C33A9-1785-117F-0FAD-0B4CB931541D}"/>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Espace réservé du numéro de diapositive 2">
            <a:extLst>
              <a:ext uri="{FF2B5EF4-FFF2-40B4-BE49-F238E27FC236}">
                <a16:creationId xmlns:a16="http://schemas.microsoft.com/office/drawing/2014/main" id="{9F57761D-4560-2B74-F266-9F45089CE655}"/>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8" name="Groupe 7">
            <a:extLst>
              <a:ext uri="{FF2B5EF4-FFF2-40B4-BE49-F238E27FC236}">
                <a16:creationId xmlns:a16="http://schemas.microsoft.com/office/drawing/2014/main" id="{2977A86E-B4D1-340C-FDEE-B3A90BBEC1F6}"/>
              </a:ext>
            </a:extLst>
          </p:cNvPr>
          <p:cNvGrpSpPr/>
          <p:nvPr/>
        </p:nvGrpSpPr>
        <p:grpSpPr>
          <a:xfrm rot="10800000" flipV="1">
            <a:off x="5298760" y="207845"/>
            <a:ext cx="721808" cy="881848"/>
            <a:chOff x="969633" y="178462"/>
            <a:chExt cx="2047865" cy="2501921"/>
          </a:xfrm>
        </p:grpSpPr>
        <p:sp>
          <p:nvSpPr>
            <p:cNvPr id="9" name="Rectangle : coins arrondis 8">
              <a:extLst>
                <a:ext uri="{FF2B5EF4-FFF2-40B4-BE49-F238E27FC236}">
                  <a16:creationId xmlns:a16="http://schemas.microsoft.com/office/drawing/2014/main" id="{A4F42EAB-FECD-004D-9BC6-2E85221BF481}"/>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2B39491F-18D4-46AE-80BD-C987F7A68399}"/>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 coins arrondis 11">
              <a:extLst>
                <a:ext uri="{FF2B5EF4-FFF2-40B4-BE49-F238E27FC236}">
                  <a16:creationId xmlns:a16="http://schemas.microsoft.com/office/drawing/2014/main" id="{71BE4747-DC68-1BF5-BB78-DF3D955C6B71}"/>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 coins arrondis 16">
              <a:extLst>
                <a:ext uri="{FF2B5EF4-FFF2-40B4-BE49-F238E27FC236}">
                  <a16:creationId xmlns:a16="http://schemas.microsoft.com/office/drawing/2014/main" id="{17975BBD-C27E-E7A0-ACCE-69D566B4A82C}"/>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Rectangle : coins arrondis 18">
              <a:extLst>
                <a:ext uri="{FF2B5EF4-FFF2-40B4-BE49-F238E27FC236}">
                  <a16:creationId xmlns:a16="http://schemas.microsoft.com/office/drawing/2014/main" id="{04235097-B18C-71E6-16B7-05B77D1DF9D4}"/>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 coins arrondis 20">
              <a:extLst>
                <a:ext uri="{FF2B5EF4-FFF2-40B4-BE49-F238E27FC236}">
                  <a16:creationId xmlns:a16="http://schemas.microsoft.com/office/drawing/2014/main" id="{82F98E27-B368-9170-34A3-D618D7B40D51}"/>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 coins arrondis 21">
              <a:extLst>
                <a:ext uri="{FF2B5EF4-FFF2-40B4-BE49-F238E27FC236}">
                  <a16:creationId xmlns:a16="http://schemas.microsoft.com/office/drawing/2014/main" id="{6B840081-DAF0-4AA3-8CCE-6BE4D56FC951}"/>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 coins arrondis 23">
              <a:extLst>
                <a:ext uri="{FF2B5EF4-FFF2-40B4-BE49-F238E27FC236}">
                  <a16:creationId xmlns:a16="http://schemas.microsoft.com/office/drawing/2014/main" id="{63973665-F43F-D1E0-F79A-72643779F270}"/>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 coins arrondis 24">
              <a:extLst>
                <a:ext uri="{FF2B5EF4-FFF2-40B4-BE49-F238E27FC236}">
                  <a16:creationId xmlns:a16="http://schemas.microsoft.com/office/drawing/2014/main" id="{E9D0EDDB-3834-2B12-9F54-23D59EEF861D}"/>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 coins arrondis 25">
              <a:extLst>
                <a:ext uri="{FF2B5EF4-FFF2-40B4-BE49-F238E27FC236}">
                  <a16:creationId xmlns:a16="http://schemas.microsoft.com/office/drawing/2014/main" id="{334F9261-0E89-83B1-E30F-EC49A9C0764A}"/>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 coins arrondis 28">
              <a:extLst>
                <a:ext uri="{FF2B5EF4-FFF2-40B4-BE49-F238E27FC236}">
                  <a16:creationId xmlns:a16="http://schemas.microsoft.com/office/drawing/2014/main" id="{87A8658D-40EC-5418-CE39-AB1AEF872E5C}"/>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 coins arrondis 29">
              <a:extLst>
                <a:ext uri="{FF2B5EF4-FFF2-40B4-BE49-F238E27FC236}">
                  <a16:creationId xmlns:a16="http://schemas.microsoft.com/office/drawing/2014/main" id="{1199F7C7-0281-48A1-35A2-A9946AFE5FF7}"/>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 coins arrondis 30">
              <a:extLst>
                <a:ext uri="{FF2B5EF4-FFF2-40B4-BE49-F238E27FC236}">
                  <a16:creationId xmlns:a16="http://schemas.microsoft.com/office/drawing/2014/main" id="{368CFB62-40AF-DC8D-F3C7-38A729F7D165}"/>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6" name="Groupe 5">
            <a:extLst>
              <a:ext uri="{FF2B5EF4-FFF2-40B4-BE49-F238E27FC236}">
                <a16:creationId xmlns:a16="http://schemas.microsoft.com/office/drawing/2014/main" id="{0F5E3968-6644-7EF5-BD40-6CBBF6D6024D}"/>
              </a:ext>
            </a:extLst>
          </p:cNvPr>
          <p:cNvGrpSpPr/>
          <p:nvPr/>
        </p:nvGrpSpPr>
        <p:grpSpPr>
          <a:xfrm>
            <a:off x="10090093" y="4054196"/>
            <a:ext cx="2057400" cy="2167666"/>
            <a:chOff x="10090094" y="4147753"/>
            <a:chExt cx="2057400" cy="2106700"/>
          </a:xfrm>
        </p:grpSpPr>
        <p:sp>
          <p:nvSpPr>
            <p:cNvPr id="32" name="object 78">
              <a:extLst>
                <a:ext uri="{FF2B5EF4-FFF2-40B4-BE49-F238E27FC236}">
                  <a16:creationId xmlns:a16="http://schemas.microsoft.com/office/drawing/2014/main" id="{831601D2-DD59-7B23-C00B-45A46771B552}"/>
                </a:ext>
              </a:extLst>
            </p:cNvPr>
            <p:cNvSpPr txBox="1"/>
            <p:nvPr/>
          </p:nvSpPr>
          <p:spPr>
            <a:xfrm>
              <a:off x="10090094" y="5603662"/>
              <a:ext cx="2057400" cy="650791"/>
            </a:xfrm>
            <a:prstGeom prst="rect">
              <a:avLst/>
            </a:prstGeom>
          </p:spPr>
          <p:txBody>
            <a:bodyPr vert="horz" wrap="square" lIns="0" tIns="11971" rIns="0" bIns="0" rtlCol="0">
              <a:spAutoFit/>
            </a:bodyPr>
            <a:lstStyle/>
            <a:p>
              <a:pPr marL="11971" marR="0" lvl="0" indent="0" algn="ctr" defTabSz="914400" rtl="0" eaLnBrk="1" fontAlgn="auto" latinLnBrk="0" hangingPunct="1">
                <a:lnSpc>
                  <a:spcPct val="90000"/>
                </a:lnSpc>
                <a:spcBef>
                  <a:spcPts val="0"/>
                </a:spcBef>
                <a:spcAft>
                  <a:spcPts val="0"/>
                </a:spcAft>
                <a:buClrTx/>
                <a:buSzTx/>
                <a:buFontTx/>
                <a:buNone/>
                <a:tabLst/>
                <a:defRPr/>
              </a:pP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Distribuée dans </a:t>
              </a:r>
              <a:b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9 000 points </a:t>
              </a:r>
              <a:b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de vente !</a:t>
              </a:r>
            </a:p>
          </p:txBody>
        </p:sp>
        <p:pic>
          <p:nvPicPr>
            <p:cNvPr id="35" name="Image 34" descr="Une image contenant texte&#10;&#10;Description générée automatiquement">
              <a:extLst>
                <a:ext uri="{FF2B5EF4-FFF2-40B4-BE49-F238E27FC236}">
                  <a16:creationId xmlns:a16="http://schemas.microsoft.com/office/drawing/2014/main" id="{7C3D7D8F-A521-9149-6FB2-C06930DCFA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4761" y="4147753"/>
              <a:ext cx="1222811" cy="1438547"/>
            </a:xfrm>
            <a:prstGeom prst="rect">
              <a:avLst/>
            </a:prstGeom>
          </p:spPr>
        </p:pic>
        <p:pic>
          <p:nvPicPr>
            <p:cNvPr id="36" name="Image 35">
              <a:extLst>
                <a:ext uri="{FF2B5EF4-FFF2-40B4-BE49-F238E27FC236}">
                  <a16:creationId xmlns:a16="http://schemas.microsoft.com/office/drawing/2014/main" id="{44AC327E-0DE8-EB59-7C0D-2B3480C82C97}"/>
                </a:ext>
              </a:extLst>
            </p:cNvPr>
            <p:cNvPicPr>
              <a:picLocks noChangeAspect="1"/>
            </p:cNvPicPr>
            <p:nvPr/>
          </p:nvPicPr>
          <p:blipFill>
            <a:blip r:embed="rId8"/>
            <a:stretch>
              <a:fillRect/>
            </a:stretch>
          </p:blipFill>
          <p:spPr>
            <a:xfrm>
              <a:off x="10098184" y="4408196"/>
              <a:ext cx="823031" cy="731583"/>
            </a:xfrm>
            <a:prstGeom prst="rect">
              <a:avLst/>
            </a:prstGeom>
          </p:spPr>
        </p:pic>
      </p:grpSp>
      <p:cxnSp>
        <p:nvCxnSpPr>
          <p:cNvPr id="13" name="Connecteur droit 12">
            <a:extLst>
              <a:ext uri="{FF2B5EF4-FFF2-40B4-BE49-F238E27FC236}">
                <a16:creationId xmlns:a16="http://schemas.microsoft.com/office/drawing/2014/main" id="{0578E5FA-43F1-7CC9-D850-E15C6FC8D947}"/>
              </a:ext>
            </a:extLst>
          </p:cNvPr>
          <p:cNvCxnSpPr>
            <a:cxnSpLocks/>
          </p:cNvCxnSpPr>
          <p:nvPr/>
        </p:nvCxnSpPr>
        <p:spPr>
          <a:xfrm>
            <a:off x="0" y="648769"/>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sp>
        <p:nvSpPr>
          <p:cNvPr id="2" name="object 58">
            <a:extLst>
              <a:ext uri="{FF2B5EF4-FFF2-40B4-BE49-F238E27FC236}">
                <a16:creationId xmlns:a16="http://schemas.microsoft.com/office/drawing/2014/main" id="{5E319E41-224F-EB84-C6E4-2E10C440F9C7}"/>
              </a:ext>
            </a:extLst>
          </p:cNvPr>
          <p:cNvSpPr txBox="1"/>
          <p:nvPr/>
        </p:nvSpPr>
        <p:spPr>
          <a:xfrm>
            <a:off x="4078705" y="2539377"/>
            <a:ext cx="5498431" cy="996973"/>
          </a:xfrm>
          <a:prstGeom prst="rect">
            <a:avLst/>
          </a:prstGeom>
        </p:spPr>
        <p:txBody>
          <a:bodyPr vert="horz" wrap="square" lIns="0" tIns="11971"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La petite Elfi, l’alliée des loisirs en plein air contribue </a:t>
            </a:r>
            <a:b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b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à la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réduction des émissions de CO</a:t>
            </a:r>
            <a:r>
              <a:rPr kumimoji="0" lang="fr-FR" sz="1600" b="1" i="0" u="none" strike="noStrike" kern="1200" cap="none" spc="0" normalizeH="0" baseline="-25000" noProof="0" dirty="0">
                <a:ln>
                  <a:noFill/>
                </a:ln>
                <a:solidFill>
                  <a:srgbClr val="525252"/>
                </a:solidFill>
                <a:effectLst/>
                <a:uLnTx/>
                <a:uFillTx/>
                <a:latin typeface="Arial" panose="020B0604020202020204"/>
                <a:ea typeface="+mn-ea"/>
                <a:cs typeface="+mn-cs"/>
              </a:rPr>
              <a:t>2 </a:t>
            </a:r>
            <a:r>
              <a:rPr lang="fr-FR" sz="1600" dirty="0">
                <a:solidFill>
                  <a:srgbClr val="525252"/>
                </a:solidFill>
                <a:latin typeface="Arial" panose="020B0604020202020204"/>
              </a:rPr>
              <a:t>!</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 E</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lle s'utilise en extérieur pour alimenter un barbecue, une plancha, un fer à souder, un </a:t>
            </a:r>
            <a:r>
              <a:rPr kumimoji="0" lang="fr-FR" sz="16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désherbeur</a:t>
            </a:r>
            <a:r>
              <a:rPr kumimoji="0" lang="fr-FR" sz="16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thermique…</a:t>
            </a:r>
            <a:endPar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10" name="Groupe 9">
            <a:extLst>
              <a:ext uri="{FF2B5EF4-FFF2-40B4-BE49-F238E27FC236}">
                <a16:creationId xmlns:a16="http://schemas.microsoft.com/office/drawing/2014/main" id="{87BF1B19-D3F8-63F9-AE45-BAD715FC0281}"/>
              </a:ext>
            </a:extLst>
          </p:cNvPr>
          <p:cNvGrpSpPr/>
          <p:nvPr/>
        </p:nvGrpSpPr>
        <p:grpSpPr>
          <a:xfrm>
            <a:off x="193616" y="5821712"/>
            <a:ext cx="818758" cy="494529"/>
            <a:chOff x="172581" y="5941042"/>
            <a:chExt cx="818758" cy="494529"/>
          </a:xfrm>
        </p:grpSpPr>
        <p:pic>
          <p:nvPicPr>
            <p:cNvPr id="20" name="Graphique 19" descr="Ligne fléchée : demi-tour horizontal avec un remplissage uni">
              <a:hlinkClick r:id="rId9" action="ppaction://hlinksldjump"/>
              <a:extLst>
                <a:ext uri="{FF2B5EF4-FFF2-40B4-BE49-F238E27FC236}">
                  <a16:creationId xmlns:a16="http://schemas.microsoft.com/office/drawing/2014/main" id="{940CC1F1-7683-8F19-A358-2B88410BE78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flipH="1">
              <a:off x="172581" y="6051366"/>
              <a:ext cx="384205" cy="384205"/>
            </a:xfrm>
            <a:prstGeom prst="rect">
              <a:avLst/>
            </a:prstGeom>
          </p:spPr>
        </p:pic>
        <p:pic>
          <p:nvPicPr>
            <p:cNvPr id="27" name="Graphique 26" descr="Logement avec un remplissage uni">
              <a:hlinkClick r:id="rId9" action="ppaction://hlinksldjump"/>
              <a:extLst>
                <a:ext uri="{FF2B5EF4-FFF2-40B4-BE49-F238E27FC236}">
                  <a16:creationId xmlns:a16="http://schemas.microsoft.com/office/drawing/2014/main" id="{9A5FCC2D-55B4-0DA9-103E-FB264944737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357742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e 39">
            <a:extLst>
              <a:ext uri="{FF2B5EF4-FFF2-40B4-BE49-F238E27FC236}">
                <a16:creationId xmlns:a16="http://schemas.microsoft.com/office/drawing/2014/main" id="{6E95F976-EF8E-DC4F-F909-569646284BCD}"/>
              </a:ext>
            </a:extLst>
          </p:cNvPr>
          <p:cNvGrpSpPr/>
          <p:nvPr/>
        </p:nvGrpSpPr>
        <p:grpSpPr>
          <a:xfrm>
            <a:off x="1180213" y="2495872"/>
            <a:ext cx="11011787" cy="3897510"/>
            <a:chOff x="1180213" y="1116286"/>
            <a:chExt cx="11011787" cy="5277096"/>
          </a:xfrm>
        </p:grpSpPr>
        <p:sp>
          <p:nvSpPr>
            <p:cNvPr id="5" name="object 5">
              <a:extLst>
                <a:ext uri="{FF2B5EF4-FFF2-40B4-BE49-F238E27FC236}">
                  <a16:creationId xmlns:a16="http://schemas.microsoft.com/office/drawing/2014/main" id="{B8978FBE-8EBD-C6FE-8F10-ABBFC0E15F15}"/>
                </a:ext>
              </a:extLst>
            </p:cNvPr>
            <p:cNvSpPr/>
            <p:nvPr/>
          </p:nvSpPr>
          <p:spPr>
            <a:xfrm>
              <a:off x="1180213" y="1116287"/>
              <a:ext cx="8220729" cy="5277095"/>
            </a:xfrm>
            <a:custGeom>
              <a:avLst/>
              <a:gdLst/>
              <a:ahLst/>
              <a:cxnLst/>
              <a:rect l="l" t="t" r="r" b="b"/>
              <a:pathLst>
                <a:path w="15120619" h="3607434">
                  <a:moveTo>
                    <a:pt x="0" y="3607193"/>
                  </a:moveTo>
                  <a:lnTo>
                    <a:pt x="15120010" y="3607193"/>
                  </a:lnTo>
                  <a:lnTo>
                    <a:pt x="15120010" y="0"/>
                  </a:lnTo>
                  <a:lnTo>
                    <a:pt x="0" y="0"/>
                  </a:lnTo>
                  <a:lnTo>
                    <a:pt x="0" y="3607193"/>
                  </a:lnTo>
                  <a:close/>
                </a:path>
              </a:pathLst>
            </a:cu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object 5">
              <a:extLst>
                <a:ext uri="{FF2B5EF4-FFF2-40B4-BE49-F238E27FC236}">
                  <a16:creationId xmlns:a16="http://schemas.microsoft.com/office/drawing/2014/main" id="{6C916B60-A3B9-C4DB-62ED-9B44AB3CC996}"/>
                </a:ext>
              </a:extLst>
            </p:cNvPr>
            <p:cNvSpPr/>
            <p:nvPr/>
          </p:nvSpPr>
          <p:spPr>
            <a:xfrm>
              <a:off x="9400962" y="1116286"/>
              <a:ext cx="2791038" cy="5277095"/>
            </a:xfrm>
            <a:custGeom>
              <a:avLst/>
              <a:gdLst/>
              <a:ahLst/>
              <a:cxnLst/>
              <a:rect l="l" t="t" r="r" b="b"/>
              <a:pathLst>
                <a:path w="15120619" h="3607434">
                  <a:moveTo>
                    <a:pt x="0" y="3607193"/>
                  </a:moveTo>
                  <a:lnTo>
                    <a:pt x="15120010" y="3607193"/>
                  </a:lnTo>
                  <a:lnTo>
                    <a:pt x="15120010" y="0"/>
                  </a:lnTo>
                  <a:lnTo>
                    <a:pt x="0" y="0"/>
                  </a:lnTo>
                  <a:lnTo>
                    <a:pt x="0" y="3607193"/>
                  </a:lnTo>
                  <a:close/>
                </a:path>
              </a:pathLst>
            </a:custGeom>
            <a:solidFill>
              <a:schemeClr val="bg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e 9">
            <a:extLst>
              <a:ext uri="{FF2B5EF4-FFF2-40B4-BE49-F238E27FC236}">
                <a16:creationId xmlns:a16="http://schemas.microsoft.com/office/drawing/2014/main" id="{2C1DC8C9-EC73-2688-3D28-489BC1E953BE}"/>
              </a:ext>
            </a:extLst>
          </p:cNvPr>
          <p:cNvGrpSpPr/>
          <p:nvPr/>
        </p:nvGrpSpPr>
        <p:grpSpPr>
          <a:xfrm>
            <a:off x="9663037" y="1155031"/>
            <a:ext cx="2391773" cy="3012629"/>
            <a:chOff x="7351916" y="3286088"/>
            <a:chExt cx="5595948" cy="7048546"/>
          </a:xfrm>
        </p:grpSpPr>
        <p:sp>
          <p:nvSpPr>
            <p:cNvPr id="11" name="Ellipse 10">
              <a:extLst>
                <a:ext uri="{FF2B5EF4-FFF2-40B4-BE49-F238E27FC236}">
                  <a16:creationId xmlns:a16="http://schemas.microsoft.com/office/drawing/2014/main" id="{3AE83EC3-E7DE-D6FE-F43E-81213C9DCC77}"/>
                </a:ext>
              </a:extLst>
            </p:cNvPr>
            <p:cNvSpPr/>
            <p:nvPr/>
          </p:nvSpPr>
          <p:spPr>
            <a:xfrm>
              <a:off x="7351916" y="6462495"/>
              <a:ext cx="1511549" cy="1511549"/>
            </a:xfrm>
            <a:prstGeom prst="ellipse">
              <a:avLst/>
            </a:prstGeom>
            <a:solidFill>
              <a:srgbClr val="74C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Ellipse 11">
              <a:extLst>
                <a:ext uri="{FF2B5EF4-FFF2-40B4-BE49-F238E27FC236}">
                  <a16:creationId xmlns:a16="http://schemas.microsoft.com/office/drawing/2014/main" id="{FBA8D5A9-4E51-09F3-31CF-0978AB6EC7C1}"/>
                </a:ext>
              </a:extLst>
            </p:cNvPr>
            <p:cNvSpPr/>
            <p:nvPr/>
          </p:nvSpPr>
          <p:spPr>
            <a:xfrm>
              <a:off x="8200958" y="8372835"/>
              <a:ext cx="1279992" cy="1279992"/>
            </a:xfrm>
            <a:prstGeom prst="ellipse">
              <a:avLst/>
            </a:prstGeom>
            <a:solidFill>
              <a:srgbClr val="74C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97">
                <a:solidFill>
                  <a:prstClr val="white"/>
                </a:solidFill>
                <a:latin typeface="Arial" panose="020B0604020202020204"/>
              </a:endParaRPr>
            </a:p>
          </p:txBody>
        </p:sp>
        <p:sp>
          <p:nvSpPr>
            <p:cNvPr id="14" name="Ellipse 13">
              <a:extLst>
                <a:ext uri="{FF2B5EF4-FFF2-40B4-BE49-F238E27FC236}">
                  <a16:creationId xmlns:a16="http://schemas.microsoft.com/office/drawing/2014/main" id="{3F7151BF-5A9D-7062-D01A-6B9792154330}"/>
                </a:ext>
              </a:extLst>
            </p:cNvPr>
            <p:cNvSpPr/>
            <p:nvPr/>
          </p:nvSpPr>
          <p:spPr>
            <a:xfrm>
              <a:off x="10117731" y="9163987"/>
              <a:ext cx="1170647" cy="1170647"/>
            </a:xfrm>
            <a:prstGeom prst="ellipse">
              <a:avLst/>
            </a:prstGeom>
            <a:solidFill>
              <a:srgbClr val="74C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97">
                <a:solidFill>
                  <a:prstClr val="white"/>
                </a:solidFill>
                <a:latin typeface="Arial" panose="020B0604020202020204"/>
              </a:endParaRPr>
            </a:p>
          </p:txBody>
        </p:sp>
        <p:sp>
          <p:nvSpPr>
            <p:cNvPr id="15" name="Ellipse 14">
              <a:extLst>
                <a:ext uri="{FF2B5EF4-FFF2-40B4-BE49-F238E27FC236}">
                  <a16:creationId xmlns:a16="http://schemas.microsoft.com/office/drawing/2014/main" id="{F61A17FC-659C-4F73-6205-A3F4D25DE29E}"/>
                </a:ext>
              </a:extLst>
            </p:cNvPr>
            <p:cNvSpPr/>
            <p:nvPr/>
          </p:nvSpPr>
          <p:spPr>
            <a:xfrm>
              <a:off x="12079525" y="4931648"/>
              <a:ext cx="868339" cy="868339"/>
            </a:xfrm>
            <a:prstGeom prst="ellipse">
              <a:avLst/>
            </a:prstGeom>
            <a:solidFill>
              <a:srgbClr val="74C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97">
                <a:solidFill>
                  <a:prstClr val="white"/>
                </a:solidFill>
                <a:latin typeface="Arial" panose="020B0604020202020204"/>
              </a:endParaRPr>
            </a:p>
          </p:txBody>
        </p:sp>
        <p:pic>
          <p:nvPicPr>
            <p:cNvPr id="16" name="Image 15">
              <a:extLst>
                <a:ext uri="{FF2B5EF4-FFF2-40B4-BE49-F238E27FC236}">
                  <a16:creationId xmlns:a16="http://schemas.microsoft.com/office/drawing/2014/main" id="{9B8D8666-27EE-AEC3-F3DF-B0A03139A29F}"/>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t="-6137" b="2"/>
            <a:stretch/>
          </p:blipFill>
          <p:spPr>
            <a:xfrm>
              <a:off x="8057957" y="4440234"/>
              <a:ext cx="1614774" cy="1713852"/>
            </a:xfrm>
            <a:prstGeom prst="rect">
              <a:avLst/>
            </a:prstGeom>
          </p:spPr>
        </p:pic>
        <p:pic>
          <p:nvPicPr>
            <p:cNvPr id="17" name="Image 16">
              <a:extLst>
                <a:ext uri="{FF2B5EF4-FFF2-40B4-BE49-F238E27FC236}">
                  <a16:creationId xmlns:a16="http://schemas.microsoft.com/office/drawing/2014/main" id="{E6032194-AD26-3FBE-47DB-0485D503B3D9}"/>
                </a:ext>
              </a:extLst>
            </p:cNvPr>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6816" t="-27366" b="-2"/>
            <a:stretch/>
          </p:blipFill>
          <p:spPr>
            <a:xfrm>
              <a:off x="9712575" y="3286088"/>
              <a:ext cx="1841471" cy="2195763"/>
            </a:xfrm>
            <a:prstGeom prst="rect">
              <a:avLst/>
            </a:prstGeom>
          </p:spPr>
        </p:pic>
      </p:grpSp>
      <p:pic>
        <p:nvPicPr>
          <p:cNvPr id="44" name="Image 43" descr="Une image contenant texte, équipement électronique&#10;&#10;Description générée automatiquement">
            <a:extLst>
              <a:ext uri="{FF2B5EF4-FFF2-40B4-BE49-F238E27FC236}">
                <a16:creationId xmlns:a16="http://schemas.microsoft.com/office/drawing/2014/main" id="{09946395-9B72-9A33-837E-4C5D4A62CC20}"/>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45" name="Rectangle 44">
            <a:extLst>
              <a:ext uri="{FF2B5EF4-FFF2-40B4-BE49-F238E27FC236}">
                <a16:creationId xmlns:a16="http://schemas.microsoft.com/office/drawing/2014/main" id="{54E6F3C6-5F55-6C24-7681-EE07D90EF9AF}"/>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bject 72">
            <a:extLst>
              <a:ext uri="{FF2B5EF4-FFF2-40B4-BE49-F238E27FC236}">
                <a16:creationId xmlns:a16="http://schemas.microsoft.com/office/drawing/2014/main" id="{B254BE8D-4F40-DB0C-134F-B6C2908E01B1}"/>
              </a:ext>
            </a:extLst>
          </p:cNvPr>
          <p:cNvSpPr txBox="1"/>
          <p:nvPr/>
        </p:nvSpPr>
        <p:spPr>
          <a:xfrm>
            <a:off x="1450391" y="430341"/>
            <a:ext cx="5639239"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Des distributeurs automatiques de bouteilles</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sp>
        <p:nvSpPr>
          <p:cNvPr id="25" name="object 72">
            <a:extLst>
              <a:ext uri="{FF2B5EF4-FFF2-40B4-BE49-F238E27FC236}">
                <a16:creationId xmlns:a16="http://schemas.microsoft.com/office/drawing/2014/main" id="{B44D77DA-CDEE-C6F3-6B30-BB30F9046219}"/>
              </a:ext>
            </a:extLst>
          </p:cNvPr>
          <p:cNvSpPr txBox="1"/>
          <p:nvPr/>
        </p:nvSpPr>
        <p:spPr>
          <a:xfrm>
            <a:off x="3965385" y="2512664"/>
            <a:ext cx="4441552" cy="1376681"/>
          </a:xfrm>
          <a:prstGeom prst="rect">
            <a:avLst/>
          </a:prstGeom>
        </p:spPr>
        <p:txBody>
          <a:bodyPr vert="horz" wrap="square" lIns="0" tIns="110131" rIns="0" bIns="0" rtlCol="0">
            <a:spAutoFit/>
          </a:bodyPr>
          <a:lstStyle>
            <a:defPPr>
              <a:defRPr lang="fr-FR"/>
            </a:defPPr>
            <a:lvl1pPr marL="11971" marR="8380" algn="just">
              <a:spcBef>
                <a:spcPts val="461"/>
              </a:spcBef>
              <a:defRPr spc="-5">
                <a:solidFill>
                  <a:schemeClr val="accent1"/>
                </a:solidFill>
                <a:latin typeface="Arial" panose="020B0604020202020204" pitchFamily="34" charset="0"/>
                <a:cs typeface="Arial" panose="020B0604020202020204" pitchFamily="34" charset="0"/>
              </a:defRPr>
            </a:lvl1pPr>
          </a:lstStyle>
          <a:p>
            <a:pPr marL="11971" marR="8380" lvl="0" indent="0" algn="l" defTabSz="914400" rtl="0" eaLnBrk="1" fontAlgn="auto" latinLnBrk="0" hangingPunct="1">
              <a:lnSpc>
                <a:spcPct val="110000"/>
              </a:lnSpc>
              <a:spcBef>
                <a:spcPts val="1200"/>
              </a:spcBef>
              <a:spcAft>
                <a:spcPts val="0"/>
              </a:spcAft>
              <a:buClrTx/>
              <a:buSzTx/>
              <a:buFontTx/>
              <a:buNone/>
              <a:tabLst/>
              <a:defRPr/>
            </a:pPr>
            <a:r>
              <a:rPr lang="fr-FR" sz="2000" dirty="0">
                <a:solidFill>
                  <a:schemeClr val="bg2"/>
                </a:solidFill>
                <a:latin typeface="Arial Black" panose="020B0A04020102020204" pitchFamily="34" charset="0"/>
              </a:rPr>
              <a:t>Près de </a:t>
            </a:r>
            <a:r>
              <a:rPr lang="fr-FR" sz="2800" dirty="0">
                <a:solidFill>
                  <a:schemeClr val="bg2"/>
                </a:solidFill>
                <a:latin typeface="Arial Black" panose="020B0A04020102020204" pitchFamily="34" charset="0"/>
              </a:rPr>
              <a:t>2</a:t>
            </a:r>
            <a:r>
              <a:rPr kumimoji="0" lang="fr-FR" sz="2800" i="0" u="none" strike="noStrike" kern="1200" cap="none" spc="-5" normalizeH="0" baseline="0" noProof="0" dirty="0">
                <a:ln>
                  <a:noFill/>
                </a:ln>
                <a:solidFill>
                  <a:schemeClr val="bg2"/>
                </a:solidFill>
                <a:effectLst/>
                <a:uLnTx/>
                <a:uFillTx/>
                <a:latin typeface="Arial Black" panose="020B0A04020102020204" pitchFamily="34" charset="0"/>
              </a:rPr>
              <a:t> 000 </a:t>
            </a:r>
            <a:br>
              <a:rPr kumimoji="0" lang="fr-FR" sz="28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fr-FR" sz="1600" b="1"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distributeurs automatiques de bouteilles de gaz partout en France </a:t>
            </a:r>
            <a:r>
              <a:rPr kumimoji="0" lang="fr-FR"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afin de </a:t>
            </a:r>
            <a:r>
              <a:rPr kumimoji="0" sz="1600" b="0" i="0" u="none" strike="noStrike" kern="1200" cap="none" spc="-5"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s’approvisionner</a:t>
            </a:r>
            <a:r>
              <a:rPr kumimoji="0" lang="fr-FR"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à tout moment et ne pas tomber en panne.</a:t>
            </a:r>
            <a:endParaRPr kumimoji="0" sz="2000" b="0" i="0" u="none" strike="noStrike" kern="1200" cap="none" spc="-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 name="Groupe 30">
            <a:extLst>
              <a:ext uri="{FF2B5EF4-FFF2-40B4-BE49-F238E27FC236}">
                <a16:creationId xmlns:a16="http://schemas.microsoft.com/office/drawing/2014/main" id="{AF7F9EE0-A92A-F9B8-AE0F-BB922DDFC85F}"/>
              </a:ext>
            </a:extLst>
          </p:cNvPr>
          <p:cNvGrpSpPr/>
          <p:nvPr/>
        </p:nvGrpSpPr>
        <p:grpSpPr>
          <a:xfrm>
            <a:off x="8399944" y="2998096"/>
            <a:ext cx="1610872" cy="1568850"/>
            <a:chOff x="-1083419" y="4669679"/>
            <a:chExt cx="1095375" cy="1066801"/>
          </a:xfrm>
        </p:grpSpPr>
        <p:grpSp>
          <p:nvGrpSpPr>
            <p:cNvPr id="32" name="Groupe 31">
              <a:extLst>
                <a:ext uri="{FF2B5EF4-FFF2-40B4-BE49-F238E27FC236}">
                  <a16:creationId xmlns:a16="http://schemas.microsoft.com/office/drawing/2014/main" id="{247630D5-3373-F94C-28E5-75D83B5CD461}"/>
                </a:ext>
              </a:extLst>
            </p:cNvPr>
            <p:cNvGrpSpPr/>
            <p:nvPr/>
          </p:nvGrpSpPr>
          <p:grpSpPr>
            <a:xfrm>
              <a:off x="-1083419" y="4669679"/>
              <a:ext cx="1095375" cy="1066801"/>
              <a:chOff x="-1883519" y="3507629"/>
              <a:chExt cx="1095375" cy="1066801"/>
            </a:xfrm>
          </p:grpSpPr>
          <p:sp>
            <p:nvSpPr>
              <p:cNvPr id="35" name="Ellipse 34">
                <a:extLst>
                  <a:ext uri="{FF2B5EF4-FFF2-40B4-BE49-F238E27FC236}">
                    <a16:creationId xmlns:a16="http://schemas.microsoft.com/office/drawing/2014/main" id="{FEF073A9-C358-9455-9BB9-D56B5E751FEE}"/>
                  </a:ext>
                </a:extLst>
              </p:cNvPr>
              <p:cNvSpPr/>
              <p:nvPr/>
            </p:nvSpPr>
            <p:spPr>
              <a:xfrm>
                <a:off x="-1822970" y="3562350"/>
                <a:ext cx="908179" cy="908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6" name="Image 35">
                <a:extLst>
                  <a:ext uri="{FF2B5EF4-FFF2-40B4-BE49-F238E27FC236}">
                    <a16:creationId xmlns:a16="http://schemas.microsoft.com/office/drawing/2014/main" id="{0D5E5D9C-FA8A-4D06-DC92-6167F59A1D8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a:stretch/>
            </p:blipFill>
            <p:spPr>
              <a:xfrm>
                <a:off x="-1883519" y="3507629"/>
                <a:ext cx="1095375" cy="1066801"/>
              </a:xfrm>
              <a:prstGeom prst="rect">
                <a:avLst/>
              </a:prstGeom>
            </p:spPr>
          </p:pic>
        </p:grpSp>
        <p:sp>
          <p:nvSpPr>
            <p:cNvPr id="33" name="Ellipse 32">
              <a:extLst>
                <a:ext uri="{FF2B5EF4-FFF2-40B4-BE49-F238E27FC236}">
                  <a16:creationId xmlns:a16="http://schemas.microsoft.com/office/drawing/2014/main" id="{7A22BBAF-9DA9-7E1D-0633-26CFA621159C}"/>
                </a:ext>
              </a:extLst>
            </p:cNvPr>
            <p:cNvSpPr/>
            <p:nvPr/>
          </p:nvSpPr>
          <p:spPr>
            <a:xfrm>
              <a:off x="-970942" y="4773561"/>
              <a:ext cx="812016" cy="8120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34" name="Image 33" descr="Une image contenant dessin&#10;&#10;Description générée automatiquement">
              <a:extLst>
                <a:ext uri="{FF2B5EF4-FFF2-40B4-BE49-F238E27FC236}">
                  <a16:creationId xmlns:a16="http://schemas.microsoft.com/office/drawing/2014/main" id="{03933FB2-7E29-4AA2-5207-E8E4229F51A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85450" y="5002048"/>
              <a:ext cx="596529" cy="373277"/>
            </a:xfrm>
            <a:prstGeom prst="rect">
              <a:avLst/>
            </a:prstGeom>
          </p:spPr>
        </p:pic>
      </p:grpSp>
      <p:grpSp>
        <p:nvGrpSpPr>
          <p:cNvPr id="9" name="Groupe 8">
            <a:extLst>
              <a:ext uri="{FF2B5EF4-FFF2-40B4-BE49-F238E27FC236}">
                <a16:creationId xmlns:a16="http://schemas.microsoft.com/office/drawing/2014/main" id="{8AE4B755-957F-055A-2327-AA09F3A21A0F}"/>
              </a:ext>
            </a:extLst>
          </p:cNvPr>
          <p:cNvGrpSpPr/>
          <p:nvPr/>
        </p:nvGrpSpPr>
        <p:grpSpPr>
          <a:xfrm>
            <a:off x="9596617" y="3408303"/>
            <a:ext cx="2687600" cy="2991197"/>
            <a:chOff x="9874870" y="3617543"/>
            <a:chExt cx="2421479" cy="2781955"/>
          </a:xfrm>
        </p:grpSpPr>
        <p:sp>
          <p:nvSpPr>
            <p:cNvPr id="13" name="object 74">
              <a:extLst>
                <a:ext uri="{FF2B5EF4-FFF2-40B4-BE49-F238E27FC236}">
                  <a16:creationId xmlns:a16="http://schemas.microsoft.com/office/drawing/2014/main" id="{72CAF487-C6F5-2168-9F97-1ED5CA0F44B4}"/>
                </a:ext>
              </a:extLst>
            </p:cNvPr>
            <p:cNvSpPr/>
            <p:nvPr/>
          </p:nvSpPr>
          <p:spPr>
            <a:xfrm>
              <a:off x="9874870" y="3617543"/>
              <a:ext cx="2338396" cy="2781955"/>
            </a:xfrm>
            <a:custGeom>
              <a:avLst/>
              <a:gdLst>
                <a:gd name="connsiteX0" fmla="*/ 3036582 w 4226157"/>
                <a:gd name="connsiteY0" fmla="*/ 0 h 5092131"/>
                <a:gd name="connsiteX1" fmla="*/ 2988294 w 4226157"/>
                <a:gd name="connsiteY1" fmla="*/ 376 h 5092131"/>
                <a:gd name="connsiteX2" fmla="*/ 2940188 w 4226157"/>
                <a:gd name="connsiteY2" fmla="*/ 1500 h 5092131"/>
                <a:gd name="connsiteX3" fmla="*/ 2892270 w 4226157"/>
                <a:gd name="connsiteY3" fmla="*/ 3368 h 5092131"/>
                <a:gd name="connsiteX4" fmla="*/ 2844544 w 4226157"/>
                <a:gd name="connsiteY4" fmla="*/ 5974 h 5092131"/>
                <a:gd name="connsiteX5" fmla="*/ 2797016 w 4226157"/>
                <a:gd name="connsiteY5" fmla="*/ 9311 h 5092131"/>
                <a:gd name="connsiteX6" fmla="*/ 2749693 w 4226157"/>
                <a:gd name="connsiteY6" fmla="*/ 13375 h 5092131"/>
                <a:gd name="connsiteX7" fmla="*/ 2702578 w 4226157"/>
                <a:gd name="connsiteY7" fmla="*/ 18159 h 5092131"/>
                <a:gd name="connsiteX8" fmla="*/ 2655679 w 4226157"/>
                <a:gd name="connsiteY8" fmla="*/ 23659 h 5092131"/>
                <a:gd name="connsiteX9" fmla="*/ 2609001 w 4226157"/>
                <a:gd name="connsiteY9" fmla="*/ 29868 h 5092131"/>
                <a:gd name="connsiteX10" fmla="*/ 2562549 w 4226157"/>
                <a:gd name="connsiteY10" fmla="*/ 36782 h 5092131"/>
                <a:gd name="connsiteX11" fmla="*/ 2516328 w 4226157"/>
                <a:gd name="connsiteY11" fmla="*/ 44394 h 5092131"/>
                <a:gd name="connsiteX12" fmla="*/ 2470345 w 4226157"/>
                <a:gd name="connsiteY12" fmla="*/ 52700 h 5092131"/>
                <a:gd name="connsiteX13" fmla="*/ 2424604 w 4226157"/>
                <a:gd name="connsiteY13" fmla="*/ 61693 h 5092131"/>
                <a:gd name="connsiteX14" fmla="*/ 2379112 w 4226157"/>
                <a:gd name="connsiteY14" fmla="*/ 71367 h 5092131"/>
                <a:gd name="connsiteX15" fmla="*/ 2333874 w 4226157"/>
                <a:gd name="connsiteY15" fmla="*/ 81718 h 5092131"/>
                <a:gd name="connsiteX16" fmla="*/ 2288896 w 4226157"/>
                <a:gd name="connsiteY16" fmla="*/ 92740 h 5092131"/>
                <a:gd name="connsiteX17" fmla="*/ 2244182 w 4226157"/>
                <a:gd name="connsiteY17" fmla="*/ 104427 h 5092131"/>
                <a:gd name="connsiteX18" fmla="*/ 2199739 w 4226157"/>
                <a:gd name="connsiteY18" fmla="*/ 116774 h 5092131"/>
                <a:gd name="connsiteX19" fmla="*/ 2155573 w 4226157"/>
                <a:gd name="connsiteY19" fmla="*/ 129775 h 5092131"/>
                <a:gd name="connsiteX20" fmla="*/ 2111688 w 4226157"/>
                <a:gd name="connsiteY20" fmla="*/ 143425 h 5092131"/>
                <a:gd name="connsiteX21" fmla="*/ 2068090 w 4226157"/>
                <a:gd name="connsiteY21" fmla="*/ 157717 h 5092131"/>
                <a:gd name="connsiteX22" fmla="*/ 2024785 w 4226157"/>
                <a:gd name="connsiteY22" fmla="*/ 172647 h 5092131"/>
                <a:gd name="connsiteX23" fmla="*/ 1981779 w 4226157"/>
                <a:gd name="connsiteY23" fmla="*/ 188209 h 5092131"/>
                <a:gd name="connsiteX24" fmla="*/ 1939077 w 4226157"/>
                <a:gd name="connsiteY24" fmla="*/ 204398 h 5092131"/>
                <a:gd name="connsiteX25" fmla="*/ 1896684 w 4226157"/>
                <a:gd name="connsiteY25" fmla="*/ 221207 h 5092131"/>
                <a:gd name="connsiteX26" fmla="*/ 1854606 w 4226157"/>
                <a:gd name="connsiteY26" fmla="*/ 238631 h 5092131"/>
                <a:gd name="connsiteX27" fmla="*/ 1812849 w 4226157"/>
                <a:gd name="connsiteY27" fmla="*/ 256665 h 5092131"/>
                <a:gd name="connsiteX28" fmla="*/ 1771418 w 4226157"/>
                <a:gd name="connsiteY28" fmla="*/ 275303 h 5092131"/>
                <a:gd name="connsiteX29" fmla="*/ 1730319 w 4226157"/>
                <a:gd name="connsiteY29" fmla="*/ 294540 h 5092131"/>
                <a:gd name="connsiteX30" fmla="*/ 1689558 w 4226157"/>
                <a:gd name="connsiteY30" fmla="*/ 314369 h 5092131"/>
                <a:gd name="connsiteX31" fmla="*/ 1649139 w 4226157"/>
                <a:gd name="connsiteY31" fmla="*/ 334786 h 5092131"/>
                <a:gd name="connsiteX32" fmla="*/ 1609068 w 4226157"/>
                <a:gd name="connsiteY32" fmla="*/ 355785 h 5092131"/>
                <a:gd name="connsiteX33" fmla="*/ 1569352 w 4226157"/>
                <a:gd name="connsiteY33" fmla="*/ 377360 h 5092131"/>
                <a:gd name="connsiteX34" fmla="*/ 1529995 w 4226157"/>
                <a:gd name="connsiteY34" fmla="*/ 399507 h 5092131"/>
                <a:gd name="connsiteX35" fmla="*/ 1491004 w 4226157"/>
                <a:gd name="connsiteY35" fmla="*/ 422218 h 5092131"/>
                <a:gd name="connsiteX36" fmla="*/ 1452382 w 4226157"/>
                <a:gd name="connsiteY36" fmla="*/ 445489 h 5092131"/>
                <a:gd name="connsiteX37" fmla="*/ 1414138 w 4226157"/>
                <a:gd name="connsiteY37" fmla="*/ 469314 h 5092131"/>
                <a:gd name="connsiteX38" fmla="*/ 1376275 w 4226157"/>
                <a:gd name="connsiteY38" fmla="*/ 493687 h 5092131"/>
                <a:gd name="connsiteX39" fmla="*/ 1338799 w 4226157"/>
                <a:gd name="connsiteY39" fmla="*/ 518604 h 5092131"/>
                <a:gd name="connsiteX40" fmla="*/ 1301716 w 4226157"/>
                <a:gd name="connsiteY40" fmla="*/ 544057 h 5092131"/>
                <a:gd name="connsiteX41" fmla="*/ 1265032 w 4226157"/>
                <a:gd name="connsiteY41" fmla="*/ 570043 h 5092131"/>
                <a:gd name="connsiteX42" fmla="*/ 1228752 w 4226157"/>
                <a:gd name="connsiteY42" fmla="*/ 596555 h 5092131"/>
                <a:gd name="connsiteX43" fmla="*/ 1192881 w 4226157"/>
                <a:gd name="connsiteY43" fmla="*/ 623588 h 5092131"/>
                <a:gd name="connsiteX44" fmla="*/ 1157426 w 4226157"/>
                <a:gd name="connsiteY44" fmla="*/ 651136 h 5092131"/>
                <a:gd name="connsiteX45" fmla="*/ 1122391 w 4226157"/>
                <a:gd name="connsiteY45" fmla="*/ 679194 h 5092131"/>
                <a:gd name="connsiteX46" fmla="*/ 1087782 w 4226157"/>
                <a:gd name="connsiteY46" fmla="*/ 707755 h 5092131"/>
                <a:gd name="connsiteX47" fmla="*/ 1053605 w 4226157"/>
                <a:gd name="connsiteY47" fmla="*/ 736816 h 5092131"/>
                <a:gd name="connsiteX48" fmla="*/ 1019866 w 4226157"/>
                <a:gd name="connsiteY48" fmla="*/ 766369 h 5092131"/>
                <a:gd name="connsiteX49" fmla="*/ 986569 w 4226157"/>
                <a:gd name="connsiteY49" fmla="*/ 796409 h 5092131"/>
                <a:gd name="connsiteX50" fmla="*/ 953721 w 4226157"/>
                <a:gd name="connsiteY50" fmla="*/ 826932 h 5092131"/>
                <a:gd name="connsiteX51" fmla="*/ 921328 w 4226157"/>
                <a:gd name="connsiteY51" fmla="*/ 857930 h 5092131"/>
                <a:gd name="connsiteX52" fmla="*/ 889393 w 4226157"/>
                <a:gd name="connsiteY52" fmla="*/ 889400 h 5092131"/>
                <a:gd name="connsiteX53" fmla="*/ 857924 w 4226157"/>
                <a:gd name="connsiteY53" fmla="*/ 921334 h 5092131"/>
                <a:gd name="connsiteX54" fmla="*/ 826926 w 4226157"/>
                <a:gd name="connsiteY54" fmla="*/ 953728 h 5092131"/>
                <a:gd name="connsiteX55" fmla="*/ 796403 w 4226157"/>
                <a:gd name="connsiteY55" fmla="*/ 986576 h 5092131"/>
                <a:gd name="connsiteX56" fmla="*/ 766363 w 4226157"/>
                <a:gd name="connsiteY56" fmla="*/ 1019873 h 5092131"/>
                <a:gd name="connsiteX57" fmla="*/ 736810 w 4226157"/>
                <a:gd name="connsiteY57" fmla="*/ 1053613 h 5092131"/>
                <a:gd name="connsiteX58" fmla="*/ 707750 w 4226157"/>
                <a:gd name="connsiteY58" fmla="*/ 1087790 h 5092131"/>
                <a:gd name="connsiteX59" fmla="*/ 679189 w 4226157"/>
                <a:gd name="connsiteY59" fmla="*/ 1122398 h 5092131"/>
                <a:gd name="connsiteX60" fmla="*/ 651131 w 4226157"/>
                <a:gd name="connsiteY60" fmla="*/ 1157433 h 5092131"/>
                <a:gd name="connsiteX61" fmla="*/ 623583 w 4226157"/>
                <a:gd name="connsiteY61" fmla="*/ 1192889 h 5092131"/>
                <a:gd name="connsiteX62" fmla="*/ 596551 w 4226157"/>
                <a:gd name="connsiteY62" fmla="*/ 1228760 h 5092131"/>
                <a:gd name="connsiteX63" fmla="*/ 570039 w 4226157"/>
                <a:gd name="connsiteY63" fmla="*/ 1265040 h 5092131"/>
                <a:gd name="connsiteX64" fmla="*/ 544053 w 4226157"/>
                <a:gd name="connsiteY64" fmla="*/ 1301725 h 5092131"/>
                <a:gd name="connsiteX65" fmla="*/ 518600 w 4226157"/>
                <a:gd name="connsiteY65" fmla="*/ 1338808 h 5092131"/>
                <a:gd name="connsiteX66" fmla="*/ 493683 w 4226157"/>
                <a:gd name="connsiteY66" fmla="*/ 1376284 h 5092131"/>
                <a:gd name="connsiteX67" fmla="*/ 469310 w 4226157"/>
                <a:gd name="connsiteY67" fmla="*/ 1414147 h 5092131"/>
                <a:gd name="connsiteX68" fmla="*/ 445485 w 4226157"/>
                <a:gd name="connsiteY68" fmla="*/ 1452392 h 5092131"/>
                <a:gd name="connsiteX69" fmla="*/ 422214 w 4226157"/>
                <a:gd name="connsiteY69" fmla="*/ 1491013 h 5092131"/>
                <a:gd name="connsiteX70" fmla="*/ 399503 w 4226157"/>
                <a:gd name="connsiteY70" fmla="*/ 1530005 h 5092131"/>
                <a:gd name="connsiteX71" fmla="*/ 377357 w 4226157"/>
                <a:gd name="connsiteY71" fmla="*/ 1569362 h 5092131"/>
                <a:gd name="connsiteX72" fmla="*/ 355782 w 4226157"/>
                <a:gd name="connsiteY72" fmla="*/ 1609078 h 5092131"/>
                <a:gd name="connsiteX73" fmla="*/ 334784 w 4226157"/>
                <a:gd name="connsiteY73" fmla="*/ 1649149 h 5092131"/>
                <a:gd name="connsiteX74" fmla="*/ 314367 w 4226157"/>
                <a:gd name="connsiteY74" fmla="*/ 1689568 h 5092131"/>
                <a:gd name="connsiteX75" fmla="*/ 294537 w 4226157"/>
                <a:gd name="connsiteY75" fmla="*/ 1730330 h 5092131"/>
                <a:gd name="connsiteX76" fmla="*/ 275301 w 4226157"/>
                <a:gd name="connsiteY76" fmla="*/ 1771429 h 5092131"/>
                <a:gd name="connsiteX77" fmla="*/ 256663 w 4226157"/>
                <a:gd name="connsiteY77" fmla="*/ 1812860 h 5092131"/>
                <a:gd name="connsiteX78" fmla="*/ 238629 w 4226157"/>
                <a:gd name="connsiteY78" fmla="*/ 1854617 h 5092131"/>
                <a:gd name="connsiteX79" fmla="*/ 221205 w 4226157"/>
                <a:gd name="connsiteY79" fmla="*/ 1896695 h 5092131"/>
                <a:gd name="connsiteX80" fmla="*/ 204396 w 4226157"/>
                <a:gd name="connsiteY80" fmla="*/ 1939088 h 5092131"/>
                <a:gd name="connsiteX81" fmla="*/ 188208 w 4226157"/>
                <a:gd name="connsiteY81" fmla="*/ 1981790 h 5092131"/>
                <a:gd name="connsiteX82" fmla="*/ 172646 w 4226157"/>
                <a:gd name="connsiteY82" fmla="*/ 2024797 h 5092131"/>
                <a:gd name="connsiteX83" fmla="*/ 157716 w 4226157"/>
                <a:gd name="connsiteY83" fmla="*/ 2068101 h 5092131"/>
                <a:gd name="connsiteX84" fmla="*/ 143424 w 4226157"/>
                <a:gd name="connsiteY84" fmla="*/ 2111699 h 5092131"/>
                <a:gd name="connsiteX85" fmla="*/ 129774 w 4226157"/>
                <a:gd name="connsiteY85" fmla="*/ 2155584 h 5092131"/>
                <a:gd name="connsiteX86" fmla="*/ 116773 w 4226157"/>
                <a:gd name="connsiteY86" fmla="*/ 2199751 h 5092131"/>
                <a:gd name="connsiteX87" fmla="*/ 104426 w 4226157"/>
                <a:gd name="connsiteY87" fmla="*/ 2244194 h 5092131"/>
                <a:gd name="connsiteX88" fmla="*/ 92739 w 4226157"/>
                <a:gd name="connsiteY88" fmla="*/ 2288908 h 5092131"/>
                <a:gd name="connsiteX89" fmla="*/ 81718 w 4226157"/>
                <a:gd name="connsiteY89" fmla="*/ 2333886 h 5092131"/>
                <a:gd name="connsiteX90" fmla="*/ 71367 w 4226157"/>
                <a:gd name="connsiteY90" fmla="*/ 2379124 h 5092131"/>
                <a:gd name="connsiteX91" fmla="*/ 61692 w 4226157"/>
                <a:gd name="connsiteY91" fmla="*/ 2424616 h 5092131"/>
                <a:gd name="connsiteX92" fmla="*/ 52699 w 4226157"/>
                <a:gd name="connsiteY92" fmla="*/ 2470357 h 5092131"/>
                <a:gd name="connsiteX93" fmla="*/ 44394 w 4226157"/>
                <a:gd name="connsiteY93" fmla="*/ 2516340 h 5092131"/>
                <a:gd name="connsiteX94" fmla="*/ 36782 w 4226157"/>
                <a:gd name="connsiteY94" fmla="*/ 2562561 h 5092131"/>
                <a:gd name="connsiteX95" fmla="*/ 29868 w 4226157"/>
                <a:gd name="connsiteY95" fmla="*/ 2609013 h 5092131"/>
                <a:gd name="connsiteX96" fmla="*/ 23659 w 4226157"/>
                <a:gd name="connsiteY96" fmla="*/ 2655692 h 5092131"/>
                <a:gd name="connsiteX97" fmla="*/ 18159 w 4226157"/>
                <a:gd name="connsiteY97" fmla="*/ 2702591 h 5092131"/>
                <a:gd name="connsiteX98" fmla="*/ 13375 w 4226157"/>
                <a:gd name="connsiteY98" fmla="*/ 2749705 h 5092131"/>
                <a:gd name="connsiteX99" fmla="*/ 9311 w 4226157"/>
                <a:gd name="connsiteY99" fmla="*/ 2797029 h 5092131"/>
                <a:gd name="connsiteX100" fmla="*/ 5974 w 4226157"/>
                <a:gd name="connsiteY100" fmla="*/ 2844556 h 5092131"/>
                <a:gd name="connsiteX101" fmla="*/ 3368 w 4226157"/>
                <a:gd name="connsiteY101" fmla="*/ 2892282 h 5092131"/>
                <a:gd name="connsiteX102" fmla="*/ 1500 w 4226157"/>
                <a:gd name="connsiteY102" fmla="*/ 2940201 h 5092131"/>
                <a:gd name="connsiteX103" fmla="*/ 376 w 4226157"/>
                <a:gd name="connsiteY103" fmla="*/ 2988307 h 5092131"/>
                <a:gd name="connsiteX104" fmla="*/ 0 w 4226157"/>
                <a:gd name="connsiteY104" fmla="*/ 3036595 h 5092131"/>
                <a:gd name="connsiteX105" fmla="*/ 376 w 4226157"/>
                <a:gd name="connsiteY105" fmla="*/ 3084883 h 5092131"/>
                <a:gd name="connsiteX106" fmla="*/ 1500 w 4226157"/>
                <a:gd name="connsiteY106" fmla="*/ 3132989 h 5092131"/>
                <a:gd name="connsiteX107" fmla="*/ 3368 w 4226157"/>
                <a:gd name="connsiteY107" fmla="*/ 3180907 h 5092131"/>
                <a:gd name="connsiteX108" fmla="*/ 5974 w 4226157"/>
                <a:gd name="connsiteY108" fmla="*/ 3228633 h 5092131"/>
                <a:gd name="connsiteX109" fmla="*/ 9311 w 4226157"/>
                <a:gd name="connsiteY109" fmla="*/ 3276161 h 5092131"/>
                <a:gd name="connsiteX110" fmla="*/ 13375 w 4226157"/>
                <a:gd name="connsiteY110" fmla="*/ 3323485 h 5092131"/>
                <a:gd name="connsiteX111" fmla="*/ 18159 w 4226157"/>
                <a:gd name="connsiteY111" fmla="*/ 3370599 h 5092131"/>
                <a:gd name="connsiteX112" fmla="*/ 23659 w 4226157"/>
                <a:gd name="connsiteY112" fmla="*/ 3417498 h 5092131"/>
                <a:gd name="connsiteX113" fmla="*/ 29868 w 4226157"/>
                <a:gd name="connsiteY113" fmla="*/ 3464176 h 5092131"/>
                <a:gd name="connsiteX114" fmla="*/ 36782 w 4226157"/>
                <a:gd name="connsiteY114" fmla="*/ 3510629 h 5092131"/>
                <a:gd name="connsiteX115" fmla="*/ 44394 w 4226157"/>
                <a:gd name="connsiteY115" fmla="*/ 3556849 h 5092131"/>
                <a:gd name="connsiteX116" fmla="*/ 52699 w 4226157"/>
                <a:gd name="connsiteY116" fmla="*/ 3602832 h 5092131"/>
                <a:gd name="connsiteX117" fmla="*/ 61692 w 4226157"/>
                <a:gd name="connsiteY117" fmla="*/ 3648573 h 5092131"/>
                <a:gd name="connsiteX118" fmla="*/ 71367 w 4226157"/>
                <a:gd name="connsiteY118" fmla="*/ 3694065 h 5092131"/>
                <a:gd name="connsiteX119" fmla="*/ 81718 w 4226157"/>
                <a:gd name="connsiteY119" fmla="*/ 3739303 h 5092131"/>
                <a:gd name="connsiteX120" fmla="*/ 92739 w 4226157"/>
                <a:gd name="connsiteY120" fmla="*/ 3784281 h 5092131"/>
                <a:gd name="connsiteX121" fmla="*/ 104426 w 4226157"/>
                <a:gd name="connsiteY121" fmla="*/ 3828995 h 5092131"/>
                <a:gd name="connsiteX122" fmla="*/ 116773 w 4226157"/>
                <a:gd name="connsiteY122" fmla="*/ 3873438 h 5092131"/>
                <a:gd name="connsiteX123" fmla="*/ 129774 w 4226157"/>
                <a:gd name="connsiteY123" fmla="*/ 3917604 h 5092131"/>
                <a:gd name="connsiteX124" fmla="*/ 143424 w 4226157"/>
                <a:gd name="connsiteY124" fmla="*/ 3961489 h 5092131"/>
                <a:gd name="connsiteX125" fmla="*/ 157716 w 4226157"/>
                <a:gd name="connsiteY125" fmla="*/ 4005087 h 5092131"/>
                <a:gd name="connsiteX126" fmla="*/ 172646 w 4226157"/>
                <a:gd name="connsiteY126" fmla="*/ 4048392 h 5092131"/>
                <a:gd name="connsiteX127" fmla="*/ 188208 w 4226157"/>
                <a:gd name="connsiteY127" fmla="*/ 4091398 h 5092131"/>
                <a:gd name="connsiteX128" fmla="*/ 204396 w 4226157"/>
                <a:gd name="connsiteY128" fmla="*/ 4134100 h 5092131"/>
                <a:gd name="connsiteX129" fmla="*/ 221205 w 4226157"/>
                <a:gd name="connsiteY129" fmla="*/ 4176493 h 5092131"/>
                <a:gd name="connsiteX130" fmla="*/ 238629 w 4226157"/>
                <a:gd name="connsiteY130" fmla="*/ 4218571 h 5092131"/>
                <a:gd name="connsiteX131" fmla="*/ 256663 w 4226157"/>
                <a:gd name="connsiteY131" fmla="*/ 4260328 h 5092131"/>
                <a:gd name="connsiteX132" fmla="*/ 275301 w 4226157"/>
                <a:gd name="connsiteY132" fmla="*/ 4301759 h 5092131"/>
                <a:gd name="connsiteX133" fmla="*/ 294537 w 4226157"/>
                <a:gd name="connsiteY133" fmla="*/ 4342858 h 5092131"/>
                <a:gd name="connsiteX134" fmla="*/ 314367 w 4226157"/>
                <a:gd name="connsiteY134" fmla="*/ 4383619 h 5092131"/>
                <a:gd name="connsiteX135" fmla="*/ 334784 w 4226157"/>
                <a:gd name="connsiteY135" fmla="*/ 4424038 h 5092131"/>
                <a:gd name="connsiteX136" fmla="*/ 355782 w 4226157"/>
                <a:gd name="connsiteY136" fmla="*/ 4464109 h 5092131"/>
                <a:gd name="connsiteX137" fmla="*/ 377357 w 4226157"/>
                <a:gd name="connsiteY137" fmla="*/ 4503825 h 5092131"/>
                <a:gd name="connsiteX138" fmla="*/ 399503 w 4226157"/>
                <a:gd name="connsiteY138" fmla="*/ 4543182 h 5092131"/>
                <a:gd name="connsiteX139" fmla="*/ 422214 w 4226157"/>
                <a:gd name="connsiteY139" fmla="*/ 4582174 h 5092131"/>
                <a:gd name="connsiteX140" fmla="*/ 445485 w 4226157"/>
                <a:gd name="connsiteY140" fmla="*/ 4620795 h 5092131"/>
                <a:gd name="connsiteX141" fmla="*/ 469310 w 4226157"/>
                <a:gd name="connsiteY141" fmla="*/ 4659039 h 5092131"/>
                <a:gd name="connsiteX142" fmla="*/ 493683 w 4226157"/>
                <a:gd name="connsiteY142" fmla="*/ 4696902 h 5092131"/>
                <a:gd name="connsiteX143" fmla="*/ 518600 w 4226157"/>
                <a:gd name="connsiteY143" fmla="*/ 4734378 h 5092131"/>
                <a:gd name="connsiteX144" fmla="*/ 544053 w 4226157"/>
                <a:gd name="connsiteY144" fmla="*/ 4771461 h 5092131"/>
                <a:gd name="connsiteX145" fmla="*/ 570039 w 4226157"/>
                <a:gd name="connsiteY145" fmla="*/ 4808145 h 5092131"/>
                <a:gd name="connsiteX146" fmla="*/ 596551 w 4226157"/>
                <a:gd name="connsiteY146" fmla="*/ 4844425 h 5092131"/>
                <a:gd name="connsiteX147" fmla="*/ 623583 w 4226157"/>
                <a:gd name="connsiteY147" fmla="*/ 4880296 h 5092131"/>
                <a:gd name="connsiteX148" fmla="*/ 651131 w 4226157"/>
                <a:gd name="connsiteY148" fmla="*/ 4915752 h 5092131"/>
                <a:gd name="connsiteX149" fmla="*/ 679189 w 4226157"/>
                <a:gd name="connsiteY149" fmla="*/ 4950786 h 5092131"/>
                <a:gd name="connsiteX150" fmla="*/ 707750 w 4226157"/>
                <a:gd name="connsiteY150" fmla="*/ 4985395 h 5092131"/>
                <a:gd name="connsiteX151" fmla="*/ 736810 w 4226157"/>
                <a:gd name="connsiteY151" fmla="*/ 5019572 h 5092131"/>
                <a:gd name="connsiteX152" fmla="*/ 766363 w 4226157"/>
                <a:gd name="connsiteY152" fmla="*/ 5053311 h 5092131"/>
                <a:gd name="connsiteX153" fmla="*/ 796403 w 4226157"/>
                <a:gd name="connsiteY153" fmla="*/ 5086608 h 5092131"/>
                <a:gd name="connsiteX154" fmla="*/ 4226157 w 4226157"/>
                <a:gd name="connsiteY154" fmla="*/ 5092131 h 5092131"/>
                <a:gd name="connsiteX155" fmla="*/ 4215180 w 4226157"/>
                <a:gd name="connsiteY155" fmla="*/ 237232 h 5092131"/>
                <a:gd name="connsiteX156" fmla="*/ 4176480 w 4226157"/>
                <a:gd name="connsiteY156" fmla="*/ 221207 h 5092131"/>
                <a:gd name="connsiteX157" fmla="*/ 4134088 w 4226157"/>
                <a:gd name="connsiteY157" fmla="*/ 204398 h 5092131"/>
                <a:gd name="connsiteX158" fmla="*/ 4091385 w 4226157"/>
                <a:gd name="connsiteY158" fmla="*/ 188209 h 5092131"/>
                <a:gd name="connsiteX159" fmla="*/ 4048379 w 4226157"/>
                <a:gd name="connsiteY159" fmla="*/ 172647 h 5092131"/>
                <a:gd name="connsiteX160" fmla="*/ 4005074 w 4226157"/>
                <a:gd name="connsiteY160" fmla="*/ 157717 h 5092131"/>
                <a:gd name="connsiteX161" fmla="*/ 3961477 w 4226157"/>
                <a:gd name="connsiteY161" fmla="*/ 143425 h 5092131"/>
                <a:gd name="connsiteX162" fmla="*/ 3917592 w 4226157"/>
                <a:gd name="connsiteY162" fmla="*/ 129775 h 5092131"/>
                <a:gd name="connsiteX163" fmla="*/ 3873425 w 4226157"/>
                <a:gd name="connsiteY163" fmla="*/ 116774 h 5092131"/>
                <a:gd name="connsiteX164" fmla="*/ 3828982 w 4226157"/>
                <a:gd name="connsiteY164" fmla="*/ 104427 h 5092131"/>
                <a:gd name="connsiteX165" fmla="*/ 3784269 w 4226157"/>
                <a:gd name="connsiteY165" fmla="*/ 92740 h 5092131"/>
                <a:gd name="connsiteX166" fmla="*/ 3739290 w 4226157"/>
                <a:gd name="connsiteY166" fmla="*/ 81718 h 5092131"/>
                <a:gd name="connsiteX167" fmla="*/ 3694052 w 4226157"/>
                <a:gd name="connsiteY167" fmla="*/ 71367 h 5092131"/>
                <a:gd name="connsiteX168" fmla="*/ 3648560 w 4226157"/>
                <a:gd name="connsiteY168" fmla="*/ 61693 h 5092131"/>
                <a:gd name="connsiteX169" fmla="*/ 3602820 w 4226157"/>
                <a:gd name="connsiteY169" fmla="*/ 52700 h 5092131"/>
                <a:gd name="connsiteX170" fmla="*/ 3556836 w 4226157"/>
                <a:gd name="connsiteY170" fmla="*/ 44394 h 5092131"/>
                <a:gd name="connsiteX171" fmla="*/ 3510616 w 4226157"/>
                <a:gd name="connsiteY171" fmla="*/ 36782 h 5092131"/>
                <a:gd name="connsiteX172" fmla="*/ 3464164 w 4226157"/>
                <a:gd name="connsiteY172" fmla="*/ 29868 h 5092131"/>
                <a:gd name="connsiteX173" fmla="*/ 3417485 w 4226157"/>
                <a:gd name="connsiteY173" fmla="*/ 23659 h 5092131"/>
                <a:gd name="connsiteX174" fmla="*/ 3370586 w 4226157"/>
                <a:gd name="connsiteY174" fmla="*/ 18159 h 5092131"/>
                <a:gd name="connsiteX175" fmla="*/ 3323472 w 4226157"/>
                <a:gd name="connsiteY175" fmla="*/ 13375 h 5092131"/>
                <a:gd name="connsiteX176" fmla="*/ 3276148 w 4226157"/>
                <a:gd name="connsiteY176" fmla="*/ 9311 h 5092131"/>
                <a:gd name="connsiteX177" fmla="*/ 3228621 w 4226157"/>
                <a:gd name="connsiteY177" fmla="*/ 5974 h 5092131"/>
                <a:gd name="connsiteX178" fmla="*/ 3180895 w 4226157"/>
                <a:gd name="connsiteY178" fmla="*/ 3368 h 5092131"/>
                <a:gd name="connsiteX179" fmla="*/ 3132976 w 4226157"/>
                <a:gd name="connsiteY179" fmla="*/ 1500 h 5092131"/>
                <a:gd name="connsiteX180" fmla="*/ 3084870 w 4226157"/>
                <a:gd name="connsiteY180" fmla="*/ 376 h 5092131"/>
                <a:gd name="connsiteX181" fmla="*/ 3036582 w 4226157"/>
                <a:gd name="connsiteY181" fmla="*/ 0 h 5092131"/>
                <a:gd name="connsiteX0" fmla="*/ 3036582 w 4226157"/>
                <a:gd name="connsiteY0" fmla="*/ 0 h 5100256"/>
                <a:gd name="connsiteX1" fmla="*/ 2988294 w 4226157"/>
                <a:gd name="connsiteY1" fmla="*/ 376 h 5100256"/>
                <a:gd name="connsiteX2" fmla="*/ 2940188 w 4226157"/>
                <a:gd name="connsiteY2" fmla="*/ 1500 h 5100256"/>
                <a:gd name="connsiteX3" fmla="*/ 2892270 w 4226157"/>
                <a:gd name="connsiteY3" fmla="*/ 3368 h 5100256"/>
                <a:gd name="connsiteX4" fmla="*/ 2844544 w 4226157"/>
                <a:gd name="connsiteY4" fmla="*/ 5974 h 5100256"/>
                <a:gd name="connsiteX5" fmla="*/ 2797016 w 4226157"/>
                <a:gd name="connsiteY5" fmla="*/ 9311 h 5100256"/>
                <a:gd name="connsiteX6" fmla="*/ 2749693 w 4226157"/>
                <a:gd name="connsiteY6" fmla="*/ 13375 h 5100256"/>
                <a:gd name="connsiteX7" fmla="*/ 2702578 w 4226157"/>
                <a:gd name="connsiteY7" fmla="*/ 18159 h 5100256"/>
                <a:gd name="connsiteX8" fmla="*/ 2655679 w 4226157"/>
                <a:gd name="connsiteY8" fmla="*/ 23659 h 5100256"/>
                <a:gd name="connsiteX9" fmla="*/ 2609001 w 4226157"/>
                <a:gd name="connsiteY9" fmla="*/ 29868 h 5100256"/>
                <a:gd name="connsiteX10" fmla="*/ 2562549 w 4226157"/>
                <a:gd name="connsiteY10" fmla="*/ 36782 h 5100256"/>
                <a:gd name="connsiteX11" fmla="*/ 2516328 w 4226157"/>
                <a:gd name="connsiteY11" fmla="*/ 44394 h 5100256"/>
                <a:gd name="connsiteX12" fmla="*/ 2470345 w 4226157"/>
                <a:gd name="connsiteY12" fmla="*/ 52700 h 5100256"/>
                <a:gd name="connsiteX13" fmla="*/ 2424604 w 4226157"/>
                <a:gd name="connsiteY13" fmla="*/ 61693 h 5100256"/>
                <a:gd name="connsiteX14" fmla="*/ 2379112 w 4226157"/>
                <a:gd name="connsiteY14" fmla="*/ 71367 h 5100256"/>
                <a:gd name="connsiteX15" fmla="*/ 2333874 w 4226157"/>
                <a:gd name="connsiteY15" fmla="*/ 81718 h 5100256"/>
                <a:gd name="connsiteX16" fmla="*/ 2288896 w 4226157"/>
                <a:gd name="connsiteY16" fmla="*/ 92740 h 5100256"/>
                <a:gd name="connsiteX17" fmla="*/ 2244182 w 4226157"/>
                <a:gd name="connsiteY17" fmla="*/ 104427 h 5100256"/>
                <a:gd name="connsiteX18" fmla="*/ 2199739 w 4226157"/>
                <a:gd name="connsiteY18" fmla="*/ 116774 h 5100256"/>
                <a:gd name="connsiteX19" fmla="*/ 2155573 w 4226157"/>
                <a:gd name="connsiteY19" fmla="*/ 129775 h 5100256"/>
                <a:gd name="connsiteX20" fmla="*/ 2111688 w 4226157"/>
                <a:gd name="connsiteY20" fmla="*/ 143425 h 5100256"/>
                <a:gd name="connsiteX21" fmla="*/ 2068090 w 4226157"/>
                <a:gd name="connsiteY21" fmla="*/ 157717 h 5100256"/>
                <a:gd name="connsiteX22" fmla="*/ 2024785 w 4226157"/>
                <a:gd name="connsiteY22" fmla="*/ 172647 h 5100256"/>
                <a:gd name="connsiteX23" fmla="*/ 1981779 w 4226157"/>
                <a:gd name="connsiteY23" fmla="*/ 188209 h 5100256"/>
                <a:gd name="connsiteX24" fmla="*/ 1939077 w 4226157"/>
                <a:gd name="connsiteY24" fmla="*/ 204398 h 5100256"/>
                <a:gd name="connsiteX25" fmla="*/ 1896684 w 4226157"/>
                <a:gd name="connsiteY25" fmla="*/ 221207 h 5100256"/>
                <a:gd name="connsiteX26" fmla="*/ 1854606 w 4226157"/>
                <a:gd name="connsiteY26" fmla="*/ 238631 h 5100256"/>
                <a:gd name="connsiteX27" fmla="*/ 1812849 w 4226157"/>
                <a:gd name="connsiteY27" fmla="*/ 256665 h 5100256"/>
                <a:gd name="connsiteX28" fmla="*/ 1771418 w 4226157"/>
                <a:gd name="connsiteY28" fmla="*/ 275303 h 5100256"/>
                <a:gd name="connsiteX29" fmla="*/ 1730319 w 4226157"/>
                <a:gd name="connsiteY29" fmla="*/ 294540 h 5100256"/>
                <a:gd name="connsiteX30" fmla="*/ 1689558 w 4226157"/>
                <a:gd name="connsiteY30" fmla="*/ 314369 h 5100256"/>
                <a:gd name="connsiteX31" fmla="*/ 1649139 w 4226157"/>
                <a:gd name="connsiteY31" fmla="*/ 334786 h 5100256"/>
                <a:gd name="connsiteX32" fmla="*/ 1609068 w 4226157"/>
                <a:gd name="connsiteY32" fmla="*/ 355785 h 5100256"/>
                <a:gd name="connsiteX33" fmla="*/ 1569352 w 4226157"/>
                <a:gd name="connsiteY33" fmla="*/ 377360 h 5100256"/>
                <a:gd name="connsiteX34" fmla="*/ 1529995 w 4226157"/>
                <a:gd name="connsiteY34" fmla="*/ 399507 h 5100256"/>
                <a:gd name="connsiteX35" fmla="*/ 1491004 w 4226157"/>
                <a:gd name="connsiteY35" fmla="*/ 422218 h 5100256"/>
                <a:gd name="connsiteX36" fmla="*/ 1452382 w 4226157"/>
                <a:gd name="connsiteY36" fmla="*/ 445489 h 5100256"/>
                <a:gd name="connsiteX37" fmla="*/ 1414138 w 4226157"/>
                <a:gd name="connsiteY37" fmla="*/ 469314 h 5100256"/>
                <a:gd name="connsiteX38" fmla="*/ 1376275 w 4226157"/>
                <a:gd name="connsiteY38" fmla="*/ 493687 h 5100256"/>
                <a:gd name="connsiteX39" fmla="*/ 1338799 w 4226157"/>
                <a:gd name="connsiteY39" fmla="*/ 518604 h 5100256"/>
                <a:gd name="connsiteX40" fmla="*/ 1301716 w 4226157"/>
                <a:gd name="connsiteY40" fmla="*/ 544057 h 5100256"/>
                <a:gd name="connsiteX41" fmla="*/ 1265032 w 4226157"/>
                <a:gd name="connsiteY41" fmla="*/ 570043 h 5100256"/>
                <a:gd name="connsiteX42" fmla="*/ 1228752 w 4226157"/>
                <a:gd name="connsiteY42" fmla="*/ 596555 h 5100256"/>
                <a:gd name="connsiteX43" fmla="*/ 1192881 w 4226157"/>
                <a:gd name="connsiteY43" fmla="*/ 623588 h 5100256"/>
                <a:gd name="connsiteX44" fmla="*/ 1157426 w 4226157"/>
                <a:gd name="connsiteY44" fmla="*/ 651136 h 5100256"/>
                <a:gd name="connsiteX45" fmla="*/ 1122391 w 4226157"/>
                <a:gd name="connsiteY45" fmla="*/ 679194 h 5100256"/>
                <a:gd name="connsiteX46" fmla="*/ 1087782 w 4226157"/>
                <a:gd name="connsiteY46" fmla="*/ 707755 h 5100256"/>
                <a:gd name="connsiteX47" fmla="*/ 1053605 w 4226157"/>
                <a:gd name="connsiteY47" fmla="*/ 736816 h 5100256"/>
                <a:gd name="connsiteX48" fmla="*/ 1019866 w 4226157"/>
                <a:gd name="connsiteY48" fmla="*/ 766369 h 5100256"/>
                <a:gd name="connsiteX49" fmla="*/ 986569 w 4226157"/>
                <a:gd name="connsiteY49" fmla="*/ 796409 h 5100256"/>
                <a:gd name="connsiteX50" fmla="*/ 953721 w 4226157"/>
                <a:gd name="connsiteY50" fmla="*/ 826932 h 5100256"/>
                <a:gd name="connsiteX51" fmla="*/ 921328 w 4226157"/>
                <a:gd name="connsiteY51" fmla="*/ 857930 h 5100256"/>
                <a:gd name="connsiteX52" fmla="*/ 889393 w 4226157"/>
                <a:gd name="connsiteY52" fmla="*/ 889400 h 5100256"/>
                <a:gd name="connsiteX53" fmla="*/ 857924 w 4226157"/>
                <a:gd name="connsiteY53" fmla="*/ 921334 h 5100256"/>
                <a:gd name="connsiteX54" fmla="*/ 826926 w 4226157"/>
                <a:gd name="connsiteY54" fmla="*/ 953728 h 5100256"/>
                <a:gd name="connsiteX55" fmla="*/ 796403 w 4226157"/>
                <a:gd name="connsiteY55" fmla="*/ 986576 h 5100256"/>
                <a:gd name="connsiteX56" fmla="*/ 766363 w 4226157"/>
                <a:gd name="connsiteY56" fmla="*/ 1019873 h 5100256"/>
                <a:gd name="connsiteX57" fmla="*/ 736810 w 4226157"/>
                <a:gd name="connsiteY57" fmla="*/ 1053613 h 5100256"/>
                <a:gd name="connsiteX58" fmla="*/ 707750 w 4226157"/>
                <a:gd name="connsiteY58" fmla="*/ 1087790 h 5100256"/>
                <a:gd name="connsiteX59" fmla="*/ 679189 w 4226157"/>
                <a:gd name="connsiteY59" fmla="*/ 1122398 h 5100256"/>
                <a:gd name="connsiteX60" fmla="*/ 651131 w 4226157"/>
                <a:gd name="connsiteY60" fmla="*/ 1157433 h 5100256"/>
                <a:gd name="connsiteX61" fmla="*/ 623583 w 4226157"/>
                <a:gd name="connsiteY61" fmla="*/ 1192889 h 5100256"/>
                <a:gd name="connsiteX62" fmla="*/ 596551 w 4226157"/>
                <a:gd name="connsiteY62" fmla="*/ 1228760 h 5100256"/>
                <a:gd name="connsiteX63" fmla="*/ 570039 w 4226157"/>
                <a:gd name="connsiteY63" fmla="*/ 1265040 h 5100256"/>
                <a:gd name="connsiteX64" fmla="*/ 544053 w 4226157"/>
                <a:gd name="connsiteY64" fmla="*/ 1301725 h 5100256"/>
                <a:gd name="connsiteX65" fmla="*/ 518600 w 4226157"/>
                <a:gd name="connsiteY65" fmla="*/ 1338808 h 5100256"/>
                <a:gd name="connsiteX66" fmla="*/ 493683 w 4226157"/>
                <a:gd name="connsiteY66" fmla="*/ 1376284 h 5100256"/>
                <a:gd name="connsiteX67" fmla="*/ 469310 w 4226157"/>
                <a:gd name="connsiteY67" fmla="*/ 1414147 h 5100256"/>
                <a:gd name="connsiteX68" fmla="*/ 445485 w 4226157"/>
                <a:gd name="connsiteY68" fmla="*/ 1452392 h 5100256"/>
                <a:gd name="connsiteX69" fmla="*/ 422214 w 4226157"/>
                <a:gd name="connsiteY69" fmla="*/ 1491013 h 5100256"/>
                <a:gd name="connsiteX70" fmla="*/ 399503 w 4226157"/>
                <a:gd name="connsiteY70" fmla="*/ 1530005 h 5100256"/>
                <a:gd name="connsiteX71" fmla="*/ 377357 w 4226157"/>
                <a:gd name="connsiteY71" fmla="*/ 1569362 h 5100256"/>
                <a:gd name="connsiteX72" fmla="*/ 355782 w 4226157"/>
                <a:gd name="connsiteY72" fmla="*/ 1609078 h 5100256"/>
                <a:gd name="connsiteX73" fmla="*/ 334784 w 4226157"/>
                <a:gd name="connsiteY73" fmla="*/ 1649149 h 5100256"/>
                <a:gd name="connsiteX74" fmla="*/ 314367 w 4226157"/>
                <a:gd name="connsiteY74" fmla="*/ 1689568 h 5100256"/>
                <a:gd name="connsiteX75" fmla="*/ 294537 w 4226157"/>
                <a:gd name="connsiteY75" fmla="*/ 1730330 h 5100256"/>
                <a:gd name="connsiteX76" fmla="*/ 275301 w 4226157"/>
                <a:gd name="connsiteY76" fmla="*/ 1771429 h 5100256"/>
                <a:gd name="connsiteX77" fmla="*/ 256663 w 4226157"/>
                <a:gd name="connsiteY77" fmla="*/ 1812860 h 5100256"/>
                <a:gd name="connsiteX78" fmla="*/ 238629 w 4226157"/>
                <a:gd name="connsiteY78" fmla="*/ 1854617 h 5100256"/>
                <a:gd name="connsiteX79" fmla="*/ 221205 w 4226157"/>
                <a:gd name="connsiteY79" fmla="*/ 1896695 h 5100256"/>
                <a:gd name="connsiteX80" fmla="*/ 204396 w 4226157"/>
                <a:gd name="connsiteY80" fmla="*/ 1939088 h 5100256"/>
                <a:gd name="connsiteX81" fmla="*/ 188208 w 4226157"/>
                <a:gd name="connsiteY81" fmla="*/ 1981790 h 5100256"/>
                <a:gd name="connsiteX82" fmla="*/ 172646 w 4226157"/>
                <a:gd name="connsiteY82" fmla="*/ 2024797 h 5100256"/>
                <a:gd name="connsiteX83" fmla="*/ 157716 w 4226157"/>
                <a:gd name="connsiteY83" fmla="*/ 2068101 h 5100256"/>
                <a:gd name="connsiteX84" fmla="*/ 143424 w 4226157"/>
                <a:gd name="connsiteY84" fmla="*/ 2111699 h 5100256"/>
                <a:gd name="connsiteX85" fmla="*/ 129774 w 4226157"/>
                <a:gd name="connsiteY85" fmla="*/ 2155584 h 5100256"/>
                <a:gd name="connsiteX86" fmla="*/ 116773 w 4226157"/>
                <a:gd name="connsiteY86" fmla="*/ 2199751 h 5100256"/>
                <a:gd name="connsiteX87" fmla="*/ 104426 w 4226157"/>
                <a:gd name="connsiteY87" fmla="*/ 2244194 h 5100256"/>
                <a:gd name="connsiteX88" fmla="*/ 92739 w 4226157"/>
                <a:gd name="connsiteY88" fmla="*/ 2288908 h 5100256"/>
                <a:gd name="connsiteX89" fmla="*/ 81718 w 4226157"/>
                <a:gd name="connsiteY89" fmla="*/ 2333886 h 5100256"/>
                <a:gd name="connsiteX90" fmla="*/ 71367 w 4226157"/>
                <a:gd name="connsiteY90" fmla="*/ 2379124 h 5100256"/>
                <a:gd name="connsiteX91" fmla="*/ 61692 w 4226157"/>
                <a:gd name="connsiteY91" fmla="*/ 2424616 h 5100256"/>
                <a:gd name="connsiteX92" fmla="*/ 52699 w 4226157"/>
                <a:gd name="connsiteY92" fmla="*/ 2470357 h 5100256"/>
                <a:gd name="connsiteX93" fmla="*/ 44394 w 4226157"/>
                <a:gd name="connsiteY93" fmla="*/ 2516340 h 5100256"/>
                <a:gd name="connsiteX94" fmla="*/ 36782 w 4226157"/>
                <a:gd name="connsiteY94" fmla="*/ 2562561 h 5100256"/>
                <a:gd name="connsiteX95" fmla="*/ 29868 w 4226157"/>
                <a:gd name="connsiteY95" fmla="*/ 2609013 h 5100256"/>
                <a:gd name="connsiteX96" fmla="*/ 23659 w 4226157"/>
                <a:gd name="connsiteY96" fmla="*/ 2655692 h 5100256"/>
                <a:gd name="connsiteX97" fmla="*/ 18159 w 4226157"/>
                <a:gd name="connsiteY97" fmla="*/ 2702591 h 5100256"/>
                <a:gd name="connsiteX98" fmla="*/ 13375 w 4226157"/>
                <a:gd name="connsiteY98" fmla="*/ 2749705 h 5100256"/>
                <a:gd name="connsiteX99" fmla="*/ 9311 w 4226157"/>
                <a:gd name="connsiteY99" fmla="*/ 2797029 h 5100256"/>
                <a:gd name="connsiteX100" fmla="*/ 5974 w 4226157"/>
                <a:gd name="connsiteY100" fmla="*/ 2844556 h 5100256"/>
                <a:gd name="connsiteX101" fmla="*/ 3368 w 4226157"/>
                <a:gd name="connsiteY101" fmla="*/ 2892282 h 5100256"/>
                <a:gd name="connsiteX102" fmla="*/ 1500 w 4226157"/>
                <a:gd name="connsiteY102" fmla="*/ 2940201 h 5100256"/>
                <a:gd name="connsiteX103" fmla="*/ 376 w 4226157"/>
                <a:gd name="connsiteY103" fmla="*/ 2988307 h 5100256"/>
                <a:gd name="connsiteX104" fmla="*/ 0 w 4226157"/>
                <a:gd name="connsiteY104" fmla="*/ 3036595 h 5100256"/>
                <a:gd name="connsiteX105" fmla="*/ 376 w 4226157"/>
                <a:gd name="connsiteY105" fmla="*/ 3084883 h 5100256"/>
                <a:gd name="connsiteX106" fmla="*/ 1500 w 4226157"/>
                <a:gd name="connsiteY106" fmla="*/ 3132989 h 5100256"/>
                <a:gd name="connsiteX107" fmla="*/ 3368 w 4226157"/>
                <a:gd name="connsiteY107" fmla="*/ 3180907 h 5100256"/>
                <a:gd name="connsiteX108" fmla="*/ 5974 w 4226157"/>
                <a:gd name="connsiteY108" fmla="*/ 3228633 h 5100256"/>
                <a:gd name="connsiteX109" fmla="*/ 9311 w 4226157"/>
                <a:gd name="connsiteY109" fmla="*/ 3276161 h 5100256"/>
                <a:gd name="connsiteX110" fmla="*/ 13375 w 4226157"/>
                <a:gd name="connsiteY110" fmla="*/ 3323485 h 5100256"/>
                <a:gd name="connsiteX111" fmla="*/ 18159 w 4226157"/>
                <a:gd name="connsiteY111" fmla="*/ 3370599 h 5100256"/>
                <a:gd name="connsiteX112" fmla="*/ 23659 w 4226157"/>
                <a:gd name="connsiteY112" fmla="*/ 3417498 h 5100256"/>
                <a:gd name="connsiteX113" fmla="*/ 29868 w 4226157"/>
                <a:gd name="connsiteY113" fmla="*/ 3464176 h 5100256"/>
                <a:gd name="connsiteX114" fmla="*/ 36782 w 4226157"/>
                <a:gd name="connsiteY114" fmla="*/ 3510629 h 5100256"/>
                <a:gd name="connsiteX115" fmla="*/ 44394 w 4226157"/>
                <a:gd name="connsiteY115" fmla="*/ 3556849 h 5100256"/>
                <a:gd name="connsiteX116" fmla="*/ 52699 w 4226157"/>
                <a:gd name="connsiteY116" fmla="*/ 3602832 h 5100256"/>
                <a:gd name="connsiteX117" fmla="*/ 61692 w 4226157"/>
                <a:gd name="connsiteY117" fmla="*/ 3648573 h 5100256"/>
                <a:gd name="connsiteX118" fmla="*/ 71367 w 4226157"/>
                <a:gd name="connsiteY118" fmla="*/ 3694065 h 5100256"/>
                <a:gd name="connsiteX119" fmla="*/ 81718 w 4226157"/>
                <a:gd name="connsiteY119" fmla="*/ 3739303 h 5100256"/>
                <a:gd name="connsiteX120" fmla="*/ 92739 w 4226157"/>
                <a:gd name="connsiteY120" fmla="*/ 3784281 h 5100256"/>
                <a:gd name="connsiteX121" fmla="*/ 104426 w 4226157"/>
                <a:gd name="connsiteY121" fmla="*/ 3828995 h 5100256"/>
                <a:gd name="connsiteX122" fmla="*/ 116773 w 4226157"/>
                <a:gd name="connsiteY122" fmla="*/ 3873438 h 5100256"/>
                <a:gd name="connsiteX123" fmla="*/ 129774 w 4226157"/>
                <a:gd name="connsiteY123" fmla="*/ 3917604 h 5100256"/>
                <a:gd name="connsiteX124" fmla="*/ 143424 w 4226157"/>
                <a:gd name="connsiteY124" fmla="*/ 3961489 h 5100256"/>
                <a:gd name="connsiteX125" fmla="*/ 157716 w 4226157"/>
                <a:gd name="connsiteY125" fmla="*/ 4005087 h 5100256"/>
                <a:gd name="connsiteX126" fmla="*/ 172646 w 4226157"/>
                <a:gd name="connsiteY126" fmla="*/ 4048392 h 5100256"/>
                <a:gd name="connsiteX127" fmla="*/ 188208 w 4226157"/>
                <a:gd name="connsiteY127" fmla="*/ 4091398 h 5100256"/>
                <a:gd name="connsiteX128" fmla="*/ 204396 w 4226157"/>
                <a:gd name="connsiteY128" fmla="*/ 4134100 h 5100256"/>
                <a:gd name="connsiteX129" fmla="*/ 221205 w 4226157"/>
                <a:gd name="connsiteY129" fmla="*/ 4176493 h 5100256"/>
                <a:gd name="connsiteX130" fmla="*/ 238629 w 4226157"/>
                <a:gd name="connsiteY130" fmla="*/ 4218571 h 5100256"/>
                <a:gd name="connsiteX131" fmla="*/ 256663 w 4226157"/>
                <a:gd name="connsiteY131" fmla="*/ 4260328 h 5100256"/>
                <a:gd name="connsiteX132" fmla="*/ 275301 w 4226157"/>
                <a:gd name="connsiteY132" fmla="*/ 4301759 h 5100256"/>
                <a:gd name="connsiteX133" fmla="*/ 294537 w 4226157"/>
                <a:gd name="connsiteY133" fmla="*/ 4342858 h 5100256"/>
                <a:gd name="connsiteX134" fmla="*/ 314367 w 4226157"/>
                <a:gd name="connsiteY134" fmla="*/ 4383619 h 5100256"/>
                <a:gd name="connsiteX135" fmla="*/ 334784 w 4226157"/>
                <a:gd name="connsiteY135" fmla="*/ 4424038 h 5100256"/>
                <a:gd name="connsiteX136" fmla="*/ 355782 w 4226157"/>
                <a:gd name="connsiteY136" fmla="*/ 4464109 h 5100256"/>
                <a:gd name="connsiteX137" fmla="*/ 377357 w 4226157"/>
                <a:gd name="connsiteY137" fmla="*/ 4503825 h 5100256"/>
                <a:gd name="connsiteX138" fmla="*/ 399503 w 4226157"/>
                <a:gd name="connsiteY138" fmla="*/ 4543182 h 5100256"/>
                <a:gd name="connsiteX139" fmla="*/ 422214 w 4226157"/>
                <a:gd name="connsiteY139" fmla="*/ 4582174 h 5100256"/>
                <a:gd name="connsiteX140" fmla="*/ 445485 w 4226157"/>
                <a:gd name="connsiteY140" fmla="*/ 4620795 h 5100256"/>
                <a:gd name="connsiteX141" fmla="*/ 469310 w 4226157"/>
                <a:gd name="connsiteY141" fmla="*/ 4659039 h 5100256"/>
                <a:gd name="connsiteX142" fmla="*/ 493683 w 4226157"/>
                <a:gd name="connsiteY142" fmla="*/ 4696902 h 5100256"/>
                <a:gd name="connsiteX143" fmla="*/ 518600 w 4226157"/>
                <a:gd name="connsiteY143" fmla="*/ 4734378 h 5100256"/>
                <a:gd name="connsiteX144" fmla="*/ 544053 w 4226157"/>
                <a:gd name="connsiteY144" fmla="*/ 4771461 h 5100256"/>
                <a:gd name="connsiteX145" fmla="*/ 570039 w 4226157"/>
                <a:gd name="connsiteY145" fmla="*/ 4808145 h 5100256"/>
                <a:gd name="connsiteX146" fmla="*/ 596551 w 4226157"/>
                <a:gd name="connsiteY146" fmla="*/ 4844425 h 5100256"/>
                <a:gd name="connsiteX147" fmla="*/ 623583 w 4226157"/>
                <a:gd name="connsiteY147" fmla="*/ 4880296 h 5100256"/>
                <a:gd name="connsiteX148" fmla="*/ 651131 w 4226157"/>
                <a:gd name="connsiteY148" fmla="*/ 4915752 h 5100256"/>
                <a:gd name="connsiteX149" fmla="*/ 679189 w 4226157"/>
                <a:gd name="connsiteY149" fmla="*/ 4950786 h 5100256"/>
                <a:gd name="connsiteX150" fmla="*/ 707750 w 4226157"/>
                <a:gd name="connsiteY150" fmla="*/ 4985395 h 5100256"/>
                <a:gd name="connsiteX151" fmla="*/ 736810 w 4226157"/>
                <a:gd name="connsiteY151" fmla="*/ 5019572 h 5100256"/>
                <a:gd name="connsiteX152" fmla="*/ 766363 w 4226157"/>
                <a:gd name="connsiteY152" fmla="*/ 5053311 h 5100256"/>
                <a:gd name="connsiteX153" fmla="*/ 810051 w 4226157"/>
                <a:gd name="connsiteY153" fmla="*/ 5100256 h 5100256"/>
                <a:gd name="connsiteX154" fmla="*/ 4226157 w 4226157"/>
                <a:gd name="connsiteY154" fmla="*/ 5092131 h 5100256"/>
                <a:gd name="connsiteX155" fmla="*/ 4215180 w 4226157"/>
                <a:gd name="connsiteY155" fmla="*/ 237232 h 5100256"/>
                <a:gd name="connsiteX156" fmla="*/ 4176480 w 4226157"/>
                <a:gd name="connsiteY156" fmla="*/ 221207 h 5100256"/>
                <a:gd name="connsiteX157" fmla="*/ 4134088 w 4226157"/>
                <a:gd name="connsiteY157" fmla="*/ 204398 h 5100256"/>
                <a:gd name="connsiteX158" fmla="*/ 4091385 w 4226157"/>
                <a:gd name="connsiteY158" fmla="*/ 188209 h 5100256"/>
                <a:gd name="connsiteX159" fmla="*/ 4048379 w 4226157"/>
                <a:gd name="connsiteY159" fmla="*/ 172647 h 5100256"/>
                <a:gd name="connsiteX160" fmla="*/ 4005074 w 4226157"/>
                <a:gd name="connsiteY160" fmla="*/ 157717 h 5100256"/>
                <a:gd name="connsiteX161" fmla="*/ 3961477 w 4226157"/>
                <a:gd name="connsiteY161" fmla="*/ 143425 h 5100256"/>
                <a:gd name="connsiteX162" fmla="*/ 3917592 w 4226157"/>
                <a:gd name="connsiteY162" fmla="*/ 129775 h 5100256"/>
                <a:gd name="connsiteX163" fmla="*/ 3873425 w 4226157"/>
                <a:gd name="connsiteY163" fmla="*/ 116774 h 5100256"/>
                <a:gd name="connsiteX164" fmla="*/ 3828982 w 4226157"/>
                <a:gd name="connsiteY164" fmla="*/ 104427 h 5100256"/>
                <a:gd name="connsiteX165" fmla="*/ 3784269 w 4226157"/>
                <a:gd name="connsiteY165" fmla="*/ 92740 h 5100256"/>
                <a:gd name="connsiteX166" fmla="*/ 3739290 w 4226157"/>
                <a:gd name="connsiteY166" fmla="*/ 81718 h 5100256"/>
                <a:gd name="connsiteX167" fmla="*/ 3694052 w 4226157"/>
                <a:gd name="connsiteY167" fmla="*/ 71367 h 5100256"/>
                <a:gd name="connsiteX168" fmla="*/ 3648560 w 4226157"/>
                <a:gd name="connsiteY168" fmla="*/ 61693 h 5100256"/>
                <a:gd name="connsiteX169" fmla="*/ 3602820 w 4226157"/>
                <a:gd name="connsiteY169" fmla="*/ 52700 h 5100256"/>
                <a:gd name="connsiteX170" fmla="*/ 3556836 w 4226157"/>
                <a:gd name="connsiteY170" fmla="*/ 44394 h 5100256"/>
                <a:gd name="connsiteX171" fmla="*/ 3510616 w 4226157"/>
                <a:gd name="connsiteY171" fmla="*/ 36782 h 5100256"/>
                <a:gd name="connsiteX172" fmla="*/ 3464164 w 4226157"/>
                <a:gd name="connsiteY172" fmla="*/ 29868 h 5100256"/>
                <a:gd name="connsiteX173" fmla="*/ 3417485 w 4226157"/>
                <a:gd name="connsiteY173" fmla="*/ 23659 h 5100256"/>
                <a:gd name="connsiteX174" fmla="*/ 3370586 w 4226157"/>
                <a:gd name="connsiteY174" fmla="*/ 18159 h 5100256"/>
                <a:gd name="connsiteX175" fmla="*/ 3323472 w 4226157"/>
                <a:gd name="connsiteY175" fmla="*/ 13375 h 5100256"/>
                <a:gd name="connsiteX176" fmla="*/ 3276148 w 4226157"/>
                <a:gd name="connsiteY176" fmla="*/ 9311 h 5100256"/>
                <a:gd name="connsiteX177" fmla="*/ 3228621 w 4226157"/>
                <a:gd name="connsiteY177" fmla="*/ 5974 h 5100256"/>
                <a:gd name="connsiteX178" fmla="*/ 3180895 w 4226157"/>
                <a:gd name="connsiteY178" fmla="*/ 3368 h 5100256"/>
                <a:gd name="connsiteX179" fmla="*/ 3132976 w 4226157"/>
                <a:gd name="connsiteY179" fmla="*/ 1500 h 5100256"/>
                <a:gd name="connsiteX180" fmla="*/ 3084870 w 4226157"/>
                <a:gd name="connsiteY180" fmla="*/ 376 h 5100256"/>
                <a:gd name="connsiteX181" fmla="*/ 3036582 w 4226157"/>
                <a:gd name="connsiteY181" fmla="*/ 0 h 510025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10051 w 4226157"/>
                <a:gd name="connsiteY153" fmla="*/ 5100256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05027 w 4226157"/>
                <a:gd name="connsiteY153" fmla="*/ 5110304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376193"/>
                <a:gd name="connsiteY0" fmla="*/ 0 h 5119426"/>
                <a:gd name="connsiteX1" fmla="*/ 2988294 w 4376193"/>
                <a:gd name="connsiteY1" fmla="*/ 376 h 5119426"/>
                <a:gd name="connsiteX2" fmla="*/ 2940188 w 4376193"/>
                <a:gd name="connsiteY2" fmla="*/ 1500 h 5119426"/>
                <a:gd name="connsiteX3" fmla="*/ 2892270 w 4376193"/>
                <a:gd name="connsiteY3" fmla="*/ 3368 h 5119426"/>
                <a:gd name="connsiteX4" fmla="*/ 2844544 w 4376193"/>
                <a:gd name="connsiteY4" fmla="*/ 5974 h 5119426"/>
                <a:gd name="connsiteX5" fmla="*/ 2797016 w 4376193"/>
                <a:gd name="connsiteY5" fmla="*/ 9311 h 5119426"/>
                <a:gd name="connsiteX6" fmla="*/ 2749693 w 4376193"/>
                <a:gd name="connsiteY6" fmla="*/ 13375 h 5119426"/>
                <a:gd name="connsiteX7" fmla="*/ 2702578 w 4376193"/>
                <a:gd name="connsiteY7" fmla="*/ 18159 h 5119426"/>
                <a:gd name="connsiteX8" fmla="*/ 2655679 w 4376193"/>
                <a:gd name="connsiteY8" fmla="*/ 23659 h 5119426"/>
                <a:gd name="connsiteX9" fmla="*/ 2609001 w 4376193"/>
                <a:gd name="connsiteY9" fmla="*/ 29868 h 5119426"/>
                <a:gd name="connsiteX10" fmla="*/ 2562549 w 4376193"/>
                <a:gd name="connsiteY10" fmla="*/ 36782 h 5119426"/>
                <a:gd name="connsiteX11" fmla="*/ 2516328 w 4376193"/>
                <a:gd name="connsiteY11" fmla="*/ 44394 h 5119426"/>
                <a:gd name="connsiteX12" fmla="*/ 2470345 w 4376193"/>
                <a:gd name="connsiteY12" fmla="*/ 52700 h 5119426"/>
                <a:gd name="connsiteX13" fmla="*/ 2424604 w 4376193"/>
                <a:gd name="connsiteY13" fmla="*/ 61693 h 5119426"/>
                <a:gd name="connsiteX14" fmla="*/ 2379112 w 4376193"/>
                <a:gd name="connsiteY14" fmla="*/ 71367 h 5119426"/>
                <a:gd name="connsiteX15" fmla="*/ 2333874 w 4376193"/>
                <a:gd name="connsiteY15" fmla="*/ 81718 h 5119426"/>
                <a:gd name="connsiteX16" fmla="*/ 2288896 w 4376193"/>
                <a:gd name="connsiteY16" fmla="*/ 92740 h 5119426"/>
                <a:gd name="connsiteX17" fmla="*/ 2244182 w 4376193"/>
                <a:gd name="connsiteY17" fmla="*/ 104427 h 5119426"/>
                <a:gd name="connsiteX18" fmla="*/ 2199739 w 4376193"/>
                <a:gd name="connsiteY18" fmla="*/ 116774 h 5119426"/>
                <a:gd name="connsiteX19" fmla="*/ 2155573 w 4376193"/>
                <a:gd name="connsiteY19" fmla="*/ 129775 h 5119426"/>
                <a:gd name="connsiteX20" fmla="*/ 2111688 w 4376193"/>
                <a:gd name="connsiteY20" fmla="*/ 143425 h 5119426"/>
                <a:gd name="connsiteX21" fmla="*/ 2068090 w 4376193"/>
                <a:gd name="connsiteY21" fmla="*/ 157717 h 5119426"/>
                <a:gd name="connsiteX22" fmla="*/ 2024785 w 4376193"/>
                <a:gd name="connsiteY22" fmla="*/ 172647 h 5119426"/>
                <a:gd name="connsiteX23" fmla="*/ 1981779 w 4376193"/>
                <a:gd name="connsiteY23" fmla="*/ 188209 h 5119426"/>
                <a:gd name="connsiteX24" fmla="*/ 1939077 w 4376193"/>
                <a:gd name="connsiteY24" fmla="*/ 204398 h 5119426"/>
                <a:gd name="connsiteX25" fmla="*/ 1896684 w 4376193"/>
                <a:gd name="connsiteY25" fmla="*/ 221207 h 5119426"/>
                <a:gd name="connsiteX26" fmla="*/ 1854606 w 4376193"/>
                <a:gd name="connsiteY26" fmla="*/ 238631 h 5119426"/>
                <a:gd name="connsiteX27" fmla="*/ 1812849 w 4376193"/>
                <a:gd name="connsiteY27" fmla="*/ 256665 h 5119426"/>
                <a:gd name="connsiteX28" fmla="*/ 1771418 w 4376193"/>
                <a:gd name="connsiteY28" fmla="*/ 275303 h 5119426"/>
                <a:gd name="connsiteX29" fmla="*/ 1730319 w 4376193"/>
                <a:gd name="connsiteY29" fmla="*/ 294540 h 5119426"/>
                <a:gd name="connsiteX30" fmla="*/ 1689558 w 4376193"/>
                <a:gd name="connsiteY30" fmla="*/ 314369 h 5119426"/>
                <a:gd name="connsiteX31" fmla="*/ 1649139 w 4376193"/>
                <a:gd name="connsiteY31" fmla="*/ 334786 h 5119426"/>
                <a:gd name="connsiteX32" fmla="*/ 1609068 w 4376193"/>
                <a:gd name="connsiteY32" fmla="*/ 355785 h 5119426"/>
                <a:gd name="connsiteX33" fmla="*/ 1569352 w 4376193"/>
                <a:gd name="connsiteY33" fmla="*/ 377360 h 5119426"/>
                <a:gd name="connsiteX34" fmla="*/ 1529995 w 4376193"/>
                <a:gd name="connsiteY34" fmla="*/ 399507 h 5119426"/>
                <a:gd name="connsiteX35" fmla="*/ 1491004 w 4376193"/>
                <a:gd name="connsiteY35" fmla="*/ 422218 h 5119426"/>
                <a:gd name="connsiteX36" fmla="*/ 1452382 w 4376193"/>
                <a:gd name="connsiteY36" fmla="*/ 445489 h 5119426"/>
                <a:gd name="connsiteX37" fmla="*/ 1414138 w 4376193"/>
                <a:gd name="connsiteY37" fmla="*/ 469314 h 5119426"/>
                <a:gd name="connsiteX38" fmla="*/ 1376275 w 4376193"/>
                <a:gd name="connsiteY38" fmla="*/ 493687 h 5119426"/>
                <a:gd name="connsiteX39" fmla="*/ 1338799 w 4376193"/>
                <a:gd name="connsiteY39" fmla="*/ 518604 h 5119426"/>
                <a:gd name="connsiteX40" fmla="*/ 1301716 w 4376193"/>
                <a:gd name="connsiteY40" fmla="*/ 544057 h 5119426"/>
                <a:gd name="connsiteX41" fmla="*/ 1265032 w 4376193"/>
                <a:gd name="connsiteY41" fmla="*/ 570043 h 5119426"/>
                <a:gd name="connsiteX42" fmla="*/ 1228752 w 4376193"/>
                <a:gd name="connsiteY42" fmla="*/ 596555 h 5119426"/>
                <a:gd name="connsiteX43" fmla="*/ 1192881 w 4376193"/>
                <a:gd name="connsiteY43" fmla="*/ 623588 h 5119426"/>
                <a:gd name="connsiteX44" fmla="*/ 1157426 w 4376193"/>
                <a:gd name="connsiteY44" fmla="*/ 651136 h 5119426"/>
                <a:gd name="connsiteX45" fmla="*/ 1122391 w 4376193"/>
                <a:gd name="connsiteY45" fmla="*/ 679194 h 5119426"/>
                <a:gd name="connsiteX46" fmla="*/ 1087782 w 4376193"/>
                <a:gd name="connsiteY46" fmla="*/ 707755 h 5119426"/>
                <a:gd name="connsiteX47" fmla="*/ 1053605 w 4376193"/>
                <a:gd name="connsiteY47" fmla="*/ 736816 h 5119426"/>
                <a:gd name="connsiteX48" fmla="*/ 1019866 w 4376193"/>
                <a:gd name="connsiteY48" fmla="*/ 766369 h 5119426"/>
                <a:gd name="connsiteX49" fmla="*/ 986569 w 4376193"/>
                <a:gd name="connsiteY49" fmla="*/ 796409 h 5119426"/>
                <a:gd name="connsiteX50" fmla="*/ 953721 w 4376193"/>
                <a:gd name="connsiteY50" fmla="*/ 826932 h 5119426"/>
                <a:gd name="connsiteX51" fmla="*/ 921328 w 4376193"/>
                <a:gd name="connsiteY51" fmla="*/ 857930 h 5119426"/>
                <a:gd name="connsiteX52" fmla="*/ 889393 w 4376193"/>
                <a:gd name="connsiteY52" fmla="*/ 889400 h 5119426"/>
                <a:gd name="connsiteX53" fmla="*/ 857924 w 4376193"/>
                <a:gd name="connsiteY53" fmla="*/ 921334 h 5119426"/>
                <a:gd name="connsiteX54" fmla="*/ 826926 w 4376193"/>
                <a:gd name="connsiteY54" fmla="*/ 953728 h 5119426"/>
                <a:gd name="connsiteX55" fmla="*/ 796403 w 4376193"/>
                <a:gd name="connsiteY55" fmla="*/ 986576 h 5119426"/>
                <a:gd name="connsiteX56" fmla="*/ 766363 w 4376193"/>
                <a:gd name="connsiteY56" fmla="*/ 1019873 h 5119426"/>
                <a:gd name="connsiteX57" fmla="*/ 736810 w 4376193"/>
                <a:gd name="connsiteY57" fmla="*/ 1053613 h 5119426"/>
                <a:gd name="connsiteX58" fmla="*/ 707750 w 4376193"/>
                <a:gd name="connsiteY58" fmla="*/ 1087790 h 5119426"/>
                <a:gd name="connsiteX59" fmla="*/ 679189 w 4376193"/>
                <a:gd name="connsiteY59" fmla="*/ 1122398 h 5119426"/>
                <a:gd name="connsiteX60" fmla="*/ 651131 w 4376193"/>
                <a:gd name="connsiteY60" fmla="*/ 1157433 h 5119426"/>
                <a:gd name="connsiteX61" fmla="*/ 623583 w 4376193"/>
                <a:gd name="connsiteY61" fmla="*/ 1192889 h 5119426"/>
                <a:gd name="connsiteX62" fmla="*/ 596551 w 4376193"/>
                <a:gd name="connsiteY62" fmla="*/ 1228760 h 5119426"/>
                <a:gd name="connsiteX63" fmla="*/ 570039 w 4376193"/>
                <a:gd name="connsiteY63" fmla="*/ 1265040 h 5119426"/>
                <a:gd name="connsiteX64" fmla="*/ 544053 w 4376193"/>
                <a:gd name="connsiteY64" fmla="*/ 1301725 h 5119426"/>
                <a:gd name="connsiteX65" fmla="*/ 518600 w 4376193"/>
                <a:gd name="connsiteY65" fmla="*/ 1338808 h 5119426"/>
                <a:gd name="connsiteX66" fmla="*/ 493683 w 4376193"/>
                <a:gd name="connsiteY66" fmla="*/ 1376284 h 5119426"/>
                <a:gd name="connsiteX67" fmla="*/ 469310 w 4376193"/>
                <a:gd name="connsiteY67" fmla="*/ 1414147 h 5119426"/>
                <a:gd name="connsiteX68" fmla="*/ 445485 w 4376193"/>
                <a:gd name="connsiteY68" fmla="*/ 1452392 h 5119426"/>
                <a:gd name="connsiteX69" fmla="*/ 422214 w 4376193"/>
                <a:gd name="connsiteY69" fmla="*/ 1491013 h 5119426"/>
                <a:gd name="connsiteX70" fmla="*/ 399503 w 4376193"/>
                <a:gd name="connsiteY70" fmla="*/ 1530005 h 5119426"/>
                <a:gd name="connsiteX71" fmla="*/ 377357 w 4376193"/>
                <a:gd name="connsiteY71" fmla="*/ 1569362 h 5119426"/>
                <a:gd name="connsiteX72" fmla="*/ 355782 w 4376193"/>
                <a:gd name="connsiteY72" fmla="*/ 1609078 h 5119426"/>
                <a:gd name="connsiteX73" fmla="*/ 334784 w 4376193"/>
                <a:gd name="connsiteY73" fmla="*/ 1649149 h 5119426"/>
                <a:gd name="connsiteX74" fmla="*/ 314367 w 4376193"/>
                <a:gd name="connsiteY74" fmla="*/ 1689568 h 5119426"/>
                <a:gd name="connsiteX75" fmla="*/ 294537 w 4376193"/>
                <a:gd name="connsiteY75" fmla="*/ 1730330 h 5119426"/>
                <a:gd name="connsiteX76" fmla="*/ 275301 w 4376193"/>
                <a:gd name="connsiteY76" fmla="*/ 1771429 h 5119426"/>
                <a:gd name="connsiteX77" fmla="*/ 256663 w 4376193"/>
                <a:gd name="connsiteY77" fmla="*/ 1812860 h 5119426"/>
                <a:gd name="connsiteX78" fmla="*/ 238629 w 4376193"/>
                <a:gd name="connsiteY78" fmla="*/ 1854617 h 5119426"/>
                <a:gd name="connsiteX79" fmla="*/ 221205 w 4376193"/>
                <a:gd name="connsiteY79" fmla="*/ 1896695 h 5119426"/>
                <a:gd name="connsiteX80" fmla="*/ 204396 w 4376193"/>
                <a:gd name="connsiteY80" fmla="*/ 1939088 h 5119426"/>
                <a:gd name="connsiteX81" fmla="*/ 188208 w 4376193"/>
                <a:gd name="connsiteY81" fmla="*/ 1981790 h 5119426"/>
                <a:gd name="connsiteX82" fmla="*/ 172646 w 4376193"/>
                <a:gd name="connsiteY82" fmla="*/ 2024797 h 5119426"/>
                <a:gd name="connsiteX83" fmla="*/ 157716 w 4376193"/>
                <a:gd name="connsiteY83" fmla="*/ 2068101 h 5119426"/>
                <a:gd name="connsiteX84" fmla="*/ 143424 w 4376193"/>
                <a:gd name="connsiteY84" fmla="*/ 2111699 h 5119426"/>
                <a:gd name="connsiteX85" fmla="*/ 129774 w 4376193"/>
                <a:gd name="connsiteY85" fmla="*/ 2155584 h 5119426"/>
                <a:gd name="connsiteX86" fmla="*/ 116773 w 4376193"/>
                <a:gd name="connsiteY86" fmla="*/ 2199751 h 5119426"/>
                <a:gd name="connsiteX87" fmla="*/ 104426 w 4376193"/>
                <a:gd name="connsiteY87" fmla="*/ 2244194 h 5119426"/>
                <a:gd name="connsiteX88" fmla="*/ 92739 w 4376193"/>
                <a:gd name="connsiteY88" fmla="*/ 2288908 h 5119426"/>
                <a:gd name="connsiteX89" fmla="*/ 81718 w 4376193"/>
                <a:gd name="connsiteY89" fmla="*/ 2333886 h 5119426"/>
                <a:gd name="connsiteX90" fmla="*/ 71367 w 4376193"/>
                <a:gd name="connsiteY90" fmla="*/ 2379124 h 5119426"/>
                <a:gd name="connsiteX91" fmla="*/ 61692 w 4376193"/>
                <a:gd name="connsiteY91" fmla="*/ 2424616 h 5119426"/>
                <a:gd name="connsiteX92" fmla="*/ 52699 w 4376193"/>
                <a:gd name="connsiteY92" fmla="*/ 2470357 h 5119426"/>
                <a:gd name="connsiteX93" fmla="*/ 44394 w 4376193"/>
                <a:gd name="connsiteY93" fmla="*/ 2516340 h 5119426"/>
                <a:gd name="connsiteX94" fmla="*/ 36782 w 4376193"/>
                <a:gd name="connsiteY94" fmla="*/ 2562561 h 5119426"/>
                <a:gd name="connsiteX95" fmla="*/ 29868 w 4376193"/>
                <a:gd name="connsiteY95" fmla="*/ 2609013 h 5119426"/>
                <a:gd name="connsiteX96" fmla="*/ 23659 w 4376193"/>
                <a:gd name="connsiteY96" fmla="*/ 2655692 h 5119426"/>
                <a:gd name="connsiteX97" fmla="*/ 18159 w 4376193"/>
                <a:gd name="connsiteY97" fmla="*/ 2702591 h 5119426"/>
                <a:gd name="connsiteX98" fmla="*/ 13375 w 4376193"/>
                <a:gd name="connsiteY98" fmla="*/ 2749705 h 5119426"/>
                <a:gd name="connsiteX99" fmla="*/ 9311 w 4376193"/>
                <a:gd name="connsiteY99" fmla="*/ 2797029 h 5119426"/>
                <a:gd name="connsiteX100" fmla="*/ 5974 w 4376193"/>
                <a:gd name="connsiteY100" fmla="*/ 2844556 h 5119426"/>
                <a:gd name="connsiteX101" fmla="*/ 3368 w 4376193"/>
                <a:gd name="connsiteY101" fmla="*/ 2892282 h 5119426"/>
                <a:gd name="connsiteX102" fmla="*/ 1500 w 4376193"/>
                <a:gd name="connsiteY102" fmla="*/ 2940201 h 5119426"/>
                <a:gd name="connsiteX103" fmla="*/ 376 w 4376193"/>
                <a:gd name="connsiteY103" fmla="*/ 2988307 h 5119426"/>
                <a:gd name="connsiteX104" fmla="*/ 0 w 4376193"/>
                <a:gd name="connsiteY104" fmla="*/ 3036595 h 5119426"/>
                <a:gd name="connsiteX105" fmla="*/ 376 w 4376193"/>
                <a:gd name="connsiteY105" fmla="*/ 3084883 h 5119426"/>
                <a:gd name="connsiteX106" fmla="*/ 1500 w 4376193"/>
                <a:gd name="connsiteY106" fmla="*/ 3132989 h 5119426"/>
                <a:gd name="connsiteX107" fmla="*/ 3368 w 4376193"/>
                <a:gd name="connsiteY107" fmla="*/ 3180907 h 5119426"/>
                <a:gd name="connsiteX108" fmla="*/ 5974 w 4376193"/>
                <a:gd name="connsiteY108" fmla="*/ 3228633 h 5119426"/>
                <a:gd name="connsiteX109" fmla="*/ 9311 w 4376193"/>
                <a:gd name="connsiteY109" fmla="*/ 3276161 h 5119426"/>
                <a:gd name="connsiteX110" fmla="*/ 13375 w 4376193"/>
                <a:gd name="connsiteY110" fmla="*/ 3323485 h 5119426"/>
                <a:gd name="connsiteX111" fmla="*/ 18159 w 4376193"/>
                <a:gd name="connsiteY111" fmla="*/ 3370599 h 5119426"/>
                <a:gd name="connsiteX112" fmla="*/ 23659 w 4376193"/>
                <a:gd name="connsiteY112" fmla="*/ 3417498 h 5119426"/>
                <a:gd name="connsiteX113" fmla="*/ 29868 w 4376193"/>
                <a:gd name="connsiteY113" fmla="*/ 3464176 h 5119426"/>
                <a:gd name="connsiteX114" fmla="*/ 36782 w 4376193"/>
                <a:gd name="connsiteY114" fmla="*/ 3510629 h 5119426"/>
                <a:gd name="connsiteX115" fmla="*/ 44394 w 4376193"/>
                <a:gd name="connsiteY115" fmla="*/ 3556849 h 5119426"/>
                <a:gd name="connsiteX116" fmla="*/ 52699 w 4376193"/>
                <a:gd name="connsiteY116" fmla="*/ 3602832 h 5119426"/>
                <a:gd name="connsiteX117" fmla="*/ 61692 w 4376193"/>
                <a:gd name="connsiteY117" fmla="*/ 3648573 h 5119426"/>
                <a:gd name="connsiteX118" fmla="*/ 71367 w 4376193"/>
                <a:gd name="connsiteY118" fmla="*/ 3694065 h 5119426"/>
                <a:gd name="connsiteX119" fmla="*/ 81718 w 4376193"/>
                <a:gd name="connsiteY119" fmla="*/ 3739303 h 5119426"/>
                <a:gd name="connsiteX120" fmla="*/ 92739 w 4376193"/>
                <a:gd name="connsiteY120" fmla="*/ 3784281 h 5119426"/>
                <a:gd name="connsiteX121" fmla="*/ 104426 w 4376193"/>
                <a:gd name="connsiteY121" fmla="*/ 3828995 h 5119426"/>
                <a:gd name="connsiteX122" fmla="*/ 116773 w 4376193"/>
                <a:gd name="connsiteY122" fmla="*/ 3873438 h 5119426"/>
                <a:gd name="connsiteX123" fmla="*/ 129774 w 4376193"/>
                <a:gd name="connsiteY123" fmla="*/ 3917604 h 5119426"/>
                <a:gd name="connsiteX124" fmla="*/ 143424 w 4376193"/>
                <a:gd name="connsiteY124" fmla="*/ 3961489 h 5119426"/>
                <a:gd name="connsiteX125" fmla="*/ 157716 w 4376193"/>
                <a:gd name="connsiteY125" fmla="*/ 4005087 h 5119426"/>
                <a:gd name="connsiteX126" fmla="*/ 172646 w 4376193"/>
                <a:gd name="connsiteY126" fmla="*/ 4048392 h 5119426"/>
                <a:gd name="connsiteX127" fmla="*/ 188208 w 4376193"/>
                <a:gd name="connsiteY127" fmla="*/ 4091398 h 5119426"/>
                <a:gd name="connsiteX128" fmla="*/ 204396 w 4376193"/>
                <a:gd name="connsiteY128" fmla="*/ 4134100 h 5119426"/>
                <a:gd name="connsiteX129" fmla="*/ 221205 w 4376193"/>
                <a:gd name="connsiteY129" fmla="*/ 4176493 h 5119426"/>
                <a:gd name="connsiteX130" fmla="*/ 238629 w 4376193"/>
                <a:gd name="connsiteY130" fmla="*/ 4218571 h 5119426"/>
                <a:gd name="connsiteX131" fmla="*/ 256663 w 4376193"/>
                <a:gd name="connsiteY131" fmla="*/ 4260328 h 5119426"/>
                <a:gd name="connsiteX132" fmla="*/ 275301 w 4376193"/>
                <a:gd name="connsiteY132" fmla="*/ 4301759 h 5119426"/>
                <a:gd name="connsiteX133" fmla="*/ 294537 w 4376193"/>
                <a:gd name="connsiteY133" fmla="*/ 4342858 h 5119426"/>
                <a:gd name="connsiteX134" fmla="*/ 314367 w 4376193"/>
                <a:gd name="connsiteY134" fmla="*/ 4383619 h 5119426"/>
                <a:gd name="connsiteX135" fmla="*/ 334784 w 4376193"/>
                <a:gd name="connsiteY135" fmla="*/ 4424038 h 5119426"/>
                <a:gd name="connsiteX136" fmla="*/ 355782 w 4376193"/>
                <a:gd name="connsiteY136" fmla="*/ 4464109 h 5119426"/>
                <a:gd name="connsiteX137" fmla="*/ 377357 w 4376193"/>
                <a:gd name="connsiteY137" fmla="*/ 4503825 h 5119426"/>
                <a:gd name="connsiteX138" fmla="*/ 399503 w 4376193"/>
                <a:gd name="connsiteY138" fmla="*/ 4543182 h 5119426"/>
                <a:gd name="connsiteX139" fmla="*/ 422214 w 4376193"/>
                <a:gd name="connsiteY139" fmla="*/ 4582174 h 5119426"/>
                <a:gd name="connsiteX140" fmla="*/ 445485 w 4376193"/>
                <a:gd name="connsiteY140" fmla="*/ 4620795 h 5119426"/>
                <a:gd name="connsiteX141" fmla="*/ 469310 w 4376193"/>
                <a:gd name="connsiteY141" fmla="*/ 4659039 h 5119426"/>
                <a:gd name="connsiteX142" fmla="*/ 493683 w 4376193"/>
                <a:gd name="connsiteY142" fmla="*/ 4696902 h 5119426"/>
                <a:gd name="connsiteX143" fmla="*/ 518600 w 4376193"/>
                <a:gd name="connsiteY143" fmla="*/ 4734378 h 5119426"/>
                <a:gd name="connsiteX144" fmla="*/ 544053 w 4376193"/>
                <a:gd name="connsiteY144" fmla="*/ 4771461 h 5119426"/>
                <a:gd name="connsiteX145" fmla="*/ 570039 w 4376193"/>
                <a:gd name="connsiteY145" fmla="*/ 4808145 h 5119426"/>
                <a:gd name="connsiteX146" fmla="*/ 596551 w 4376193"/>
                <a:gd name="connsiteY146" fmla="*/ 4844425 h 5119426"/>
                <a:gd name="connsiteX147" fmla="*/ 623583 w 4376193"/>
                <a:gd name="connsiteY147" fmla="*/ 4880296 h 5119426"/>
                <a:gd name="connsiteX148" fmla="*/ 651131 w 4376193"/>
                <a:gd name="connsiteY148" fmla="*/ 4915752 h 5119426"/>
                <a:gd name="connsiteX149" fmla="*/ 679189 w 4376193"/>
                <a:gd name="connsiteY149" fmla="*/ 4950786 h 5119426"/>
                <a:gd name="connsiteX150" fmla="*/ 707750 w 4376193"/>
                <a:gd name="connsiteY150" fmla="*/ 4985395 h 5119426"/>
                <a:gd name="connsiteX151" fmla="*/ 736810 w 4376193"/>
                <a:gd name="connsiteY151" fmla="*/ 5019572 h 5119426"/>
                <a:gd name="connsiteX152" fmla="*/ 766363 w 4376193"/>
                <a:gd name="connsiteY152" fmla="*/ 5053311 h 5119426"/>
                <a:gd name="connsiteX153" fmla="*/ 805027 w 4376193"/>
                <a:gd name="connsiteY153" fmla="*/ 5110304 h 5119426"/>
                <a:gd name="connsiteX154" fmla="*/ 4226157 w 4376193"/>
                <a:gd name="connsiteY154" fmla="*/ 5119426 h 5119426"/>
                <a:gd name="connsiteX155" fmla="*/ 4376193 w 4376193"/>
                <a:gd name="connsiteY155" fmla="*/ 643630 h 5119426"/>
                <a:gd name="connsiteX156" fmla="*/ 4176480 w 4376193"/>
                <a:gd name="connsiteY156" fmla="*/ 221207 h 5119426"/>
                <a:gd name="connsiteX157" fmla="*/ 4134088 w 4376193"/>
                <a:gd name="connsiteY157" fmla="*/ 204398 h 5119426"/>
                <a:gd name="connsiteX158" fmla="*/ 4091385 w 4376193"/>
                <a:gd name="connsiteY158" fmla="*/ 188209 h 5119426"/>
                <a:gd name="connsiteX159" fmla="*/ 4048379 w 4376193"/>
                <a:gd name="connsiteY159" fmla="*/ 172647 h 5119426"/>
                <a:gd name="connsiteX160" fmla="*/ 4005074 w 4376193"/>
                <a:gd name="connsiteY160" fmla="*/ 157717 h 5119426"/>
                <a:gd name="connsiteX161" fmla="*/ 3961477 w 4376193"/>
                <a:gd name="connsiteY161" fmla="*/ 143425 h 5119426"/>
                <a:gd name="connsiteX162" fmla="*/ 3917592 w 4376193"/>
                <a:gd name="connsiteY162" fmla="*/ 129775 h 5119426"/>
                <a:gd name="connsiteX163" fmla="*/ 3873425 w 4376193"/>
                <a:gd name="connsiteY163" fmla="*/ 116774 h 5119426"/>
                <a:gd name="connsiteX164" fmla="*/ 3828982 w 4376193"/>
                <a:gd name="connsiteY164" fmla="*/ 104427 h 5119426"/>
                <a:gd name="connsiteX165" fmla="*/ 3784269 w 4376193"/>
                <a:gd name="connsiteY165" fmla="*/ 92740 h 5119426"/>
                <a:gd name="connsiteX166" fmla="*/ 3739290 w 4376193"/>
                <a:gd name="connsiteY166" fmla="*/ 81718 h 5119426"/>
                <a:gd name="connsiteX167" fmla="*/ 3694052 w 4376193"/>
                <a:gd name="connsiteY167" fmla="*/ 71367 h 5119426"/>
                <a:gd name="connsiteX168" fmla="*/ 3648560 w 4376193"/>
                <a:gd name="connsiteY168" fmla="*/ 61693 h 5119426"/>
                <a:gd name="connsiteX169" fmla="*/ 3602820 w 4376193"/>
                <a:gd name="connsiteY169" fmla="*/ 52700 h 5119426"/>
                <a:gd name="connsiteX170" fmla="*/ 3556836 w 4376193"/>
                <a:gd name="connsiteY170" fmla="*/ 44394 h 5119426"/>
                <a:gd name="connsiteX171" fmla="*/ 3510616 w 4376193"/>
                <a:gd name="connsiteY171" fmla="*/ 36782 h 5119426"/>
                <a:gd name="connsiteX172" fmla="*/ 3464164 w 4376193"/>
                <a:gd name="connsiteY172" fmla="*/ 29868 h 5119426"/>
                <a:gd name="connsiteX173" fmla="*/ 3417485 w 4376193"/>
                <a:gd name="connsiteY173" fmla="*/ 23659 h 5119426"/>
                <a:gd name="connsiteX174" fmla="*/ 3370586 w 4376193"/>
                <a:gd name="connsiteY174" fmla="*/ 18159 h 5119426"/>
                <a:gd name="connsiteX175" fmla="*/ 3323472 w 4376193"/>
                <a:gd name="connsiteY175" fmla="*/ 13375 h 5119426"/>
                <a:gd name="connsiteX176" fmla="*/ 3276148 w 4376193"/>
                <a:gd name="connsiteY176" fmla="*/ 9311 h 5119426"/>
                <a:gd name="connsiteX177" fmla="*/ 3228621 w 4376193"/>
                <a:gd name="connsiteY177" fmla="*/ 5974 h 5119426"/>
                <a:gd name="connsiteX178" fmla="*/ 3180895 w 4376193"/>
                <a:gd name="connsiteY178" fmla="*/ 3368 h 5119426"/>
                <a:gd name="connsiteX179" fmla="*/ 3132976 w 4376193"/>
                <a:gd name="connsiteY179" fmla="*/ 1500 h 5119426"/>
                <a:gd name="connsiteX180" fmla="*/ 3084870 w 4376193"/>
                <a:gd name="connsiteY180" fmla="*/ 376 h 5119426"/>
                <a:gd name="connsiteX181" fmla="*/ 3036582 w 4376193"/>
                <a:gd name="connsiteY181" fmla="*/ 0 h 5119426"/>
                <a:gd name="connsiteX0" fmla="*/ 3036582 w 4247383"/>
                <a:gd name="connsiteY0" fmla="*/ 0 h 5119426"/>
                <a:gd name="connsiteX1" fmla="*/ 2988294 w 4247383"/>
                <a:gd name="connsiteY1" fmla="*/ 376 h 5119426"/>
                <a:gd name="connsiteX2" fmla="*/ 2940188 w 4247383"/>
                <a:gd name="connsiteY2" fmla="*/ 1500 h 5119426"/>
                <a:gd name="connsiteX3" fmla="*/ 2892270 w 4247383"/>
                <a:gd name="connsiteY3" fmla="*/ 3368 h 5119426"/>
                <a:gd name="connsiteX4" fmla="*/ 2844544 w 4247383"/>
                <a:gd name="connsiteY4" fmla="*/ 5974 h 5119426"/>
                <a:gd name="connsiteX5" fmla="*/ 2797016 w 4247383"/>
                <a:gd name="connsiteY5" fmla="*/ 9311 h 5119426"/>
                <a:gd name="connsiteX6" fmla="*/ 2749693 w 4247383"/>
                <a:gd name="connsiteY6" fmla="*/ 13375 h 5119426"/>
                <a:gd name="connsiteX7" fmla="*/ 2702578 w 4247383"/>
                <a:gd name="connsiteY7" fmla="*/ 18159 h 5119426"/>
                <a:gd name="connsiteX8" fmla="*/ 2655679 w 4247383"/>
                <a:gd name="connsiteY8" fmla="*/ 23659 h 5119426"/>
                <a:gd name="connsiteX9" fmla="*/ 2609001 w 4247383"/>
                <a:gd name="connsiteY9" fmla="*/ 29868 h 5119426"/>
                <a:gd name="connsiteX10" fmla="*/ 2562549 w 4247383"/>
                <a:gd name="connsiteY10" fmla="*/ 36782 h 5119426"/>
                <a:gd name="connsiteX11" fmla="*/ 2516328 w 4247383"/>
                <a:gd name="connsiteY11" fmla="*/ 44394 h 5119426"/>
                <a:gd name="connsiteX12" fmla="*/ 2470345 w 4247383"/>
                <a:gd name="connsiteY12" fmla="*/ 52700 h 5119426"/>
                <a:gd name="connsiteX13" fmla="*/ 2424604 w 4247383"/>
                <a:gd name="connsiteY13" fmla="*/ 61693 h 5119426"/>
                <a:gd name="connsiteX14" fmla="*/ 2379112 w 4247383"/>
                <a:gd name="connsiteY14" fmla="*/ 71367 h 5119426"/>
                <a:gd name="connsiteX15" fmla="*/ 2333874 w 4247383"/>
                <a:gd name="connsiteY15" fmla="*/ 81718 h 5119426"/>
                <a:gd name="connsiteX16" fmla="*/ 2288896 w 4247383"/>
                <a:gd name="connsiteY16" fmla="*/ 92740 h 5119426"/>
                <a:gd name="connsiteX17" fmla="*/ 2244182 w 4247383"/>
                <a:gd name="connsiteY17" fmla="*/ 104427 h 5119426"/>
                <a:gd name="connsiteX18" fmla="*/ 2199739 w 4247383"/>
                <a:gd name="connsiteY18" fmla="*/ 116774 h 5119426"/>
                <a:gd name="connsiteX19" fmla="*/ 2155573 w 4247383"/>
                <a:gd name="connsiteY19" fmla="*/ 129775 h 5119426"/>
                <a:gd name="connsiteX20" fmla="*/ 2111688 w 4247383"/>
                <a:gd name="connsiteY20" fmla="*/ 143425 h 5119426"/>
                <a:gd name="connsiteX21" fmla="*/ 2068090 w 4247383"/>
                <a:gd name="connsiteY21" fmla="*/ 157717 h 5119426"/>
                <a:gd name="connsiteX22" fmla="*/ 2024785 w 4247383"/>
                <a:gd name="connsiteY22" fmla="*/ 172647 h 5119426"/>
                <a:gd name="connsiteX23" fmla="*/ 1981779 w 4247383"/>
                <a:gd name="connsiteY23" fmla="*/ 188209 h 5119426"/>
                <a:gd name="connsiteX24" fmla="*/ 1939077 w 4247383"/>
                <a:gd name="connsiteY24" fmla="*/ 204398 h 5119426"/>
                <a:gd name="connsiteX25" fmla="*/ 1896684 w 4247383"/>
                <a:gd name="connsiteY25" fmla="*/ 221207 h 5119426"/>
                <a:gd name="connsiteX26" fmla="*/ 1854606 w 4247383"/>
                <a:gd name="connsiteY26" fmla="*/ 238631 h 5119426"/>
                <a:gd name="connsiteX27" fmla="*/ 1812849 w 4247383"/>
                <a:gd name="connsiteY27" fmla="*/ 256665 h 5119426"/>
                <a:gd name="connsiteX28" fmla="*/ 1771418 w 4247383"/>
                <a:gd name="connsiteY28" fmla="*/ 275303 h 5119426"/>
                <a:gd name="connsiteX29" fmla="*/ 1730319 w 4247383"/>
                <a:gd name="connsiteY29" fmla="*/ 294540 h 5119426"/>
                <a:gd name="connsiteX30" fmla="*/ 1689558 w 4247383"/>
                <a:gd name="connsiteY30" fmla="*/ 314369 h 5119426"/>
                <a:gd name="connsiteX31" fmla="*/ 1649139 w 4247383"/>
                <a:gd name="connsiteY31" fmla="*/ 334786 h 5119426"/>
                <a:gd name="connsiteX32" fmla="*/ 1609068 w 4247383"/>
                <a:gd name="connsiteY32" fmla="*/ 355785 h 5119426"/>
                <a:gd name="connsiteX33" fmla="*/ 1569352 w 4247383"/>
                <a:gd name="connsiteY33" fmla="*/ 377360 h 5119426"/>
                <a:gd name="connsiteX34" fmla="*/ 1529995 w 4247383"/>
                <a:gd name="connsiteY34" fmla="*/ 399507 h 5119426"/>
                <a:gd name="connsiteX35" fmla="*/ 1491004 w 4247383"/>
                <a:gd name="connsiteY35" fmla="*/ 422218 h 5119426"/>
                <a:gd name="connsiteX36" fmla="*/ 1452382 w 4247383"/>
                <a:gd name="connsiteY36" fmla="*/ 445489 h 5119426"/>
                <a:gd name="connsiteX37" fmla="*/ 1414138 w 4247383"/>
                <a:gd name="connsiteY37" fmla="*/ 469314 h 5119426"/>
                <a:gd name="connsiteX38" fmla="*/ 1376275 w 4247383"/>
                <a:gd name="connsiteY38" fmla="*/ 493687 h 5119426"/>
                <a:gd name="connsiteX39" fmla="*/ 1338799 w 4247383"/>
                <a:gd name="connsiteY39" fmla="*/ 518604 h 5119426"/>
                <a:gd name="connsiteX40" fmla="*/ 1301716 w 4247383"/>
                <a:gd name="connsiteY40" fmla="*/ 544057 h 5119426"/>
                <a:gd name="connsiteX41" fmla="*/ 1265032 w 4247383"/>
                <a:gd name="connsiteY41" fmla="*/ 570043 h 5119426"/>
                <a:gd name="connsiteX42" fmla="*/ 1228752 w 4247383"/>
                <a:gd name="connsiteY42" fmla="*/ 596555 h 5119426"/>
                <a:gd name="connsiteX43" fmla="*/ 1192881 w 4247383"/>
                <a:gd name="connsiteY43" fmla="*/ 623588 h 5119426"/>
                <a:gd name="connsiteX44" fmla="*/ 1157426 w 4247383"/>
                <a:gd name="connsiteY44" fmla="*/ 651136 h 5119426"/>
                <a:gd name="connsiteX45" fmla="*/ 1122391 w 4247383"/>
                <a:gd name="connsiteY45" fmla="*/ 679194 h 5119426"/>
                <a:gd name="connsiteX46" fmla="*/ 1087782 w 4247383"/>
                <a:gd name="connsiteY46" fmla="*/ 707755 h 5119426"/>
                <a:gd name="connsiteX47" fmla="*/ 1053605 w 4247383"/>
                <a:gd name="connsiteY47" fmla="*/ 736816 h 5119426"/>
                <a:gd name="connsiteX48" fmla="*/ 1019866 w 4247383"/>
                <a:gd name="connsiteY48" fmla="*/ 766369 h 5119426"/>
                <a:gd name="connsiteX49" fmla="*/ 986569 w 4247383"/>
                <a:gd name="connsiteY49" fmla="*/ 796409 h 5119426"/>
                <a:gd name="connsiteX50" fmla="*/ 953721 w 4247383"/>
                <a:gd name="connsiteY50" fmla="*/ 826932 h 5119426"/>
                <a:gd name="connsiteX51" fmla="*/ 921328 w 4247383"/>
                <a:gd name="connsiteY51" fmla="*/ 857930 h 5119426"/>
                <a:gd name="connsiteX52" fmla="*/ 889393 w 4247383"/>
                <a:gd name="connsiteY52" fmla="*/ 889400 h 5119426"/>
                <a:gd name="connsiteX53" fmla="*/ 857924 w 4247383"/>
                <a:gd name="connsiteY53" fmla="*/ 921334 h 5119426"/>
                <a:gd name="connsiteX54" fmla="*/ 826926 w 4247383"/>
                <a:gd name="connsiteY54" fmla="*/ 953728 h 5119426"/>
                <a:gd name="connsiteX55" fmla="*/ 796403 w 4247383"/>
                <a:gd name="connsiteY55" fmla="*/ 986576 h 5119426"/>
                <a:gd name="connsiteX56" fmla="*/ 766363 w 4247383"/>
                <a:gd name="connsiteY56" fmla="*/ 1019873 h 5119426"/>
                <a:gd name="connsiteX57" fmla="*/ 736810 w 4247383"/>
                <a:gd name="connsiteY57" fmla="*/ 1053613 h 5119426"/>
                <a:gd name="connsiteX58" fmla="*/ 707750 w 4247383"/>
                <a:gd name="connsiteY58" fmla="*/ 1087790 h 5119426"/>
                <a:gd name="connsiteX59" fmla="*/ 679189 w 4247383"/>
                <a:gd name="connsiteY59" fmla="*/ 1122398 h 5119426"/>
                <a:gd name="connsiteX60" fmla="*/ 651131 w 4247383"/>
                <a:gd name="connsiteY60" fmla="*/ 1157433 h 5119426"/>
                <a:gd name="connsiteX61" fmla="*/ 623583 w 4247383"/>
                <a:gd name="connsiteY61" fmla="*/ 1192889 h 5119426"/>
                <a:gd name="connsiteX62" fmla="*/ 596551 w 4247383"/>
                <a:gd name="connsiteY62" fmla="*/ 1228760 h 5119426"/>
                <a:gd name="connsiteX63" fmla="*/ 570039 w 4247383"/>
                <a:gd name="connsiteY63" fmla="*/ 1265040 h 5119426"/>
                <a:gd name="connsiteX64" fmla="*/ 544053 w 4247383"/>
                <a:gd name="connsiteY64" fmla="*/ 1301725 h 5119426"/>
                <a:gd name="connsiteX65" fmla="*/ 518600 w 4247383"/>
                <a:gd name="connsiteY65" fmla="*/ 1338808 h 5119426"/>
                <a:gd name="connsiteX66" fmla="*/ 493683 w 4247383"/>
                <a:gd name="connsiteY66" fmla="*/ 1376284 h 5119426"/>
                <a:gd name="connsiteX67" fmla="*/ 469310 w 4247383"/>
                <a:gd name="connsiteY67" fmla="*/ 1414147 h 5119426"/>
                <a:gd name="connsiteX68" fmla="*/ 445485 w 4247383"/>
                <a:gd name="connsiteY68" fmla="*/ 1452392 h 5119426"/>
                <a:gd name="connsiteX69" fmla="*/ 422214 w 4247383"/>
                <a:gd name="connsiteY69" fmla="*/ 1491013 h 5119426"/>
                <a:gd name="connsiteX70" fmla="*/ 399503 w 4247383"/>
                <a:gd name="connsiteY70" fmla="*/ 1530005 h 5119426"/>
                <a:gd name="connsiteX71" fmla="*/ 377357 w 4247383"/>
                <a:gd name="connsiteY71" fmla="*/ 1569362 h 5119426"/>
                <a:gd name="connsiteX72" fmla="*/ 355782 w 4247383"/>
                <a:gd name="connsiteY72" fmla="*/ 1609078 h 5119426"/>
                <a:gd name="connsiteX73" fmla="*/ 334784 w 4247383"/>
                <a:gd name="connsiteY73" fmla="*/ 1649149 h 5119426"/>
                <a:gd name="connsiteX74" fmla="*/ 314367 w 4247383"/>
                <a:gd name="connsiteY74" fmla="*/ 1689568 h 5119426"/>
                <a:gd name="connsiteX75" fmla="*/ 294537 w 4247383"/>
                <a:gd name="connsiteY75" fmla="*/ 1730330 h 5119426"/>
                <a:gd name="connsiteX76" fmla="*/ 275301 w 4247383"/>
                <a:gd name="connsiteY76" fmla="*/ 1771429 h 5119426"/>
                <a:gd name="connsiteX77" fmla="*/ 256663 w 4247383"/>
                <a:gd name="connsiteY77" fmla="*/ 1812860 h 5119426"/>
                <a:gd name="connsiteX78" fmla="*/ 238629 w 4247383"/>
                <a:gd name="connsiteY78" fmla="*/ 1854617 h 5119426"/>
                <a:gd name="connsiteX79" fmla="*/ 221205 w 4247383"/>
                <a:gd name="connsiteY79" fmla="*/ 1896695 h 5119426"/>
                <a:gd name="connsiteX80" fmla="*/ 204396 w 4247383"/>
                <a:gd name="connsiteY80" fmla="*/ 1939088 h 5119426"/>
                <a:gd name="connsiteX81" fmla="*/ 188208 w 4247383"/>
                <a:gd name="connsiteY81" fmla="*/ 1981790 h 5119426"/>
                <a:gd name="connsiteX82" fmla="*/ 172646 w 4247383"/>
                <a:gd name="connsiteY82" fmla="*/ 2024797 h 5119426"/>
                <a:gd name="connsiteX83" fmla="*/ 157716 w 4247383"/>
                <a:gd name="connsiteY83" fmla="*/ 2068101 h 5119426"/>
                <a:gd name="connsiteX84" fmla="*/ 143424 w 4247383"/>
                <a:gd name="connsiteY84" fmla="*/ 2111699 h 5119426"/>
                <a:gd name="connsiteX85" fmla="*/ 129774 w 4247383"/>
                <a:gd name="connsiteY85" fmla="*/ 2155584 h 5119426"/>
                <a:gd name="connsiteX86" fmla="*/ 116773 w 4247383"/>
                <a:gd name="connsiteY86" fmla="*/ 2199751 h 5119426"/>
                <a:gd name="connsiteX87" fmla="*/ 104426 w 4247383"/>
                <a:gd name="connsiteY87" fmla="*/ 2244194 h 5119426"/>
                <a:gd name="connsiteX88" fmla="*/ 92739 w 4247383"/>
                <a:gd name="connsiteY88" fmla="*/ 2288908 h 5119426"/>
                <a:gd name="connsiteX89" fmla="*/ 81718 w 4247383"/>
                <a:gd name="connsiteY89" fmla="*/ 2333886 h 5119426"/>
                <a:gd name="connsiteX90" fmla="*/ 71367 w 4247383"/>
                <a:gd name="connsiteY90" fmla="*/ 2379124 h 5119426"/>
                <a:gd name="connsiteX91" fmla="*/ 61692 w 4247383"/>
                <a:gd name="connsiteY91" fmla="*/ 2424616 h 5119426"/>
                <a:gd name="connsiteX92" fmla="*/ 52699 w 4247383"/>
                <a:gd name="connsiteY92" fmla="*/ 2470357 h 5119426"/>
                <a:gd name="connsiteX93" fmla="*/ 44394 w 4247383"/>
                <a:gd name="connsiteY93" fmla="*/ 2516340 h 5119426"/>
                <a:gd name="connsiteX94" fmla="*/ 36782 w 4247383"/>
                <a:gd name="connsiteY94" fmla="*/ 2562561 h 5119426"/>
                <a:gd name="connsiteX95" fmla="*/ 29868 w 4247383"/>
                <a:gd name="connsiteY95" fmla="*/ 2609013 h 5119426"/>
                <a:gd name="connsiteX96" fmla="*/ 23659 w 4247383"/>
                <a:gd name="connsiteY96" fmla="*/ 2655692 h 5119426"/>
                <a:gd name="connsiteX97" fmla="*/ 18159 w 4247383"/>
                <a:gd name="connsiteY97" fmla="*/ 2702591 h 5119426"/>
                <a:gd name="connsiteX98" fmla="*/ 13375 w 4247383"/>
                <a:gd name="connsiteY98" fmla="*/ 2749705 h 5119426"/>
                <a:gd name="connsiteX99" fmla="*/ 9311 w 4247383"/>
                <a:gd name="connsiteY99" fmla="*/ 2797029 h 5119426"/>
                <a:gd name="connsiteX100" fmla="*/ 5974 w 4247383"/>
                <a:gd name="connsiteY100" fmla="*/ 2844556 h 5119426"/>
                <a:gd name="connsiteX101" fmla="*/ 3368 w 4247383"/>
                <a:gd name="connsiteY101" fmla="*/ 2892282 h 5119426"/>
                <a:gd name="connsiteX102" fmla="*/ 1500 w 4247383"/>
                <a:gd name="connsiteY102" fmla="*/ 2940201 h 5119426"/>
                <a:gd name="connsiteX103" fmla="*/ 376 w 4247383"/>
                <a:gd name="connsiteY103" fmla="*/ 2988307 h 5119426"/>
                <a:gd name="connsiteX104" fmla="*/ 0 w 4247383"/>
                <a:gd name="connsiteY104" fmla="*/ 3036595 h 5119426"/>
                <a:gd name="connsiteX105" fmla="*/ 376 w 4247383"/>
                <a:gd name="connsiteY105" fmla="*/ 3084883 h 5119426"/>
                <a:gd name="connsiteX106" fmla="*/ 1500 w 4247383"/>
                <a:gd name="connsiteY106" fmla="*/ 3132989 h 5119426"/>
                <a:gd name="connsiteX107" fmla="*/ 3368 w 4247383"/>
                <a:gd name="connsiteY107" fmla="*/ 3180907 h 5119426"/>
                <a:gd name="connsiteX108" fmla="*/ 5974 w 4247383"/>
                <a:gd name="connsiteY108" fmla="*/ 3228633 h 5119426"/>
                <a:gd name="connsiteX109" fmla="*/ 9311 w 4247383"/>
                <a:gd name="connsiteY109" fmla="*/ 3276161 h 5119426"/>
                <a:gd name="connsiteX110" fmla="*/ 13375 w 4247383"/>
                <a:gd name="connsiteY110" fmla="*/ 3323485 h 5119426"/>
                <a:gd name="connsiteX111" fmla="*/ 18159 w 4247383"/>
                <a:gd name="connsiteY111" fmla="*/ 3370599 h 5119426"/>
                <a:gd name="connsiteX112" fmla="*/ 23659 w 4247383"/>
                <a:gd name="connsiteY112" fmla="*/ 3417498 h 5119426"/>
                <a:gd name="connsiteX113" fmla="*/ 29868 w 4247383"/>
                <a:gd name="connsiteY113" fmla="*/ 3464176 h 5119426"/>
                <a:gd name="connsiteX114" fmla="*/ 36782 w 4247383"/>
                <a:gd name="connsiteY114" fmla="*/ 3510629 h 5119426"/>
                <a:gd name="connsiteX115" fmla="*/ 44394 w 4247383"/>
                <a:gd name="connsiteY115" fmla="*/ 3556849 h 5119426"/>
                <a:gd name="connsiteX116" fmla="*/ 52699 w 4247383"/>
                <a:gd name="connsiteY116" fmla="*/ 3602832 h 5119426"/>
                <a:gd name="connsiteX117" fmla="*/ 61692 w 4247383"/>
                <a:gd name="connsiteY117" fmla="*/ 3648573 h 5119426"/>
                <a:gd name="connsiteX118" fmla="*/ 71367 w 4247383"/>
                <a:gd name="connsiteY118" fmla="*/ 3694065 h 5119426"/>
                <a:gd name="connsiteX119" fmla="*/ 81718 w 4247383"/>
                <a:gd name="connsiteY119" fmla="*/ 3739303 h 5119426"/>
                <a:gd name="connsiteX120" fmla="*/ 92739 w 4247383"/>
                <a:gd name="connsiteY120" fmla="*/ 3784281 h 5119426"/>
                <a:gd name="connsiteX121" fmla="*/ 104426 w 4247383"/>
                <a:gd name="connsiteY121" fmla="*/ 3828995 h 5119426"/>
                <a:gd name="connsiteX122" fmla="*/ 116773 w 4247383"/>
                <a:gd name="connsiteY122" fmla="*/ 3873438 h 5119426"/>
                <a:gd name="connsiteX123" fmla="*/ 129774 w 4247383"/>
                <a:gd name="connsiteY123" fmla="*/ 3917604 h 5119426"/>
                <a:gd name="connsiteX124" fmla="*/ 143424 w 4247383"/>
                <a:gd name="connsiteY124" fmla="*/ 3961489 h 5119426"/>
                <a:gd name="connsiteX125" fmla="*/ 157716 w 4247383"/>
                <a:gd name="connsiteY125" fmla="*/ 4005087 h 5119426"/>
                <a:gd name="connsiteX126" fmla="*/ 172646 w 4247383"/>
                <a:gd name="connsiteY126" fmla="*/ 4048392 h 5119426"/>
                <a:gd name="connsiteX127" fmla="*/ 188208 w 4247383"/>
                <a:gd name="connsiteY127" fmla="*/ 4091398 h 5119426"/>
                <a:gd name="connsiteX128" fmla="*/ 204396 w 4247383"/>
                <a:gd name="connsiteY128" fmla="*/ 4134100 h 5119426"/>
                <a:gd name="connsiteX129" fmla="*/ 221205 w 4247383"/>
                <a:gd name="connsiteY129" fmla="*/ 4176493 h 5119426"/>
                <a:gd name="connsiteX130" fmla="*/ 238629 w 4247383"/>
                <a:gd name="connsiteY130" fmla="*/ 4218571 h 5119426"/>
                <a:gd name="connsiteX131" fmla="*/ 256663 w 4247383"/>
                <a:gd name="connsiteY131" fmla="*/ 4260328 h 5119426"/>
                <a:gd name="connsiteX132" fmla="*/ 275301 w 4247383"/>
                <a:gd name="connsiteY132" fmla="*/ 4301759 h 5119426"/>
                <a:gd name="connsiteX133" fmla="*/ 294537 w 4247383"/>
                <a:gd name="connsiteY133" fmla="*/ 4342858 h 5119426"/>
                <a:gd name="connsiteX134" fmla="*/ 314367 w 4247383"/>
                <a:gd name="connsiteY134" fmla="*/ 4383619 h 5119426"/>
                <a:gd name="connsiteX135" fmla="*/ 334784 w 4247383"/>
                <a:gd name="connsiteY135" fmla="*/ 4424038 h 5119426"/>
                <a:gd name="connsiteX136" fmla="*/ 355782 w 4247383"/>
                <a:gd name="connsiteY136" fmla="*/ 4464109 h 5119426"/>
                <a:gd name="connsiteX137" fmla="*/ 377357 w 4247383"/>
                <a:gd name="connsiteY137" fmla="*/ 4503825 h 5119426"/>
                <a:gd name="connsiteX138" fmla="*/ 399503 w 4247383"/>
                <a:gd name="connsiteY138" fmla="*/ 4543182 h 5119426"/>
                <a:gd name="connsiteX139" fmla="*/ 422214 w 4247383"/>
                <a:gd name="connsiteY139" fmla="*/ 4582174 h 5119426"/>
                <a:gd name="connsiteX140" fmla="*/ 445485 w 4247383"/>
                <a:gd name="connsiteY140" fmla="*/ 4620795 h 5119426"/>
                <a:gd name="connsiteX141" fmla="*/ 469310 w 4247383"/>
                <a:gd name="connsiteY141" fmla="*/ 4659039 h 5119426"/>
                <a:gd name="connsiteX142" fmla="*/ 493683 w 4247383"/>
                <a:gd name="connsiteY142" fmla="*/ 4696902 h 5119426"/>
                <a:gd name="connsiteX143" fmla="*/ 518600 w 4247383"/>
                <a:gd name="connsiteY143" fmla="*/ 4734378 h 5119426"/>
                <a:gd name="connsiteX144" fmla="*/ 544053 w 4247383"/>
                <a:gd name="connsiteY144" fmla="*/ 4771461 h 5119426"/>
                <a:gd name="connsiteX145" fmla="*/ 570039 w 4247383"/>
                <a:gd name="connsiteY145" fmla="*/ 4808145 h 5119426"/>
                <a:gd name="connsiteX146" fmla="*/ 596551 w 4247383"/>
                <a:gd name="connsiteY146" fmla="*/ 4844425 h 5119426"/>
                <a:gd name="connsiteX147" fmla="*/ 623583 w 4247383"/>
                <a:gd name="connsiteY147" fmla="*/ 4880296 h 5119426"/>
                <a:gd name="connsiteX148" fmla="*/ 651131 w 4247383"/>
                <a:gd name="connsiteY148" fmla="*/ 4915752 h 5119426"/>
                <a:gd name="connsiteX149" fmla="*/ 679189 w 4247383"/>
                <a:gd name="connsiteY149" fmla="*/ 4950786 h 5119426"/>
                <a:gd name="connsiteX150" fmla="*/ 707750 w 4247383"/>
                <a:gd name="connsiteY150" fmla="*/ 4985395 h 5119426"/>
                <a:gd name="connsiteX151" fmla="*/ 736810 w 4247383"/>
                <a:gd name="connsiteY151" fmla="*/ 5019572 h 5119426"/>
                <a:gd name="connsiteX152" fmla="*/ 766363 w 4247383"/>
                <a:gd name="connsiteY152" fmla="*/ 5053311 h 5119426"/>
                <a:gd name="connsiteX153" fmla="*/ 805027 w 4247383"/>
                <a:gd name="connsiteY153" fmla="*/ 5110304 h 5119426"/>
                <a:gd name="connsiteX154" fmla="*/ 4226157 w 4247383"/>
                <a:gd name="connsiteY154" fmla="*/ 5119426 h 5119426"/>
                <a:gd name="connsiteX155" fmla="*/ 4247383 w 4247383"/>
                <a:gd name="connsiteY155" fmla="*/ 312096 h 5119426"/>
                <a:gd name="connsiteX156" fmla="*/ 4176480 w 4247383"/>
                <a:gd name="connsiteY156" fmla="*/ 221207 h 5119426"/>
                <a:gd name="connsiteX157" fmla="*/ 4134088 w 4247383"/>
                <a:gd name="connsiteY157" fmla="*/ 204398 h 5119426"/>
                <a:gd name="connsiteX158" fmla="*/ 4091385 w 4247383"/>
                <a:gd name="connsiteY158" fmla="*/ 188209 h 5119426"/>
                <a:gd name="connsiteX159" fmla="*/ 4048379 w 4247383"/>
                <a:gd name="connsiteY159" fmla="*/ 172647 h 5119426"/>
                <a:gd name="connsiteX160" fmla="*/ 4005074 w 4247383"/>
                <a:gd name="connsiteY160" fmla="*/ 157717 h 5119426"/>
                <a:gd name="connsiteX161" fmla="*/ 3961477 w 4247383"/>
                <a:gd name="connsiteY161" fmla="*/ 143425 h 5119426"/>
                <a:gd name="connsiteX162" fmla="*/ 3917592 w 4247383"/>
                <a:gd name="connsiteY162" fmla="*/ 129775 h 5119426"/>
                <a:gd name="connsiteX163" fmla="*/ 3873425 w 4247383"/>
                <a:gd name="connsiteY163" fmla="*/ 116774 h 5119426"/>
                <a:gd name="connsiteX164" fmla="*/ 3828982 w 4247383"/>
                <a:gd name="connsiteY164" fmla="*/ 104427 h 5119426"/>
                <a:gd name="connsiteX165" fmla="*/ 3784269 w 4247383"/>
                <a:gd name="connsiteY165" fmla="*/ 92740 h 5119426"/>
                <a:gd name="connsiteX166" fmla="*/ 3739290 w 4247383"/>
                <a:gd name="connsiteY166" fmla="*/ 81718 h 5119426"/>
                <a:gd name="connsiteX167" fmla="*/ 3694052 w 4247383"/>
                <a:gd name="connsiteY167" fmla="*/ 71367 h 5119426"/>
                <a:gd name="connsiteX168" fmla="*/ 3648560 w 4247383"/>
                <a:gd name="connsiteY168" fmla="*/ 61693 h 5119426"/>
                <a:gd name="connsiteX169" fmla="*/ 3602820 w 4247383"/>
                <a:gd name="connsiteY169" fmla="*/ 52700 h 5119426"/>
                <a:gd name="connsiteX170" fmla="*/ 3556836 w 4247383"/>
                <a:gd name="connsiteY170" fmla="*/ 44394 h 5119426"/>
                <a:gd name="connsiteX171" fmla="*/ 3510616 w 4247383"/>
                <a:gd name="connsiteY171" fmla="*/ 36782 h 5119426"/>
                <a:gd name="connsiteX172" fmla="*/ 3464164 w 4247383"/>
                <a:gd name="connsiteY172" fmla="*/ 29868 h 5119426"/>
                <a:gd name="connsiteX173" fmla="*/ 3417485 w 4247383"/>
                <a:gd name="connsiteY173" fmla="*/ 23659 h 5119426"/>
                <a:gd name="connsiteX174" fmla="*/ 3370586 w 4247383"/>
                <a:gd name="connsiteY174" fmla="*/ 18159 h 5119426"/>
                <a:gd name="connsiteX175" fmla="*/ 3323472 w 4247383"/>
                <a:gd name="connsiteY175" fmla="*/ 13375 h 5119426"/>
                <a:gd name="connsiteX176" fmla="*/ 3276148 w 4247383"/>
                <a:gd name="connsiteY176" fmla="*/ 9311 h 5119426"/>
                <a:gd name="connsiteX177" fmla="*/ 3228621 w 4247383"/>
                <a:gd name="connsiteY177" fmla="*/ 5974 h 5119426"/>
                <a:gd name="connsiteX178" fmla="*/ 3180895 w 4247383"/>
                <a:gd name="connsiteY178" fmla="*/ 3368 h 5119426"/>
                <a:gd name="connsiteX179" fmla="*/ 3132976 w 4247383"/>
                <a:gd name="connsiteY179" fmla="*/ 1500 h 5119426"/>
                <a:gd name="connsiteX180" fmla="*/ 3084870 w 4247383"/>
                <a:gd name="connsiteY180" fmla="*/ 376 h 5119426"/>
                <a:gd name="connsiteX181" fmla="*/ 3036582 w 4247383"/>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70461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60052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49643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231712" h="5119426">
                  <a:moveTo>
                    <a:pt x="3036582" y="0"/>
                  </a:moveTo>
                  <a:lnTo>
                    <a:pt x="2988294" y="376"/>
                  </a:lnTo>
                  <a:lnTo>
                    <a:pt x="2940188" y="1500"/>
                  </a:lnTo>
                  <a:lnTo>
                    <a:pt x="2892270" y="3368"/>
                  </a:lnTo>
                  <a:lnTo>
                    <a:pt x="2844544" y="5974"/>
                  </a:lnTo>
                  <a:lnTo>
                    <a:pt x="2797016" y="9311"/>
                  </a:lnTo>
                  <a:lnTo>
                    <a:pt x="2749693" y="13375"/>
                  </a:lnTo>
                  <a:lnTo>
                    <a:pt x="2702578" y="18159"/>
                  </a:lnTo>
                  <a:lnTo>
                    <a:pt x="2655679" y="23659"/>
                  </a:lnTo>
                  <a:lnTo>
                    <a:pt x="2609001" y="29868"/>
                  </a:lnTo>
                  <a:lnTo>
                    <a:pt x="2562549" y="36782"/>
                  </a:lnTo>
                  <a:lnTo>
                    <a:pt x="2516328" y="44394"/>
                  </a:lnTo>
                  <a:lnTo>
                    <a:pt x="2470345" y="52700"/>
                  </a:lnTo>
                  <a:lnTo>
                    <a:pt x="2424604" y="61693"/>
                  </a:lnTo>
                  <a:lnTo>
                    <a:pt x="2379112" y="71367"/>
                  </a:lnTo>
                  <a:lnTo>
                    <a:pt x="2333874" y="81718"/>
                  </a:lnTo>
                  <a:lnTo>
                    <a:pt x="2288896" y="92740"/>
                  </a:lnTo>
                  <a:lnTo>
                    <a:pt x="2244182" y="104427"/>
                  </a:lnTo>
                  <a:lnTo>
                    <a:pt x="2199739" y="116774"/>
                  </a:lnTo>
                  <a:lnTo>
                    <a:pt x="2155573" y="129775"/>
                  </a:lnTo>
                  <a:lnTo>
                    <a:pt x="2111688" y="143425"/>
                  </a:lnTo>
                  <a:lnTo>
                    <a:pt x="2068090" y="157717"/>
                  </a:lnTo>
                  <a:lnTo>
                    <a:pt x="2024785" y="172647"/>
                  </a:lnTo>
                  <a:lnTo>
                    <a:pt x="1981779" y="188209"/>
                  </a:lnTo>
                  <a:lnTo>
                    <a:pt x="1939077" y="204398"/>
                  </a:lnTo>
                  <a:lnTo>
                    <a:pt x="1896684" y="221207"/>
                  </a:lnTo>
                  <a:lnTo>
                    <a:pt x="1854606" y="238631"/>
                  </a:lnTo>
                  <a:lnTo>
                    <a:pt x="1812849" y="256665"/>
                  </a:lnTo>
                  <a:lnTo>
                    <a:pt x="1771418" y="275303"/>
                  </a:lnTo>
                  <a:lnTo>
                    <a:pt x="1730319" y="294540"/>
                  </a:lnTo>
                  <a:lnTo>
                    <a:pt x="1689558" y="314369"/>
                  </a:lnTo>
                  <a:lnTo>
                    <a:pt x="1649139" y="334786"/>
                  </a:lnTo>
                  <a:lnTo>
                    <a:pt x="1609068" y="355785"/>
                  </a:lnTo>
                  <a:lnTo>
                    <a:pt x="1569352" y="377360"/>
                  </a:lnTo>
                  <a:lnTo>
                    <a:pt x="1529995" y="399507"/>
                  </a:lnTo>
                  <a:lnTo>
                    <a:pt x="1491004" y="422218"/>
                  </a:lnTo>
                  <a:lnTo>
                    <a:pt x="1452382" y="445489"/>
                  </a:lnTo>
                  <a:lnTo>
                    <a:pt x="1414138" y="469314"/>
                  </a:lnTo>
                  <a:lnTo>
                    <a:pt x="1376275" y="493687"/>
                  </a:lnTo>
                  <a:lnTo>
                    <a:pt x="1338799" y="518604"/>
                  </a:lnTo>
                  <a:lnTo>
                    <a:pt x="1301716" y="544057"/>
                  </a:lnTo>
                  <a:lnTo>
                    <a:pt x="1265032" y="570043"/>
                  </a:lnTo>
                  <a:lnTo>
                    <a:pt x="1228752" y="596555"/>
                  </a:lnTo>
                  <a:lnTo>
                    <a:pt x="1192881" y="623588"/>
                  </a:lnTo>
                  <a:lnTo>
                    <a:pt x="1157426" y="651136"/>
                  </a:lnTo>
                  <a:lnTo>
                    <a:pt x="1122391" y="679194"/>
                  </a:lnTo>
                  <a:lnTo>
                    <a:pt x="1087782" y="707755"/>
                  </a:lnTo>
                  <a:lnTo>
                    <a:pt x="1053605" y="736816"/>
                  </a:lnTo>
                  <a:lnTo>
                    <a:pt x="1019866" y="766369"/>
                  </a:lnTo>
                  <a:lnTo>
                    <a:pt x="986569" y="796409"/>
                  </a:lnTo>
                  <a:lnTo>
                    <a:pt x="953721" y="826932"/>
                  </a:lnTo>
                  <a:lnTo>
                    <a:pt x="921328" y="857930"/>
                  </a:lnTo>
                  <a:lnTo>
                    <a:pt x="889393" y="889400"/>
                  </a:lnTo>
                  <a:lnTo>
                    <a:pt x="857924" y="921334"/>
                  </a:lnTo>
                  <a:lnTo>
                    <a:pt x="826926" y="953728"/>
                  </a:lnTo>
                  <a:lnTo>
                    <a:pt x="796403" y="986576"/>
                  </a:lnTo>
                  <a:lnTo>
                    <a:pt x="766363" y="1019873"/>
                  </a:lnTo>
                  <a:lnTo>
                    <a:pt x="736810" y="1053613"/>
                  </a:lnTo>
                  <a:lnTo>
                    <a:pt x="707750" y="1087790"/>
                  </a:lnTo>
                  <a:lnTo>
                    <a:pt x="679189" y="1122398"/>
                  </a:lnTo>
                  <a:lnTo>
                    <a:pt x="651131" y="1157433"/>
                  </a:lnTo>
                  <a:lnTo>
                    <a:pt x="623583" y="1192889"/>
                  </a:lnTo>
                  <a:lnTo>
                    <a:pt x="596551" y="1228760"/>
                  </a:lnTo>
                  <a:lnTo>
                    <a:pt x="570039" y="1265040"/>
                  </a:lnTo>
                  <a:lnTo>
                    <a:pt x="544053" y="1301725"/>
                  </a:lnTo>
                  <a:lnTo>
                    <a:pt x="518600" y="1338808"/>
                  </a:lnTo>
                  <a:lnTo>
                    <a:pt x="493683" y="1376284"/>
                  </a:lnTo>
                  <a:lnTo>
                    <a:pt x="469310" y="1414147"/>
                  </a:lnTo>
                  <a:lnTo>
                    <a:pt x="445485" y="1452392"/>
                  </a:lnTo>
                  <a:lnTo>
                    <a:pt x="422214" y="1491013"/>
                  </a:lnTo>
                  <a:lnTo>
                    <a:pt x="399503" y="1530005"/>
                  </a:lnTo>
                  <a:lnTo>
                    <a:pt x="377357" y="1569362"/>
                  </a:lnTo>
                  <a:lnTo>
                    <a:pt x="355782" y="1609078"/>
                  </a:lnTo>
                  <a:lnTo>
                    <a:pt x="334784" y="1649149"/>
                  </a:lnTo>
                  <a:lnTo>
                    <a:pt x="314367" y="1689568"/>
                  </a:lnTo>
                  <a:lnTo>
                    <a:pt x="294537" y="1730330"/>
                  </a:lnTo>
                  <a:lnTo>
                    <a:pt x="275301" y="1771429"/>
                  </a:lnTo>
                  <a:lnTo>
                    <a:pt x="256663" y="1812860"/>
                  </a:lnTo>
                  <a:lnTo>
                    <a:pt x="238629" y="1854617"/>
                  </a:lnTo>
                  <a:lnTo>
                    <a:pt x="221205" y="1896695"/>
                  </a:lnTo>
                  <a:lnTo>
                    <a:pt x="204396" y="1939088"/>
                  </a:lnTo>
                  <a:lnTo>
                    <a:pt x="188208" y="1981790"/>
                  </a:lnTo>
                  <a:lnTo>
                    <a:pt x="172646" y="2024797"/>
                  </a:lnTo>
                  <a:lnTo>
                    <a:pt x="157716" y="2068101"/>
                  </a:lnTo>
                  <a:lnTo>
                    <a:pt x="143424" y="2111699"/>
                  </a:lnTo>
                  <a:lnTo>
                    <a:pt x="129774" y="2155584"/>
                  </a:lnTo>
                  <a:lnTo>
                    <a:pt x="116773" y="2199751"/>
                  </a:lnTo>
                  <a:lnTo>
                    <a:pt x="104426" y="2244194"/>
                  </a:lnTo>
                  <a:lnTo>
                    <a:pt x="92739" y="2288908"/>
                  </a:lnTo>
                  <a:lnTo>
                    <a:pt x="81718" y="2333886"/>
                  </a:lnTo>
                  <a:lnTo>
                    <a:pt x="71367" y="2379124"/>
                  </a:lnTo>
                  <a:lnTo>
                    <a:pt x="61692" y="2424616"/>
                  </a:lnTo>
                  <a:lnTo>
                    <a:pt x="52699" y="2470357"/>
                  </a:lnTo>
                  <a:lnTo>
                    <a:pt x="44394" y="2516340"/>
                  </a:lnTo>
                  <a:lnTo>
                    <a:pt x="36782" y="2562561"/>
                  </a:lnTo>
                  <a:lnTo>
                    <a:pt x="29868" y="2609013"/>
                  </a:lnTo>
                  <a:lnTo>
                    <a:pt x="23659" y="2655692"/>
                  </a:lnTo>
                  <a:lnTo>
                    <a:pt x="18159" y="2702591"/>
                  </a:lnTo>
                  <a:lnTo>
                    <a:pt x="13375" y="2749705"/>
                  </a:lnTo>
                  <a:lnTo>
                    <a:pt x="9311" y="2797029"/>
                  </a:lnTo>
                  <a:lnTo>
                    <a:pt x="5974" y="2844556"/>
                  </a:lnTo>
                  <a:lnTo>
                    <a:pt x="3368" y="2892282"/>
                  </a:lnTo>
                  <a:cubicBezTo>
                    <a:pt x="2745" y="2908255"/>
                    <a:pt x="2123" y="2924228"/>
                    <a:pt x="1500" y="2940201"/>
                  </a:cubicBezTo>
                  <a:cubicBezTo>
                    <a:pt x="1125" y="2956236"/>
                    <a:pt x="751" y="2972272"/>
                    <a:pt x="376" y="2988307"/>
                  </a:cubicBezTo>
                  <a:cubicBezTo>
                    <a:pt x="251" y="3004403"/>
                    <a:pt x="125" y="3020499"/>
                    <a:pt x="0" y="3036595"/>
                  </a:cubicBezTo>
                  <a:cubicBezTo>
                    <a:pt x="125" y="3052691"/>
                    <a:pt x="251" y="3068787"/>
                    <a:pt x="376" y="3084883"/>
                  </a:cubicBezTo>
                  <a:cubicBezTo>
                    <a:pt x="751" y="3100918"/>
                    <a:pt x="1125" y="3116954"/>
                    <a:pt x="1500" y="3132989"/>
                  </a:cubicBezTo>
                  <a:cubicBezTo>
                    <a:pt x="2123" y="3148962"/>
                    <a:pt x="2745" y="3164934"/>
                    <a:pt x="3368" y="3180907"/>
                  </a:cubicBezTo>
                  <a:lnTo>
                    <a:pt x="5974" y="3228633"/>
                  </a:lnTo>
                  <a:lnTo>
                    <a:pt x="9311" y="3276161"/>
                  </a:lnTo>
                  <a:lnTo>
                    <a:pt x="13375" y="3323485"/>
                  </a:lnTo>
                  <a:lnTo>
                    <a:pt x="18159" y="3370599"/>
                  </a:lnTo>
                  <a:lnTo>
                    <a:pt x="23659" y="3417498"/>
                  </a:lnTo>
                  <a:lnTo>
                    <a:pt x="29868" y="3464176"/>
                  </a:lnTo>
                  <a:lnTo>
                    <a:pt x="36782" y="3510629"/>
                  </a:lnTo>
                  <a:lnTo>
                    <a:pt x="44394" y="3556849"/>
                  </a:lnTo>
                  <a:lnTo>
                    <a:pt x="52699" y="3602832"/>
                  </a:lnTo>
                  <a:lnTo>
                    <a:pt x="61692" y="3648573"/>
                  </a:lnTo>
                  <a:lnTo>
                    <a:pt x="71367" y="3694065"/>
                  </a:lnTo>
                  <a:lnTo>
                    <a:pt x="81718" y="3739303"/>
                  </a:lnTo>
                  <a:lnTo>
                    <a:pt x="92739" y="3784281"/>
                  </a:lnTo>
                  <a:lnTo>
                    <a:pt x="104426" y="3828995"/>
                  </a:lnTo>
                  <a:lnTo>
                    <a:pt x="116773" y="3873438"/>
                  </a:lnTo>
                  <a:lnTo>
                    <a:pt x="129774" y="3917604"/>
                  </a:lnTo>
                  <a:lnTo>
                    <a:pt x="143424" y="3961489"/>
                  </a:lnTo>
                  <a:lnTo>
                    <a:pt x="157716" y="4005087"/>
                  </a:lnTo>
                  <a:lnTo>
                    <a:pt x="172646" y="4048392"/>
                  </a:lnTo>
                  <a:lnTo>
                    <a:pt x="188208" y="4091398"/>
                  </a:lnTo>
                  <a:lnTo>
                    <a:pt x="204396" y="4134100"/>
                  </a:lnTo>
                  <a:lnTo>
                    <a:pt x="221205" y="4176493"/>
                  </a:lnTo>
                  <a:lnTo>
                    <a:pt x="238629" y="4218571"/>
                  </a:lnTo>
                  <a:lnTo>
                    <a:pt x="256663" y="4260328"/>
                  </a:lnTo>
                  <a:lnTo>
                    <a:pt x="275301" y="4301759"/>
                  </a:lnTo>
                  <a:lnTo>
                    <a:pt x="294537" y="4342858"/>
                  </a:lnTo>
                  <a:lnTo>
                    <a:pt x="314367" y="4383619"/>
                  </a:lnTo>
                  <a:lnTo>
                    <a:pt x="334784" y="4424038"/>
                  </a:lnTo>
                  <a:lnTo>
                    <a:pt x="355782" y="4464109"/>
                  </a:lnTo>
                  <a:lnTo>
                    <a:pt x="377357" y="4503825"/>
                  </a:lnTo>
                  <a:lnTo>
                    <a:pt x="399503" y="4543182"/>
                  </a:lnTo>
                  <a:lnTo>
                    <a:pt x="422214" y="4582174"/>
                  </a:lnTo>
                  <a:lnTo>
                    <a:pt x="445485" y="4620795"/>
                  </a:lnTo>
                  <a:lnTo>
                    <a:pt x="469310" y="4659039"/>
                  </a:lnTo>
                  <a:lnTo>
                    <a:pt x="493683" y="4696902"/>
                  </a:lnTo>
                  <a:lnTo>
                    <a:pt x="518600" y="4734378"/>
                  </a:lnTo>
                  <a:lnTo>
                    <a:pt x="544053" y="4771461"/>
                  </a:lnTo>
                  <a:lnTo>
                    <a:pt x="570039" y="4808145"/>
                  </a:lnTo>
                  <a:lnTo>
                    <a:pt x="596551" y="4844425"/>
                  </a:lnTo>
                  <a:lnTo>
                    <a:pt x="623583" y="4880296"/>
                  </a:lnTo>
                  <a:lnTo>
                    <a:pt x="651131" y="4915752"/>
                  </a:lnTo>
                  <a:lnTo>
                    <a:pt x="679189" y="4950786"/>
                  </a:lnTo>
                  <a:lnTo>
                    <a:pt x="707750" y="4985395"/>
                  </a:lnTo>
                  <a:lnTo>
                    <a:pt x="736810" y="5019572"/>
                  </a:lnTo>
                  <a:lnTo>
                    <a:pt x="766363" y="5053311"/>
                  </a:lnTo>
                  <a:lnTo>
                    <a:pt x="805027" y="5110304"/>
                  </a:lnTo>
                  <a:lnTo>
                    <a:pt x="4226157" y="5119426"/>
                  </a:lnTo>
                  <a:cubicBezTo>
                    <a:pt x="4233232" y="3516983"/>
                    <a:pt x="4224637" y="1852086"/>
                    <a:pt x="4231712" y="249643"/>
                  </a:cubicBezTo>
                  <a:lnTo>
                    <a:pt x="4176480" y="221207"/>
                  </a:lnTo>
                  <a:lnTo>
                    <a:pt x="4134088" y="204398"/>
                  </a:lnTo>
                  <a:lnTo>
                    <a:pt x="4091385" y="188209"/>
                  </a:lnTo>
                  <a:lnTo>
                    <a:pt x="4048379" y="172647"/>
                  </a:lnTo>
                  <a:lnTo>
                    <a:pt x="4005074" y="157717"/>
                  </a:lnTo>
                  <a:lnTo>
                    <a:pt x="3961477" y="143425"/>
                  </a:lnTo>
                  <a:lnTo>
                    <a:pt x="3917592" y="129775"/>
                  </a:lnTo>
                  <a:lnTo>
                    <a:pt x="3873425" y="116774"/>
                  </a:lnTo>
                  <a:lnTo>
                    <a:pt x="3828982" y="104427"/>
                  </a:lnTo>
                  <a:lnTo>
                    <a:pt x="3784269" y="92740"/>
                  </a:lnTo>
                  <a:lnTo>
                    <a:pt x="3739290" y="81718"/>
                  </a:lnTo>
                  <a:lnTo>
                    <a:pt x="3694052" y="71367"/>
                  </a:lnTo>
                  <a:lnTo>
                    <a:pt x="3648560" y="61693"/>
                  </a:lnTo>
                  <a:lnTo>
                    <a:pt x="3602820" y="52700"/>
                  </a:lnTo>
                  <a:lnTo>
                    <a:pt x="3556836" y="44394"/>
                  </a:lnTo>
                  <a:lnTo>
                    <a:pt x="3510616" y="36782"/>
                  </a:lnTo>
                  <a:lnTo>
                    <a:pt x="3464164" y="29868"/>
                  </a:lnTo>
                  <a:lnTo>
                    <a:pt x="3417485" y="23659"/>
                  </a:lnTo>
                  <a:lnTo>
                    <a:pt x="3370586" y="18159"/>
                  </a:lnTo>
                  <a:lnTo>
                    <a:pt x="3323472" y="13375"/>
                  </a:lnTo>
                  <a:lnTo>
                    <a:pt x="3276148" y="9311"/>
                  </a:lnTo>
                  <a:lnTo>
                    <a:pt x="3228621" y="5974"/>
                  </a:lnTo>
                  <a:lnTo>
                    <a:pt x="3180895" y="3368"/>
                  </a:lnTo>
                  <a:lnTo>
                    <a:pt x="3132976" y="1500"/>
                  </a:lnTo>
                  <a:lnTo>
                    <a:pt x="3084870" y="376"/>
                  </a:lnTo>
                  <a:lnTo>
                    <a:pt x="30365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object 78">
              <a:extLst>
                <a:ext uri="{FF2B5EF4-FFF2-40B4-BE49-F238E27FC236}">
                  <a16:creationId xmlns:a16="http://schemas.microsoft.com/office/drawing/2014/main" id="{CC77D3C3-1F57-27B9-E1F1-4877544D0394}"/>
                </a:ext>
              </a:extLst>
            </p:cNvPr>
            <p:cNvSpPr txBox="1"/>
            <p:nvPr/>
          </p:nvSpPr>
          <p:spPr>
            <a:xfrm>
              <a:off x="10102831" y="5545452"/>
              <a:ext cx="2193518" cy="629535"/>
            </a:xfrm>
            <a:prstGeom prst="rect">
              <a:avLst/>
            </a:prstGeom>
          </p:spPr>
          <p:txBody>
            <a:bodyPr vert="horz" wrap="square" lIns="0" tIns="11971" rIns="0" bIns="0" rtlCol="0">
              <a:spAutoFit/>
            </a:bodyPr>
            <a:lstStyle>
              <a:defPPr>
                <a:defRPr lang="fr-FR"/>
              </a:defPPr>
              <a:lvl1pPr marL="11971" algn="ctr">
                <a:lnSpc>
                  <a:spcPct val="90000"/>
                </a:lnSpc>
                <a:defRPr sz="1200" b="1" spc="-5">
                  <a:solidFill>
                    <a:srgbClr val="2D385B"/>
                  </a:solidFill>
                  <a:latin typeface="Arial" panose="020B0604020202020204" pitchFamily="34" charset="0"/>
                  <a:cs typeface="Arial" panose="020B0604020202020204" pitchFamily="34" charset="0"/>
                </a:defRPr>
              </a:lvl1pPr>
            </a:lstStyle>
            <a:p>
              <a:pPr marL="11971" marR="0" lvl="0" indent="0" algn="ctr" defTabSz="914400" rtl="0" eaLnBrk="1" fontAlgn="auto" latinLnBrk="0" hangingPunct="1">
                <a:lnSpc>
                  <a:spcPct val="90000"/>
                </a:lnSpc>
                <a:spcBef>
                  <a:spcPts val="0"/>
                </a:spcBef>
                <a:spcAft>
                  <a:spcPts val="0"/>
                </a:spcAft>
                <a:buClrTx/>
                <a:buSzTx/>
                <a:buFontTx/>
                <a:buNone/>
                <a:tabLst/>
                <a:defRPr/>
              </a:pP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Fonctionnent tous </a:t>
              </a:r>
              <a:b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6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avec des panneaux solaires !</a:t>
              </a:r>
            </a:p>
          </p:txBody>
        </p:sp>
        <p:pic>
          <p:nvPicPr>
            <p:cNvPr id="2" name="Image 1" descr="Une image contenant texte&#10;&#10;Description générée automatiquement">
              <a:extLst>
                <a:ext uri="{FF2B5EF4-FFF2-40B4-BE49-F238E27FC236}">
                  <a16:creationId xmlns:a16="http://schemas.microsoft.com/office/drawing/2014/main" id="{19964A8A-0C3F-F9C5-7D7C-396F672EFE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9408" y="4066512"/>
              <a:ext cx="1222811" cy="1438547"/>
            </a:xfrm>
            <a:prstGeom prst="rect">
              <a:avLst/>
            </a:prstGeom>
          </p:spPr>
        </p:pic>
        <p:pic>
          <p:nvPicPr>
            <p:cNvPr id="3" name="Image 2">
              <a:extLst>
                <a:ext uri="{FF2B5EF4-FFF2-40B4-BE49-F238E27FC236}">
                  <a16:creationId xmlns:a16="http://schemas.microsoft.com/office/drawing/2014/main" id="{EAB9117A-E2E3-D096-9D2E-FCDF06C0218D}"/>
                </a:ext>
              </a:extLst>
            </p:cNvPr>
            <p:cNvPicPr>
              <a:picLocks noChangeAspect="1"/>
            </p:cNvPicPr>
            <p:nvPr/>
          </p:nvPicPr>
          <p:blipFill>
            <a:blip r:embed="rId10"/>
            <a:stretch>
              <a:fillRect/>
            </a:stretch>
          </p:blipFill>
          <p:spPr>
            <a:xfrm>
              <a:off x="10102831" y="4326956"/>
              <a:ext cx="823031" cy="731583"/>
            </a:xfrm>
            <a:prstGeom prst="rect">
              <a:avLst/>
            </a:prstGeom>
          </p:spPr>
        </p:pic>
      </p:grpSp>
      <p:sp>
        <p:nvSpPr>
          <p:cNvPr id="27" name="Date Placeholder 3">
            <a:extLst>
              <a:ext uri="{FF2B5EF4-FFF2-40B4-BE49-F238E27FC236}">
                <a16:creationId xmlns:a16="http://schemas.microsoft.com/office/drawing/2014/main" id="{9A4C36AB-B1D5-9DD3-5998-6F29C34BC539}"/>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Ellipse 27">
            <a:extLst>
              <a:ext uri="{FF2B5EF4-FFF2-40B4-BE49-F238E27FC236}">
                <a16:creationId xmlns:a16="http://schemas.microsoft.com/office/drawing/2014/main" id="{BC1B554D-02CF-37F3-3002-79C6F6D96E0D}"/>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Espace réservé du numéro de diapositive 2">
            <a:extLst>
              <a:ext uri="{FF2B5EF4-FFF2-40B4-BE49-F238E27FC236}">
                <a16:creationId xmlns:a16="http://schemas.microsoft.com/office/drawing/2014/main" id="{6D82651E-F90D-FE54-7276-188821FE87D4}"/>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pic>
        <p:nvPicPr>
          <p:cNvPr id="30" name="Image 29" descr="Une image contenant ciel, plein air, texte, habits&#10;&#10;Description générée automatiquement">
            <a:extLst>
              <a:ext uri="{FF2B5EF4-FFF2-40B4-BE49-F238E27FC236}">
                <a16:creationId xmlns:a16="http://schemas.microsoft.com/office/drawing/2014/main" id="{B40AF303-6F40-C564-8D00-D8341082719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4021" y="1276273"/>
            <a:ext cx="3173048" cy="3189796"/>
          </a:xfrm>
          <a:prstGeom prst="roundRect">
            <a:avLst>
              <a:gd name="adj" fmla="val 50000"/>
            </a:avLst>
          </a:prstGeom>
          <a:solidFill>
            <a:srgbClr val="FFFFFF">
              <a:shade val="85000"/>
            </a:srgbClr>
          </a:solidFill>
          <a:ln w="60325">
            <a:solidFill>
              <a:schemeClr val="bg1"/>
            </a:solidFill>
          </a:ln>
          <a:effectLst/>
        </p:spPr>
      </p:pic>
      <p:cxnSp>
        <p:nvCxnSpPr>
          <p:cNvPr id="7" name="Connecteur droit 6">
            <a:extLst>
              <a:ext uri="{FF2B5EF4-FFF2-40B4-BE49-F238E27FC236}">
                <a16:creationId xmlns:a16="http://schemas.microsoft.com/office/drawing/2014/main" id="{400DC649-4844-FE75-CF3D-A364A4B0C357}"/>
              </a:ext>
            </a:extLst>
          </p:cNvPr>
          <p:cNvCxnSpPr>
            <a:cxnSpLocks/>
          </p:cNvCxnSpPr>
          <p:nvPr/>
        </p:nvCxnSpPr>
        <p:spPr>
          <a:xfrm>
            <a:off x="0" y="638136"/>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sp>
        <p:nvSpPr>
          <p:cNvPr id="4" name="object 58">
            <a:extLst>
              <a:ext uri="{FF2B5EF4-FFF2-40B4-BE49-F238E27FC236}">
                <a16:creationId xmlns:a16="http://schemas.microsoft.com/office/drawing/2014/main" id="{D761A815-9CA7-6C02-D6A7-698E7304B0C4}"/>
              </a:ext>
            </a:extLst>
          </p:cNvPr>
          <p:cNvSpPr txBox="1"/>
          <p:nvPr/>
        </p:nvSpPr>
        <p:spPr>
          <a:xfrm>
            <a:off x="3821665" y="1501100"/>
            <a:ext cx="5892686" cy="827696"/>
          </a:xfrm>
          <a:prstGeom prst="rect">
            <a:avLst/>
          </a:prstGeom>
        </p:spPr>
        <p:txBody>
          <a:bodyPr vert="horz" wrap="square" lIns="0" tIns="11971" rIns="0" bIns="0" rtlCol="0">
            <a:spAutoFit/>
          </a:bodyPr>
          <a:lstStyle/>
          <a:p>
            <a:pPr>
              <a:spcBef>
                <a:spcPts val="600"/>
              </a:spcBef>
              <a:defRPr/>
            </a:pP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Antargaz est le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1</a:t>
            </a:r>
            <a:r>
              <a:rPr kumimoji="0" lang="fr-FR" sz="1600" b="1" i="0" u="none" strike="noStrike" kern="1200" cap="none" spc="0" normalizeH="0" baseline="30000" noProof="0" dirty="0">
                <a:ln>
                  <a:noFill/>
                </a:ln>
                <a:solidFill>
                  <a:srgbClr val="525252"/>
                </a:solidFill>
                <a:effectLst/>
                <a:uLnTx/>
                <a:uFillTx/>
                <a:latin typeface="Arial" panose="020B0604020202020204"/>
                <a:ea typeface="+mn-ea"/>
                <a:cs typeface="+mn-cs"/>
              </a:rPr>
              <a:t>er</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 </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fournisseur d’énergie à avoir lancé</a:t>
            </a:r>
            <a:b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b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les distributeurs </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mn-cs"/>
              </a:rPr>
              <a:t>accessibles 24h/24 et 7j/7 </a:t>
            </a:r>
            <a:r>
              <a:rPr lang="fr-FR" sz="1600" dirty="0">
                <a:solidFill>
                  <a:srgbClr val="525252"/>
                </a:solidFill>
                <a:latin typeface="Arial" panose="020B0604020202020204"/>
              </a:rPr>
              <a:t>il y a </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plus de 10 ans. </a:t>
            </a:r>
          </a:p>
          <a:p>
            <a:pPr>
              <a:spcBef>
                <a:spcPts val="600"/>
              </a:spcBef>
              <a:defRPr/>
            </a:pP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mn-cs"/>
              </a:rPr>
              <a:t>En quelques clics, il est facile de se procurer sa bouteille.</a:t>
            </a:r>
          </a:p>
        </p:txBody>
      </p:sp>
      <p:pic>
        <p:nvPicPr>
          <p:cNvPr id="23" name="Image 22">
            <a:extLst>
              <a:ext uri="{FF2B5EF4-FFF2-40B4-BE49-F238E27FC236}">
                <a16:creationId xmlns:a16="http://schemas.microsoft.com/office/drawing/2014/main" id="{125785AF-56BB-FC5F-CFDB-1E03C115A82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53628" y="169874"/>
            <a:ext cx="1140293" cy="1140293"/>
          </a:xfrm>
          <a:prstGeom prst="rect">
            <a:avLst/>
          </a:prstGeom>
        </p:spPr>
      </p:pic>
      <p:sp>
        <p:nvSpPr>
          <p:cNvPr id="18" name="ZoneTexte 17">
            <a:extLst>
              <a:ext uri="{FF2B5EF4-FFF2-40B4-BE49-F238E27FC236}">
                <a16:creationId xmlns:a16="http://schemas.microsoft.com/office/drawing/2014/main" id="{5F206280-1B91-CA9B-6117-40FEE92341B6}"/>
              </a:ext>
            </a:extLst>
          </p:cNvPr>
          <p:cNvSpPr txBox="1"/>
          <p:nvPr/>
        </p:nvSpPr>
        <p:spPr>
          <a:xfrm>
            <a:off x="3444827" y="4097832"/>
            <a:ext cx="4626980" cy="830997"/>
          </a:xfrm>
          <a:prstGeom prst="rect">
            <a:avLst/>
          </a:prstGeom>
          <a:noFill/>
        </p:spPr>
        <p:txBody>
          <a:bodyPr wrap="square" rtlCol="0">
            <a:spAutoFit/>
          </a:bodyPr>
          <a:lstStyle/>
          <a:p>
            <a:r>
              <a:rPr kumimoji="0" lang="fr-FR" sz="2000" b="1" i="0" u="none" strike="noStrike" kern="1200" cap="none" spc="0" normalizeH="0" baseline="0" noProof="0" dirty="0">
                <a:ln>
                  <a:noFill/>
                </a:ln>
                <a:solidFill>
                  <a:schemeClr val="bg1"/>
                </a:solidFill>
                <a:effectLst/>
                <a:uLnTx/>
                <a:uFillTx/>
                <a:latin typeface="Arial" panose="020B0604020202020204"/>
                <a:ea typeface="+mn-ea"/>
                <a:cs typeface="+mn-cs"/>
              </a:rPr>
              <a:t>Exclusivité dans nos distributeurs : la </a:t>
            </a:r>
            <a:r>
              <a:rPr lang="fr-FR" sz="2800" spc="-5" dirty="0" err="1">
                <a:solidFill>
                  <a:schemeClr val="bg2"/>
                </a:solidFill>
                <a:latin typeface="Arial Black" panose="020B0A04020102020204" pitchFamily="34" charset="0"/>
                <a:cs typeface="Arial" panose="020B0604020202020204" pitchFamily="34" charset="0"/>
              </a:rPr>
              <a:t>Biobutane</a:t>
            </a:r>
            <a:r>
              <a:rPr kumimoji="0" lang="fr-FR" sz="2000" b="1" i="0" u="none" strike="noStrike" kern="1200" cap="none" spc="0" normalizeH="0" baseline="0" noProof="0" dirty="0">
                <a:ln>
                  <a:noFill/>
                </a:ln>
                <a:solidFill>
                  <a:schemeClr val="bg1"/>
                </a:solidFill>
                <a:effectLst/>
                <a:uLnTx/>
                <a:uFillTx/>
                <a:latin typeface="Arial" panose="020B0604020202020204"/>
                <a:ea typeface="+mn-ea"/>
                <a:cs typeface="+mn-cs"/>
              </a:rPr>
              <a:t> 5,5 kg !</a:t>
            </a:r>
            <a:endParaRPr lang="fr-FR" sz="1600" dirty="0">
              <a:solidFill>
                <a:schemeClr val="bg1"/>
              </a:solidFill>
            </a:endParaRPr>
          </a:p>
        </p:txBody>
      </p:sp>
      <p:pic>
        <p:nvPicPr>
          <p:cNvPr id="37" name="Image 36" descr="Une image contenant texte&#10;&#10;Description générée automatiquement">
            <a:extLst>
              <a:ext uri="{FF2B5EF4-FFF2-40B4-BE49-F238E27FC236}">
                <a16:creationId xmlns:a16="http://schemas.microsoft.com/office/drawing/2014/main" id="{9EB37719-4603-5569-9B2A-50A7FDEFBD8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08910" y="3109888"/>
            <a:ext cx="1918205" cy="2565736"/>
          </a:xfrm>
          <a:prstGeom prst="rect">
            <a:avLst/>
          </a:prstGeom>
        </p:spPr>
      </p:pic>
      <p:sp>
        <p:nvSpPr>
          <p:cNvPr id="8" name="ZoneTexte 7">
            <a:extLst>
              <a:ext uri="{FF2B5EF4-FFF2-40B4-BE49-F238E27FC236}">
                <a16:creationId xmlns:a16="http://schemas.microsoft.com/office/drawing/2014/main" id="{4D290D77-2F25-F341-82E4-C004F214DB94}"/>
              </a:ext>
            </a:extLst>
          </p:cNvPr>
          <p:cNvSpPr txBox="1"/>
          <p:nvPr/>
        </p:nvSpPr>
        <p:spPr>
          <a:xfrm>
            <a:off x="2130012" y="5232395"/>
            <a:ext cx="7014513" cy="1031051"/>
          </a:xfrm>
          <a:prstGeom prst="rect">
            <a:avLst/>
          </a:prstGeom>
          <a:noFill/>
        </p:spPr>
        <p:txBody>
          <a:bodyPr wrap="square" rtlCol="0">
            <a:spAutoFit/>
          </a:bodyPr>
          <a:lstStyle/>
          <a:p>
            <a:pPr algn="just">
              <a:spcBef>
                <a:spcPts val="600"/>
              </a:spcBef>
            </a:pPr>
            <a:r>
              <a:rPr lang="fr-FR" sz="1400" dirty="0">
                <a:solidFill>
                  <a:schemeClr val="bg1"/>
                </a:solidFill>
                <a:latin typeface="Arial" panose="020B0604020202020204"/>
              </a:rPr>
              <a:t>E</a:t>
            </a:r>
            <a:r>
              <a:rPr kumimoji="0" lang="fr-FR" sz="1400" b="0" i="0" u="none" strike="noStrike" kern="1200" cap="none" spc="0" normalizeH="0" baseline="0" noProof="0" dirty="0">
                <a:ln>
                  <a:noFill/>
                </a:ln>
                <a:solidFill>
                  <a:schemeClr val="bg1"/>
                </a:solidFill>
                <a:effectLst/>
                <a:uLnTx/>
                <a:uFillTx/>
                <a:latin typeface="Arial" panose="020B0604020202020204"/>
                <a:ea typeface="+mn-ea"/>
                <a:cs typeface="+mn-cs"/>
              </a:rPr>
              <a:t>n 2025, Antargaz incorpore également du </a:t>
            </a:r>
            <a:r>
              <a:rPr lang="fr-FR" sz="1400" dirty="0" err="1">
                <a:solidFill>
                  <a:schemeClr val="bg1"/>
                </a:solidFill>
              </a:rPr>
              <a:t>biobutane</a:t>
            </a:r>
            <a:r>
              <a:rPr lang="fr-FR" sz="1400" dirty="0">
                <a:solidFill>
                  <a:schemeClr val="bg1"/>
                </a:solidFill>
              </a:rPr>
              <a:t>, gaz liquide </a:t>
            </a:r>
            <a:r>
              <a:rPr lang="fr-FR" sz="1400" b="1" dirty="0">
                <a:solidFill>
                  <a:schemeClr val="bg1"/>
                </a:solidFill>
              </a:rPr>
              <a:t>produit à partir de ressources renouvelables</a:t>
            </a:r>
            <a:r>
              <a:rPr kumimoji="0" lang="fr-FR" sz="1400" b="0" i="0" u="none" strike="noStrike" kern="1200" cap="none" spc="0" normalizeH="0" baseline="0" noProof="0" dirty="0">
                <a:ln>
                  <a:noFill/>
                </a:ln>
                <a:solidFill>
                  <a:schemeClr val="bg1"/>
                </a:solidFill>
                <a:effectLst/>
                <a:uLnTx/>
                <a:uFillTx/>
                <a:latin typeface="Arial" panose="020B0604020202020204"/>
                <a:ea typeface="+mn-ea"/>
                <a:cs typeface="+mn-cs"/>
              </a:rPr>
              <a:t>, dans son réseau de distribution en France Métropolitaine.</a:t>
            </a:r>
          </a:p>
          <a:p>
            <a:pPr algn="just">
              <a:spcBef>
                <a:spcPts val="600"/>
              </a:spcBef>
            </a:pPr>
            <a:r>
              <a:rPr kumimoji="0" lang="fr-FR" sz="1400" b="0" i="0" u="none" strike="noStrike" kern="1200" cap="none" spc="0" normalizeH="0" baseline="0" noProof="0" dirty="0">
                <a:ln>
                  <a:noFill/>
                </a:ln>
                <a:solidFill>
                  <a:schemeClr val="bg1"/>
                </a:solidFill>
                <a:effectLst/>
                <a:uLnTx/>
                <a:uFillTx/>
                <a:latin typeface="Arial" panose="020B0604020202020204"/>
                <a:ea typeface="+mn-ea"/>
                <a:cs typeface="+mn-cs"/>
              </a:rPr>
              <a:t>Pour la </a:t>
            </a:r>
            <a:r>
              <a:rPr kumimoji="0" lang="fr-FR" sz="1400" b="1" i="0" u="none" strike="noStrike" kern="1200" cap="none" spc="0" normalizeH="0" baseline="0" noProof="0" dirty="0">
                <a:ln>
                  <a:noFill/>
                </a:ln>
                <a:solidFill>
                  <a:schemeClr val="bg1"/>
                </a:solidFill>
                <a:effectLst/>
                <a:uLnTx/>
                <a:uFillTx/>
                <a:latin typeface="Arial" panose="020B0604020202020204"/>
                <a:ea typeface="+mn-ea"/>
                <a:cs typeface="+mn-cs"/>
              </a:rPr>
              <a:t>bouteille </a:t>
            </a:r>
            <a:r>
              <a:rPr kumimoji="0" lang="fr-FR" sz="1400" b="1" i="0" u="none" strike="noStrike" kern="1200" cap="none" spc="0" normalizeH="0" baseline="0" noProof="0" dirty="0" err="1">
                <a:ln>
                  <a:noFill/>
                </a:ln>
                <a:solidFill>
                  <a:schemeClr val="bg1"/>
                </a:solidFill>
                <a:effectLst/>
                <a:uLnTx/>
                <a:uFillTx/>
                <a:latin typeface="Arial" panose="020B0604020202020204"/>
                <a:ea typeface="+mn-ea"/>
                <a:cs typeface="+mn-cs"/>
              </a:rPr>
              <a:t>Biobutane</a:t>
            </a:r>
            <a:r>
              <a:rPr kumimoji="0" lang="fr-FR" sz="1400" b="1" i="0" u="none" strike="noStrike" kern="1200" cap="none" spc="0" normalizeH="0" baseline="0" noProof="0" dirty="0">
                <a:ln>
                  <a:noFill/>
                </a:ln>
                <a:solidFill>
                  <a:schemeClr val="bg1"/>
                </a:solidFill>
                <a:effectLst/>
                <a:uLnTx/>
                <a:uFillTx/>
                <a:latin typeface="Arial" panose="020B0604020202020204"/>
                <a:ea typeface="+mn-ea"/>
                <a:cs typeface="+mn-cs"/>
              </a:rPr>
              <a:t> 5,5 kg</a:t>
            </a:r>
            <a:r>
              <a:rPr kumimoji="0" lang="fr-FR" sz="1400" b="0" i="0" u="none" strike="noStrike" kern="1200" cap="none" spc="0" normalizeH="0" baseline="0" noProof="0" dirty="0">
                <a:ln>
                  <a:noFill/>
                </a:ln>
                <a:solidFill>
                  <a:schemeClr val="bg1"/>
                </a:solidFill>
                <a:effectLst/>
                <a:uLnTx/>
                <a:uFillTx/>
                <a:latin typeface="Arial" panose="020B0604020202020204"/>
                <a:ea typeface="+mn-ea"/>
                <a:cs typeface="+mn-cs"/>
              </a:rPr>
              <a:t>, le biogaz représente </a:t>
            </a:r>
            <a:r>
              <a:rPr kumimoji="0" lang="fr-FR" sz="1400" b="1" i="0" u="none" strike="noStrike" kern="1200" cap="none" spc="0" normalizeH="0" baseline="0" noProof="0" dirty="0">
                <a:ln>
                  <a:noFill/>
                </a:ln>
                <a:solidFill>
                  <a:schemeClr val="bg1"/>
                </a:solidFill>
                <a:effectLst/>
                <a:uLnTx/>
                <a:uFillTx/>
                <a:latin typeface="Arial" panose="020B0604020202020204"/>
                <a:ea typeface="+mn-ea"/>
                <a:cs typeface="+mn-cs"/>
              </a:rPr>
              <a:t>51%</a:t>
            </a:r>
            <a:r>
              <a:rPr kumimoji="0" lang="fr-FR" sz="1400" b="0" i="0" u="none" strike="noStrike" kern="1200" cap="none" spc="0" normalizeH="0" baseline="0" noProof="0" dirty="0">
                <a:ln>
                  <a:noFill/>
                </a:ln>
                <a:solidFill>
                  <a:schemeClr val="bg1"/>
                </a:solidFill>
                <a:effectLst/>
                <a:uLnTx/>
                <a:uFillTx/>
                <a:latin typeface="Arial" panose="020B0604020202020204"/>
                <a:ea typeface="+mn-ea"/>
                <a:cs typeface="+mn-cs"/>
              </a:rPr>
              <a:t> du volume de la charge de gaz soit 2,80kg.</a:t>
            </a:r>
            <a:endParaRPr lang="fr-FR" sz="1600" dirty="0">
              <a:solidFill>
                <a:schemeClr val="bg1"/>
              </a:solidFill>
            </a:endParaRPr>
          </a:p>
        </p:txBody>
      </p:sp>
      <p:pic>
        <p:nvPicPr>
          <p:cNvPr id="21" name="Graphique 20" descr="Ajouter avec un remplissage uni">
            <a:extLst>
              <a:ext uri="{FF2B5EF4-FFF2-40B4-BE49-F238E27FC236}">
                <a16:creationId xmlns:a16="http://schemas.microsoft.com/office/drawing/2014/main" id="{D8EA818D-200F-D732-DE8E-8A54BFF95D0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rot="5400000">
            <a:off x="1489526" y="5478776"/>
            <a:ext cx="506345" cy="506345"/>
          </a:xfrm>
          <a:prstGeom prst="rect">
            <a:avLst/>
          </a:prstGeom>
        </p:spPr>
      </p:pic>
      <p:grpSp>
        <p:nvGrpSpPr>
          <p:cNvPr id="20" name="Groupe 19">
            <a:extLst>
              <a:ext uri="{FF2B5EF4-FFF2-40B4-BE49-F238E27FC236}">
                <a16:creationId xmlns:a16="http://schemas.microsoft.com/office/drawing/2014/main" id="{6DCAD88E-2382-55D5-2F11-1B3BB65045EA}"/>
              </a:ext>
            </a:extLst>
          </p:cNvPr>
          <p:cNvGrpSpPr/>
          <p:nvPr/>
        </p:nvGrpSpPr>
        <p:grpSpPr>
          <a:xfrm>
            <a:off x="193616" y="5821712"/>
            <a:ext cx="818758" cy="494529"/>
            <a:chOff x="172581" y="5941042"/>
            <a:chExt cx="818758" cy="494529"/>
          </a:xfrm>
        </p:grpSpPr>
        <p:pic>
          <p:nvPicPr>
            <p:cNvPr id="22" name="Graphique 21" descr="Ligne fléchée : demi-tour horizontal avec un remplissage uni">
              <a:hlinkClick r:id="rId15" action="ppaction://hlinksldjump"/>
              <a:extLst>
                <a:ext uri="{FF2B5EF4-FFF2-40B4-BE49-F238E27FC236}">
                  <a16:creationId xmlns:a16="http://schemas.microsoft.com/office/drawing/2014/main" id="{EE78622D-057D-C1EA-B304-305900C33A9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flipH="1">
              <a:off x="172581" y="6051366"/>
              <a:ext cx="384205" cy="384205"/>
            </a:xfrm>
            <a:prstGeom prst="rect">
              <a:avLst/>
            </a:prstGeom>
          </p:spPr>
        </p:pic>
        <p:pic>
          <p:nvPicPr>
            <p:cNvPr id="26" name="Graphique 25" descr="Logement avec un remplissage uni">
              <a:hlinkClick r:id="rId15" action="ppaction://hlinksldjump"/>
              <a:extLst>
                <a:ext uri="{FF2B5EF4-FFF2-40B4-BE49-F238E27FC236}">
                  <a16:creationId xmlns:a16="http://schemas.microsoft.com/office/drawing/2014/main" id="{73C642E9-CF84-505F-F962-EE69602F5747}"/>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19947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CB5431A-785F-3608-B77B-3F66B394A746}"/>
              </a:ext>
            </a:extLst>
          </p:cNvPr>
          <p:cNvGrpSpPr/>
          <p:nvPr/>
        </p:nvGrpSpPr>
        <p:grpSpPr>
          <a:xfrm rot="10800000" flipH="1" flipV="1">
            <a:off x="7807145" y="502572"/>
            <a:ext cx="2054189" cy="2509646"/>
            <a:chOff x="969633" y="178462"/>
            <a:chExt cx="2047865" cy="2501921"/>
          </a:xfrm>
        </p:grpSpPr>
        <p:sp>
          <p:nvSpPr>
            <p:cNvPr id="11" name="Rectangle : coins arrondis 10">
              <a:extLst>
                <a:ext uri="{FF2B5EF4-FFF2-40B4-BE49-F238E27FC236}">
                  <a16:creationId xmlns:a16="http://schemas.microsoft.com/office/drawing/2014/main" id="{1A703612-4979-130D-A708-87628A97D85B}"/>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C3B16366-BF2E-184A-DF74-B960D2F5DEA6}"/>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92621F1B-E99A-843E-402C-E5AEF3CF2498}"/>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58C23836-8CF7-ABA1-E5A7-78F16A63D7C4}"/>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8192DA7E-71C1-7AB9-6D18-924F929E0D2E}"/>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FA81F662-C5CA-7423-FA7E-3CF9429B6703}"/>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83CAEA98-589E-5FE8-9FC3-0B6A7537C663}"/>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739CDC14-9A68-19BE-4DC4-D1D1B4BF901B}"/>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D01194E1-3611-7269-F4D0-996A1C619231}"/>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443420C8-9B07-898F-B661-6366EB6FF103}"/>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3E66E951-4695-724C-BA8A-AE4663AB31A1}"/>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C5E5F15D-D98C-286D-9157-F6221698216B}"/>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E8F7D580-707D-EC7C-F7FD-36E05BFCA723}"/>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descr="Une image contenant texte, équipement électronique&#10;&#10;Description générée automatiquement">
            <a:extLst>
              <a:ext uri="{FF2B5EF4-FFF2-40B4-BE49-F238E27FC236}">
                <a16:creationId xmlns:a16="http://schemas.microsoft.com/office/drawing/2014/main" id="{B8D3D126-464C-65A0-636B-C2E94F49B7E4}"/>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24" name="Rectangle 23">
            <a:extLst>
              <a:ext uri="{FF2B5EF4-FFF2-40B4-BE49-F238E27FC236}">
                <a16:creationId xmlns:a16="http://schemas.microsoft.com/office/drawing/2014/main" id="{82477A03-B53C-7543-631E-6C701D5A4633}"/>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4" name="Image 33">
            <a:extLst>
              <a:ext uri="{FF2B5EF4-FFF2-40B4-BE49-F238E27FC236}">
                <a16:creationId xmlns:a16="http://schemas.microsoft.com/office/drawing/2014/main" id="{4C576EAC-59B6-D8D1-75AD-BEF1D332B6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2999" y="1144074"/>
            <a:ext cx="4449002" cy="4834547"/>
          </a:xfrm>
          <a:prstGeom prst="rect">
            <a:avLst/>
          </a:prstGeom>
        </p:spPr>
      </p:pic>
      <p:grpSp>
        <p:nvGrpSpPr>
          <p:cNvPr id="20" name="Groupe 19">
            <a:extLst>
              <a:ext uri="{FF2B5EF4-FFF2-40B4-BE49-F238E27FC236}">
                <a16:creationId xmlns:a16="http://schemas.microsoft.com/office/drawing/2014/main" id="{A4436BF8-9CD0-FB60-8906-EBF738796966}"/>
              </a:ext>
            </a:extLst>
          </p:cNvPr>
          <p:cNvGrpSpPr/>
          <p:nvPr/>
        </p:nvGrpSpPr>
        <p:grpSpPr>
          <a:xfrm>
            <a:off x="1520536" y="3347464"/>
            <a:ext cx="3195843" cy="2153995"/>
            <a:chOff x="1472408" y="3491843"/>
            <a:chExt cx="3478241" cy="2344331"/>
          </a:xfrm>
        </p:grpSpPr>
        <p:sp>
          <p:nvSpPr>
            <p:cNvPr id="3" name="object 7">
              <a:extLst>
                <a:ext uri="{FF2B5EF4-FFF2-40B4-BE49-F238E27FC236}">
                  <a16:creationId xmlns:a16="http://schemas.microsoft.com/office/drawing/2014/main" id="{7D742A63-4CE1-AA30-B9B4-7A9809B25109}"/>
                </a:ext>
              </a:extLst>
            </p:cNvPr>
            <p:cNvSpPr txBox="1"/>
            <p:nvPr/>
          </p:nvSpPr>
          <p:spPr>
            <a:xfrm>
              <a:off x="1472408" y="5685587"/>
              <a:ext cx="3297737" cy="150587"/>
            </a:xfrm>
            <a:prstGeom prst="rect">
              <a:avLst/>
            </a:prstGeom>
          </p:spPr>
          <p:txBody>
            <a:bodyPr vert="horz" wrap="square" lIns="0" tIns="11971" rIns="0" bIns="0" rtlCol="0">
              <a:spAutoFit/>
            </a:bodyPr>
            <a:lstStyle/>
            <a:p>
              <a:pPr marL="35913" marR="0" lvl="0" indent="0" algn="l" defTabSz="914400" rtl="0" eaLnBrk="1" fontAlgn="auto" latinLnBrk="0" hangingPunct="1">
                <a:lnSpc>
                  <a:spcPct val="100000"/>
                </a:lnSpc>
                <a:spcBef>
                  <a:spcPts val="94"/>
                </a:spcBef>
                <a:spcAft>
                  <a:spcPts val="0"/>
                </a:spcAft>
                <a:buClrTx/>
                <a:buSzTx/>
                <a:buFontTx/>
                <a:buNone/>
                <a:tabLst/>
                <a:defRPr/>
              </a:pPr>
              <a:r>
                <a:rPr kumimoji="0" sz="8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Source </a:t>
              </a:r>
              <a:r>
                <a:rPr kumimoji="0" lang="fr-FR" sz="8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Commission Européenne. Étude </a:t>
              </a:r>
              <a:r>
                <a:rPr kumimoji="0" lang="fr-FR" sz="800" b="0" i="0" u="none" strike="noStrike" kern="1200" cap="none" spc="-9"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WtoW</a:t>
              </a:r>
              <a:r>
                <a:rPr kumimoji="0" lang="fr-FR" sz="8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endParaRPr kumimoji="0" sz="8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4" name="object 8">
              <a:extLst>
                <a:ext uri="{FF2B5EF4-FFF2-40B4-BE49-F238E27FC236}">
                  <a16:creationId xmlns:a16="http://schemas.microsoft.com/office/drawing/2014/main" id="{AD1B3F5F-EA57-B9FA-A9ED-D0B184ADC2B3}"/>
                </a:ext>
              </a:extLst>
            </p:cNvPr>
            <p:cNvSpPr/>
            <p:nvPr/>
          </p:nvSpPr>
          <p:spPr>
            <a:xfrm>
              <a:off x="1506783" y="3491843"/>
              <a:ext cx="3443866" cy="2096900"/>
            </a:xfrm>
            <a:custGeom>
              <a:avLst/>
              <a:gdLst/>
              <a:ahLst/>
              <a:cxnLst/>
              <a:rect l="l" t="t" r="r" b="b"/>
              <a:pathLst>
                <a:path w="3627754" h="2461260">
                  <a:moveTo>
                    <a:pt x="0" y="2461158"/>
                  </a:moveTo>
                  <a:lnTo>
                    <a:pt x="3627424" y="2461158"/>
                  </a:lnTo>
                  <a:lnTo>
                    <a:pt x="3627424" y="0"/>
                  </a:lnTo>
                  <a:lnTo>
                    <a:pt x="0" y="0"/>
                  </a:lnTo>
                  <a:lnTo>
                    <a:pt x="0" y="2461158"/>
                  </a:lnTo>
                  <a:close/>
                </a:path>
              </a:pathLst>
            </a:custGeom>
            <a:solidFill>
              <a:srgbClr val="F6F6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bject 9">
              <a:extLst>
                <a:ext uri="{FF2B5EF4-FFF2-40B4-BE49-F238E27FC236}">
                  <a16:creationId xmlns:a16="http://schemas.microsoft.com/office/drawing/2014/main" id="{0F21A193-39AF-004F-5730-7015CA925304}"/>
                </a:ext>
              </a:extLst>
            </p:cNvPr>
            <p:cNvSpPr txBox="1"/>
            <p:nvPr/>
          </p:nvSpPr>
          <p:spPr>
            <a:xfrm>
              <a:off x="1641357" y="3637603"/>
              <a:ext cx="3083890" cy="216113"/>
            </a:xfrm>
            <a:prstGeom prst="rect">
              <a:avLst/>
            </a:prstGeom>
          </p:spPr>
          <p:txBody>
            <a:bodyPr vert="horz" wrap="square" lIns="0" tIns="13767" rIns="0" bIns="0" rtlCol="0">
              <a:spAutoFit/>
            </a:bodyPr>
            <a:lstStyle/>
            <a:p>
              <a:pPr marL="23942" marR="0" lvl="0" indent="0" algn="ctr" defTabSz="914400" rtl="0" eaLnBrk="1" fontAlgn="auto" latinLnBrk="0" hangingPunct="1">
                <a:lnSpc>
                  <a:spcPct val="100000"/>
                </a:lnSpc>
                <a:spcBef>
                  <a:spcPts val="108"/>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TAUX</a:t>
              </a:r>
              <a:r>
                <a:rPr kumimoji="0" sz="1200" b="1" i="0" u="none" strike="noStrike" kern="1200" cap="none" spc="-99"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D’ÉMISSION</a:t>
              </a:r>
              <a:r>
                <a:rPr kumimoji="0" sz="1200" b="1" i="0" u="none" strike="noStrike" kern="1200" cap="none" spc="-9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t>
              </a:r>
              <a:r>
                <a:rPr kumimoji="0" sz="1200" b="1" i="0" u="none" strike="noStrike" kern="1200" cap="none" spc="-9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a:t>
              </a:r>
              <a:r>
                <a:rPr kumimoji="0" sz="1000" b="1" i="0" u="none" strike="noStrike" kern="1200" cap="none" spc="7" normalizeH="0" baseline="-31746"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sz="1000" b="1" i="0" u="none" strike="noStrike" kern="1200" cap="none" spc="91" normalizeH="0" baseline="-31746"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9"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sz="1200" b="1" i="0" u="none" strike="noStrike" kern="1200" cap="none" spc="-94"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EQ/MJ</a:t>
              </a:r>
            </a:p>
          </p:txBody>
        </p:sp>
        <p:sp>
          <p:nvSpPr>
            <p:cNvPr id="16" name="object 10">
              <a:extLst>
                <a:ext uri="{FF2B5EF4-FFF2-40B4-BE49-F238E27FC236}">
                  <a16:creationId xmlns:a16="http://schemas.microsoft.com/office/drawing/2014/main" id="{978696EF-8FED-EA8E-1648-BAD62FA98949}"/>
                </a:ext>
              </a:extLst>
            </p:cNvPr>
            <p:cNvSpPr/>
            <p:nvPr/>
          </p:nvSpPr>
          <p:spPr>
            <a:xfrm>
              <a:off x="3883055" y="4259790"/>
              <a:ext cx="669212" cy="970006"/>
            </a:xfrm>
            <a:custGeom>
              <a:avLst/>
              <a:gdLst/>
              <a:ahLst/>
              <a:cxnLst/>
              <a:rect l="l" t="t" r="r" b="b"/>
              <a:pathLst>
                <a:path w="785495" h="1138554">
                  <a:moveTo>
                    <a:pt x="684098" y="0"/>
                  </a:moveTo>
                  <a:lnTo>
                    <a:pt x="101155" y="0"/>
                  </a:lnTo>
                  <a:lnTo>
                    <a:pt x="61780" y="7949"/>
                  </a:lnTo>
                  <a:lnTo>
                    <a:pt x="29627" y="29627"/>
                  </a:lnTo>
                  <a:lnTo>
                    <a:pt x="7949" y="61780"/>
                  </a:lnTo>
                  <a:lnTo>
                    <a:pt x="0" y="101155"/>
                  </a:lnTo>
                  <a:lnTo>
                    <a:pt x="0" y="1138288"/>
                  </a:lnTo>
                  <a:lnTo>
                    <a:pt x="785266" y="1138288"/>
                  </a:lnTo>
                  <a:lnTo>
                    <a:pt x="785266" y="101155"/>
                  </a:lnTo>
                  <a:lnTo>
                    <a:pt x="777316" y="61780"/>
                  </a:lnTo>
                  <a:lnTo>
                    <a:pt x="755637" y="29627"/>
                  </a:lnTo>
                  <a:lnTo>
                    <a:pt x="723480" y="7949"/>
                  </a:lnTo>
                  <a:lnTo>
                    <a:pt x="684098"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object 11">
              <a:extLst>
                <a:ext uri="{FF2B5EF4-FFF2-40B4-BE49-F238E27FC236}">
                  <a16:creationId xmlns:a16="http://schemas.microsoft.com/office/drawing/2014/main" id="{19B9B8C2-2B59-1306-F1EE-C350A54C1B8F}"/>
                </a:ext>
              </a:extLst>
            </p:cNvPr>
            <p:cNvSpPr/>
            <p:nvPr/>
          </p:nvSpPr>
          <p:spPr>
            <a:xfrm>
              <a:off x="2852917" y="4000214"/>
              <a:ext cx="669212" cy="1229683"/>
            </a:xfrm>
            <a:custGeom>
              <a:avLst/>
              <a:gdLst/>
              <a:ahLst/>
              <a:cxnLst/>
              <a:rect l="l" t="t" r="r" b="b"/>
              <a:pathLst>
                <a:path w="785494" h="1443354">
                  <a:moveTo>
                    <a:pt x="684098" y="0"/>
                  </a:moveTo>
                  <a:lnTo>
                    <a:pt x="101155" y="0"/>
                  </a:lnTo>
                  <a:lnTo>
                    <a:pt x="61780" y="7949"/>
                  </a:lnTo>
                  <a:lnTo>
                    <a:pt x="29627" y="29627"/>
                  </a:lnTo>
                  <a:lnTo>
                    <a:pt x="7949" y="61780"/>
                  </a:lnTo>
                  <a:lnTo>
                    <a:pt x="0" y="101155"/>
                  </a:lnTo>
                  <a:lnTo>
                    <a:pt x="0" y="1442961"/>
                  </a:lnTo>
                  <a:lnTo>
                    <a:pt x="785266" y="1442961"/>
                  </a:lnTo>
                  <a:lnTo>
                    <a:pt x="785266" y="101155"/>
                  </a:lnTo>
                  <a:lnTo>
                    <a:pt x="777316" y="61780"/>
                  </a:lnTo>
                  <a:lnTo>
                    <a:pt x="755637" y="29627"/>
                  </a:lnTo>
                  <a:lnTo>
                    <a:pt x="723480" y="7949"/>
                  </a:lnTo>
                  <a:lnTo>
                    <a:pt x="684098" y="0"/>
                  </a:lnTo>
                  <a:close/>
                </a:path>
              </a:pathLst>
            </a:custGeom>
            <a:solidFill>
              <a:srgbClr val="2D385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object 12">
              <a:extLst>
                <a:ext uri="{FF2B5EF4-FFF2-40B4-BE49-F238E27FC236}">
                  <a16:creationId xmlns:a16="http://schemas.microsoft.com/office/drawing/2014/main" id="{EB8CFDF8-E8E8-FA40-78A0-9821A34137FC}"/>
                </a:ext>
              </a:extLst>
            </p:cNvPr>
            <p:cNvSpPr/>
            <p:nvPr/>
          </p:nvSpPr>
          <p:spPr>
            <a:xfrm>
              <a:off x="1822776" y="3976496"/>
              <a:ext cx="669212" cy="1253487"/>
            </a:xfrm>
            <a:custGeom>
              <a:avLst/>
              <a:gdLst/>
              <a:ahLst/>
              <a:cxnLst/>
              <a:rect l="l" t="t" r="r" b="b"/>
              <a:pathLst>
                <a:path w="785494" h="1471295">
                  <a:moveTo>
                    <a:pt x="684098" y="0"/>
                  </a:moveTo>
                  <a:lnTo>
                    <a:pt x="101155" y="0"/>
                  </a:lnTo>
                  <a:lnTo>
                    <a:pt x="61780" y="7949"/>
                  </a:lnTo>
                  <a:lnTo>
                    <a:pt x="29627" y="29627"/>
                  </a:lnTo>
                  <a:lnTo>
                    <a:pt x="7949" y="61780"/>
                  </a:lnTo>
                  <a:lnTo>
                    <a:pt x="0" y="101155"/>
                  </a:lnTo>
                  <a:lnTo>
                    <a:pt x="0" y="1470799"/>
                  </a:lnTo>
                  <a:lnTo>
                    <a:pt x="785266" y="1470799"/>
                  </a:lnTo>
                  <a:lnTo>
                    <a:pt x="785266" y="101155"/>
                  </a:lnTo>
                  <a:lnTo>
                    <a:pt x="777316" y="61780"/>
                  </a:lnTo>
                  <a:lnTo>
                    <a:pt x="755637" y="29627"/>
                  </a:lnTo>
                  <a:lnTo>
                    <a:pt x="723480" y="7949"/>
                  </a:lnTo>
                  <a:lnTo>
                    <a:pt x="684098" y="0"/>
                  </a:lnTo>
                  <a:close/>
                </a:path>
              </a:pathLst>
            </a:custGeom>
            <a:solidFill>
              <a:srgbClr val="F3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object 13">
              <a:extLst>
                <a:ext uri="{FF2B5EF4-FFF2-40B4-BE49-F238E27FC236}">
                  <a16:creationId xmlns:a16="http://schemas.microsoft.com/office/drawing/2014/main" id="{1B05FF45-21E2-918C-565B-D6F8E3337D35}"/>
                </a:ext>
              </a:extLst>
            </p:cNvPr>
            <p:cNvSpPr txBox="1"/>
            <p:nvPr/>
          </p:nvSpPr>
          <p:spPr>
            <a:xfrm>
              <a:off x="1549261" y="5266679"/>
              <a:ext cx="1219351" cy="19614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GAZOLE</a:t>
              </a:r>
            </a:p>
          </p:txBody>
        </p:sp>
        <p:sp>
          <p:nvSpPr>
            <p:cNvPr id="41" name="object 14">
              <a:extLst>
                <a:ext uri="{FF2B5EF4-FFF2-40B4-BE49-F238E27FC236}">
                  <a16:creationId xmlns:a16="http://schemas.microsoft.com/office/drawing/2014/main" id="{3B329E75-C4CC-7272-C7A2-2C3B2722292A}"/>
                </a:ext>
              </a:extLst>
            </p:cNvPr>
            <p:cNvSpPr txBox="1"/>
            <p:nvPr/>
          </p:nvSpPr>
          <p:spPr>
            <a:xfrm>
              <a:off x="2515245" y="5266679"/>
              <a:ext cx="1356062" cy="19614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ESSENCE</a:t>
              </a:r>
            </a:p>
          </p:txBody>
        </p:sp>
        <p:sp>
          <p:nvSpPr>
            <p:cNvPr id="42" name="object 15">
              <a:extLst>
                <a:ext uri="{FF2B5EF4-FFF2-40B4-BE49-F238E27FC236}">
                  <a16:creationId xmlns:a16="http://schemas.microsoft.com/office/drawing/2014/main" id="{DA9BB8D8-0EFC-E85F-D374-30EA3A5647B4}"/>
                </a:ext>
              </a:extLst>
            </p:cNvPr>
            <p:cNvSpPr txBox="1"/>
            <p:nvPr/>
          </p:nvSpPr>
          <p:spPr>
            <a:xfrm>
              <a:off x="3786780" y="5266679"/>
              <a:ext cx="864455" cy="19614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GPL </a:t>
              </a:r>
              <a:r>
                <a:rPr kumimoji="0" lang="fr-F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43" name="object 16">
              <a:extLst>
                <a:ext uri="{FF2B5EF4-FFF2-40B4-BE49-F238E27FC236}">
                  <a16:creationId xmlns:a16="http://schemas.microsoft.com/office/drawing/2014/main" id="{5CB1E38F-0706-2CD8-155E-E9295058790E}"/>
                </a:ext>
              </a:extLst>
            </p:cNvPr>
            <p:cNvSpPr txBox="1"/>
            <p:nvPr/>
          </p:nvSpPr>
          <p:spPr>
            <a:xfrm>
              <a:off x="1854597" y="4051776"/>
              <a:ext cx="616330" cy="24697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1200" cap="none" spc="8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95,1</a:t>
              </a:r>
              <a:endParaRPr kumimoji="0"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44" name="object 17">
              <a:extLst>
                <a:ext uri="{FF2B5EF4-FFF2-40B4-BE49-F238E27FC236}">
                  <a16:creationId xmlns:a16="http://schemas.microsoft.com/office/drawing/2014/main" id="{0952AAA0-6690-2AE0-5D42-E5BFFED09A7F}"/>
                </a:ext>
              </a:extLst>
            </p:cNvPr>
            <p:cNvSpPr txBox="1"/>
            <p:nvPr/>
          </p:nvSpPr>
          <p:spPr>
            <a:xfrm>
              <a:off x="2858675" y="4074183"/>
              <a:ext cx="668682" cy="24697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1200" cap="none" spc="9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93,3</a:t>
              </a:r>
              <a:endParaRPr kumimoji="0"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45" name="object 18">
              <a:extLst>
                <a:ext uri="{FF2B5EF4-FFF2-40B4-BE49-F238E27FC236}">
                  <a16:creationId xmlns:a16="http://schemas.microsoft.com/office/drawing/2014/main" id="{D389656B-6D9D-692C-9298-C69C7B9CFDFD}"/>
                </a:ext>
              </a:extLst>
            </p:cNvPr>
            <p:cNvSpPr txBox="1"/>
            <p:nvPr/>
          </p:nvSpPr>
          <p:spPr>
            <a:xfrm>
              <a:off x="3896955" y="4334016"/>
              <a:ext cx="655595" cy="246979"/>
            </a:xfrm>
            <a:prstGeom prst="rect">
              <a:avLst/>
            </a:prstGeom>
          </p:spPr>
          <p:txBody>
            <a:bodyPr vert="horz" wrap="square" lIns="0" tIns="11372" rIns="0" bIns="0" rtlCol="0">
              <a:spAutoFit/>
            </a:bodyPr>
            <a:lstStyle/>
            <a:p>
              <a:pPr marL="0" marR="0" lvl="0" indent="0" algn="ctr" defTabSz="914400" rtl="0" eaLnBrk="1" fontAlgn="auto" latinLnBrk="0" hangingPunct="1">
                <a:lnSpc>
                  <a:spcPct val="100000"/>
                </a:lnSpc>
                <a:spcBef>
                  <a:spcPts val="90"/>
                </a:spcBef>
                <a:spcAft>
                  <a:spcPts val="0"/>
                </a:spcAft>
                <a:buClrTx/>
                <a:buSzTx/>
                <a:buFontTx/>
                <a:buNone/>
                <a:tabLst/>
                <a:defRPr/>
              </a:pPr>
              <a:r>
                <a:rPr kumimoji="0" sz="1400" b="1" i="0" u="none" strike="noStrike" kern="1200" cap="none" spc="99"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7</a:t>
              </a:r>
              <a:r>
                <a:rPr kumimoji="0" sz="1400" b="1" i="0" u="none" strike="noStrike" kern="1200" cap="none" spc="8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3,6</a:t>
              </a:r>
              <a:endParaRPr kumimoji="0" sz="1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endParaRPr>
            </a:p>
          </p:txBody>
        </p:sp>
      </p:grpSp>
      <p:grpSp>
        <p:nvGrpSpPr>
          <p:cNvPr id="22" name="Groupe 21">
            <a:extLst>
              <a:ext uri="{FF2B5EF4-FFF2-40B4-BE49-F238E27FC236}">
                <a16:creationId xmlns:a16="http://schemas.microsoft.com/office/drawing/2014/main" id="{8B6096A7-E4C4-5FDF-B412-AB36125756B0}"/>
              </a:ext>
            </a:extLst>
          </p:cNvPr>
          <p:cNvGrpSpPr/>
          <p:nvPr/>
        </p:nvGrpSpPr>
        <p:grpSpPr>
          <a:xfrm>
            <a:off x="5069748" y="3131558"/>
            <a:ext cx="3343396" cy="3204901"/>
            <a:chOff x="5322411" y="3071401"/>
            <a:chExt cx="3343396" cy="3204901"/>
          </a:xfrm>
        </p:grpSpPr>
        <p:sp>
          <p:nvSpPr>
            <p:cNvPr id="52" name="Ellipse 51">
              <a:extLst>
                <a:ext uri="{FF2B5EF4-FFF2-40B4-BE49-F238E27FC236}">
                  <a16:creationId xmlns:a16="http://schemas.microsoft.com/office/drawing/2014/main" id="{F712F42B-7195-4846-0019-5BEE8414D71E}"/>
                </a:ext>
              </a:extLst>
            </p:cNvPr>
            <p:cNvSpPr/>
            <p:nvPr/>
          </p:nvSpPr>
          <p:spPr>
            <a:xfrm>
              <a:off x="5322411" y="3071401"/>
              <a:ext cx="3204901" cy="3204901"/>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97"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object 20">
              <a:extLst>
                <a:ext uri="{FF2B5EF4-FFF2-40B4-BE49-F238E27FC236}">
                  <a16:creationId xmlns:a16="http://schemas.microsoft.com/office/drawing/2014/main" id="{B7AFAACA-7231-29FC-2FE5-B3A52C442107}"/>
                </a:ext>
              </a:extLst>
            </p:cNvPr>
            <p:cNvSpPr/>
            <p:nvPr/>
          </p:nvSpPr>
          <p:spPr>
            <a:xfrm flipV="1">
              <a:off x="5967335" y="3738115"/>
              <a:ext cx="1950377" cy="45719"/>
            </a:xfrm>
            <a:custGeom>
              <a:avLst/>
              <a:gdLst/>
              <a:ahLst/>
              <a:cxnLst/>
              <a:rect l="l" t="t" r="r" b="b"/>
              <a:pathLst>
                <a:path w="2124710">
                  <a:moveTo>
                    <a:pt x="0" y="0"/>
                  </a:moveTo>
                  <a:lnTo>
                    <a:pt x="2124354" y="0"/>
                  </a:lnTo>
                </a:path>
              </a:pathLst>
            </a:custGeom>
            <a:ln w="891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9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object 21">
              <a:extLst>
                <a:ext uri="{FF2B5EF4-FFF2-40B4-BE49-F238E27FC236}">
                  <a16:creationId xmlns:a16="http://schemas.microsoft.com/office/drawing/2014/main" id="{88C9B439-C647-E721-7514-9FC932E393BC}"/>
                </a:ext>
              </a:extLst>
            </p:cNvPr>
            <p:cNvSpPr txBox="1"/>
            <p:nvPr/>
          </p:nvSpPr>
          <p:spPr>
            <a:xfrm>
              <a:off x="5956622" y="3470426"/>
              <a:ext cx="2103186" cy="277929"/>
            </a:xfrm>
            <a:prstGeom prst="rect">
              <a:avLst/>
            </a:prstGeom>
          </p:spPr>
          <p:txBody>
            <a:bodyPr vert="horz" wrap="square" lIns="0" tIns="16161" rIns="0" bIns="0" rtlCol="0">
              <a:spAutoFit/>
            </a:bodyPr>
            <a:lstStyle/>
            <a:p>
              <a:pPr marL="11971" marR="0" lvl="0" indent="0" algn="l" defTabSz="914400" rtl="0" eaLnBrk="1" fontAlgn="auto" latinLnBrk="0" hangingPunct="1">
                <a:lnSpc>
                  <a:spcPct val="100000"/>
                </a:lnSpc>
                <a:spcBef>
                  <a:spcPts val="127"/>
                </a:spcBef>
                <a:spcAft>
                  <a:spcPts val="0"/>
                </a:spcAft>
                <a:buClrTx/>
                <a:buSzTx/>
                <a:buFontTx/>
                <a:buNone/>
                <a:tabLst/>
                <a:defRPr/>
              </a:pPr>
              <a:r>
                <a:rPr kumimoji="0" sz="1700" b="0" i="0" u="none" strike="noStrike" kern="1200" cap="none" spc="33"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CHIFFRES</a:t>
              </a:r>
              <a:r>
                <a:rPr kumimoji="0" sz="1700" b="0" i="0" u="none" strike="noStrike" kern="1200" cap="none" spc="-24"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 </a:t>
              </a:r>
              <a:r>
                <a:rPr kumimoji="0" sz="1700" b="0" i="0" u="none" strike="noStrike" kern="1200" cap="none" spc="38"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CLÉS</a:t>
              </a:r>
              <a:endParaRPr kumimoji="0"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55" name="object 22">
              <a:extLst>
                <a:ext uri="{FF2B5EF4-FFF2-40B4-BE49-F238E27FC236}">
                  <a16:creationId xmlns:a16="http://schemas.microsoft.com/office/drawing/2014/main" id="{10DAD94E-7D50-398D-71B8-7F604E4EA25D}"/>
                </a:ext>
              </a:extLst>
            </p:cNvPr>
            <p:cNvSpPr txBox="1"/>
            <p:nvPr/>
          </p:nvSpPr>
          <p:spPr>
            <a:xfrm>
              <a:off x="5955360" y="4287446"/>
              <a:ext cx="701396" cy="521000"/>
            </a:xfrm>
            <a:prstGeom prst="rect">
              <a:avLst/>
            </a:prstGeom>
          </p:spPr>
          <p:txBody>
            <a:bodyPr vert="horz" wrap="square" lIns="0" tIns="13168" rIns="0" bIns="0" rtlCol="0">
              <a:spAutoFit/>
            </a:bodyPr>
            <a:lstStyle/>
            <a:p>
              <a:pPr marL="11971" marR="0" lvl="0" indent="0" algn="l" defTabSz="914400" rtl="0" eaLnBrk="1" fontAlgn="auto" latinLnBrk="0" hangingPunct="1">
                <a:lnSpc>
                  <a:spcPct val="100000"/>
                </a:lnSpc>
                <a:spcBef>
                  <a:spcPts val="104"/>
                </a:spcBef>
                <a:spcAft>
                  <a:spcPts val="0"/>
                </a:spcAft>
                <a:buClrTx/>
                <a:buSzTx/>
                <a:buFontTx/>
                <a:buNone/>
                <a:tabLst/>
                <a:defRPr/>
              </a:pPr>
              <a:r>
                <a:rPr kumimoji="0" lang="fr-FR" sz="3200" b="0" i="0" u="none" strike="noStrike" kern="1200" cap="none" spc="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1</a:t>
              </a:r>
              <a:r>
                <a:rPr kumimoji="0" sz="3200" b="0" i="0" u="none" strike="noStrike" kern="1200" cap="none" spc="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5</a:t>
              </a:r>
              <a:endParaRPr kumimoji="0"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56" name="object 26">
              <a:extLst>
                <a:ext uri="{FF2B5EF4-FFF2-40B4-BE49-F238E27FC236}">
                  <a16:creationId xmlns:a16="http://schemas.microsoft.com/office/drawing/2014/main" id="{AAD917BE-660F-E7E6-5831-7315F8D7FC73}"/>
                </a:ext>
              </a:extLst>
            </p:cNvPr>
            <p:cNvSpPr txBox="1"/>
            <p:nvPr/>
          </p:nvSpPr>
          <p:spPr>
            <a:xfrm>
              <a:off x="6294014" y="3873914"/>
              <a:ext cx="2114618" cy="352456"/>
            </a:xfrm>
            <a:prstGeom prst="rect">
              <a:avLst/>
            </a:prstGeom>
          </p:spPr>
          <p:txBody>
            <a:bodyPr vert="horz" wrap="square" lIns="0" tIns="13767" rIns="0" bIns="0" rtlCol="0">
              <a:spAutoFit/>
            </a:bodyPr>
            <a:lstStyle/>
            <a:p>
              <a:pPr marL="11971" marR="0" lvl="0" indent="0" algn="l" defTabSz="914400" rtl="0" eaLnBrk="1" fontAlgn="auto" latinLnBrk="0" hangingPunct="1">
                <a:lnSpc>
                  <a:spcPct val="100000"/>
                </a:lnSpc>
                <a:spcBef>
                  <a:spcPts val="108"/>
                </a:spcBef>
                <a:spcAft>
                  <a:spcPts val="0"/>
                </a:spcAft>
                <a:buClrTx/>
                <a:buSzTx/>
                <a:buFontTx/>
                <a:buNone/>
                <a:tabLst/>
                <a:defRPr/>
              </a:pPr>
              <a:r>
                <a:rPr kumimoji="0"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PARTICULE</a:t>
              </a: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b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FINE REJETÉE </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object 27">
              <a:extLst>
                <a:ext uri="{FF2B5EF4-FFF2-40B4-BE49-F238E27FC236}">
                  <a16:creationId xmlns:a16="http://schemas.microsoft.com/office/drawing/2014/main" id="{7310D09B-05D8-5534-9B7F-5D11867E290A}"/>
                </a:ext>
              </a:extLst>
            </p:cNvPr>
            <p:cNvSpPr txBox="1"/>
            <p:nvPr/>
          </p:nvSpPr>
          <p:spPr>
            <a:xfrm>
              <a:off x="5934631" y="3810215"/>
              <a:ext cx="389616" cy="521000"/>
            </a:xfrm>
            <a:prstGeom prst="rect">
              <a:avLst/>
            </a:prstGeom>
          </p:spPr>
          <p:txBody>
            <a:bodyPr vert="horz" wrap="square" lIns="0" tIns="13168" rIns="0" bIns="0" rtlCol="0">
              <a:spAutoFit/>
            </a:bodyPr>
            <a:lstStyle/>
            <a:p>
              <a:pPr marL="11971" marR="0" lvl="0" indent="0" algn="l" defTabSz="914400" rtl="0" eaLnBrk="1" fontAlgn="auto" latinLnBrk="0" hangingPunct="1">
                <a:lnSpc>
                  <a:spcPct val="100000"/>
                </a:lnSpc>
                <a:spcBef>
                  <a:spcPts val="104"/>
                </a:spcBef>
                <a:spcAft>
                  <a:spcPts val="0"/>
                </a:spcAft>
                <a:buClrTx/>
                <a:buSzTx/>
                <a:buFontTx/>
                <a:buNone/>
                <a:tabLst/>
                <a:defRPr/>
              </a:pPr>
              <a:r>
                <a:rPr kumimoji="0" sz="3200" b="1" i="0" u="none" strike="noStrike" kern="1200" cap="none" spc="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0</a:t>
              </a:r>
              <a:endParaRPr kumimoji="0"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58" name="object 28">
              <a:extLst>
                <a:ext uri="{FF2B5EF4-FFF2-40B4-BE49-F238E27FC236}">
                  <a16:creationId xmlns:a16="http://schemas.microsoft.com/office/drawing/2014/main" id="{94FF921D-77A9-9B6A-5ECB-4D96AAFADA65}"/>
                </a:ext>
              </a:extLst>
            </p:cNvPr>
            <p:cNvSpPr txBox="1"/>
            <p:nvPr/>
          </p:nvSpPr>
          <p:spPr>
            <a:xfrm>
              <a:off x="5955362" y="4923255"/>
              <a:ext cx="1250034" cy="521000"/>
            </a:xfrm>
            <a:prstGeom prst="rect">
              <a:avLst/>
            </a:prstGeom>
          </p:spPr>
          <p:txBody>
            <a:bodyPr vert="horz" wrap="square" lIns="0" tIns="13168" rIns="0" bIns="0" rtlCol="0">
              <a:spAutoFit/>
            </a:bodyPr>
            <a:lstStyle/>
            <a:p>
              <a:pPr marL="11971" marR="0" lvl="0" indent="0" algn="l" defTabSz="914400" rtl="0" eaLnBrk="1" fontAlgn="auto" latinLnBrk="0" hangingPunct="1">
                <a:lnSpc>
                  <a:spcPct val="100000"/>
                </a:lnSpc>
                <a:spcBef>
                  <a:spcPts val="104"/>
                </a:spcBef>
                <a:spcAft>
                  <a:spcPts val="0"/>
                </a:spcAft>
                <a:buClrTx/>
                <a:buSzTx/>
                <a:buFontTx/>
                <a:buNone/>
                <a:tabLst/>
                <a:defRPr/>
              </a:pPr>
              <a:r>
                <a:rPr kumimoji="0" sz="3200" b="1" i="0" u="none" strike="noStrike" kern="1200" cap="none" spc="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1</a:t>
              </a:r>
              <a:r>
                <a:rPr kumimoji="0" sz="3200" b="1" i="0" u="none" strike="noStrike" kern="1200" cap="none" spc="-745"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 </a:t>
              </a:r>
              <a:r>
                <a:rPr kumimoji="0" lang="fr-FR" sz="3200" b="1" i="0" u="none" strike="noStrike" kern="1200" cap="none" spc="-47"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50</a:t>
              </a:r>
              <a:r>
                <a:rPr kumimoji="0" sz="3200" b="1" i="0" u="none" strike="noStrike" kern="1200" cap="none" spc="-47"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0</a:t>
              </a:r>
              <a:endParaRPr kumimoji="0" sz="3200" b="0" i="0" u="none" strike="noStrike" kern="1200" cap="none" spc="0" normalizeH="0" baseline="0" noProof="0" dirty="0">
                <a:ln>
                  <a:noFill/>
                </a:ln>
                <a:solidFill>
                  <a:prstClr val="black"/>
                </a:solidFill>
                <a:effectLst/>
                <a:uLnTx/>
                <a:uFillTx/>
                <a:latin typeface="Arial Black" panose="020B0A04020102020204" pitchFamily="34" charset="0"/>
                <a:ea typeface="+mn-ea"/>
                <a:cs typeface="Arial" panose="020B0604020202020204" pitchFamily="34" charset="0"/>
              </a:endParaRPr>
            </a:p>
          </p:txBody>
        </p:sp>
        <p:sp>
          <p:nvSpPr>
            <p:cNvPr id="60" name="object 26">
              <a:extLst>
                <a:ext uri="{FF2B5EF4-FFF2-40B4-BE49-F238E27FC236}">
                  <a16:creationId xmlns:a16="http://schemas.microsoft.com/office/drawing/2014/main" id="{8861E4B1-6AC3-71D0-F141-4C7E3E3BDE38}"/>
                </a:ext>
              </a:extLst>
            </p:cNvPr>
            <p:cNvSpPr txBox="1"/>
            <p:nvPr/>
          </p:nvSpPr>
          <p:spPr>
            <a:xfrm>
              <a:off x="6551189" y="4359691"/>
              <a:ext cx="2114618" cy="534557"/>
            </a:xfrm>
            <a:prstGeom prst="rect">
              <a:avLst/>
            </a:prstGeom>
          </p:spPr>
          <p:txBody>
            <a:bodyPr vert="horz" wrap="square" lIns="0" tIns="13767" rIns="0" bIns="0" rtlCol="0">
              <a:spAutoFit/>
            </a:bodyPr>
            <a:lstStyle/>
            <a:p>
              <a:pPr marL="11971" marR="0" lvl="0" indent="0" algn="l" defTabSz="914400" rtl="0" eaLnBrk="1" fontAlgn="auto" latinLnBrk="0" hangingPunct="1">
                <a:lnSpc>
                  <a:spcPct val="100000"/>
                </a:lnSpc>
                <a:spcBef>
                  <a:spcPts val="108"/>
                </a:spcBef>
                <a:spcAft>
                  <a:spcPts val="0"/>
                </a:spcAft>
                <a:buClrTx/>
                <a:buSzTx/>
                <a:buFontTx/>
                <a:buNone/>
                <a:tabLst/>
                <a:defRPr/>
              </a:pP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MILLIONS</a:t>
              </a:r>
              <a:b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D’AUTOMOBILISTES</a:t>
              </a:r>
            </a:p>
            <a:p>
              <a:pPr marL="11971" marR="0" lvl="0" indent="0" algn="l" defTabSz="914400" rtl="0" eaLnBrk="1" fontAlgn="auto" latinLnBrk="0" hangingPunct="1">
                <a:lnSpc>
                  <a:spcPct val="100000"/>
                </a:lnSpc>
                <a:spcBef>
                  <a:spcPts val="108"/>
                </a:spcBef>
                <a:spcAft>
                  <a:spcPts val="0"/>
                </a:spcAft>
                <a:buClrTx/>
                <a:buSzTx/>
                <a:buFontTx/>
                <a:buNone/>
                <a:tabLst/>
                <a:defRPr/>
              </a:pP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 EUROPE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object 26">
              <a:extLst>
                <a:ext uri="{FF2B5EF4-FFF2-40B4-BE49-F238E27FC236}">
                  <a16:creationId xmlns:a16="http://schemas.microsoft.com/office/drawing/2014/main" id="{16B4D99E-4C42-A0EC-FFE9-20195198F0D7}"/>
                </a:ext>
              </a:extLst>
            </p:cNvPr>
            <p:cNvSpPr txBox="1"/>
            <p:nvPr/>
          </p:nvSpPr>
          <p:spPr>
            <a:xfrm>
              <a:off x="5979689" y="5378866"/>
              <a:ext cx="2114618" cy="521733"/>
            </a:xfrm>
            <a:prstGeom prst="rect">
              <a:avLst/>
            </a:prstGeom>
          </p:spPr>
          <p:txBody>
            <a:bodyPr vert="horz" wrap="square" lIns="0" tIns="13767" rIns="0" bIns="0" rtlCol="0">
              <a:spAutoFit/>
            </a:bodyPr>
            <a:lstStyle/>
            <a:p>
              <a:pPr marL="11971" marR="0" lvl="0" indent="0" algn="l" defTabSz="914400" rtl="0" eaLnBrk="1" fontAlgn="auto" latinLnBrk="0" hangingPunct="1">
                <a:lnSpc>
                  <a:spcPct val="100000"/>
                </a:lnSpc>
                <a:spcBef>
                  <a:spcPts val="108"/>
                </a:spcBef>
                <a:spcAft>
                  <a:spcPts val="0"/>
                </a:spcAft>
                <a:buClrTx/>
                <a:buSzTx/>
                <a:buFontTx/>
                <a:buNone/>
                <a:tabLst/>
                <a:defRPr/>
              </a:pP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STATIONS DISTRIBUENT</a:t>
              </a:r>
              <a:b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DU GPL CARBURANT</a:t>
              </a:r>
              <a:b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fr-FR" sz="11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 FRANCE*</a:t>
              </a:r>
              <a:endParaRPr kumimoji="0"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object 26">
              <a:extLst>
                <a:ext uri="{FF2B5EF4-FFF2-40B4-BE49-F238E27FC236}">
                  <a16:creationId xmlns:a16="http://schemas.microsoft.com/office/drawing/2014/main" id="{6DD7B43A-A2EC-9087-F996-0DFCCC1092AA}"/>
                </a:ext>
              </a:extLst>
            </p:cNvPr>
            <p:cNvSpPr txBox="1"/>
            <p:nvPr/>
          </p:nvSpPr>
          <p:spPr>
            <a:xfrm>
              <a:off x="6457984" y="6012841"/>
              <a:ext cx="1185546" cy="167790"/>
            </a:xfrm>
            <a:prstGeom prst="rect">
              <a:avLst/>
            </a:prstGeom>
          </p:spPr>
          <p:txBody>
            <a:bodyPr vert="horz" wrap="square" lIns="0" tIns="13767" rIns="0" bIns="0" rtlCol="0">
              <a:spAutoFit/>
            </a:bodyPr>
            <a:lstStyle/>
            <a:p>
              <a:pPr marL="11971" marR="0" lvl="0" indent="0" algn="l" defTabSz="914400" rtl="0" eaLnBrk="1" fontAlgn="auto" latinLnBrk="0" hangingPunct="1">
                <a:lnSpc>
                  <a:spcPct val="100000"/>
                </a:lnSpc>
                <a:spcBef>
                  <a:spcPts val="665"/>
                </a:spcBef>
                <a:spcAft>
                  <a:spcPts val="0"/>
                </a:spcAft>
                <a:buClrTx/>
                <a:buSzTx/>
                <a:buFontTx/>
                <a:buNone/>
                <a:tabLst/>
                <a:defRPr/>
              </a:pPr>
              <a:r>
                <a:rPr kumimoji="0" lang="fr-FR" sz="1000" b="1" i="0" u="none" strike="noStrike" kern="1200" cap="none" spc="-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Source </a:t>
              </a:r>
              <a:r>
                <a:rPr kumimoji="0" lang="fr-FR" sz="1000" b="1" i="0" u="none" strike="noStrike" kern="120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fr-FR" sz="1000" b="1" i="0" u="none" strike="noStrike" kern="1200" cap="none" spc="-24"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fr-FR" sz="1000" b="1" i="0" u="none" strike="noStrike" kern="1200" cap="none" spc="-9"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FGL</a:t>
              </a:r>
              <a:endParaRPr kumimoji="0" lang="fr-FR"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4" name="object 6">
            <a:extLst>
              <a:ext uri="{FF2B5EF4-FFF2-40B4-BE49-F238E27FC236}">
                <a16:creationId xmlns:a16="http://schemas.microsoft.com/office/drawing/2014/main" id="{104B75D3-2F61-9FE5-E461-0FDEE80E7567}"/>
              </a:ext>
            </a:extLst>
          </p:cNvPr>
          <p:cNvSpPr txBox="1"/>
          <p:nvPr/>
        </p:nvSpPr>
        <p:spPr>
          <a:xfrm>
            <a:off x="1540734" y="1327978"/>
            <a:ext cx="5242204" cy="1554166"/>
          </a:xfrm>
          <a:prstGeom prst="rect">
            <a:avLst/>
          </a:prstGeom>
        </p:spPr>
        <p:txBody>
          <a:bodyPr vert="horz" wrap="square" lIns="0" tIns="110131" rIns="0" bIns="0" rtlCol="0">
            <a:spAutoFit/>
          </a:bodyPr>
          <a:lstStyle/>
          <a:p>
            <a:pPr marL="11971" marR="4788" lvl="0" indent="0" algn="just" defTabSz="914400" rtl="0" eaLnBrk="1" fontAlgn="auto" latinLnBrk="0" hangingPunct="1">
              <a:lnSpc>
                <a:spcPct val="108300"/>
              </a:lnSpc>
              <a:spcBef>
                <a:spcPts val="461"/>
              </a:spcBef>
              <a:spcAft>
                <a:spcPts val="0"/>
              </a:spcAft>
              <a:buClrTx/>
              <a:buSzTx/>
              <a:buFontTx/>
              <a:buNone/>
              <a:tabLst/>
              <a:defRPr/>
            </a:pP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Énergie</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alternative la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plus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utilisée actuellement, le GPL c</a:t>
            </a:r>
            <a:r>
              <a:rPr kumimoji="0" lang="fr-FR" sz="14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arburant</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permet</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de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se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déplacer</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de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manière </a:t>
            </a:r>
            <a:r>
              <a:rPr kumimoji="0" sz="14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écologique et</a:t>
            </a:r>
            <a:r>
              <a:rPr kumimoji="0" sz="1400" b="1"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économique</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p>
          <a:p>
            <a:pPr marL="11971" marR="4788" lvl="0" indent="0" algn="just" defTabSz="914400" rtl="0" eaLnBrk="1" fontAlgn="auto" latinLnBrk="0" hangingPunct="1">
              <a:lnSpc>
                <a:spcPct val="108300"/>
              </a:lnSpc>
              <a:spcBef>
                <a:spcPts val="533"/>
              </a:spcBef>
              <a:spcAft>
                <a:spcPts val="0"/>
              </a:spcAft>
              <a:buClrTx/>
              <a:buSzTx/>
              <a:buFontTx/>
              <a:buNone/>
              <a:tabLst/>
              <a:defRPr/>
            </a:pPr>
            <a:r>
              <a:rPr kumimoji="0" sz="14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GPL</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 permet de bénéficier de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la vignette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Crit’</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ir</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1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pour</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les véhicules neufs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ou d’occasion quelle que </a:t>
            </a:r>
            <a:r>
              <a:rPr kumimoji="0" sz="14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soit</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l’année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d’immatriculation du véhicule. </a:t>
            </a:r>
            <a:r>
              <a:rPr kumimoji="0" sz="14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GPL c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est</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composé</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de propane commercial ou d’un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mélange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butane</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et</a:t>
            </a:r>
            <a:r>
              <a:rPr kumimoji="0" sz="14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propane.</a:t>
            </a:r>
            <a:endPar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grpSp>
        <p:nvGrpSpPr>
          <p:cNvPr id="65" name="Groupe 64">
            <a:extLst>
              <a:ext uri="{FF2B5EF4-FFF2-40B4-BE49-F238E27FC236}">
                <a16:creationId xmlns:a16="http://schemas.microsoft.com/office/drawing/2014/main" id="{6B9C0C0A-80E6-DE50-9299-A7EA8EEE5511}"/>
              </a:ext>
            </a:extLst>
          </p:cNvPr>
          <p:cNvGrpSpPr/>
          <p:nvPr/>
        </p:nvGrpSpPr>
        <p:grpSpPr>
          <a:xfrm>
            <a:off x="4571259" y="4415242"/>
            <a:ext cx="1095375" cy="1066801"/>
            <a:chOff x="-1895475" y="3495674"/>
            <a:chExt cx="1095375" cy="1066801"/>
          </a:xfrm>
        </p:grpSpPr>
        <p:sp>
          <p:nvSpPr>
            <p:cNvPr id="66" name="Ellipse 65">
              <a:extLst>
                <a:ext uri="{FF2B5EF4-FFF2-40B4-BE49-F238E27FC236}">
                  <a16:creationId xmlns:a16="http://schemas.microsoft.com/office/drawing/2014/main" id="{426D6777-D01C-9EA0-5A3D-C1C554557D5A}"/>
                </a:ext>
              </a:extLst>
            </p:cNvPr>
            <p:cNvSpPr/>
            <p:nvPr/>
          </p:nvSpPr>
          <p:spPr>
            <a:xfrm>
              <a:off x="-1822970" y="3562350"/>
              <a:ext cx="908179" cy="908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7" name="Image 66">
              <a:extLst>
                <a:ext uri="{FF2B5EF4-FFF2-40B4-BE49-F238E27FC236}">
                  <a16:creationId xmlns:a16="http://schemas.microsoft.com/office/drawing/2014/main" id="{F78A5F29-8A0B-1CC5-D30F-513CDBC6965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1895475" y="3495674"/>
              <a:ext cx="1095375" cy="1066801"/>
            </a:xfrm>
            <a:prstGeom prst="rect">
              <a:avLst/>
            </a:prstGeom>
          </p:spPr>
        </p:pic>
      </p:grpSp>
      <p:pic>
        <p:nvPicPr>
          <p:cNvPr id="59" name="Image 58">
            <a:extLst>
              <a:ext uri="{FF2B5EF4-FFF2-40B4-BE49-F238E27FC236}">
                <a16:creationId xmlns:a16="http://schemas.microsoft.com/office/drawing/2014/main" id="{AB77531A-B711-D22E-6093-BF4EF3A5C2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3756" y="1747300"/>
            <a:ext cx="1289763" cy="1250414"/>
          </a:xfrm>
          <a:prstGeom prst="rect">
            <a:avLst/>
          </a:prstGeom>
        </p:spPr>
      </p:pic>
      <p:pic>
        <p:nvPicPr>
          <p:cNvPr id="2" name="Image 1">
            <a:extLst>
              <a:ext uri="{FF2B5EF4-FFF2-40B4-BE49-F238E27FC236}">
                <a16:creationId xmlns:a16="http://schemas.microsoft.com/office/drawing/2014/main" id="{DAD66F93-B612-5252-74B0-5152EF86C22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25819" y="216911"/>
            <a:ext cx="1555988" cy="665441"/>
          </a:xfrm>
          <a:prstGeom prst="rect">
            <a:avLst/>
          </a:prstGeom>
        </p:spPr>
      </p:pic>
      <p:sp>
        <p:nvSpPr>
          <p:cNvPr id="63" name="object 6">
            <a:extLst>
              <a:ext uri="{FF2B5EF4-FFF2-40B4-BE49-F238E27FC236}">
                <a16:creationId xmlns:a16="http://schemas.microsoft.com/office/drawing/2014/main" id="{15B24B9C-BACF-6194-5415-1B20651FD241}"/>
              </a:ext>
            </a:extLst>
          </p:cNvPr>
          <p:cNvSpPr txBox="1"/>
          <p:nvPr/>
        </p:nvSpPr>
        <p:spPr>
          <a:xfrm>
            <a:off x="1505791" y="357377"/>
            <a:ext cx="6566385"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a:t>
            </a: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e GPL Carburant pour une mobilité plus durable</a:t>
            </a:r>
          </a:p>
        </p:txBody>
      </p:sp>
      <p:grpSp>
        <p:nvGrpSpPr>
          <p:cNvPr id="21" name="Groupe 20">
            <a:extLst>
              <a:ext uri="{FF2B5EF4-FFF2-40B4-BE49-F238E27FC236}">
                <a16:creationId xmlns:a16="http://schemas.microsoft.com/office/drawing/2014/main" id="{5084F15B-5194-0D43-D2FA-1A16A3E6E6B4}"/>
              </a:ext>
            </a:extLst>
          </p:cNvPr>
          <p:cNvGrpSpPr/>
          <p:nvPr/>
        </p:nvGrpSpPr>
        <p:grpSpPr>
          <a:xfrm>
            <a:off x="9937102" y="3829795"/>
            <a:ext cx="2257498" cy="2551955"/>
            <a:chOff x="9937102" y="3639295"/>
            <a:chExt cx="2257498" cy="2551955"/>
          </a:xfrm>
        </p:grpSpPr>
        <p:sp>
          <p:nvSpPr>
            <p:cNvPr id="70" name="object 74">
              <a:extLst>
                <a:ext uri="{FF2B5EF4-FFF2-40B4-BE49-F238E27FC236}">
                  <a16:creationId xmlns:a16="http://schemas.microsoft.com/office/drawing/2014/main" id="{5873D68E-5A8E-91EA-E06D-F7A7615F878E}"/>
                </a:ext>
              </a:extLst>
            </p:cNvPr>
            <p:cNvSpPr/>
            <p:nvPr/>
          </p:nvSpPr>
          <p:spPr>
            <a:xfrm>
              <a:off x="9937102" y="3639295"/>
              <a:ext cx="2257498" cy="2551955"/>
            </a:xfrm>
            <a:custGeom>
              <a:avLst/>
              <a:gdLst>
                <a:gd name="connsiteX0" fmla="*/ 3036582 w 4226157"/>
                <a:gd name="connsiteY0" fmla="*/ 0 h 5092131"/>
                <a:gd name="connsiteX1" fmla="*/ 2988294 w 4226157"/>
                <a:gd name="connsiteY1" fmla="*/ 376 h 5092131"/>
                <a:gd name="connsiteX2" fmla="*/ 2940188 w 4226157"/>
                <a:gd name="connsiteY2" fmla="*/ 1500 h 5092131"/>
                <a:gd name="connsiteX3" fmla="*/ 2892270 w 4226157"/>
                <a:gd name="connsiteY3" fmla="*/ 3368 h 5092131"/>
                <a:gd name="connsiteX4" fmla="*/ 2844544 w 4226157"/>
                <a:gd name="connsiteY4" fmla="*/ 5974 h 5092131"/>
                <a:gd name="connsiteX5" fmla="*/ 2797016 w 4226157"/>
                <a:gd name="connsiteY5" fmla="*/ 9311 h 5092131"/>
                <a:gd name="connsiteX6" fmla="*/ 2749693 w 4226157"/>
                <a:gd name="connsiteY6" fmla="*/ 13375 h 5092131"/>
                <a:gd name="connsiteX7" fmla="*/ 2702578 w 4226157"/>
                <a:gd name="connsiteY7" fmla="*/ 18159 h 5092131"/>
                <a:gd name="connsiteX8" fmla="*/ 2655679 w 4226157"/>
                <a:gd name="connsiteY8" fmla="*/ 23659 h 5092131"/>
                <a:gd name="connsiteX9" fmla="*/ 2609001 w 4226157"/>
                <a:gd name="connsiteY9" fmla="*/ 29868 h 5092131"/>
                <a:gd name="connsiteX10" fmla="*/ 2562549 w 4226157"/>
                <a:gd name="connsiteY10" fmla="*/ 36782 h 5092131"/>
                <a:gd name="connsiteX11" fmla="*/ 2516328 w 4226157"/>
                <a:gd name="connsiteY11" fmla="*/ 44394 h 5092131"/>
                <a:gd name="connsiteX12" fmla="*/ 2470345 w 4226157"/>
                <a:gd name="connsiteY12" fmla="*/ 52700 h 5092131"/>
                <a:gd name="connsiteX13" fmla="*/ 2424604 w 4226157"/>
                <a:gd name="connsiteY13" fmla="*/ 61693 h 5092131"/>
                <a:gd name="connsiteX14" fmla="*/ 2379112 w 4226157"/>
                <a:gd name="connsiteY14" fmla="*/ 71367 h 5092131"/>
                <a:gd name="connsiteX15" fmla="*/ 2333874 w 4226157"/>
                <a:gd name="connsiteY15" fmla="*/ 81718 h 5092131"/>
                <a:gd name="connsiteX16" fmla="*/ 2288896 w 4226157"/>
                <a:gd name="connsiteY16" fmla="*/ 92740 h 5092131"/>
                <a:gd name="connsiteX17" fmla="*/ 2244182 w 4226157"/>
                <a:gd name="connsiteY17" fmla="*/ 104427 h 5092131"/>
                <a:gd name="connsiteX18" fmla="*/ 2199739 w 4226157"/>
                <a:gd name="connsiteY18" fmla="*/ 116774 h 5092131"/>
                <a:gd name="connsiteX19" fmla="*/ 2155573 w 4226157"/>
                <a:gd name="connsiteY19" fmla="*/ 129775 h 5092131"/>
                <a:gd name="connsiteX20" fmla="*/ 2111688 w 4226157"/>
                <a:gd name="connsiteY20" fmla="*/ 143425 h 5092131"/>
                <a:gd name="connsiteX21" fmla="*/ 2068090 w 4226157"/>
                <a:gd name="connsiteY21" fmla="*/ 157717 h 5092131"/>
                <a:gd name="connsiteX22" fmla="*/ 2024785 w 4226157"/>
                <a:gd name="connsiteY22" fmla="*/ 172647 h 5092131"/>
                <a:gd name="connsiteX23" fmla="*/ 1981779 w 4226157"/>
                <a:gd name="connsiteY23" fmla="*/ 188209 h 5092131"/>
                <a:gd name="connsiteX24" fmla="*/ 1939077 w 4226157"/>
                <a:gd name="connsiteY24" fmla="*/ 204398 h 5092131"/>
                <a:gd name="connsiteX25" fmla="*/ 1896684 w 4226157"/>
                <a:gd name="connsiteY25" fmla="*/ 221207 h 5092131"/>
                <a:gd name="connsiteX26" fmla="*/ 1854606 w 4226157"/>
                <a:gd name="connsiteY26" fmla="*/ 238631 h 5092131"/>
                <a:gd name="connsiteX27" fmla="*/ 1812849 w 4226157"/>
                <a:gd name="connsiteY27" fmla="*/ 256665 h 5092131"/>
                <a:gd name="connsiteX28" fmla="*/ 1771418 w 4226157"/>
                <a:gd name="connsiteY28" fmla="*/ 275303 h 5092131"/>
                <a:gd name="connsiteX29" fmla="*/ 1730319 w 4226157"/>
                <a:gd name="connsiteY29" fmla="*/ 294540 h 5092131"/>
                <a:gd name="connsiteX30" fmla="*/ 1689558 w 4226157"/>
                <a:gd name="connsiteY30" fmla="*/ 314369 h 5092131"/>
                <a:gd name="connsiteX31" fmla="*/ 1649139 w 4226157"/>
                <a:gd name="connsiteY31" fmla="*/ 334786 h 5092131"/>
                <a:gd name="connsiteX32" fmla="*/ 1609068 w 4226157"/>
                <a:gd name="connsiteY32" fmla="*/ 355785 h 5092131"/>
                <a:gd name="connsiteX33" fmla="*/ 1569352 w 4226157"/>
                <a:gd name="connsiteY33" fmla="*/ 377360 h 5092131"/>
                <a:gd name="connsiteX34" fmla="*/ 1529995 w 4226157"/>
                <a:gd name="connsiteY34" fmla="*/ 399507 h 5092131"/>
                <a:gd name="connsiteX35" fmla="*/ 1491004 w 4226157"/>
                <a:gd name="connsiteY35" fmla="*/ 422218 h 5092131"/>
                <a:gd name="connsiteX36" fmla="*/ 1452382 w 4226157"/>
                <a:gd name="connsiteY36" fmla="*/ 445489 h 5092131"/>
                <a:gd name="connsiteX37" fmla="*/ 1414138 w 4226157"/>
                <a:gd name="connsiteY37" fmla="*/ 469314 h 5092131"/>
                <a:gd name="connsiteX38" fmla="*/ 1376275 w 4226157"/>
                <a:gd name="connsiteY38" fmla="*/ 493687 h 5092131"/>
                <a:gd name="connsiteX39" fmla="*/ 1338799 w 4226157"/>
                <a:gd name="connsiteY39" fmla="*/ 518604 h 5092131"/>
                <a:gd name="connsiteX40" fmla="*/ 1301716 w 4226157"/>
                <a:gd name="connsiteY40" fmla="*/ 544057 h 5092131"/>
                <a:gd name="connsiteX41" fmla="*/ 1265032 w 4226157"/>
                <a:gd name="connsiteY41" fmla="*/ 570043 h 5092131"/>
                <a:gd name="connsiteX42" fmla="*/ 1228752 w 4226157"/>
                <a:gd name="connsiteY42" fmla="*/ 596555 h 5092131"/>
                <a:gd name="connsiteX43" fmla="*/ 1192881 w 4226157"/>
                <a:gd name="connsiteY43" fmla="*/ 623588 h 5092131"/>
                <a:gd name="connsiteX44" fmla="*/ 1157426 w 4226157"/>
                <a:gd name="connsiteY44" fmla="*/ 651136 h 5092131"/>
                <a:gd name="connsiteX45" fmla="*/ 1122391 w 4226157"/>
                <a:gd name="connsiteY45" fmla="*/ 679194 h 5092131"/>
                <a:gd name="connsiteX46" fmla="*/ 1087782 w 4226157"/>
                <a:gd name="connsiteY46" fmla="*/ 707755 h 5092131"/>
                <a:gd name="connsiteX47" fmla="*/ 1053605 w 4226157"/>
                <a:gd name="connsiteY47" fmla="*/ 736816 h 5092131"/>
                <a:gd name="connsiteX48" fmla="*/ 1019866 w 4226157"/>
                <a:gd name="connsiteY48" fmla="*/ 766369 h 5092131"/>
                <a:gd name="connsiteX49" fmla="*/ 986569 w 4226157"/>
                <a:gd name="connsiteY49" fmla="*/ 796409 h 5092131"/>
                <a:gd name="connsiteX50" fmla="*/ 953721 w 4226157"/>
                <a:gd name="connsiteY50" fmla="*/ 826932 h 5092131"/>
                <a:gd name="connsiteX51" fmla="*/ 921328 w 4226157"/>
                <a:gd name="connsiteY51" fmla="*/ 857930 h 5092131"/>
                <a:gd name="connsiteX52" fmla="*/ 889393 w 4226157"/>
                <a:gd name="connsiteY52" fmla="*/ 889400 h 5092131"/>
                <a:gd name="connsiteX53" fmla="*/ 857924 w 4226157"/>
                <a:gd name="connsiteY53" fmla="*/ 921334 h 5092131"/>
                <a:gd name="connsiteX54" fmla="*/ 826926 w 4226157"/>
                <a:gd name="connsiteY54" fmla="*/ 953728 h 5092131"/>
                <a:gd name="connsiteX55" fmla="*/ 796403 w 4226157"/>
                <a:gd name="connsiteY55" fmla="*/ 986576 h 5092131"/>
                <a:gd name="connsiteX56" fmla="*/ 766363 w 4226157"/>
                <a:gd name="connsiteY56" fmla="*/ 1019873 h 5092131"/>
                <a:gd name="connsiteX57" fmla="*/ 736810 w 4226157"/>
                <a:gd name="connsiteY57" fmla="*/ 1053613 h 5092131"/>
                <a:gd name="connsiteX58" fmla="*/ 707750 w 4226157"/>
                <a:gd name="connsiteY58" fmla="*/ 1087790 h 5092131"/>
                <a:gd name="connsiteX59" fmla="*/ 679189 w 4226157"/>
                <a:gd name="connsiteY59" fmla="*/ 1122398 h 5092131"/>
                <a:gd name="connsiteX60" fmla="*/ 651131 w 4226157"/>
                <a:gd name="connsiteY60" fmla="*/ 1157433 h 5092131"/>
                <a:gd name="connsiteX61" fmla="*/ 623583 w 4226157"/>
                <a:gd name="connsiteY61" fmla="*/ 1192889 h 5092131"/>
                <a:gd name="connsiteX62" fmla="*/ 596551 w 4226157"/>
                <a:gd name="connsiteY62" fmla="*/ 1228760 h 5092131"/>
                <a:gd name="connsiteX63" fmla="*/ 570039 w 4226157"/>
                <a:gd name="connsiteY63" fmla="*/ 1265040 h 5092131"/>
                <a:gd name="connsiteX64" fmla="*/ 544053 w 4226157"/>
                <a:gd name="connsiteY64" fmla="*/ 1301725 h 5092131"/>
                <a:gd name="connsiteX65" fmla="*/ 518600 w 4226157"/>
                <a:gd name="connsiteY65" fmla="*/ 1338808 h 5092131"/>
                <a:gd name="connsiteX66" fmla="*/ 493683 w 4226157"/>
                <a:gd name="connsiteY66" fmla="*/ 1376284 h 5092131"/>
                <a:gd name="connsiteX67" fmla="*/ 469310 w 4226157"/>
                <a:gd name="connsiteY67" fmla="*/ 1414147 h 5092131"/>
                <a:gd name="connsiteX68" fmla="*/ 445485 w 4226157"/>
                <a:gd name="connsiteY68" fmla="*/ 1452392 h 5092131"/>
                <a:gd name="connsiteX69" fmla="*/ 422214 w 4226157"/>
                <a:gd name="connsiteY69" fmla="*/ 1491013 h 5092131"/>
                <a:gd name="connsiteX70" fmla="*/ 399503 w 4226157"/>
                <a:gd name="connsiteY70" fmla="*/ 1530005 h 5092131"/>
                <a:gd name="connsiteX71" fmla="*/ 377357 w 4226157"/>
                <a:gd name="connsiteY71" fmla="*/ 1569362 h 5092131"/>
                <a:gd name="connsiteX72" fmla="*/ 355782 w 4226157"/>
                <a:gd name="connsiteY72" fmla="*/ 1609078 h 5092131"/>
                <a:gd name="connsiteX73" fmla="*/ 334784 w 4226157"/>
                <a:gd name="connsiteY73" fmla="*/ 1649149 h 5092131"/>
                <a:gd name="connsiteX74" fmla="*/ 314367 w 4226157"/>
                <a:gd name="connsiteY74" fmla="*/ 1689568 h 5092131"/>
                <a:gd name="connsiteX75" fmla="*/ 294537 w 4226157"/>
                <a:gd name="connsiteY75" fmla="*/ 1730330 h 5092131"/>
                <a:gd name="connsiteX76" fmla="*/ 275301 w 4226157"/>
                <a:gd name="connsiteY76" fmla="*/ 1771429 h 5092131"/>
                <a:gd name="connsiteX77" fmla="*/ 256663 w 4226157"/>
                <a:gd name="connsiteY77" fmla="*/ 1812860 h 5092131"/>
                <a:gd name="connsiteX78" fmla="*/ 238629 w 4226157"/>
                <a:gd name="connsiteY78" fmla="*/ 1854617 h 5092131"/>
                <a:gd name="connsiteX79" fmla="*/ 221205 w 4226157"/>
                <a:gd name="connsiteY79" fmla="*/ 1896695 h 5092131"/>
                <a:gd name="connsiteX80" fmla="*/ 204396 w 4226157"/>
                <a:gd name="connsiteY80" fmla="*/ 1939088 h 5092131"/>
                <a:gd name="connsiteX81" fmla="*/ 188208 w 4226157"/>
                <a:gd name="connsiteY81" fmla="*/ 1981790 h 5092131"/>
                <a:gd name="connsiteX82" fmla="*/ 172646 w 4226157"/>
                <a:gd name="connsiteY82" fmla="*/ 2024797 h 5092131"/>
                <a:gd name="connsiteX83" fmla="*/ 157716 w 4226157"/>
                <a:gd name="connsiteY83" fmla="*/ 2068101 h 5092131"/>
                <a:gd name="connsiteX84" fmla="*/ 143424 w 4226157"/>
                <a:gd name="connsiteY84" fmla="*/ 2111699 h 5092131"/>
                <a:gd name="connsiteX85" fmla="*/ 129774 w 4226157"/>
                <a:gd name="connsiteY85" fmla="*/ 2155584 h 5092131"/>
                <a:gd name="connsiteX86" fmla="*/ 116773 w 4226157"/>
                <a:gd name="connsiteY86" fmla="*/ 2199751 h 5092131"/>
                <a:gd name="connsiteX87" fmla="*/ 104426 w 4226157"/>
                <a:gd name="connsiteY87" fmla="*/ 2244194 h 5092131"/>
                <a:gd name="connsiteX88" fmla="*/ 92739 w 4226157"/>
                <a:gd name="connsiteY88" fmla="*/ 2288908 h 5092131"/>
                <a:gd name="connsiteX89" fmla="*/ 81718 w 4226157"/>
                <a:gd name="connsiteY89" fmla="*/ 2333886 h 5092131"/>
                <a:gd name="connsiteX90" fmla="*/ 71367 w 4226157"/>
                <a:gd name="connsiteY90" fmla="*/ 2379124 h 5092131"/>
                <a:gd name="connsiteX91" fmla="*/ 61692 w 4226157"/>
                <a:gd name="connsiteY91" fmla="*/ 2424616 h 5092131"/>
                <a:gd name="connsiteX92" fmla="*/ 52699 w 4226157"/>
                <a:gd name="connsiteY92" fmla="*/ 2470357 h 5092131"/>
                <a:gd name="connsiteX93" fmla="*/ 44394 w 4226157"/>
                <a:gd name="connsiteY93" fmla="*/ 2516340 h 5092131"/>
                <a:gd name="connsiteX94" fmla="*/ 36782 w 4226157"/>
                <a:gd name="connsiteY94" fmla="*/ 2562561 h 5092131"/>
                <a:gd name="connsiteX95" fmla="*/ 29868 w 4226157"/>
                <a:gd name="connsiteY95" fmla="*/ 2609013 h 5092131"/>
                <a:gd name="connsiteX96" fmla="*/ 23659 w 4226157"/>
                <a:gd name="connsiteY96" fmla="*/ 2655692 h 5092131"/>
                <a:gd name="connsiteX97" fmla="*/ 18159 w 4226157"/>
                <a:gd name="connsiteY97" fmla="*/ 2702591 h 5092131"/>
                <a:gd name="connsiteX98" fmla="*/ 13375 w 4226157"/>
                <a:gd name="connsiteY98" fmla="*/ 2749705 h 5092131"/>
                <a:gd name="connsiteX99" fmla="*/ 9311 w 4226157"/>
                <a:gd name="connsiteY99" fmla="*/ 2797029 h 5092131"/>
                <a:gd name="connsiteX100" fmla="*/ 5974 w 4226157"/>
                <a:gd name="connsiteY100" fmla="*/ 2844556 h 5092131"/>
                <a:gd name="connsiteX101" fmla="*/ 3368 w 4226157"/>
                <a:gd name="connsiteY101" fmla="*/ 2892282 h 5092131"/>
                <a:gd name="connsiteX102" fmla="*/ 1500 w 4226157"/>
                <a:gd name="connsiteY102" fmla="*/ 2940201 h 5092131"/>
                <a:gd name="connsiteX103" fmla="*/ 376 w 4226157"/>
                <a:gd name="connsiteY103" fmla="*/ 2988307 h 5092131"/>
                <a:gd name="connsiteX104" fmla="*/ 0 w 4226157"/>
                <a:gd name="connsiteY104" fmla="*/ 3036595 h 5092131"/>
                <a:gd name="connsiteX105" fmla="*/ 376 w 4226157"/>
                <a:gd name="connsiteY105" fmla="*/ 3084883 h 5092131"/>
                <a:gd name="connsiteX106" fmla="*/ 1500 w 4226157"/>
                <a:gd name="connsiteY106" fmla="*/ 3132989 h 5092131"/>
                <a:gd name="connsiteX107" fmla="*/ 3368 w 4226157"/>
                <a:gd name="connsiteY107" fmla="*/ 3180907 h 5092131"/>
                <a:gd name="connsiteX108" fmla="*/ 5974 w 4226157"/>
                <a:gd name="connsiteY108" fmla="*/ 3228633 h 5092131"/>
                <a:gd name="connsiteX109" fmla="*/ 9311 w 4226157"/>
                <a:gd name="connsiteY109" fmla="*/ 3276161 h 5092131"/>
                <a:gd name="connsiteX110" fmla="*/ 13375 w 4226157"/>
                <a:gd name="connsiteY110" fmla="*/ 3323485 h 5092131"/>
                <a:gd name="connsiteX111" fmla="*/ 18159 w 4226157"/>
                <a:gd name="connsiteY111" fmla="*/ 3370599 h 5092131"/>
                <a:gd name="connsiteX112" fmla="*/ 23659 w 4226157"/>
                <a:gd name="connsiteY112" fmla="*/ 3417498 h 5092131"/>
                <a:gd name="connsiteX113" fmla="*/ 29868 w 4226157"/>
                <a:gd name="connsiteY113" fmla="*/ 3464176 h 5092131"/>
                <a:gd name="connsiteX114" fmla="*/ 36782 w 4226157"/>
                <a:gd name="connsiteY114" fmla="*/ 3510629 h 5092131"/>
                <a:gd name="connsiteX115" fmla="*/ 44394 w 4226157"/>
                <a:gd name="connsiteY115" fmla="*/ 3556849 h 5092131"/>
                <a:gd name="connsiteX116" fmla="*/ 52699 w 4226157"/>
                <a:gd name="connsiteY116" fmla="*/ 3602832 h 5092131"/>
                <a:gd name="connsiteX117" fmla="*/ 61692 w 4226157"/>
                <a:gd name="connsiteY117" fmla="*/ 3648573 h 5092131"/>
                <a:gd name="connsiteX118" fmla="*/ 71367 w 4226157"/>
                <a:gd name="connsiteY118" fmla="*/ 3694065 h 5092131"/>
                <a:gd name="connsiteX119" fmla="*/ 81718 w 4226157"/>
                <a:gd name="connsiteY119" fmla="*/ 3739303 h 5092131"/>
                <a:gd name="connsiteX120" fmla="*/ 92739 w 4226157"/>
                <a:gd name="connsiteY120" fmla="*/ 3784281 h 5092131"/>
                <a:gd name="connsiteX121" fmla="*/ 104426 w 4226157"/>
                <a:gd name="connsiteY121" fmla="*/ 3828995 h 5092131"/>
                <a:gd name="connsiteX122" fmla="*/ 116773 w 4226157"/>
                <a:gd name="connsiteY122" fmla="*/ 3873438 h 5092131"/>
                <a:gd name="connsiteX123" fmla="*/ 129774 w 4226157"/>
                <a:gd name="connsiteY123" fmla="*/ 3917604 h 5092131"/>
                <a:gd name="connsiteX124" fmla="*/ 143424 w 4226157"/>
                <a:gd name="connsiteY124" fmla="*/ 3961489 h 5092131"/>
                <a:gd name="connsiteX125" fmla="*/ 157716 w 4226157"/>
                <a:gd name="connsiteY125" fmla="*/ 4005087 h 5092131"/>
                <a:gd name="connsiteX126" fmla="*/ 172646 w 4226157"/>
                <a:gd name="connsiteY126" fmla="*/ 4048392 h 5092131"/>
                <a:gd name="connsiteX127" fmla="*/ 188208 w 4226157"/>
                <a:gd name="connsiteY127" fmla="*/ 4091398 h 5092131"/>
                <a:gd name="connsiteX128" fmla="*/ 204396 w 4226157"/>
                <a:gd name="connsiteY128" fmla="*/ 4134100 h 5092131"/>
                <a:gd name="connsiteX129" fmla="*/ 221205 w 4226157"/>
                <a:gd name="connsiteY129" fmla="*/ 4176493 h 5092131"/>
                <a:gd name="connsiteX130" fmla="*/ 238629 w 4226157"/>
                <a:gd name="connsiteY130" fmla="*/ 4218571 h 5092131"/>
                <a:gd name="connsiteX131" fmla="*/ 256663 w 4226157"/>
                <a:gd name="connsiteY131" fmla="*/ 4260328 h 5092131"/>
                <a:gd name="connsiteX132" fmla="*/ 275301 w 4226157"/>
                <a:gd name="connsiteY132" fmla="*/ 4301759 h 5092131"/>
                <a:gd name="connsiteX133" fmla="*/ 294537 w 4226157"/>
                <a:gd name="connsiteY133" fmla="*/ 4342858 h 5092131"/>
                <a:gd name="connsiteX134" fmla="*/ 314367 w 4226157"/>
                <a:gd name="connsiteY134" fmla="*/ 4383619 h 5092131"/>
                <a:gd name="connsiteX135" fmla="*/ 334784 w 4226157"/>
                <a:gd name="connsiteY135" fmla="*/ 4424038 h 5092131"/>
                <a:gd name="connsiteX136" fmla="*/ 355782 w 4226157"/>
                <a:gd name="connsiteY136" fmla="*/ 4464109 h 5092131"/>
                <a:gd name="connsiteX137" fmla="*/ 377357 w 4226157"/>
                <a:gd name="connsiteY137" fmla="*/ 4503825 h 5092131"/>
                <a:gd name="connsiteX138" fmla="*/ 399503 w 4226157"/>
                <a:gd name="connsiteY138" fmla="*/ 4543182 h 5092131"/>
                <a:gd name="connsiteX139" fmla="*/ 422214 w 4226157"/>
                <a:gd name="connsiteY139" fmla="*/ 4582174 h 5092131"/>
                <a:gd name="connsiteX140" fmla="*/ 445485 w 4226157"/>
                <a:gd name="connsiteY140" fmla="*/ 4620795 h 5092131"/>
                <a:gd name="connsiteX141" fmla="*/ 469310 w 4226157"/>
                <a:gd name="connsiteY141" fmla="*/ 4659039 h 5092131"/>
                <a:gd name="connsiteX142" fmla="*/ 493683 w 4226157"/>
                <a:gd name="connsiteY142" fmla="*/ 4696902 h 5092131"/>
                <a:gd name="connsiteX143" fmla="*/ 518600 w 4226157"/>
                <a:gd name="connsiteY143" fmla="*/ 4734378 h 5092131"/>
                <a:gd name="connsiteX144" fmla="*/ 544053 w 4226157"/>
                <a:gd name="connsiteY144" fmla="*/ 4771461 h 5092131"/>
                <a:gd name="connsiteX145" fmla="*/ 570039 w 4226157"/>
                <a:gd name="connsiteY145" fmla="*/ 4808145 h 5092131"/>
                <a:gd name="connsiteX146" fmla="*/ 596551 w 4226157"/>
                <a:gd name="connsiteY146" fmla="*/ 4844425 h 5092131"/>
                <a:gd name="connsiteX147" fmla="*/ 623583 w 4226157"/>
                <a:gd name="connsiteY147" fmla="*/ 4880296 h 5092131"/>
                <a:gd name="connsiteX148" fmla="*/ 651131 w 4226157"/>
                <a:gd name="connsiteY148" fmla="*/ 4915752 h 5092131"/>
                <a:gd name="connsiteX149" fmla="*/ 679189 w 4226157"/>
                <a:gd name="connsiteY149" fmla="*/ 4950786 h 5092131"/>
                <a:gd name="connsiteX150" fmla="*/ 707750 w 4226157"/>
                <a:gd name="connsiteY150" fmla="*/ 4985395 h 5092131"/>
                <a:gd name="connsiteX151" fmla="*/ 736810 w 4226157"/>
                <a:gd name="connsiteY151" fmla="*/ 5019572 h 5092131"/>
                <a:gd name="connsiteX152" fmla="*/ 766363 w 4226157"/>
                <a:gd name="connsiteY152" fmla="*/ 5053311 h 5092131"/>
                <a:gd name="connsiteX153" fmla="*/ 796403 w 4226157"/>
                <a:gd name="connsiteY153" fmla="*/ 5086608 h 5092131"/>
                <a:gd name="connsiteX154" fmla="*/ 4226157 w 4226157"/>
                <a:gd name="connsiteY154" fmla="*/ 5092131 h 5092131"/>
                <a:gd name="connsiteX155" fmla="*/ 4215180 w 4226157"/>
                <a:gd name="connsiteY155" fmla="*/ 237232 h 5092131"/>
                <a:gd name="connsiteX156" fmla="*/ 4176480 w 4226157"/>
                <a:gd name="connsiteY156" fmla="*/ 221207 h 5092131"/>
                <a:gd name="connsiteX157" fmla="*/ 4134088 w 4226157"/>
                <a:gd name="connsiteY157" fmla="*/ 204398 h 5092131"/>
                <a:gd name="connsiteX158" fmla="*/ 4091385 w 4226157"/>
                <a:gd name="connsiteY158" fmla="*/ 188209 h 5092131"/>
                <a:gd name="connsiteX159" fmla="*/ 4048379 w 4226157"/>
                <a:gd name="connsiteY159" fmla="*/ 172647 h 5092131"/>
                <a:gd name="connsiteX160" fmla="*/ 4005074 w 4226157"/>
                <a:gd name="connsiteY160" fmla="*/ 157717 h 5092131"/>
                <a:gd name="connsiteX161" fmla="*/ 3961477 w 4226157"/>
                <a:gd name="connsiteY161" fmla="*/ 143425 h 5092131"/>
                <a:gd name="connsiteX162" fmla="*/ 3917592 w 4226157"/>
                <a:gd name="connsiteY162" fmla="*/ 129775 h 5092131"/>
                <a:gd name="connsiteX163" fmla="*/ 3873425 w 4226157"/>
                <a:gd name="connsiteY163" fmla="*/ 116774 h 5092131"/>
                <a:gd name="connsiteX164" fmla="*/ 3828982 w 4226157"/>
                <a:gd name="connsiteY164" fmla="*/ 104427 h 5092131"/>
                <a:gd name="connsiteX165" fmla="*/ 3784269 w 4226157"/>
                <a:gd name="connsiteY165" fmla="*/ 92740 h 5092131"/>
                <a:gd name="connsiteX166" fmla="*/ 3739290 w 4226157"/>
                <a:gd name="connsiteY166" fmla="*/ 81718 h 5092131"/>
                <a:gd name="connsiteX167" fmla="*/ 3694052 w 4226157"/>
                <a:gd name="connsiteY167" fmla="*/ 71367 h 5092131"/>
                <a:gd name="connsiteX168" fmla="*/ 3648560 w 4226157"/>
                <a:gd name="connsiteY168" fmla="*/ 61693 h 5092131"/>
                <a:gd name="connsiteX169" fmla="*/ 3602820 w 4226157"/>
                <a:gd name="connsiteY169" fmla="*/ 52700 h 5092131"/>
                <a:gd name="connsiteX170" fmla="*/ 3556836 w 4226157"/>
                <a:gd name="connsiteY170" fmla="*/ 44394 h 5092131"/>
                <a:gd name="connsiteX171" fmla="*/ 3510616 w 4226157"/>
                <a:gd name="connsiteY171" fmla="*/ 36782 h 5092131"/>
                <a:gd name="connsiteX172" fmla="*/ 3464164 w 4226157"/>
                <a:gd name="connsiteY172" fmla="*/ 29868 h 5092131"/>
                <a:gd name="connsiteX173" fmla="*/ 3417485 w 4226157"/>
                <a:gd name="connsiteY173" fmla="*/ 23659 h 5092131"/>
                <a:gd name="connsiteX174" fmla="*/ 3370586 w 4226157"/>
                <a:gd name="connsiteY174" fmla="*/ 18159 h 5092131"/>
                <a:gd name="connsiteX175" fmla="*/ 3323472 w 4226157"/>
                <a:gd name="connsiteY175" fmla="*/ 13375 h 5092131"/>
                <a:gd name="connsiteX176" fmla="*/ 3276148 w 4226157"/>
                <a:gd name="connsiteY176" fmla="*/ 9311 h 5092131"/>
                <a:gd name="connsiteX177" fmla="*/ 3228621 w 4226157"/>
                <a:gd name="connsiteY177" fmla="*/ 5974 h 5092131"/>
                <a:gd name="connsiteX178" fmla="*/ 3180895 w 4226157"/>
                <a:gd name="connsiteY178" fmla="*/ 3368 h 5092131"/>
                <a:gd name="connsiteX179" fmla="*/ 3132976 w 4226157"/>
                <a:gd name="connsiteY179" fmla="*/ 1500 h 5092131"/>
                <a:gd name="connsiteX180" fmla="*/ 3084870 w 4226157"/>
                <a:gd name="connsiteY180" fmla="*/ 376 h 5092131"/>
                <a:gd name="connsiteX181" fmla="*/ 3036582 w 4226157"/>
                <a:gd name="connsiteY181" fmla="*/ 0 h 5092131"/>
                <a:gd name="connsiteX0" fmla="*/ 3036582 w 4226157"/>
                <a:gd name="connsiteY0" fmla="*/ 0 h 5100256"/>
                <a:gd name="connsiteX1" fmla="*/ 2988294 w 4226157"/>
                <a:gd name="connsiteY1" fmla="*/ 376 h 5100256"/>
                <a:gd name="connsiteX2" fmla="*/ 2940188 w 4226157"/>
                <a:gd name="connsiteY2" fmla="*/ 1500 h 5100256"/>
                <a:gd name="connsiteX3" fmla="*/ 2892270 w 4226157"/>
                <a:gd name="connsiteY3" fmla="*/ 3368 h 5100256"/>
                <a:gd name="connsiteX4" fmla="*/ 2844544 w 4226157"/>
                <a:gd name="connsiteY4" fmla="*/ 5974 h 5100256"/>
                <a:gd name="connsiteX5" fmla="*/ 2797016 w 4226157"/>
                <a:gd name="connsiteY5" fmla="*/ 9311 h 5100256"/>
                <a:gd name="connsiteX6" fmla="*/ 2749693 w 4226157"/>
                <a:gd name="connsiteY6" fmla="*/ 13375 h 5100256"/>
                <a:gd name="connsiteX7" fmla="*/ 2702578 w 4226157"/>
                <a:gd name="connsiteY7" fmla="*/ 18159 h 5100256"/>
                <a:gd name="connsiteX8" fmla="*/ 2655679 w 4226157"/>
                <a:gd name="connsiteY8" fmla="*/ 23659 h 5100256"/>
                <a:gd name="connsiteX9" fmla="*/ 2609001 w 4226157"/>
                <a:gd name="connsiteY9" fmla="*/ 29868 h 5100256"/>
                <a:gd name="connsiteX10" fmla="*/ 2562549 w 4226157"/>
                <a:gd name="connsiteY10" fmla="*/ 36782 h 5100256"/>
                <a:gd name="connsiteX11" fmla="*/ 2516328 w 4226157"/>
                <a:gd name="connsiteY11" fmla="*/ 44394 h 5100256"/>
                <a:gd name="connsiteX12" fmla="*/ 2470345 w 4226157"/>
                <a:gd name="connsiteY12" fmla="*/ 52700 h 5100256"/>
                <a:gd name="connsiteX13" fmla="*/ 2424604 w 4226157"/>
                <a:gd name="connsiteY13" fmla="*/ 61693 h 5100256"/>
                <a:gd name="connsiteX14" fmla="*/ 2379112 w 4226157"/>
                <a:gd name="connsiteY14" fmla="*/ 71367 h 5100256"/>
                <a:gd name="connsiteX15" fmla="*/ 2333874 w 4226157"/>
                <a:gd name="connsiteY15" fmla="*/ 81718 h 5100256"/>
                <a:gd name="connsiteX16" fmla="*/ 2288896 w 4226157"/>
                <a:gd name="connsiteY16" fmla="*/ 92740 h 5100256"/>
                <a:gd name="connsiteX17" fmla="*/ 2244182 w 4226157"/>
                <a:gd name="connsiteY17" fmla="*/ 104427 h 5100256"/>
                <a:gd name="connsiteX18" fmla="*/ 2199739 w 4226157"/>
                <a:gd name="connsiteY18" fmla="*/ 116774 h 5100256"/>
                <a:gd name="connsiteX19" fmla="*/ 2155573 w 4226157"/>
                <a:gd name="connsiteY19" fmla="*/ 129775 h 5100256"/>
                <a:gd name="connsiteX20" fmla="*/ 2111688 w 4226157"/>
                <a:gd name="connsiteY20" fmla="*/ 143425 h 5100256"/>
                <a:gd name="connsiteX21" fmla="*/ 2068090 w 4226157"/>
                <a:gd name="connsiteY21" fmla="*/ 157717 h 5100256"/>
                <a:gd name="connsiteX22" fmla="*/ 2024785 w 4226157"/>
                <a:gd name="connsiteY22" fmla="*/ 172647 h 5100256"/>
                <a:gd name="connsiteX23" fmla="*/ 1981779 w 4226157"/>
                <a:gd name="connsiteY23" fmla="*/ 188209 h 5100256"/>
                <a:gd name="connsiteX24" fmla="*/ 1939077 w 4226157"/>
                <a:gd name="connsiteY24" fmla="*/ 204398 h 5100256"/>
                <a:gd name="connsiteX25" fmla="*/ 1896684 w 4226157"/>
                <a:gd name="connsiteY25" fmla="*/ 221207 h 5100256"/>
                <a:gd name="connsiteX26" fmla="*/ 1854606 w 4226157"/>
                <a:gd name="connsiteY26" fmla="*/ 238631 h 5100256"/>
                <a:gd name="connsiteX27" fmla="*/ 1812849 w 4226157"/>
                <a:gd name="connsiteY27" fmla="*/ 256665 h 5100256"/>
                <a:gd name="connsiteX28" fmla="*/ 1771418 w 4226157"/>
                <a:gd name="connsiteY28" fmla="*/ 275303 h 5100256"/>
                <a:gd name="connsiteX29" fmla="*/ 1730319 w 4226157"/>
                <a:gd name="connsiteY29" fmla="*/ 294540 h 5100256"/>
                <a:gd name="connsiteX30" fmla="*/ 1689558 w 4226157"/>
                <a:gd name="connsiteY30" fmla="*/ 314369 h 5100256"/>
                <a:gd name="connsiteX31" fmla="*/ 1649139 w 4226157"/>
                <a:gd name="connsiteY31" fmla="*/ 334786 h 5100256"/>
                <a:gd name="connsiteX32" fmla="*/ 1609068 w 4226157"/>
                <a:gd name="connsiteY32" fmla="*/ 355785 h 5100256"/>
                <a:gd name="connsiteX33" fmla="*/ 1569352 w 4226157"/>
                <a:gd name="connsiteY33" fmla="*/ 377360 h 5100256"/>
                <a:gd name="connsiteX34" fmla="*/ 1529995 w 4226157"/>
                <a:gd name="connsiteY34" fmla="*/ 399507 h 5100256"/>
                <a:gd name="connsiteX35" fmla="*/ 1491004 w 4226157"/>
                <a:gd name="connsiteY35" fmla="*/ 422218 h 5100256"/>
                <a:gd name="connsiteX36" fmla="*/ 1452382 w 4226157"/>
                <a:gd name="connsiteY36" fmla="*/ 445489 h 5100256"/>
                <a:gd name="connsiteX37" fmla="*/ 1414138 w 4226157"/>
                <a:gd name="connsiteY37" fmla="*/ 469314 h 5100256"/>
                <a:gd name="connsiteX38" fmla="*/ 1376275 w 4226157"/>
                <a:gd name="connsiteY38" fmla="*/ 493687 h 5100256"/>
                <a:gd name="connsiteX39" fmla="*/ 1338799 w 4226157"/>
                <a:gd name="connsiteY39" fmla="*/ 518604 h 5100256"/>
                <a:gd name="connsiteX40" fmla="*/ 1301716 w 4226157"/>
                <a:gd name="connsiteY40" fmla="*/ 544057 h 5100256"/>
                <a:gd name="connsiteX41" fmla="*/ 1265032 w 4226157"/>
                <a:gd name="connsiteY41" fmla="*/ 570043 h 5100256"/>
                <a:gd name="connsiteX42" fmla="*/ 1228752 w 4226157"/>
                <a:gd name="connsiteY42" fmla="*/ 596555 h 5100256"/>
                <a:gd name="connsiteX43" fmla="*/ 1192881 w 4226157"/>
                <a:gd name="connsiteY43" fmla="*/ 623588 h 5100256"/>
                <a:gd name="connsiteX44" fmla="*/ 1157426 w 4226157"/>
                <a:gd name="connsiteY44" fmla="*/ 651136 h 5100256"/>
                <a:gd name="connsiteX45" fmla="*/ 1122391 w 4226157"/>
                <a:gd name="connsiteY45" fmla="*/ 679194 h 5100256"/>
                <a:gd name="connsiteX46" fmla="*/ 1087782 w 4226157"/>
                <a:gd name="connsiteY46" fmla="*/ 707755 h 5100256"/>
                <a:gd name="connsiteX47" fmla="*/ 1053605 w 4226157"/>
                <a:gd name="connsiteY47" fmla="*/ 736816 h 5100256"/>
                <a:gd name="connsiteX48" fmla="*/ 1019866 w 4226157"/>
                <a:gd name="connsiteY48" fmla="*/ 766369 h 5100256"/>
                <a:gd name="connsiteX49" fmla="*/ 986569 w 4226157"/>
                <a:gd name="connsiteY49" fmla="*/ 796409 h 5100256"/>
                <a:gd name="connsiteX50" fmla="*/ 953721 w 4226157"/>
                <a:gd name="connsiteY50" fmla="*/ 826932 h 5100256"/>
                <a:gd name="connsiteX51" fmla="*/ 921328 w 4226157"/>
                <a:gd name="connsiteY51" fmla="*/ 857930 h 5100256"/>
                <a:gd name="connsiteX52" fmla="*/ 889393 w 4226157"/>
                <a:gd name="connsiteY52" fmla="*/ 889400 h 5100256"/>
                <a:gd name="connsiteX53" fmla="*/ 857924 w 4226157"/>
                <a:gd name="connsiteY53" fmla="*/ 921334 h 5100256"/>
                <a:gd name="connsiteX54" fmla="*/ 826926 w 4226157"/>
                <a:gd name="connsiteY54" fmla="*/ 953728 h 5100256"/>
                <a:gd name="connsiteX55" fmla="*/ 796403 w 4226157"/>
                <a:gd name="connsiteY55" fmla="*/ 986576 h 5100256"/>
                <a:gd name="connsiteX56" fmla="*/ 766363 w 4226157"/>
                <a:gd name="connsiteY56" fmla="*/ 1019873 h 5100256"/>
                <a:gd name="connsiteX57" fmla="*/ 736810 w 4226157"/>
                <a:gd name="connsiteY57" fmla="*/ 1053613 h 5100256"/>
                <a:gd name="connsiteX58" fmla="*/ 707750 w 4226157"/>
                <a:gd name="connsiteY58" fmla="*/ 1087790 h 5100256"/>
                <a:gd name="connsiteX59" fmla="*/ 679189 w 4226157"/>
                <a:gd name="connsiteY59" fmla="*/ 1122398 h 5100256"/>
                <a:gd name="connsiteX60" fmla="*/ 651131 w 4226157"/>
                <a:gd name="connsiteY60" fmla="*/ 1157433 h 5100256"/>
                <a:gd name="connsiteX61" fmla="*/ 623583 w 4226157"/>
                <a:gd name="connsiteY61" fmla="*/ 1192889 h 5100256"/>
                <a:gd name="connsiteX62" fmla="*/ 596551 w 4226157"/>
                <a:gd name="connsiteY62" fmla="*/ 1228760 h 5100256"/>
                <a:gd name="connsiteX63" fmla="*/ 570039 w 4226157"/>
                <a:gd name="connsiteY63" fmla="*/ 1265040 h 5100256"/>
                <a:gd name="connsiteX64" fmla="*/ 544053 w 4226157"/>
                <a:gd name="connsiteY64" fmla="*/ 1301725 h 5100256"/>
                <a:gd name="connsiteX65" fmla="*/ 518600 w 4226157"/>
                <a:gd name="connsiteY65" fmla="*/ 1338808 h 5100256"/>
                <a:gd name="connsiteX66" fmla="*/ 493683 w 4226157"/>
                <a:gd name="connsiteY66" fmla="*/ 1376284 h 5100256"/>
                <a:gd name="connsiteX67" fmla="*/ 469310 w 4226157"/>
                <a:gd name="connsiteY67" fmla="*/ 1414147 h 5100256"/>
                <a:gd name="connsiteX68" fmla="*/ 445485 w 4226157"/>
                <a:gd name="connsiteY68" fmla="*/ 1452392 h 5100256"/>
                <a:gd name="connsiteX69" fmla="*/ 422214 w 4226157"/>
                <a:gd name="connsiteY69" fmla="*/ 1491013 h 5100256"/>
                <a:gd name="connsiteX70" fmla="*/ 399503 w 4226157"/>
                <a:gd name="connsiteY70" fmla="*/ 1530005 h 5100256"/>
                <a:gd name="connsiteX71" fmla="*/ 377357 w 4226157"/>
                <a:gd name="connsiteY71" fmla="*/ 1569362 h 5100256"/>
                <a:gd name="connsiteX72" fmla="*/ 355782 w 4226157"/>
                <a:gd name="connsiteY72" fmla="*/ 1609078 h 5100256"/>
                <a:gd name="connsiteX73" fmla="*/ 334784 w 4226157"/>
                <a:gd name="connsiteY73" fmla="*/ 1649149 h 5100256"/>
                <a:gd name="connsiteX74" fmla="*/ 314367 w 4226157"/>
                <a:gd name="connsiteY74" fmla="*/ 1689568 h 5100256"/>
                <a:gd name="connsiteX75" fmla="*/ 294537 w 4226157"/>
                <a:gd name="connsiteY75" fmla="*/ 1730330 h 5100256"/>
                <a:gd name="connsiteX76" fmla="*/ 275301 w 4226157"/>
                <a:gd name="connsiteY76" fmla="*/ 1771429 h 5100256"/>
                <a:gd name="connsiteX77" fmla="*/ 256663 w 4226157"/>
                <a:gd name="connsiteY77" fmla="*/ 1812860 h 5100256"/>
                <a:gd name="connsiteX78" fmla="*/ 238629 w 4226157"/>
                <a:gd name="connsiteY78" fmla="*/ 1854617 h 5100256"/>
                <a:gd name="connsiteX79" fmla="*/ 221205 w 4226157"/>
                <a:gd name="connsiteY79" fmla="*/ 1896695 h 5100256"/>
                <a:gd name="connsiteX80" fmla="*/ 204396 w 4226157"/>
                <a:gd name="connsiteY80" fmla="*/ 1939088 h 5100256"/>
                <a:gd name="connsiteX81" fmla="*/ 188208 w 4226157"/>
                <a:gd name="connsiteY81" fmla="*/ 1981790 h 5100256"/>
                <a:gd name="connsiteX82" fmla="*/ 172646 w 4226157"/>
                <a:gd name="connsiteY82" fmla="*/ 2024797 h 5100256"/>
                <a:gd name="connsiteX83" fmla="*/ 157716 w 4226157"/>
                <a:gd name="connsiteY83" fmla="*/ 2068101 h 5100256"/>
                <a:gd name="connsiteX84" fmla="*/ 143424 w 4226157"/>
                <a:gd name="connsiteY84" fmla="*/ 2111699 h 5100256"/>
                <a:gd name="connsiteX85" fmla="*/ 129774 w 4226157"/>
                <a:gd name="connsiteY85" fmla="*/ 2155584 h 5100256"/>
                <a:gd name="connsiteX86" fmla="*/ 116773 w 4226157"/>
                <a:gd name="connsiteY86" fmla="*/ 2199751 h 5100256"/>
                <a:gd name="connsiteX87" fmla="*/ 104426 w 4226157"/>
                <a:gd name="connsiteY87" fmla="*/ 2244194 h 5100256"/>
                <a:gd name="connsiteX88" fmla="*/ 92739 w 4226157"/>
                <a:gd name="connsiteY88" fmla="*/ 2288908 h 5100256"/>
                <a:gd name="connsiteX89" fmla="*/ 81718 w 4226157"/>
                <a:gd name="connsiteY89" fmla="*/ 2333886 h 5100256"/>
                <a:gd name="connsiteX90" fmla="*/ 71367 w 4226157"/>
                <a:gd name="connsiteY90" fmla="*/ 2379124 h 5100256"/>
                <a:gd name="connsiteX91" fmla="*/ 61692 w 4226157"/>
                <a:gd name="connsiteY91" fmla="*/ 2424616 h 5100256"/>
                <a:gd name="connsiteX92" fmla="*/ 52699 w 4226157"/>
                <a:gd name="connsiteY92" fmla="*/ 2470357 h 5100256"/>
                <a:gd name="connsiteX93" fmla="*/ 44394 w 4226157"/>
                <a:gd name="connsiteY93" fmla="*/ 2516340 h 5100256"/>
                <a:gd name="connsiteX94" fmla="*/ 36782 w 4226157"/>
                <a:gd name="connsiteY94" fmla="*/ 2562561 h 5100256"/>
                <a:gd name="connsiteX95" fmla="*/ 29868 w 4226157"/>
                <a:gd name="connsiteY95" fmla="*/ 2609013 h 5100256"/>
                <a:gd name="connsiteX96" fmla="*/ 23659 w 4226157"/>
                <a:gd name="connsiteY96" fmla="*/ 2655692 h 5100256"/>
                <a:gd name="connsiteX97" fmla="*/ 18159 w 4226157"/>
                <a:gd name="connsiteY97" fmla="*/ 2702591 h 5100256"/>
                <a:gd name="connsiteX98" fmla="*/ 13375 w 4226157"/>
                <a:gd name="connsiteY98" fmla="*/ 2749705 h 5100256"/>
                <a:gd name="connsiteX99" fmla="*/ 9311 w 4226157"/>
                <a:gd name="connsiteY99" fmla="*/ 2797029 h 5100256"/>
                <a:gd name="connsiteX100" fmla="*/ 5974 w 4226157"/>
                <a:gd name="connsiteY100" fmla="*/ 2844556 h 5100256"/>
                <a:gd name="connsiteX101" fmla="*/ 3368 w 4226157"/>
                <a:gd name="connsiteY101" fmla="*/ 2892282 h 5100256"/>
                <a:gd name="connsiteX102" fmla="*/ 1500 w 4226157"/>
                <a:gd name="connsiteY102" fmla="*/ 2940201 h 5100256"/>
                <a:gd name="connsiteX103" fmla="*/ 376 w 4226157"/>
                <a:gd name="connsiteY103" fmla="*/ 2988307 h 5100256"/>
                <a:gd name="connsiteX104" fmla="*/ 0 w 4226157"/>
                <a:gd name="connsiteY104" fmla="*/ 3036595 h 5100256"/>
                <a:gd name="connsiteX105" fmla="*/ 376 w 4226157"/>
                <a:gd name="connsiteY105" fmla="*/ 3084883 h 5100256"/>
                <a:gd name="connsiteX106" fmla="*/ 1500 w 4226157"/>
                <a:gd name="connsiteY106" fmla="*/ 3132989 h 5100256"/>
                <a:gd name="connsiteX107" fmla="*/ 3368 w 4226157"/>
                <a:gd name="connsiteY107" fmla="*/ 3180907 h 5100256"/>
                <a:gd name="connsiteX108" fmla="*/ 5974 w 4226157"/>
                <a:gd name="connsiteY108" fmla="*/ 3228633 h 5100256"/>
                <a:gd name="connsiteX109" fmla="*/ 9311 w 4226157"/>
                <a:gd name="connsiteY109" fmla="*/ 3276161 h 5100256"/>
                <a:gd name="connsiteX110" fmla="*/ 13375 w 4226157"/>
                <a:gd name="connsiteY110" fmla="*/ 3323485 h 5100256"/>
                <a:gd name="connsiteX111" fmla="*/ 18159 w 4226157"/>
                <a:gd name="connsiteY111" fmla="*/ 3370599 h 5100256"/>
                <a:gd name="connsiteX112" fmla="*/ 23659 w 4226157"/>
                <a:gd name="connsiteY112" fmla="*/ 3417498 h 5100256"/>
                <a:gd name="connsiteX113" fmla="*/ 29868 w 4226157"/>
                <a:gd name="connsiteY113" fmla="*/ 3464176 h 5100256"/>
                <a:gd name="connsiteX114" fmla="*/ 36782 w 4226157"/>
                <a:gd name="connsiteY114" fmla="*/ 3510629 h 5100256"/>
                <a:gd name="connsiteX115" fmla="*/ 44394 w 4226157"/>
                <a:gd name="connsiteY115" fmla="*/ 3556849 h 5100256"/>
                <a:gd name="connsiteX116" fmla="*/ 52699 w 4226157"/>
                <a:gd name="connsiteY116" fmla="*/ 3602832 h 5100256"/>
                <a:gd name="connsiteX117" fmla="*/ 61692 w 4226157"/>
                <a:gd name="connsiteY117" fmla="*/ 3648573 h 5100256"/>
                <a:gd name="connsiteX118" fmla="*/ 71367 w 4226157"/>
                <a:gd name="connsiteY118" fmla="*/ 3694065 h 5100256"/>
                <a:gd name="connsiteX119" fmla="*/ 81718 w 4226157"/>
                <a:gd name="connsiteY119" fmla="*/ 3739303 h 5100256"/>
                <a:gd name="connsiteX120" fmla="*/ 92739 w 4226157"/>
                <a:gd name="connsiteY120" fmla="*/ 3784281 h 5100256"/>
                <a:gd name="connsiteX121" fmla="*/ 104426 w 4226157"/>
                <a:gd name="connsiteY121" fmla="*/ 3828995 h 5100256"/>
                <a:gd name="connsiteX122" fmla="*/ 116773 w 4226157"/>
                <a:gd name="connsiteY122" fmla="*/ 3873438 h 5100256"/>
                <a:gd name="connsiteX123" fmla="*/ 129774 w 4226157"/>
                <a:gd name="connsiteY123" fmla="*/ 3917604 h 5100256"/>
                <a:gd name="connsiteX124" fmla="*/ 143424 w 4226157"/>
                <a:gd name="connsiteY124" fmla="*/ 3961489 h 5100256"/>
                <a:gd name="connsiteX125" fmla="*/ 157716 w 4226157"/>
                <a:gd name="connsiteY125" fmla="*/ 4005087 h 5100256"/>
                <a:gd name="connsiteX126" fmla="*/ 172646 w 4226157"/>
                <a:gd name="connsiteY126" fmla="*/ 4048392 h 5100256"/>
                <a:gd name="connsiteX127" fmla="*/ 188208 w 4226157"/>
                <a:gd name="connsiteY127" fmla="*/ 4091398 h 5100256"/>
                <a:gd name="connsiteX128" fmla="*/ 204396 w 4226157"/>
                <a:gd name="connsiteY128" fmla="*/ 4134100 h 5100256"/>
                <a:gd name="connsiteX129" fmla="*/ 221205 w 4226157"/>
                <a:gd name="connsiteY129" fmla="*/ 4176493 h 5100256"/>
                <a:gd name="connsiteX130" fmla="*/ 238629 w 4226157"/>
                <a:gd name="connsiteY130" fmla="*/ 4218571 h 5100256"/>
                <a:gd name="connsiteX131" fmla="*/ 256663 w 4226157"/>
                <a:gd name="connsiteY131" fmla="*/ 4260328 h 5100256"/>
                <a:gd name="connsiteX132" fmla="*/ 275301 w 4226157"/>
                <a:gd name="connsiteY132" fmla="*/ 4301759 h 5100256"/>
                <a:gd name="connsiteX133" fmla="*/ 294537 w 4226157"/>
                <a:gd name="connsiteY133" fmla="*/ 4342858 h 5100256"/>
                <a:gd name="connsiteX134" fmla="*/ 314367 w 4226157"/>
                <a:gd name="connsiteY134" fmla="*/ 4383619 h 5100256"/>
                <a:gd name="connsiteX135" fmla="*/ 334784 w 4226157"/>
                <a:gd name="connsiteY135" fmla="*/ 4424038 h 5100256"/>
                <a:gd name="connsiteX136" fmla="*/ 355782 w 4226157"/>
                <a:gd name="connsiteY136" fmla="*/ 4464109 h 5100256"/>
                <a:gd name="connsiteX137" fmla="*/ 377357 w 4226157"/>
                <a:gd name="connsiteY137" fmla="*/ 4503825 h 5100256"/>
                <a:gd name="connsiteX138" fmla="*/ 399503 w 4226157"/>
                <a:gd name="connsiteY138" fmla="*/ 4543182 h 5100256"/>
                <a:gd name="connsiteX139" fmla="*/ 422214 w 4226157"/>
                <a:gd name="connsiteY139" fmla="*/ 4582174 h 5100256"/>
                <a:gd name="connsiteX140" fmla="*/ 445485 w 4226157"/>
                <a:gd name="connsiteY140" fmla="*/ 4620795 h 5100256"/>
                <a:gd name="connsiteX141" fmla="*/ 469310 w 4226157"/>
                <a:gd name="connsiteY141" fmla="*/ 4659039 h 5100256"/>
                <a:gd name="connsiteX142" fmla="*/ 493683 w 4226157"/>
                <a:gd name="connsiteY142" fmla="*/ 4696902 h 5100256"/>
                <a:gd name="connsiteX143" fmla="*/ 518600 w 4226157"/>
                <a:gd name="connsiteY143" fmla="*/ 4734378 h 5100256"/>
                <a:gd name="connsiteX144" fmla="*/ 544053 w 4226157"/>
                <a:gd name="connsiteY144" fmla="*/ 4771461 h 5100256"/>
                <a:gd name="connsiteX145" fmla="*/ 570039 w 4226157"/>
                <a:gd name="connsiteY145" fmla="*/ 4808145 h 5100256"/>
                <a:gd name="connsiteX146" fmla="*/ 596551 w 4226157"/>
                <a:gd name="connsiteY146" fmla="*/ 4844425 h 5100256"/>
                <a:gd name="connsiteX147" fmla="*/ 623583 w 4226157"/>
                <a:gd name="connsiteY147" fmla="*/ 4880296 h 5100256"/>
                <a:gd name="connsiteX148" fmla="*/ 651131 w 4226157"/>
                <a:gd name="connsiteY148" fmla="*/ 4915752 h 5100256"/>
                <a:gd name="connsiteX149" fmla="*/ 679189 w 4226157"/>
                <a:gd name="connsiteY149" fmla="*/ 4950786 h 5100256"/>
                <a:gd name="connsiteX150" fmla="*/ 707750 w 4226157"/>
                <a:gd name="connsiteY150" fmla="*/ 4985395 h 5100256"/>
                <a:gd name="connsiteX151" fmla="*/ 736810 w 4226157"/>
                <a:gd name="connsiteY151" fmla="*/ 5019572 h 5100256"/>
                <a:gd name="connsiteX152" fmla="*/ 766363 w 4226157"/>
                <a:gd name="connsiteY152" fmla="*/ 5053311 h 5100256"/>
                <a:gd name="connsiteX153" fmla="*/ 810051 w 4226157"/>
                <a:gd name="connsiteY153" fmla="*/ 5100256 h 5100256"/>
                <a:gd name="connsiteX154" fmla="*/ 4226157 w 4226157"/>
                <a:gd name="connsiteY154" fmla="*/ 5092131 h 5100256"/>
                <a:gd name="connsiteX155" fmla="*/ 4215180 w 4226157"/>
                <a:gd name="connsiteY155" fmla="*/ 237232 h 5100256"/>
                <a:gd name="connsiteX156" fmla="*/ 4176480 w 4226157"/>
                <a:gd name="connsiteY156" fmla="*/ 221207 h 5100256"/>
                <a:gd name="connsiteX157" fmla="*/ 4134088 w 4226157"/>
                <a:gd name="connsiteY157" fmla="*/ 204398 h 5100256"/>
                <a:gd name="connsiteX158" fmla="*/ 4091385 w 4226157"/>
                <a:gd name="connsiteY158" fmla="*/ 188209 h 5100256"/>
                <a:gd name="connsiteX159" fmla="*/ 4048379 w 4226157"/>
                <a:gd name="connsiteY159" fmla="*/ 172647 h 5100256"/>
                <a:gd name="connsiteX160" fmla="*/ 4005074 w 4226157"/>
                <a:gd name="connsiteY160" fmla="*/ 157717 h 5100256"/>
                <a:gd name="connsiteX161" fmla="*/ 3961477 w 4226157"/>
                <a:gd name="connsiteY161" fmla="*/ 143425 h 5100256"/>
                <a:gd name="connsiteX162" fmla="*/ 3917592 w 4226157"/>
                <a:gd name="connsiteY162" fmla="*/ 129775 h 5100256"/>
                <a:gd name="connsiteX163" fmla="*/ 3873425 w 4226157"/>
                <a:gd name="connsiteY163" fmla="*/ 116774 h 5100256"/>
                <a:gd name="connsiteX164" fmla="*/ 3828982 w 4226157"/>
                <a:gd name="connsiteY164" fmla="*/ 104427 h 5100256"/>
                <a:gd name="connsiteX165" fmla="*/ 3784269 w 4226157"/>
                <a:gd name="connsiteY165" fmla="*/ 92740 h 5100256"/>
                <a:gd name="connsiteX166" fmla="*/ 3739290 w 4226157"/>
                <a:gd name="connsiteY166" fmla="*/ 81718 h 5100256"/>
                <a:gd name="connsiteX167" fmla="*/ 3694052 w 4226157"/>
                <a:gd name="connsiteY167" fmla="*/ 71367 h 5100256"/>
                <a:gd name="connsiteX168" fmla="*/ 3648560 w 4226157"/>
                <a:gd name="connsiteY168" fmla="*/ 61693 h 5100256"/>
                <a:gd name="connsiteX169" fmla="*/ 3602820 w 4226157"/>
                <a:gd name="connsiteY169" fmla="*/ 52700 h 5100256"/>
                <a:gd name="connsiteX170" fmla="*/ 3556836 w 4226157"/>
                <a:gd name="connsiteY170" fmla="*/ 44394 h 5100256"/>
                <a:gd name="connsiteX171" fmla="*/ 3510616 w 4226157"/>
                <a:gd name="connsiteY171" fmla="*/ 36782 h 5100256"/>
                <a:gd name="connsiteX172" fmla="*/ 3464164 w 4226157"/>
                <a:gd name="connsiteY172" fmla="*/ 29868 h 5100256"/>
                <a:gd name="connsiteX173" fmla="*/ 3417485 w 4226157"/>
                <a:gd name="connsiteY173" fmla="*/ 23659 h 5100256"/>
                <a:gd name="connsiteX174" fmla="*/ 3370586 w 4226157"/>
                <a:gd name="connsiteY174" fmla="*/ 18159 h 5100256"/>
                <a:gd name="connsiteX175" fmla="*/ 3323472 w 4226157"/>
                <a:gd name="connsiteY175" fmla="*/ 13375 h 5100256"/>
                <a:gd name="connsiteX176" fmla="*/ 3276148 w 4226157"/>
                <a:gd name="connsiteY176" fmla="*/ 9311 h 5100256"/>
                <a:gd name="connsiteX177" fmla="*/ 3228621 w 4226157"/>
                <a:gd name="connsiteY177" fmla="*/ 5974 h 5100256"/>
                <a:gd name="connsiteX178" fmla="*/ 3180895 w 4226157"/>
                <a:gd name="connsiteY178" fmla="*/ 3368 h 5100256"/>
                <a:gd name="connsiteX179" fmla="*/ 3132976 w 4226157"/>
                <a:gd name="connsiteY179" fmla="*/ 1500 h 5100256"/>
                <a:gd name="connsiteX180" fmla="*/ 3084870 w 4226157"/>
                <a:gd name="connsiteY180" fmla="*/ 376 h 5100256"/>
                <a:gd name="connsiteX181" fmla="*/ 3036582 w 4226157"/>
                <a:gd name="connsiteY181" fmla="*/ 0 h 510025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10051 w 4226157"/>
                <a:gd name="connsiteY153" fmla="*/ 5100256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05027 w 4226157"/>
                <a:gd name="connsiteY153" fmla="*/ 5110304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376193"/>
                <a:gd name="connsiteY0" fmla="*/ 0 h 5119426"/>
                <a:gd name="connsiteX1" fmla="*/ 2988294 w 4376193"/>
                <a:gd name="connsiteY1" fmla="*/ 376 h 5119426"/>
                <a:gd name="connsiteX2" fmla="*/ 2940188 w 4376193"/>
                <a:gd name="connsiteY2" fmla="*/ 1500 h 5119426"/>
                <a:gd name="connsiteX3" fmla="*/ 2892270 w 4376193"/>
                <a:gd name="connsiteY3" fmla="*/ 3368 h 5119426"/>
                <a:gd name="connsiteX4" fmla="*/ 2844544 w 4376193"/>
                <a:gd name="connsiteY4" fmla="*/ 5974 h 5119426"/>
                <a:gd name="connsiteX5" fmla="*/ 2797016 w 4376193"/>
                <a:gd name="connsiteY5" fmla="*/ 9311 h 5119426"/>
                <a:gd name="connsiteX6" fmla="*/ 2749693 w 4376193"/>
                <a:gd name="connsiteY6" fmla="*/ 13375 h 5119426"/>
                <a:gd name="connsiteX7" fmla="*/ 2702578 w 4376193"/>
                <a:gd name="connsiteY7" fmla="*/ 18159 h 5119426"/>
                <a:gd name="connsiteX8" fmla="*/ 2655679 w 4376193"/>
                <a:gd name="connsiteY8" fmla="*/ 23659 h 5119426"/>
                <a:gd name="connsiteX9" fmla="*/ 2609001 w 4376193"/>
                <a:gd name="connsiteY9" fmla="*/ 29868 h 5119426"/>
                <a:gd name="connsiteX10" fmla="*/ 2562549 w 4376193"/>
                <a:gd name="connsiteY10" fmla="*/ 36782 h 5119426"/>
                <a:gd name="connsiteX11" fmla="*/ 2516328 w 4376193"/>
                <a:gd name="connsiteY11" fmla="*/ 44394 h 5119426"/>
                <a:gd name="connsiteX12" fmla="*/ 2470345 w 4376193"/>
                <a:gd name="connsiteY12" fmla="*/ 52700 h 5119426"/>
                <a:gd name="connsiteX13" fmla="*/ 2424604 w 4376193"/>
                <a:gd name="connsiteY13" fmla="*/ 61693 h 5119426"/>
                <a:gd name="connsiteX14" fmla="*/ 2379112 w 4376193"/>
                <a:gd name="connsiteY14" fmla="*/ 71367 h 5119426"/>
                <a:gd name="connsiteX15" fmla="*/ 2333874 w 4376193"/>
                <a:gd name="connsiteY15" fmla="*/ 81718 h 5119426"/>
                <a:gd name="connsiteX16" fmla="*/ 2288896 w 4376193"/>
                <a:gd name="connsiteY16" fmla="*/ 92740 h 5119426"/>
                <a:gd name="connsiteX17" fmla="*/ 2244182 w 4376193"/>
                <a:gd name="connsiteY17" fmla="*/ 104427 h 5119426"/>
                <a:gd name="connsiteX18" fmla="*/ 2199739 w 4376193"/>
                <a:gd name="connsiteY18" fmla="*/ 116774 h 5119426"/>
                <a:gd name="connsiteX19" fmla="*/ 2155573 w 4376193"/>
                <a:gd name="connsiteY19" fmla="*/ 129775 h 5119426"/>
                <a:gd name="connsiteX20" fmla="*/ 2111688 w 4376193"/>
                <a:gd name="connsiteY20" fmla="*/ 143425 h 5119426"/>
                <a:gd name="connsiteX21" fmla="*/ 2068090 w 4376193"/>
                <a:gd name="connsiteY21" fmla="*/ 157717 h 5119426"/>
                <a:gd name="connsiteX22" fmla="*/ 2024785 w 4376193"/>
                <a:gd name="connsiteY22" fmla="*/ 172647 h 5119426"/>
                <a:gd name="connsiteX23" fmla="*/ 1981779 w 4376193"/>
                <a:gd name="connsiteY23" fmla="*/ 188209 h 5119426"/>
                <a:gd name="connsiteX24" fmla="*/ 1939077 w 4376193"/>
                <a:gd name="connsiteY24" fmla="*/ 204398 h 5119426"/>
                <a:gd name="connsiteX25" fmla="*/ 1896684 w 4376193"/>
                <a:gd name="connsiteY25" fmla="*/ 221207 h 5119426"/>
                <a:gd name="connsiteX26" fmla="*/ 1854606 w 4376193"/>
                <a:gd name="connsiteY26" fmla="*/ 238631 h 5119426"/>
                <a:gd name="connsiteX27" fmla="*/ 1812849 w 4376193"/>
                <a:gd name="connsiteY27" fmla="*/ 256665 h 5119426"/>
                <a:gd name="connsiteX28" fmla="*/ 1771418 w 4376193"/>
                <a:gd name="connsiteY28" fmla="*/ 275303 h 5119426"/>
                <a:gd name="connsiteX29" fmla="*/ 1730319 w 4376193"/>
                <a:gd name="connsiteY29" fmla="*/ 294540 h 5119426"/>
                <a:gd name="connsiteX30" fmla="*/ 1689558 w 4376193"/>
                <a:gd name="connsiteY30" fmla="*/ 314369 h 5119426"/>
                <a:gd name="connsiteX31" fmla="*/ 1649139 w 4376193"/>
                <a:gd name="connsiteY31" fmla="*/ 334786 h 5119426"/>
                <a:gd name="connsiteX32" fmla="*/ 1609068 w 4376193"/>
                <a:gd name="connsiteY32" fmla="*/ 355785 h 5119426"/>
                <a:gd name="connsiteX33" fmla="*/ 1569352 w 4376193"/>
                <a:gd name="connsiteY33" fmla="*/ 377360 h 5119426"/>
                <a:gd name="connsiteX34" fmla="*/ 1529995 w 4376193"/>
                <a:gd name="connsiteY34" fmla="*/ 399507 h 5119426"/>
                <a:gd name="connsiteX35" fmla="*/ 1491004 w 4376193"/>
                <a:gd name="connsiteY35" fmla="*/ 422218 h 5119426"/>
                <a:gd name="connsiteX36" fmla="*/ 1452382 w 4376193"/>
                <a:gd name="connsiteY36" fmla="*/ 445489 h 5119426"/>
                <a:gd name="connsiteX37" fmla="*/ 1414138 w 4376193"/>
                <a:gd name="connsiteY37" fmla="*/ 469314 h 5119426"/>
                <a:gd name="connsiteX38" fmla="*/ 1376275 w 4376193"/>
                <a:gd name="connsiteY38" fmla="*/ 493687 h 5119426"/>
                <a:gd name="connsiteX39" fmla="*/ 1338799 w 4376193"/>
                <a:gd name="connsiteY39" fmla="*/ 518604 h 5119426"/>
                <a:gd name="connsiteX40" fmla="*/ 1301716 w 4376193"/>
                <a:gd name="connsiteY40" fmla="*/ 544057 h 5119426"/>
                <a:gd name="connsiteX41" fmla="*/ 1265032 w 4376193"/>
                <a:gd name="connsiteY41" fmla="*/ 570043 h 5119426"/>
                <a:gd name="connsiteX42" fmla="*/ 1228752 w 4376193"/>
                <a:gd name="connsiteY42" fmla="*/ 596555 h 5119426"/>
                <a:gd name="connsiteX43" fmla="*/ 1192881 w 4376193"/>
                <a:gd name="connsiteY43" fmla="*/ 623588 h 5119426"/>
                <a:gd name="connsiteX44" fmla="*/ 1157426 w 4376193"/>
                <a:gd name="connsiteY44" fmla="*/ 651136 h 5119426"/>
                <a:gd name="connsiteX45" fmla="*/ 1122391 w 4376193"/>
                <a:gd name="connsiteY45" fmla="*/ 679194 h 5119426"/>
                <a:gd name="connsiteX46" fmla="*/ 1087782 w 4376193"/>
                <a:gd name="connsiteY46" fmla="*/ 707755 h 5119426"/>
                <a:gd name="connsiteX47" fmla="*/ 1053605 w 4376193"/>
                <a:gd name="connsiteY47" fmla="*/ 736816 h 5119426"/>
                <a:gd name="connsiteX48" fmla="*/ 1019866 w 4376193"/>
                <a:gd name="connsiteY48" fmla="*/ 766369 h 5119426"/>
                <a:gd name="connsiteX49" fmla="*/ 986569 w 4376193"/>
                <a:gd name="connsiteY49" fmla="*/ 796409 h 5119426"/>
                <a:gd name="connsiteX50" fmla="*/ 953721 w 4376193"/>
                <a:gd name="connsiteY50" fmla="*/ 826932 h 5119426"/>
                <a:gd name="connsiteX51" fmla="*/ 921328 w 4376193"/>
                <a:gd name="connsiteY51" fmla="*/ 857930 h 5119426"/>
                <a:gd name="connsiteX52" fmla="*/ 889393 w 4376193"/>
                <a:gd name="connsiteY52" fmla="*/ 889400 h 5119426"/>
                <a:gd name="connsiteX53" fmla="*/ 857924 w 4376193"/>
                <a:gd name="connsiteY53" fmla="*/ 921334 h 5119426"/>
                <a:gd name="connsiteX54" fmla="*/ 826926 w 4376193"/>
                <a:gd name="connsiteY54" fmla="*/ 953728 h 5119426"/>
                <a:gd name="connsiteX55" fmla="*/ 796403 w 4376193"/>
                <a:gd name="connsiteY55" fmla="*/ 986576 h 5119426"/>
                <a:gd name="connsiteX56" fmla="*/ 766363 w 4376193"/>
                <a:gd name="connsiteY56" fmla="*/ 1019873 h 5119426"/>
                <a:gd name="connsiteX57" fmla="*/ 736810 w 4376193"/>
                <a:gd name="connsiteY57" fmla="*/ 1053613 h 5119426"/>
                <a:gd name="connsiteX58" fmla="*/ 707750 w 4376193"/>
                <a:gd name="connsiteY58" fmla="*/ 1087790 h 5119426"/>
                <a:gd name="connsiteX59" fmla="*/ 679189 w 4376193"/>
                <a:gd name="connsiteY59" fmla="*/ 1122398 h 5119426"/>
                <a:gd name="connsiteX60" fmla="*/ 651131 w 4376193"/>
                <a:gd name="connsiteY60" fmla="*/ 1157433 h 5119426"/>
                <a:gd name="connsiteX61" fmla="*/ 623583 w 4376193"/>
                <a:gd name="connsiteY61" fmla="*/ 1192889 h 5119426"/>
                <a:gd name="connsiteX62" fmla="*/ 596551 w 4376193"/>
                <a:gd name="connsiteY62" fmla="*/ 1228760 h 5119426"/>
                <a:gd name="connsiteX63" fmla="*/ 570039 w 4376193"/>
                <a:gd name="connsiteY63" fmla="*/ 1265040 h 5119426"/>
                <a:gd name="connsiteX64" fmla="*/ 544053 w 4376193"/>
                <a:gd name="connsiteY64" fmla="*/ 1301725 h 5119426"/>
                <a:gd name="connsiteX65" fmla="*/ 518600 w 4376193"/>
                <a:gd name="connsiteY65" fmla="*/ 1338808 h 5119426"/>
                <a:gd name="connsiteX66" fmla="*/ 493683 w 4376193"/>
                <a:gd name="connsiteY66" fmla="*/ 1376284 h 5119426"/>
                <a:gd name="connsiteX67" fmla="*/ 469310 w 4376193"/>
                <a:gd name="connsiteY67" fmla="*/ 1414147 h 5119426"/>
                <a:gd name="connsiteX68" fmla="*/ 445485 w 4376193"/>
                <a:gd name="connsiteY68" fmla="*/ 1452392 h 5119426"/>
                <a:gd name="connsiteX69" fmla="*/ 422214 w 4376193"/>
                <a:gd name="connsiteY69" fmla="*/ 1491013 h 5119426"/>
                <a:gd name="connsiteX70" fmla="*/ 399503 w 4376193"/>
                <a:gd name="connsiteY70" fmla="*/ 1530005 h 5119426"/>
                <a:gd name="connsiteX71" fmla="*/ 377357 w 4376193"/>
                <a:gd name="connsiteY71" fmla="*/ 1569362 h 5119426"/>
                <a:gd name="connsiteX72" fmla="*/ 355782 w 4376193"/>
                <a:gd name="connsiteY72" fmla="*/ 1609078 h 5119426"/>
                <a:gd name="connsiteX73" fmla="*/ 334784 w 4376193"/>
                <a:gd name="connsiteY73" fmla="*/ 1649149 h 5119426"/>
                <a:gd name="connsiteX74" fmla="*/ 314367 w 4376193"/>
                <a:gd name="connsiteY74" fmla="*/ 1689568 h 5119426"/>
                <a:gd name="connsiteX75" fmla="*/ 294537 w 4376193"/>
                <a:gd name="connsiteY75" fmla="*/ 1730330 h 5119426"/>
                <a:gd name="connsiteX76" fmla="*/ 275301 w 4376193"/>
                <a:gd name="connsiteY76" fmla="*/ 1771429 h 5119426"/>
                <a:gd name="connsiteX77" fmla="*/ 256663 w 4376193"/>
                <a:gd name="connsiteY77" fmla="*/ 1812860 h 5119426"/>
                <a:gd name="connsiteX78" fmla="*/ 238629 w 4376193"/>
                <a:gd name="connsiteY78" fmla="*/ 1854617 h 5119426"/>
                <a:gd name="connsiteX79" fmla="*/ 221205 w 4376193"/>
                <a:gd name="connsiteY79" fmla="*/ 1896695 h 5119426"/>
                <a:gd name="connsiteX80" fmla="*/ 204396 w 4376193"/>
                <a:gd name="connsiteY80" fmla="*/ 1939088 h 5119426"/>
                <a:gd name="connsiteX81" fmla="*/ 188208 w 4376193"/>
                <a:gd name="connsiteY81" fmla="*/ 1981790 h 5119426"/>
                <a:gd name="connsiteX82" fmla="*/ 172646 w 4376193"/>
                <a:gd name="connsiteY82" fmla="*/ 2024797 h 5119426"/>
                <a:gd name="connsiteX83" fmla="*/ 157716 w 4376193"/>
                <a:gd name="connsiteY83" fmla="*/ 2068101 h 5119426"/>
                <a:gd name="connsiteX84" fmla="*/ 143424 w 4376193"/>
                <a:gd name="connsiteY84" fmla="*/ 2111699 h 5119426"/>
                <a:gd name="connsiteX85" fmla="*/ 129774 w 4376193"/>
                <a:gd name="connsiteY85" fmla="*/ 2155584 h 5119426"/>
                <a:gd name="connsiteX86" fmla="*/ 116773 w 4376193"/>
                <a:gd name="connsiteY86" fmla="*/ 2199751 h 5119426"/>
                <a:gd name="connsiteX87" fmla="*/ 104426 w 4376193"/>
                <a:gd name="connsiteY87" fmla="*/ 2244194 h 5119426"/>
                <a:gd name="connsiteX88" fmla="*/ 92739 w 4376193"/>
                <a:gd name="connsiteY88" fmla="*/ 2288908 h 5119426"/>
                <a:gd name="connsiteX89" fmla="*/ 81718 w 4376193"/>
                <a:gd name="connsiteY89" fmla="*/ 2333886 h 5119426"/>
                <a:gd name="connsiteX90" fmla="*/ 71367 w 4376193"/>
                <a:gd name="connsiteY90" fmla="*/ 2379124 h 5119426"/>
                <a:gd name="connsiteX91" fmla="*/ 61692 w 4376193"/>
                <a:gd name="connsiteY91" fmla="*/ 2424616 h 5119426"/>
                <a:gd name="connsiteX92" fmla="*/ 52699 w 4376193"/>
                <a:gd name="connsiteY92" fmla="*/ 2470357 h 5119426"/>
                <a:gd name="connsiteX93" fmla="*/ 44394 w 4376193"/>
                <a:gd name="connsiteY93" fmla="*/ 2516340 h 5119426"/>
                <a:gd name="connsiteX94" fmla="*/ 36782 w 4376193"/>
                <a:gd name="connsiteY94" fmla="*/ 2562561 h 5119426"/>
                <a:gd name="connsiteX95" fmla="*/ 29868 w 4376193"/>
                <a:gd name="connsiteY95" fmla="*/ 2609013 h 5119426"/>
                <a:gd name="connsiteX96" fmla="*/ 23659 w 4376193"/>
                <a:gd name="connsiteY96" fmla="*/ 2655692 h 5119426"/>
                <a:gd name="connsiteX97" fmla="*/ 18159 w 4376193"/>
                <a:gd name="connsiteY97" fmla="*/ 2702591 h 5119426"/>
                <a:gd name="connsiteX98" fmla="*/ 13375 w 4376193"/>
                <a:gd name="connsiteY98" fmla="*/ 2749705 h 5119426"/>
                <a:gd name="connsiteX99" fmla="*/ 9311 w 4376193"/>
                <a:gd name="connsiteY99" fmla="*/ 2797029 h 5119426"/>
                <a:gd name="connsiteX100" fmla="*/ 5974 w 4376193"/>
                <a:gd name="connsiteY100" fmla="*/ 2844556 h 5119426"/>
                <a:gd name="connsiteX101" fmla="*/ 3368 w 4376193"/>
                <a:gd name="connsiteY101" fmla="*/ 2892282 h 5119426"/>
                <a:gd name="connsiteX102" fmla="*/ 1500 w 4376193"/>
                <a:gd name="connsiteY102" fmla="*/ 2940201 h 5119426"/>
                <a:gd name="connsiteX103" fmla="*/ 376 w 4376193"/>
                <a:gd name="connsiteY103" fmla="*/ 2988307 h 5119426"/>
                <a:gd name="connsiteX104" fmla="*/ 0 w 4376193"/>
                <a:gd name="connsiteY104" fmla="*/ 3036595 h 5119426"/>
                <a:gd name="connsiteX105" fmla="*/ 376 w 4376193"/>
                <a:gd name="connsiteY105" fmla="*/ 3084883 h 5119426"/>
                <a:gd name="connsiteX106" fmla="*/ 1500 w 4376193"/>
                <a:gd name="connsiteY106" fmla="*/ 3132989 h 5119426"/>
                <a:gd name="connsiteX107" fmla="*/ 3368 w 4376193"/>
                <a:gd name="connsiteY107" fmla="*/ 3180907 h 5119426"/>
                <a:gd name="connsiteX108" fmla="*/ 5974 w 4376193"/>
                <a:gd name="connsiteY108" fmla="*/ 3228633 h 5119426"/>
                <a:gd name="connsiteX109" fmla="*/ 9311 w 4376193"/>
                <a:gd name="connsiteY109" fmla="*/ 3276161 h 5119426"/>
                <a:gd name="connsiteX110" fmla="*/ 13375 w 4376193"/>
                <a:gd name="connsiteY110" fmla="*/ 3323485 h 5119426"/>
                <a:gd name="connsiteX111" fmla="*/ 18159 w 4376193"/>
                <a:gd name="connsiteY111" fmla="*/ 3370599 h 5119426"/>
                <a:gd name="connsiteX112" fmla="*/ 23659 w 4376193"/>
                <a:gd name="connsiteY112" fmla="*/ 3417498 h 5119426"/>
                <a:gd name="connsiteX113" fmla="*/ 29868 w 4376193"/>
                <a:gd name="connsiteY113" fmla="*/ 3464176 h 5119426"/>
                <a:gd name="connsiteX114" fmla="*/ 36782 w 4376193"/>
                <a:gd name="connsiteY114" fmla="*/ 3510629 h 5119426"/>
                <a:gd name="connsiteX115" fmla="*/ 44394 w 4376193"/>
                <a:gd name="connsiteY115" fmla="*/ 3556849 h 5119426"/>
                <a:gd name="connsiteX116" fmla="*/ 52699 w 4376193"/>
                <a:gd name="connsiteY116" fmla="*/ 3602832 h 5119426"/>
                <a:gd name="connsiteX117" fmla="*/ 61692 w 4376193"/>
                <a:gd name="connsiteY117" fmla="*/ 3648573 h 5119426"/>
                <a:gd name="connsiteX118" fmla="*/ 71367 w 4376193"/>
                <a:gd name="connsiteY118" fmla="*/ 3694065 h 5119426"/>
                <a:gd name="connsiteX119" fmla="*/ 81718 w 4376193"/>
                <a:gd name="connsiteY119" fmla="*/ 3739303 h 5119426"/>
                <a:gd name="connsiteX120" fmla="*/ 92739 w 4376193"/>
                <a:gd name="connsiteY120" fmla="*/ 3784281 h 5119426"/>
                <a:gd name="connsiteX121" fmla="*/ 104426 w 4376193"/>
                <a:gd name="connsiteY121" fmla="*/ 3828995 h 5119426"/>
                <a:gd name="connsiteX122" fmla="*/ 116773 w 4376193"/>
                <a:gd name="connsiteY122" fmla="*/ 3873438 h 5119426"/>
                <a:gd name="connsiteX123" fmla="*/ 129774 w 4376193"/>
                <a:gd name="connsiteY123" fmla="*/ 3917604 h 5119426"/>
                <a:gd name="connsiteX124" fmla="*/ 143424 w 4376193"/>
                <a:gd name="connsiteY124" fmla="*/ 3961489 h 5119426"/>
                <a:gd name="connsiteX125" fmla="*/ 157716 w 4376193"/>
                <a:gd name="connsiteY125" fmla="*/ 4005087 h 5119426"/>
                <a:gd name="connsiteX126" fmla="*/ 172646 w 4376193"/>
                <a:gd name="connsiteY126" fmla="*/ 4048392 h 5119426"/>
                <a:gd name="connsiteX127" fmla="*/ 188208 w 4376193"/>
                <a:gd name="connsiteY127" fmla="*/ 4091398 h 5119426"/>
                <a:gd name="connsiteX128" fmla="*/ 204396 w 4376193"/>
                <a:gd name="connsiteY128" fmla="*/ 4134100 h 5119426"/>
                <a:gd name="connsiteX129" fmla="*/ 221205 w 4376193"/>
                <a:gd name="connsiteY129" fmla="*/ 4176493 h 5119426"/>
                <a:gd name="connsiteX130" fmla="*/ 238629 w 4376193"/>
                <a:gd name="connsiteY130" fmla="*/ 4218571 h 5119426"/>
                <a:gd name="connsiteX131" fmla="*/ 256663 w 4376193"/>
                <a:gd name="connsiteY131" fmla="*/ 4260328 h 5119426"/>
                <a:gd name="connsiteX132" fmla="*/ 275301 w 4376193"/>
                <a:gd name="connsiteY132" fmla="*/ 4301759 h 5119426"/>
                <a:gd name="connsiteX133" fmla="*/ 294537 w 4376193"/>
                <a:gd name="connsiteY133" fmla="*/ 4342858 h 5119426"/>
                <a:gd name="connsiteX134" fmla="*/ 314367 w 4376193"/>
                <a:gd name="connsiteY134" fmla="*/ 4383619 h 5119426"/>
                <a:gd name="connsiteX135" fmla="*/ 334784 w 4376193"/>
                <a:gd name="connsiteY135" fmla="*/ 4424038 h 5119426"/>
                <a:gd name="connsiteX136" fmla="*/ 355782 w 4376193"/>
                <a:gd name="connsiteY136" fmla="*/ 4464109 h 5119426"/>
                <a:gd name="connsiteX137" fmla="*/ 377357 w 4376193"/>
                <a:gd name="connsiteY137" fmla="*/ 4503825 h 5119426"/>
                <a:gd name="connsiteX138" fmla="*/ 399503 w 4376193"/>
                <a:gd name="connsiteY138" fmla="*/ 4543182 h 5119426"/>
                <a:gd name="connsiteX139" fmla="*/ 422214 w 4376193"/>
                <a:gd name="connsiteY139" fmla="*/ 4582174 h 5119426"/>
                <a:gd name="connsiteX140" fmla="*/ 445485 w 4376193"/>
                <a:gd name="connsiteY140" fmla="*/ 4620795 h 5119426"/>
                <a:gd name="connsiteX141" fmla="*/ 469310 w 4376193"/>
                <a:gd name="connsiteY141" fmla="*/ 4659039 h 5119426"/>
                <a:gd name="connsiteX142" fmla="*/ 493683 w 4376193"/>
                <a:gd name="connsiteY142" fmla="*/ 4696902 h 5119426"/>
                <a:gd name="connsiteX143" fmla="*/ 518600 w 4376193"/>
                <a:gd name="connsiteY143" fmla="*/ 4734378 h 5119426"/>
                <a:gd name="connsiteX144" fmla="*/ 544053 w 4376193"/>
                <a:gd name="connsiteY144" fmla="*/ 4771461 h 5119426"/>
                <a:gd name="connsiteX145" fmla="*/ 570039 w 4376193"/>
                <a:gd name="connsiteY145" fmla="*/ 4808145 h 5119426"/>
                <a:gd name="connsiteX146" fmla="*/ 596551 w 4376193"/>
                <a:gd name="connsiteY146" fmla="*/ 4844425 h 5119426"/>
                <a:gd name="connsiteX147" fmla="*/ 623583 w 4376193"/>
                <a:gd name="connsiteY147" fmla="*/ 4880296 h 5119426"/>
                <a:gd name="connsiteX148" fmla="*/ 651131 w 4376193"/>
                <a:gd name="connsiteY148" fmla="*/ 4915752 h 5119426"/>
                <a:gd name="connsiteX149" fmla="*/ 679189 w 4376193"/>
                <a:gd name="connsiteY149" fmla="*/ 4950786 h 5119426"/>
                <a:gd name="connsiteX150" fmla="*/ 707750 w 4376193"/>
                <a:gd name="connsiteY150" fmla="*/ 4985395 h 5119426"/>
                <a:gd name="connsiteX151" fmla="*/ 736810 w 4376193"/>
                <a:gd name="connsiteY151" fmla="*/ 5019572 h 5119426"/>
                <a:gd name="connsiteX152" fmla="*/ 766363 w 4376193"/>
                <a:gd name="connsiteY152" fmla="*/ 5053311 h 5119426"/>
                <a:gd name="connsiteX153" fmla="*/ 805027 w 4376193"/>
                <a:gd name="connsiteY153" fmla="*/ 5110304 h 5119426"/>
                <a:gd name="connsiteX154" fmla="*/ 4226157 w 4376193"/>
                <a:gd name="connsiteY154" fmla="*/ 5119426 h 5119426"/>
                <a:gd name="connsiteX155" fmla="*/ 4376193 w 4376193"/>
                <a:gd name="connsiteY155" fmla="*/ 643630 h 5119426"/>
                <a:gd name="connsiteX156" fmla="*/ 4176480 w 4376193"/>
                <a:gd name="connsiteY156" fmla="*/ 221207 h 5119426"/>
                <a:gd name="connsiteX157" fmla="*/ 4134088 w 4376193"/>
                <a:gd name="connsiteY157" fmla="*/ 204398 h 5119426"/>
                <a:gd name="connsiteX158" fmla="*/ 4091385 w 4376193"/>
                <a:gd name="connsiteY158" fmla="*/ 188209 h 5119426"/>
                <a:gd name="connsiteX159" fmla="*/ 4048379 w 4376193"/>
                <a:gd name="connsiteY159" fmla="*/ 172647 h 5119426"/>
                <a:gd name="connsiteX160" fmla="*/ 4005074 w 4376193"/>
                <a:gd name="connsiteY160" fmla="*/ 157717 h 5119426"/>
                <a:gd name="connsiteX161" fmla="*/ 3961477 w 4376193"/>
                <a:gd name="connsiteY161" fmla="*/ 143425 h 5119426"/>
                <a:gd name="connsiteX162" fmla="*/ 3917592 w 4376193"/>
                <a:gd name="connsiteY162" fmla="*/ 129775 h 5119426"/>
                <a:gd name="connsiteX163" fmla="*/ 3873425 w 4376193"/>
                <a:gd name="connsiteY163" fmla="*/ 116774 h 5119426"/>
                <a:gd name="connsiteX164" fmla="*/ 3828982 w 4376193"/>
                <a:gd name="connsiteY164" fmla="*/ 104427 h 5119426"/>
                <a:gd name="connsiteX165" fmla="*/ 3784269 w 4376193"/>
                <a:gd name="connsiteY165" fmla="*/ 92740 h 5119426"/>
                <a:gd name="connsiteX166" fmla="*/ 3739290 w 4376193"/>
                <a:gd name="connsiteY166" fmla="*/ 81718 h 5119426"/>
                <a:gd name="connsiteX167" fmla="*/ 3694052 w 4376193"/>
                <a:gd name="connsiteY167" fmla="*/ 71367 h 5119426"/>
                <a:gd name="connsiteX168" fmla="*/ 3648560 w 4376193"/>
                <a:gd name="connsiteY168" fmla="*/ 61693 h 5119426"/>
                <a:gd name="connsiteX169" fmla="*/ 3602820 w 4376193"/>
                <a:gd name="connsiteY169" fmla="*/ 52700 h 5119426"/>
                <a:gd name="connsiteX170" fmla="*/ 3556836 w 4376193"/>
                <a:gd name="connsiteY170" fmla="*/ 44394 h 5119426"/>
                <a:gd name="connsiteX171" fmla="*/ 3510616 w 4376193"/>
                <a:gd name="connsiteY171" fmla="*/ 36782 h 5119426"/>
                <a:gd name="connsiteX172" fmla="*/ 3464164 w 4376193"/>
                <a:gd name="connsiteY172" fmla="*/ 29868 h 5119426"/>
                <a:gd name="connsiteX173" fmla="*/ 3417485 w 4376193"/>
                <a:gd name="connsiteY173" fmla="*/ 23659 h 5119426"/>
                <a:gd name="connsiteX174" fmla="*/ 3370586 w 4376193"/>
                <a:gd name="connsiteY174" fmla="*/ 18159 h 5119426"/>
                <a:gd name="connsiteX175" fmla="*/ 3323472 w 4376193"/>
                <a:gd name="connsiteY175" fmla="*/ 13375 h 5119426"/>
                <a:gd name="connsiteX176" fmla="*/ 3276148 w 4376193"/>
                <a:gd name="connsiteY176" fmla="*/ 9311 h 5119426"/>
                <a:gd name="connsiteX177" fmla="*/ 3228621 w 4376193"/>
                <a:gd name="connsiteY177" fmla="*/ 5974 h 5119426"/>
                <a:gd name="connsiteX178" fmla="*/ 3180895 w 4376193"/>
                <a:gd name="connsiteY178" fmla="*/ 3368 h 5119426"/>
                <a:gd name="connsiteX179" fmla="*/ 3132976 w 4376193"/>
                <a:gd name="connsiteY179" fmla="*/ 1500 h 5119426"/>
                <a:gd name="connsiteX180" fmla="*/ 3084870 w 4376193"/>
                <a:gd name="connsiteY180" fmla="*/ 376 h 5119426"/>
                <a:gd name="connsiteX181" fmla="*/ 3036582 w 4376193"/>
                <a:gd name="connsiteY181" fmla="*/ 0 h 5119426"/>
                <a:gd name="connsiteX0" fmla="*/ 3036582 w 4247383"/>
                <a:gd name="connsiteY0" fmla="*/ 0 h 5119426"/>
                <a:gd name="connsiteX1" fmla="*/ 2988294 w 4247383"/>
                <a:gd name="connsiteY1" fmla="*/ 376 h 5119426"/>
                <a:gd name="connsiteX2" fmla="*/ 2940188 w 4247383"/>
                <a:gd name="connsiteY2" fmla="*/ 1500 h 5119426"/>
                <a:gd name="connsiteX3" fmla="*/ 2892270 w 4247383"/>
                <a:gd name="connsiteY3" fmla="*/ 3368 h 5119426"/>
                <a:gd name="connsiteX4" fmla="*/ 2844544 w 4247383"/>
                <a:gd name="connsiteY4" fmla="*/ 5974 h 5119426"/>
                <a:gd name="connsiteX5" fmla="*/ 2797016 w 4247383"/>
                <a:gd name="connsiteY5" fmla="*/ 9311 h 5119426"/>
                <a:gd name="connsiteX6" fmla="*/ 2749693 w 4247383"/>
                <a:gd name="connsiteY6" fmla="*/ 13375 h 5119426"/>
                <a:gd name="connsiteX7" fmla="*/ 2702578 w 4247383"/>
                <a:gd name="connsiteY7" fmla="*/ 18159 h 5119426"/>
                <a:gd name="connsiteX8" fmla="*/ 2655679 w 4247383"/>
                <a:gd name="connsiteY8" fmla="*/ 23659 h 5119426"/>
                <a:gd name="connsiteX9" fmla="*/ 2609001 w 4247383"/>
                <a:gd name="connsiteY9" fmla="*/ 29868 h 5119426"/>
                <a:gd name="connsiteX10" fmla="*/ 2562549 w 4247383"/>
                <a:gd name="connsiteY10" fmla="*/ 36782 h 5119426"/>
                <a:gd name="connsiteX11" fmla="*/ 2516328 w 4247383"/>
                <a:gd name="connsiteY11" fmla="*/ 44394 h 5119426"/>
                <a:gd name="connsiteX12" fmla="*/ 2470345 w 4247383"/>
                <a:gd name="connsiteY12" fmla="*/ 52700 h 5119426"/>
                <a:gd name="connsiteX13" fmla="*/ 2424604 w 4247383"/>
                <a:gd name="connsiteY13" fmla="*/ 61693 h 5119426"/>
                <a:gd name="connsiteX14" fmla="*/ 2379112 w 4247383"/>
                <a:gd name="connsiteY14" fmla="*/ 71367 h 5119426"/>
                <a:gd name="connsiteX15" fmla="*/ 2333874 w 4247383"/>
                <a:gd name="connsiteY15" fmla="*/ 81718 h 5119426"/>
                <a:gd name="connsiteX16" fmla="*/ 2288896 w 4247383"/>
                <a:gd name="connsiteY16" fmla="*/ 92740 h 5119426"/>
                <a:gd name="connsiteX17" fmla="*/ 2244182 w 4247383"/>
                <a:gd name="connsiteY17" fmla="*/ 104427 h 5119426"/>
                <a:gd name="connsiteX18" fmla="*/ 2199739 w 4247383"/>
                <a:gd name="connsiteY18" fmla="*/ 116774 h 5119426"/>
                <a:gd name="connsiteX19" fmla="*/ 2155573 w 4247383"/>
                <a:gd name="connsiteY19" fmla="*/ 129775 h 5119426"/>
                <a:gd name="connsiteX20" fmla="*/ 2111688 w 4247383"/>
                <a:gd name="connsiteY20" fmla="*/ 143425 h 5119426"/>
                <a:gd name="connsiteX21" fmla="*/ 2068090 w 4247383"/>
                <a:gd name="connsiteY21" fmla="*/ 157717 h 5119426"/>
                <a:gd name="connsiteX22" fmla="*/ 2024785 w 4247383"/>
                <a:gd name="connsiteY22" fmla="*/ 172647 h 5119426"/>
                <a:gd name="connsiteX23" fmla="*/ 1981779 w 4247383"/>
                <a:gd name="connsiteY23" fmla="*/ 188209 h 5119426"/>
                <a:gd name="connsiteX24" fmla="*/ 1939077 w 4247383"/>
                <a:gd name="connsiteY24" fmla="*/ 204398 h 5119426"/>
                <a:gd name="connsiteX25" fmla="*/ 1896684 w 4247383"/>
                <a:gd name="connsiteY25" fmla="*/ 221207 h 5119426"/>
                <a:gd name="connsiteX26" fmla="*/ 1854606 w 4247383"/>
                <a:gd name="connsiteY26" fmla="*/ 238631 h 5119426"/>
                <a:gd name="connsiteX27" fmla="*/ 1812849 w 4247383"/>
                <a:gd name="connsiteY27" fmla="*/ 256665 h 5119426"/>
                <a:gd name="connsiteX28" fmla="*/ 1771418 w 4247383"/>
                <a:gd name="connsiteY28" fmla="*/ 275303 h 5119426"/>
                <a:gd name="connsiteX29" fmla="*/ 1730319 w 4247383"/>
                <a:gd name="connsiteY29" fmla="*/ 294540 h 5119426"/>
                <a:gd name="connsiteX30" fmla="*/ 1689558 w 4247383"/>
                <a:gd name="connsiteY30" fmla="*/ 314369 h 5119426"/>
                <a:gd name="connsiteX31" fmla="*/ 1649139 w 4247383"/>
                <a:gd name="connsiteY31" fmla="*/ 334786 h 5119426"/>
                <a:gd name="connsiteX32" fmla="*/ 1609068 w 4247383"/>
                <a:gd name="connsiteY32" fmla="*/ 355785 h 5119426"/>
                <a:gd name="connsiteX33" fmla="*/ 1569352 w 4247383"/>
                <a:gd name="connsiteY33" fmla="*/ 377360 h 5119426"/>
                <a:gd name="connsiteX34" fmla="*/ 1529995 w 4247383"/>
                <a:gd name="connsiteY34" fmla="*/ 399507 h 5119426"/>
                <a:gd name="connsiteX35" fmla="*/ 1491004 w 4247383"/>
                <a:gd name="connsiteY35" fmla="*/ 422218 h 5119426"/>
                <a:gd name="connsiteX36" fmla="*/ 1452382 w 4247383"/>
                <a:gd name="connsiteY36" fmla="*/ 445489 h 5119426"/>
                <a:gd name="connsiteX37" fmla="*/ 1414138 w 4247383"/>
                <a:gd name="connsiteY37" fmla="*/ 469314 h 5119426"/>
                <a:gd name="connsiteX38" fmla="*/ 1376275 w 4247383"/>
                <a:gd name="connsiteY38" fmla="*/ 493687 h 5119426"/>
                <a:gd name="connsiteX39" fmla="*/ 1338799 w 4247383"/>
                <a:gd name="connsiteY39" fmla="*/ 518604 h 5119426"/>
                <a:gd name="connsiteX40" fmla="*/ 1301716 w 4247383"/>
                <a:gd name="connsiteY40" fmla="*/ 544057 h 5119426"/>
                <a:gd name="connsiteX41" fmla="*/ 1265032 w 4247383"/>
                <a:gd name="connsiteY41" fmla="*/ 570043 h 5119426"/>
                <a:gd name="connsiteX42" fmla="*/ 1228752 w 4247383"/>
                <a:gd name="connsiteY42" fmla="*/ 596555 h 5119426"/>
                <a:gd name="connsiteX43" fmla="*/ 1192881 w 4247383"/>
                <a:gd name="connsiteY43" fmla="*/ 623588 h 5119426"/>
                <a:gd name="connsiteX44" fmla="*/ 1157426 w 4247383"/>
                <a:gd name="connsiteY44" fmla="*/ 651136 h 5119426"/>
                <a:gd name="connsiteX45" fmla="*/ 1122391 w 4247383"/>
                <a:gd name="connsiteY45" fmla="*/ 679194 h 5119426"/>
                <a:gd name="connsiteX46" fmla="*/ 1087782 w 4247383"/>
                <a:gd name="connsiteY46" fmla="*/ 707755 h 5119426"/>
                <a:gd name="connsiteX47" fmla="*/ 1053605 w 4247383"/>
                <a:gd name="connsiteY47" fmla="*/ 736816 h 5119426"/>
                <a:gd name="connsiteX48" fmla="*/ 1019866 w 4247383"/>
                <a:gd name="connsiteY48" fmla="*/ 766369 h 5119426"/>
                <a:gd name="connsiteX49" fmla="*/ 986569 w 4247383"/>
                <a:gd name="connsiteY49" fmla="*/ 796409 h 5119426"/>
                <a:gd name="connsiteX50" fmla="*/ 953721 w 4247383"/>
                <a:gd name="connsiteY50" fmla="*/ 826932 h 5119426"/>
                <a:gd name="connsiteX51" fmla="*/ 921328 w 4247383"/>
                <a:gd name="connsiteY51" fmla="*/ 857930 h 5119426"/>
                <a:gd name="connsiteX52" fmla="*/ 889393 w 4247383"/>
                <a:gd name="connsiteY52" fmla="*/ 889400 h 5119426"/>
                <a:gd name="connsiteX53" fmla="*/ 857924 w 4247383"/>
                <a:gd name="connsiteY53" fmla="*/ 921334 h 5119426"/>
                <a:gd name="connsiteX54" fmla="*/ 826926 w 4247383"/>
                <a:gd name="connsiteY54" fmla="*/ 953728 h 5119426"/>
                <a:gd name="connsiteX55" fmla="*/ 796403 w 4247383"/>
                <a:gd name="connsiteY55" fmla="*/ 986576 h 5119426"/>
                <a:gd name="connsiteX56" fmla="*/ 766363 w 4247383"/>
                <a:gd name="connsiteY56" fmla="*/ 1019873 h 5119426"/>
                <a:gd name="connsiteX57" fmla="*/ 736810 w 4247383"/>
                <a:gd name="connsiteY57" fmla="*/ 1053613 h 5119426"/>
                <a:gd name="connsiteX58" fmla="*/ 707750 w 4247383"/>
                <a:gd name="connsiteY58" fmla="*/ 1087790 h 5119426"/>
                <a:gd name="connsiteX59" fmla="*/ 679189 w 4247383"/>
                <a:gd name="connsiteY59" fmla="*/ 1122398 h 5119426"/>
                <a:gd name="connsiteX60" fmla="*/ 651131 w 4247383"/>
                <a:gd name="connsiteY60" fmla="*/ 1157433 h 5119426"/>
                <a:gd name="connsiteX61" fmla="*/ 623583 w 4247383"/>
                <a:gd name="connsiteY61" fmla="*/ 1192889 h 5119426"/>
                <a:gd name="connsiteX62" fmla="*/ 596551 w 4247383"/>
                <a:gd name="connsiteY62" fmla="*/ 1228760 h 5119426"/>
                <a:gd name="connsiteX63" fmla="*/ 570039 w 4247383"/>
                <a:gd name="connsiteY63" fmla="*/ 1265040 h 5119426"/>
                <a:gd name="connsiteX64" fmla="*/ 544053 w 4247383"/>
                <a:gd name="connsiteY64" fmla="*/ 1301725 h 5119426"/>
                <a:gd name="connsiteX65" fmla="*/ 518600 w 4247383"/>
                <a:gd name="connsiteY65" fmla="*/ 1338808 h 5119426"/>
                <a:gd name="connsiteX66" fmla="*/ 493683 w 4247383"/>
                <a:gd name="connsiteY66" fmla="*/ 1376284 h 5119426"/>
                <a:gd name="connsiteX67" fmla="*/ 469310 w 4247383"/>
                <a:gd name="connsiteY67" fmla="*/ 1414147 h 5119426"/>
                <a:gd name="connsiteX68" fmla="*/ 445485 w 4247383"/>
                <a:gd name="connsiteY68" fmla="*/ 1452392 h 5119426"/>
                <a:gd name="connsiteX69" fmla="*/ 422214 w 4247383"/>
                <a:gd name="connsiteY69" fmla="*/ 1491013 h 5119426"/>
                <a:gd name="connsiteX70" fmla="*/ 399503 w 4247383"/>
                <a:gd name="connsiteY70" fmla="*/ 1530005 h 5119426"/>
                <a:gd name="connsiteX71" fmla="*/ 377357 w 4247383"/>
                <a:gd name="connsiteY71" fmla="*/ 1569362 h 5119426"/>
                <a:gd name="connsiteX72" fmla="*/ 355782 w 4247383"/>
                <a:gd name="connsiteY72" fmla="*/ 1609078 h 5119426"/>
                <a:gd name="connsiteX73" fmla="*/ 334784 w 4247383"/>
                <a:gd name="connsiteY73" fmla="*/ 1649149 h 5119426"/>
                <a:gd name="connsiteX74" fmla="*/ 314367 w 4247383"/>
                <a:gd name="connsiteY74" fmla="*/ 1689568 h 5119426"/>
                <a:gd name="connsiteX75" fmla="*/ 294537 w 4247383"/>
                <a:gd name="connsiteY75" fmla="*/ 1730330 h 5119426"/>
                <a:gd name="connsiteX76" fmla="*/ 275301 w 4247383"/>
                <a:gd name="connsiteY76" fmla="*/ 1771429 h 5119426"/>
                <a:gd name="connsiteX77" fmla="*/ 256663 w 4247383"/>
                <a:gd name="connsiteY77" fmla="*/ 1812860 h 5119426"/>
                <a:gd name="connsiteX78" fmla="*/ 238629 w 4247383"/>
                <a:gd name="connsiteY78" fmla="*/ 1854617 h 5119426"/>
                <a:gd name="connsiteX79" fmla="*/ 221205 w 4247383"/>
                <a:gd name="connsiteY79" fmla="*/ 1896695 h 5119426"/>
                <a:gd name="connsiteX80" fmla="*/ 204396 w 4247383"/>
                <a:gd name="connsiteY80" fmla="*/ 1939088 h 5119426"/>
                <a:gd name="connsiteX81" fmla="*/ 188208 w 4247383"/>
                <a:gd name="connsiteY81" fmla="*/ 1981790 h 5119426"/>
                <a:gd name="connsiteX82" fmla="*/ 172646 w 4247383"/>
                <a:gd name="connsiteY82" fmla="*/ 2024797 h 5119426"/>
                <a:gd name="connsiteX83" fmla="*/ 157716 w 4247383"/>
                <a:gd name="connsiteY83" fmla="*/ 2068101 h 5119426"/>
                <a:gd name="connsiteX84" fmla="*/ 143424 w 4247383"/>
                <a:gd name="connsiteY84" fmla="*/ 2111699 h 5119426"/>
                <a:gd name="connsiteX85" fmla="*/ 129774 w 4247383"/>
                <a:gd name="connsiteY85" fmla="*/ 2155584 h 5119426"/>
                <a:gd name="connsiteX86" fmla="*/ 116773 w 4247383"/>
                <a:gd name="connsiteY86" fmla="*/ 2199751 h 5119426"/>
                <a:gd name="connsiteX87" fmla="*/ 104426 w 4247383"/>
                <a:gd name="connsiteY87" fmla="*/ 2244194 h 5119426"/>
                <a:gd name="connsiteX88" fmla="*/ 92739 w 4247383"/>
                <a:gd name="connsiteY88" fmla="*/ 2288908 h 5119426"/>
                <a:gd name="connsiteX89" fmla="*/ 81718 w 4247383"/>
                <a:gd name="connsiteY89" fmla="*/ 2333886 h 5119426"/>
                <a:gd name="connsiteX90" fmla="*/ 71367 w 4247383"/>
                <a:gd name="connsiteY90" fmla="*/ 2379124 h 5119426"/>
                <a:gd name="connsiteX91" fmla="*/ 61692 w 4247383"/>
                <a:gd name="connsiteY91" fmla="*/ 2424616 h 5119426"/>
                <a:gd name="connsiteX92" fmla="*/ 52699 w 4247383"/>
                <a:gd name="connsiteY92" fmla="*/ 2470357 h 5119426"/>
                <a:gd name="connsiteX93" fmla="*/ 44394 w 4247383"/>
                <a:gd name="connsiteY93" fmla="*/ 2516340 h 5119426"/>
                <a:gd name="connsiteX94" fmla="*/ 36782 w 4247383"/>
                <a:gd name="connsiteY94" fmla="*/ 2562561 h 5119426"/>
                <a:gd name="connsiteX95" fmla="*/ 29868 w 4247383"/>
                <a:gd name="connsiteY95" fmla="*/ 2609013 h 5119426"/>
                <a:gd name="connsiteX96" fmla="*/ 23659 w 4247383"/>
                <a:gd name="connsiteY96" fmla="*/ 2655692 h 5119426"/>
                <a:gd name="connsiteX97" fmla="*/ 18159 w 4247383"/>
                <a:gd name="connsiteY97" fmla="*/ 2702591 h 5119426"/>
                <a:gd name="connsiteX98" fmla="*/ 13375 w 4247383"/>
                <a:gd name="connsiteY98" fmla="*/ 2749705 h 5119426"/>
                <a:gd name="connsiteX99" fmla="*/ 9311 w 4247383"/>
                <a:gd name="connsiteY99" fmla="*/ 2797029 h 5119426"/>
                <a:gd name="connsiteX100" fmla="*/ 5974 w 4247383"/>
                <a:gd name="connsiteY100" fmla="*/ 2844556 h 5119426"/>
                <a:gd name="connsiteX101" fmla="*/ 3368 w 4247383"/>
                <a:gd name="connsiteY101" fmla="*/ 2892282 h 5119426"/>
                <a:gd name="connsiteX102" fmla="*/ 1500 w 4247383"/>
                <a:gd name="connsiteY102" fmla="*/ 2940201 h 5119426"/>
                <a:gd name="connsiteX103" fmla="*/ 376 w 4247383"/>
                <a:gd name="connsiteY103" fmla="*/ 2988307 h 5119426"/>
                <a:gd name="connsiteX104" fmla="*/ 0 w 4247383"/>
                <a:gd name="connsiteY104" fmla="*/ 3036595 h 5119426"/>
                <a:gd name="connsiteX105" fmla="*/ 376 w 4247383"/>
                <a:gd name="connsiteY105" fmla="*/ 3084883 h 5119426"/>
                <a:gd name="connsiteX106" fmla="*/ 1500 w 4247383"/>
                <a:gd name="connsiteY106" fmla="*/ 3132989 h 5119426"/>
                <a:gd name="connsiteX107" fmla="*/ 3368 w 4247383"/>
                <a:gd name="connsiteY107" fmla="*/ 3180907 h 5119426"/>
                <a:gd name="connsiteX108" fmla="*/ 5974 w 4247383"/>
                <a:gd name="connsiteY108" fmla="*/ 3228633 h 5119426"/>
                <a:gd name="connsiteX109" fmla="*/ 9311 w 4247383"/>
                <a:gd name="connsiteY109" fmla="*/ 3276161 h 5119426"/>
                <a:gd name="connsiteX110" fmla="*/ 13375 w 4247383"/>
                <a:gd name="connsiteY110" fmla="*/ 3323485 h 5119426"/>
                <a:gd name="connsiteX111" fmla="*/ 18159 w 4247383"/>
                <a:gd name="connsiteY111" fmla="*/ 3370599 h 5119426"/>
                <a:gd name="connsiteX112" fmla="*/ 23659 w 4247383"/>
                <a:gd name="connsiteY112" fmla="*/ 3417498 h 5119426"/>
                <a:gd name="connsiteX113" fmla="*/ 29868 w 4247383"/>
                <a:gd name="connsiteY113" fmla="*/ 3464176 h 5119426"/>
                <a:gd name="connsiteX114" fmla="*/ 36782 w 4247383"/>
                <a:gd name="connsiteY114" fmla="*/ 3510629 h 5119426"/>
                <a:gd name="connsiteX115" fmla="*/ 44394 w 4247383"/>
                <a:gd name="connsiteY115" fmla="*/ 3556849 h 5119426"/>
                <a:gd name="connsiteX116" fmla="*/ 52699 w 4247383"/>
                <a:gd name="connsiteY116" fmla="*/ 3602832 h 5119426"/>
                <a:gd name="connsiteX117" fmla="*/ 61692 w 4247383"/>
                <a:gd name="connsiteY117" fmla="*/ 3648573 h 5119426"/>
                <a:gd name="connsiteX118" fmla="*/ 71367 w 4247383"/>
                <a:gd name="connsiteY118" fmla="*/ 3694065 h 5119426"/>
                <a:gd name="connsiteX119" fmla="*/ 81718 w 4247383"/>
                <a:gd name="connsiteY119" fmla="*/ 3739303 h 5119426"/>
                <a:gd name="connsiteX120" fmla="*/ 92739 w 4247383"/>
                <a:gd name="connsiteY120" fmla="*/ 3784281 h 5119426"/>
                <a:gd name="connsiteX121" fmla="*/ 104426 w 4247383"/>
                <a:gd name="connsiteY121" fmla="*/ 3828995 h 5119426"/>
                <a:gd name="connsiteX122" fmla="*/ 116773 w 4247383"/>
                <a:gd name="connsiteY122" fmla="*/ 3873438 h 5119426"/>
                <a:gd name="connsiteX123" fmla="*/ 129774 w 4247383"/>
                <a:gd name="connsiteY123" fmla="*/ 3917604 h 5119426"/>
                <a:gd name="connsiteX124" fmla="*/ 143424 w 4247383"/>
                <a:gd name="connsiteY124" fmla="*/ 3961489 h 5119426"/>
                <a:gd name="connsiteX125" fmla="*/ 157716 w 4247383"/>
                <a:gd name="connsiteY125" fmla="*/ 4005087 h 5119426"/>
                <a:gd name="connsiteX126" fmla="*/ 172646 w 4247383"/>
                <a:gd name="connsiteY126" fmla="*/ 4048392 h 5119426"/>
                <a:gd name="connsiteX127" fmla="*/ 188208 w 4247383"/>
                <a:gd name="connsiteY127" fmla="*/ 4091398 h 5119426"/>
                <a:gd name="connsiteX128" fmla="*/ 204396 w 4247383"/>
                <a:gd name="connsiteY128" fmla="*/ 4134100 h 5119426"/>
                <a:gd name="connsiteX129" fmla="*/ 221205 w 4247383"/>
                <a:gd name="connsiteY129" fmla="*/ 4176493 h 5119426"/>
                <a:gd name="connsiteX130" fmla="*/ 238629 w 4247383"/>
                <a:gd name="connsiteY130" fmla="*/ 4218571 h 5119426"/>
                <a:gd name="connsiteX131" fmla="*/ 256663 w 4247383"/>
                <a:gd name="connsiteY131" fmla="*/ 4260328 h 5119426"/>
                <a:gd name="connsiteX132" fmla="*/ 275301 w 4247383"/>
                <a:gd name="connsiteY132" fmla="*/ 4301759 h 5119426"/>
                <a:gd name="connsiteX133" fmla="*/ 294537 w 4247383"/>
                <a:gd name="connsiteY133" fmla="*/ 4342858 h 5119426"/>
                <a:gd name="connsiteX134" fmla="*/ 314367 w 4247383"/>
                <a:gd name="connsiteY134" fmla="*/ 4383619 h 5119426"/>
                <a:gd name="connsiteX135" fmla="*/ 334784 w 4247383"/>
                <a:gd name="connsiteY135" fmla="*/ 4424038 h 5119426"/>
                <a:gd name="connsiteX136" fmla="*/ 355782 w 4247383"/>
                <a:gd name="connsiteY136" fmla="*/ 4464109 h 5119426"/>
                <a:gd name="connsiteX137" fmla="*/ 377357 w 4247383"/>
                <a:gd name="connsiteY137" fmla="*/ 4503825 h 5119426"/>
                <a:gd name="connsiteX138" fmla="*/ 399503 w 4247383"/>
                <a:gd name="connsiteY138" fmla="*/ 4543182 h 5119426"/>
                <a:gd name="connsiteX139" fmla="*/ 422214 w 4247383"/>
                <a:gd name="connsiteY139" fmla="*/ 4582174 h 5119426"/>
                <a:gd name="connsiteX140" fmla="*/ 445485 w 4247383"/>
                <a:gd name="connsiteY140" fmla="*/ 4620795 h 5119426"/>
                <a:gd name="connsiteX141" fmla="*/ 469310 w 4247383"/>
                <a:gd name="connsiteY141" fmla="*/ 4659039 h 5119426"/>
                <a:gd name="connsiteX142" fmla="*/ 493683 w 4247383"/>
                <a:gd name="connsiteY142" fmla="*/ 4696902 h 5119426"/>
                <a:gd name="connsiteX143" fmla="*/ 518600 w 4247383"/>
                <a:gd name="connsiteY143" fmla="*/ 4734378 h 5119426"/>
                <a:gd name="connsiteX144" fmla="*/ 544053 w 4247383"/>
                <a:gd name="connsiteY144" fmla="*/ 4771461 h 5119426"/>
                <a:gd name="connsiteX145" fmla="*/ 570039 w 4247383"/>
                <a:gd name="connsiteY145" fmla="*/ 4808145 h 5119426"/>
                <a:gd name="connsiteX146" fmla="*/ 596551 w 4247383"/>
                <a:gd name="connsiteY146" fmla="*/ 4844425 h 5119426"/>
                <a:gd name="connsiteX147" fmla="*/ 623583 w 4247383"/>
                <a:gd name="connsiteY147" fmla="*/ 4880296 h 5119426"/>
                <a:gd name="connsiteX148" fmla="*/ 651131 w 4247383"/>
                <a:gd name="connsiteY148" fmla="*/ 4915752 h 5119426"/>
                <a:gd name="connsiteX149" fmla="*/ 679189 w 4247383"/>
                <a:gd name="connsiteY149" fmla="*/ 4950786 h 5119426"/>
                <a:gd name="connsiteX150" fmla="*/ 707750 w 4247383"/>
                <a:gd name="connsiteY150" fmla="*/ 4985395 h 5119426"/>
                <a:gd name="connsiteX151" fmla="*/ 736810 w 4247383"/>
                <a:gd name="connsiteY151" fmla="*/ 5019572 h 5119426"/>
                <a:gd name="connsiteX152" fmla="*/ 766363 w 4247383"/>
                <a:gd name="connsiteY152" fmla="*/ 5053311 h 5119426"/>
                <a:gd name="connsiteX153" fmla="*/ 805027 w 4247383"/>
                <a:gd name="connsiteY153" fmla="*/ 5110304 h 5119426"/>
                <a:gd name="connsiteX154" fmla="*/ 4226157 w 4247383"/>
                <a:gd name="connsiteY154" fmla="*/ 5119426 h 5119426"/>
                <a:gd name="connsiteX155" fmla="*/ 4247383 w 4247383"/>
                <a:gd name="connsiteY155" fmla="*/ 312096 h 5119426"/>
                <a:gd name="connsiteX156" fmla="*/ 4176480 w 4247383"/>
                <a:gd name="connsiteY156" fmla="*/ 221207 h 5119426"/>
                <a:gd name="connsiteX157" fmla="*/ 4134088 w 4247383"/>
                <a:gd name="connsiteY157" fmla="*/ 204398 h 5119426"/>
                <a:gd name="connsiteX158" fmla="*/ 4091385 w 4247383"/>
                <a:gd name="connsiteY158" fmla="*/ 188209 h 5119426"/>
                <a:gd name="connsiteX159" fmla="*/ 4048379 w 4247383"/>
                <a:gd name="connsiteY159" fmla="*/ 172647 h 5119426"/>
                <a:gd name="connsiteX160" fmla="*/ 4005074 w 4247383"/>
                <a:gd name="connsiteY160" fmla="*/ 157717 h 5119426"/>
                <a:gd name="connsiteX161" fmla="*/ 3961477 w 4247383"/>
                <a:gd name="connsiteY161" fmla="*/ 143425 h 5119426"/>
                <a:gd name="connsiteX162" fmla="*/ 3917592 w 4247383"/>
                <a:gd name="connsiteY162" fmla="*/ 129775 h 5119426"/>
                <a:gd name="connsiteX163" fmla="*/ 3873425 w 4247383"/>
                <a:gd name="connsiteY163" fmla="*/ 116774 h 5119426"/>
                <a:gd name="connsiteX164" fmla="*/ 3828982 w 4247383"/>
                <a:gd name="connsiteY164" fmla="*/ 104427 h 5119426"/>
                <a:gd name="connsiteX165" fmla="*/ 3784269 w 4247383"/>
                <a:gd name="connsiteY165" fmla="*/ 92740 h 5119426"/>
                <a:gd name="connsiteX166" fmla="*/ 3739290 w 4247383"/>
                <a:gd name="connsiteY166" fmla="*/ 81718 h 5119426"/>
                <a:gd name="connsiteX167" fmla="*/ 3694052 w 4247383"/>
                <a:gd name="connsiteY167" fmla="*/ 71367 h 5119426"/>
                <a:gd name="connsiteX168" fmla="*/ 3648560 w 4247383"/>
                <a:gd name="connsiteY168" fmla="*/ 61693 h 5119426"/>
                <a:gd name="connsiteX169" fmla="*/ 3602820 w 4247383"/>
                <a:gd name="connsiteY169" fmla="*/ 52700 h 5119426"/>
                <a:gd name="connsiteX170" fmla="*/ 3556836 w 4247383"/>
                <a:gd name="connsiteY170" fmla="*/ 44394 h 5119426"/>
                <a:gd name="connsiteX171" fmla="*/ 3510616 w 4247383"/>
                <a:gd name="connsiteY171" fmla="*/ 36782 h 5119426"/>
                <a:gd name="connsiteX172" fmla="*/ 3464164 w 4247383"/>
                <a:gd name="connsiteY172" fmla="*/ 29868 h 5119426"/>
                <a:gd name="connsiteX173" fmla="*/ 3417485 w 4247383"/>
                <a:gd name="connsiteY173" fmla="*/ 23659 h 5119426"/>
                <a:gd name="connsiteX174" fmla="*/ 3370586 w 4247383"/>
                <a:gd name="connsiteY174" fmla="*/ 18159 h 5119426"/>
                <a:gd name="connsiteX175" fmla="*/ 3323472 w 4247383"/>
                <a:gd name="connsiteY175" fmla="*/ 13375 h 5119426"/>
                <a:gd name="connsiteX176" fmla="*/ 3276148 w 4247383"/>
                <a:gd name="connsiteY176" fmla="*/ 9311 h 5119426"/>
                <a:gd name="connsiteX177" fmla="*/ 3228621 w 4247383"/>
                <a:gd name="connsiteY177" fmla="*/ 5974 h 5119426"/>
                <a:gd name="connsiteX178" fmla="*/ 3180895 w 4247383"/>
                <a:gd name="connsiteY178" fmla="*/ 3368 h 5119426"/>
                <a:gd name="connsiteX179" fmla="*/ 3132976 w 4247383"/>
                <a:gd name="connsiteY179" fmla="*/ 1500 h 5119426"/>
                <a:gd name="connsiteX180" fmla="*/ 3084870 w 4247383"/>
                <a:gd name="connsiteY180" fmla="*/ 376 h 5119426"/>
                <a:gd name="connsiteX181" fmla="*/ 3036582 w 4247383"/>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70461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60052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49643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231712" h="5119426">
                  <a:moveTo>
                    <a:pt x="3036582" y="0"/>
                  </a:moveTo>
                  <a:lnTo>
                    <a:pt x="2988294" y="376"/>
                  </a:lnTo>
                  <a:lnTo>
                    <a:pt x="2940188" y="1500"/>
                  </a:lnTo>
                  <a:lnTo>
                    <a:pt x="2892270" y="3368"/>
                  </a:lnTo>
                  <a:lnTo>
                    <a:pt x="2844544" y="5974"/>
                  </a:lnTo>
                  <a:lnTo>
                    <a:pt x="2797016" y="9311"/>
                  </a:lnTo>
                  <a:lnTo>
                    <a:pt x="2749693" y="13375"/>
                  </a:lnTo>
                  <a:lnTo>
                    <a:pt x="2702578" y="18159"/>
                  </a:lnTo>
                  <a:lnTo>
                    <a:pt x="2655679" y="23659"/>
                  </a:lnTo>
                  <a:lnTo>
                    <a:pt x="2609001" y="29868"/>
                  </a:lnTo>
                  <a:lnTo>
                    <a:pt x="2562549" y="36782"/>
                  </a:lnTo>
                  <a:lnTo>
                    <a:pt x="2516328" y="44394"/>
                  </a:lnTo>
                  <a:lnTo>
                    <a:pt x="2470345" y="52700"/>
                  </a:lnTo>
                  <a:lnTo>
                    <a:pt x="2424604" y="61693"/>
                  </a:lnTo>
                  <a:lnTo>
                    <a:pt x="2379112" y="71367"/>
                  </a:lnTo>
                  <a:lnTo>
                    <a:pt x="2333874" y="81718"/>
                  </a:lnTo>
                  <a:lnTo>
                    <a:pt x="2288896" y="92740"/>
                  </a:lnTo>
                  <a:lnTo>
                    <a:pt x="2244182" y="104427"/>
                  </a:lnTo>
                  <a:lnTo>
                    <a:pt x="2199739" y="116774"/>
                  </a:lnTo>
                  <a:lnTo>
                    <a:pt x="2155573" y="129775"/>
                  </a:lnTo>
                  <a:lnTo>
                    <a:pt x="2111688" y="143425"/>
                  </a:lnTo>
                  <a:lnTo>
                    <a:pt x="2068090" y="157717"/>
                  </a:lnTo>
                  <a:lnTo>
                    <a:pt x="2024785" y="172647"/>
                  </a:lnTo>
                  <a:lnTo>
                    <a:pt x="1981779" y="188209"/>
                  </a:lnTo>
                  <a:lnTo>
                    <a:pt x="1939077" y="204398"/>
                  </a:lnTo>
                  <a:lnTo>
                    <a:pt x="1896684" y="221207"/>
                  </a:lnTo>
                  <a:lnTo>
                    <a:pt x="1854606" y="238631"/>
                  </a:lnTo>
                  <a:lnTo>
                    <a:pt x="1812849" y="256665"/>
                  </a:lnTo>
                  <a:lnTo>
                    <a:pt x="1771418" y="275303"/>
                  </a:lnTo>
                  <a:lnTo>
                    <a:pt x="1730319" y="294540"/>
                  </a:lnTo>
                  <a:lnTo>
                    <a:pt x="1689558" y="314369"/>
                  </a:lnTo>
                  <a:lnTo>
                    <a:pt x="1649139" y="334786"/>
                  </a:lnTo>
                  <a:lnTo>
                    <a:pt x="1609068" y="355785"/>
                  </a:lnTo>
                  <a:lnTo>
                    <a:pt x="1569352" y="377360"/>
                  </a:lnTo>
                  <a:lnTo>
                    <a:pt x="1529995" y="399507"/>
                  </a:lnTo>
                  <a:lnTo>
                    <a:pt x="1491004" y="422218"/>
                  </a:lnTo>
                  <a:lnTo>
                    <a:pt x="1452382" y="445489"/>
                  </a:lnTo>
                  <a:lnTo>
                    <a:pt x="1414138" y="469314"/>
                  </a:lnTo>
                  <a:lnTo>
                    <a:pt x="1376275" y="493687"/>
                  </a:lnTo>
                  <a:lnTo>
                    <a:pt x="1338799" y="518604"/>
                  </a:lnTo>
                  <a:lnTo>
                    <a:pt x="1301716" y="544057"/>
                  </a:lnTo>
                  <a:lnTo>
                    <a:pt x="1265032" y="570043"/>
                  </a:lnTo>
                  <a:lnTo>
                    <a:pt x="1228752" y="596555"/>
                  </a:lnTo>
                  <a:lnTo>
                    <a:pt x="1192881" y="623588"/>
                  </a:lnTo>
                  <a:lnTo>
                    <a:pt x="1157426" y="651136"/>
                  </a:lnTo>
                  <a:lnTo>
                    <a:pt x="1122391" y="679194"/>
                  </a:lnTo>
                  <a:lnTo>
                    <a:pt x="1087782" y="707755"/>
                  </a:lnTo>
                  <a:lnTo>
                    <a:pt x="1053605" y="736816"/>
                  </a:lnTo>
                  <a:lnTo>
                    <a:pt x="1019866" y="766369"/>
                  </a:lnTo>
                  <a:lnTo>
                    <a:pt x="986569" y="796409"/>
                  </a:lnTo>
                  <a:lnTo>
                    <a:pt x="953721" y="826932"/>
                  </a:lnTo>
                  <a:lnTo>
                    <a:pt x="921328" y="857930"/>
                  </a:lnTo>
                  <a:lnTo>
                    <a:pt x="889393" y="889400"/>
                  </a:lnTo>
                  <a:lnTo>
                    <a:pt x="857924" y="921334"/>
                  </a:lnTo>
                  <a:lnTo>
                    <a:pt x="826926" y="953728"/>
                  </a:lnTo>
                  <a:lnTo>
                    <a:pt x="796403" y="986576"/>
                  </a:lnTo>
                  <a:lnTo>
                    <a:pt x="766363" y="1019873"/>
                  </a:lnTo>
                  <a:lnTo>
                    <a:pt x="736810" y="1053613"/>
                  </a:lnTo>
                  <a:lnTo>
                    <a:pt x="707750" y="1087790"/>
                  </a:lnTo>
                  <a:lnTo>
                    <a:pt x="679189" y="1122398"/>
                  </a:lnTo>
                  <a:lnTo>
                    <a:pt x="651131" y="1157433"/>
                  </a:lnTo>
                  <a:lnTo>
                    <a:pt x="623583" y="1192889"/>
                  </a:lnTo>
                  <a:lnTo>
                    <a:pt x="596551" y="1228760"/>
                  </a:lnTo>
                  <a:lnTo>
                    <a:pt x="570039" y="1265040"/>
                  </a:lnTo>
                  <a:lnTo>
                    <a:pt x="544053" y="1301725"/>
                  </a:lnTo>
                  <a:lnTo>
                    <a:pt x="518600" y="1338808"/>
                  </a:lnTo>
                  <a:lnTo>
                    <a:pt x="493683" y="1376284"/>
                  </a:lnTo>
                  <a:lnTo>
                    <a:pt x="469310" y="1414147"/>
                  </a:lnTo>
                  <a:lnTo>
                    <a:pt x="445485" y="1452392"/>
                  </a:lnTo>
                  <a:lnTo>
                    <a:pt x="422214" y="1491013"/>
                  </a:lnTo>
                  <a:lnTo>
                    <a:pt x="399503" y="1530005"/>
                  </a:lnTo>
                  <a:lnTo>
                    <a:pt x="377357" y="1569362"/>
                  </a:lnTo>
                  <a:lnTo>
                    <a:pt x="355782" y="1609078"/>
                  </a:lnTo>
                  <a:lnTo>
                    <a:pt x="334784" y="1649149"/>
                  </a:lnTo>
                  <a:lnTo>
                    <a:pt x="314367" y="1689568"/>
                  </a:lnTo>
                  <a:lnTo>
                    <a:pt x="294537" y="1730330"/>
                  </a:lnTo>
                  <a:lnTo>
                    <a:pt x="275301" y="1771429"/>
                  </a:lnTo>
                  <a:lnTo>
                    <a:pt x="256663" y="1812860"/>
                  </a:lnTo>
                  <a:lnTo>
                    <a:pt x="238629" y="1854617"/>
                  </a:lnTo>
                  <a:lnTo>
                    <a:pt x="221205" y="1896695"/>
                  </a:lnTo>
                  <a:lnTo>
                    <a:pt x="204396" y="1939088"/>
                  </a:lnTo>
                  <a:lnTo>
                    <a:pt x="188208" y="1981790"/>
                  </a:lnTo>
                  <a:lnTo>
                    <a:pt x="172646" y="2024797"/>
                  </a:lnTo>
                  <a:lnTo>
                    <a:pt x="157716" y="2068101"/>
                  </a:lnTo>
                  <a:lnTo>
                    <a:pt x="143424" y="2111699"/>
                  </a:lnTo>
                  <a:lnTo>
                    <a:pt x="129774" y="2155584"/>
                  </a:lnTo>
                  <a:lnTo>
                    <a:pt x="116773" y="2199751"/>
                  </a:lnTo>
                  <a:lnTo>
                    <a:pt x="104426" y="2244194"/>
                  </a:lnTo>
                  <a:lnTo>
                    <a:pt x="92739" y="2288908"/>
                  </a:lnTo>
                  <a:lnTo>
                    <a:pt x="81718" y="2333886"/>
                  </a:lnTo>
                  <a:lnTo>
                    <a:pt x="71367" y="2379124"/>
                  </a:lnTo>
                  <a:lnTo>
                    <a:pt x="61692" y="2424616"/>
                  </a:lnTo>
                  <a:lnTo>
                    <a:pt x="52699" y="2470357"/>
                  </a:lnTo>
                  <a:lnTo>
                    <a:pt x="44394" y="2516340"/>
                  </a:lnTo>
                  <a:lnTo>
                    <a:pt x="36782" y="2562561"/>
                  </a:lnTo>
                  <a:lnTo>
                    <a:pt x="29868" y="2609013"/>
                  </a:lnTo>
                  <a:lnTo>
                    <a:pt x="23659" y="2655692"/>
                  </a:lnTo>
                  <a:lnTo>
                    <a:pt x="18159" y="2702591"/>
                  </a:lnTo>
                  <a:lnTo>
                    <a:pt x="13375" y="2749705"/>
                  </a:lnTo>
                  <a:lnTo>
                    <a:pt x="9311" y="2797029"/>
                  </a:lnTo>
                  <a:lnTo>
                    <a:pt x="5974" y="2844556"/>
                  </a:lnTo>
                  <a:lnTo>
                    <a:pt x="3368" y="2892282"/>
                  </a:lnTo>
                  <a:cubicBezTo>
                    <a:pt x="2745" y="2908255"/>
                    <a:pt x="2123" y="2924228"/>
                    <a:pt x="1500" y="2940201"/>
                  </a:cubicBezTo>
                  <a:cubicBezTo>
                    <a:pt x="1125" y="2956236"/>
                    <a:pt x="751" y="2972272"/>
                    <a:pt x="376" y="2988307"/>
                  </a:cubicBezTo>
                  <a:cubicBezTo>
                    <a:pt x="251" y="3004403"/>
                    <a:pt x="125" y="3020499"/>
                    <a:pt x="0" y="3036595"/>
                  </a:cubicBezTo>
                  <a:cubicBezTo>
                    <a:pt x="125" y="3052691"/>
                    <a:pt x="251" y="3068787"/>
                    <a:pt x="376" y="3084883"/>
                  </a:cubicBezTo>
                  <a:cubicBezTo>
                    <a:pt x="751" y="3100918"/>
                    <a:pt x="1125" y="3116954"/>
                    <a:pt x="1500" y="3132989"/>
                  </a:cubicBezTo>
                  <a:cubicBezTo>
                    <a:pt x="2123" y="3148962"/>
                    <a:pt x="2745" y="3164934"/>
                    <a:pt x="3368" y="3180907"/>
                  </a:cubicBezTo>
                  <a:lnTo>
                    <a:pt x="5974" y="3228633"/>
                  </a:lnTo>
                  <a:lnTo>
                    <a:pt x="9311" y="3276161"/>
                  </a:lnTo>
                  <a:lnTo>
                    <a:pt x="13375" y="3323485"/>
                  </a:lnTo>
                  <a:lnTo>
                    <a:pt x="18159" y="3370599"/>
                  </a:lnTo>
                  <a:lnTo>
                    <a:pt x="23659" y="3417498"/>
                  </a:lnTo>
                  <a:lnTo>
                    <a:pt x="29868" y="3464176"/>
                  </a:lnTo>
                  <a:lnTo>
                    <a:pt x="36782" y="3510629"/>
                  </a:lnTo>
                  <a:lnTo>
                    <a:pt x="44394" y="3556849"/>
                  </a:lnTo>
                  <a:lnTo>
                    <a:pt x="52699" y="3602832"/>
                  </a:lnTo>
                  <a:lnTo>
                    <a:pt x="61692" y="3648573"/>
                  </a:lnTo>
                  <a:lnTo>
                    <a:pt x="71367" y="3694065"/>
                  </a:lnTo>
                  <a:lnTo>
                    <a:pt x="81718" y="3739303"/>
                  </a:lnTo>
                  <a:lnTo>
                    <a:pt x="92739" y="3784281"/>
                  </a:lnTo>
                  <a:lnTo>
                    <a:pt x="104426" y="3828995"/>
                  </a:lnTo>
                  <a:lnTo>
                    <a:pt x="116773" y="3873438"/>
                  </a:lnTo>
                  <a:lnTo>
                    <a:pt x="129774" y="3917604"/>
                  </a:lnTo>
                  <a:lnTo>
                    <a:pt x="143424" y="3961489"/>
                  </a:lnTo>
                  <a:lnTo>
                    <a:pt x="157716" y="4005087"/>
                  </a:lnTo>
                  <a:lnTo>
                    <a:pt x="172646" y="4048392"/>
                  </a:lnTo>
                  <a:lnTo>
                    <a:pt x="188208" y="4091398"/>
                  </a:lnTo>
                  <a:lnTo>
                    <a:pt x="204396" y="4134100"/>
                  </a:lnTo>
                  <a:lnTo>
                    <a:pt x="221205" y="4176493"/>
                  </a:lnTo>
                  <a:lnTo>
                    <a:pt x="238629" y="4218571"/>
                  </a:lnTo>
                  <a:lnTo>
                    <a:pt x="256663" y="4260328"/>
                  </a:lnTo>
                  <a:lnTo>
                    <a:pt x="275301" y="4301759"/>
                  </a:lnTo>
                  <a:lnTo>
                    <a:pt x="294537" y="4342858"/>
                  </a:lnTo>
                  <a:lnTo>
                    <a:pt x="314367" y="4383619"/>
                  </a:lnTo>
                  <a:lnTo>
                    <a:pt x="334784" y="4424038"/>
                  </a:lnTo>
                  <a:lnTo>
                    <a:pt x="355782" y="4464109"/>
                  </a:lnTo>
                  <a:lnTo>
                    <a:pt x="377357" y="4503825"/>
                  </a:lnTo>
                  <a:lnTo>
                    <a:pt x="399503" y="4543182"/>
                  </a:lnTo>
                  <a:lnTo>
                    <a:pt x="422214" y="4582174"/>
                  </a:lnTo>
                  <a:lnTo>
                    <a:pt x="445485" y="4620795"/>
                  </a:lnTo>
                  <a:lnTo>
                    <a:pt x="469310" y="4659039"/>
                  </a:lnTo>
                  <a:lnTo>
                    <a:pt x="493683" y="4696902"/>
                  </a:lnTo>
                  <a:lnTo>
                    <a:pt x="518600" y="4734378"/>
                  </a:lnTo>
                  <a:lnTo>
                    <a:pt x="544053" y="4771461"/>
                  </a:lnTo>
                  <a:lnTo>
                    <a:pt x="570039" y="4808145"/>
                  </a:lnTo>
                  <a:lnTo>
                    <a:pt x="596551" y="4844425"/>
                  </a:lnTo>
                  <a:lnTo>
                    <a:pt x="623583" y="4880296"/>
                  </a:lnTo>
                  <a:lnTo>
                    <a:pt x="651131" y="4915752"/>
                  </a:lnTo>
                  <a:lnTo>
                    <a:pt x="679189" y="4950786"/>
                  </a:lnTo>
                  <a:lnTo>
                    <a:pt x="707750" y="4985395"/>
                  </a:lnTo>
                  <a:lnTo>
                    <a:pt x="736810" y="5019572"/>
                  </a:lnTo>
                  <a:lnTo>
                    <a:pt x="766363" y="5053311"/>
                  </a:lnTo>
                  <a:lnTo>
                    <a:pt x="805027" y="5110304"/>
                  </a:lnTo>
                  <a:lnTo>
                    <a:pt x="4226157" y="5119426"/>
                  </a:lnTo>
                  <a:cubicBezTo>
                    <a:pt x="4233232" y="3516983"/>
                    <a:pt x="4224637" y="1852086"/>
                    <a:pt x="4231712" y="249643"/>
                  </a:cubicBezTo>
                  <a:lnTo>
                    <a:pt x="4176480" y="221207"/>
                  </a:lnTo>
                  <a:lnTo>
                    <a:pt x="4134088" y="204398"/>
                  </a:lnTo>
                  <a:lnTo>
                    <a:pt x="4091385" y="188209"/>
                  </a:lnTo>
                  <a:lnTo>
                    <a:pt x="4048379" y="172647"/>
                  </a:lnTo>
                  <a:lnTo>
                    <a:pt x="4005074" y="157717"/>
                  </a:lnTo>
                  <a:lnTo>
                    <a:pt x="3961477" y="143425"/>
                  </a:lnTo>
                  <a:lnTo>
                    <a:pt x="3917592" y="129775"/>
                  </a:lnTo>
                  <a:lnTo>
                    <a:pt x="3873425" y="116774"/>
                  </a:lnTo>
                  <a:lnTo>
                    <a:pt x="3828982" y="104427"/>
                  </a:lnTo>
                  <a:lnTo>
                    <a:pt x="3784269" y="92740"/>
                  </a:lnTo>
                  <a:lnTo>
                    <a:pt x="3739290" y="81718"/>
                  </a:lnTo>
                  <a:lnTo>
                    <a:pt x="3694052" y="71367"/>
                  </a:lnTo>
                  <a:lnTo>
                    <a:pt x="3648560" y="61693"/>
                  </a:lnTo>
                  <a:lnTo>
                    <a:pt x="3602820" y="52700"/>
                  </a:lnTo>
                  <a:lnTo>
                    <a:pt x="3556836" y="44394"/>
                  </a:lnTo>
                  <a:lnTo>
                    <a:pt x="3510616" y="36782"/>
                  </a:lnTo>
                  <a:lnTo>
                    <a:pt x="3464164" y="29868"/>
                  </a:lnTo>
                  <a:lnTo>
                    <a:pt x="3417485" y="23659"/>
                  </a:lnTo>
                  <a:lnTo>
                    <a:pt x="3370586" y="18159"/>
                  </a:lnTo>
                  <a:lnTo>
                    <a:pt x="3323472" y="13375"/>
                  </a:lnTo>
                  <a:lnTo>
                    <a:pt x="3276148" y="9311"/>
                  </a:lnTo>
                  <a:lnTo>
                    <a:pt x="3228621" y="5974"/>
                  </a:lnTo>
                  <a:lnTo>
                    <a:pt x="3180895" y="3368"/>
                  </a:lnTo>
                  <a:lnTo>
                    <a:pt x="3132976" y="1500"/>
                  </a:lnTo>
                  <a:lnTo>
                    <a:pt x="3084870" y="376"/>
                  </a:lnTo>
                  <a:lnTo>
                    <a:pt x="30365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object 78">
              <a:extLst>
                <a:ext uri="{FF2B5EF4-FFF2-40B4-BE49-F238E27FC236}">
                  <a16:creationId xmlns:a16="http://schemas.microsoft.com/office/drawing/2014/main" id="{9368EAAB-D457-4150-4E14-3D1E2283CD0B}"/>
                </a:ext>
              </a:extLst>
            </p:cNvPr>
            <p:cNvSpPr txBox="1"/>
            <p:nvPr/>
          </p:nvSpPr>
          <p:spPr>
            <a:xfrm>
              <a:off x="10351014" y="5500695"/>
              <a:ext cx="1768132" cy="593786"/>
            </a:xfrm>
            <a:prstGeom prst="rect">
              <a:avLst/>
            </a:prstGeom>
          </p:spPr>
          <p:txBody>
            <a:bodyPr vert="horz" wrap="square" lIns="0" tIns="11971" rIns="0" bIns="0" rtlCol="0">
              <a:spAutoFit/>
            </a:bodyPr>
            <a:lstStyle>
              <a:defPPr>
                <a:defRPr lang="fr-FR"/>
              </a:defPPr>
              <a:lvl1pPr marL="11971" algn="ctr">
                <a:lnSpc>
                  <a:spcPct val="90000"/>
                </a:lnSpc>
                <a:defRPr sz="1200" b="1" spc="-5">
                  <a:solidFill>
                    <a:srgbClr val="2D385B"/>
                  </a:solidFill>
                  <a:latin typeface="Arial" panose="020B0604020202020204" pitchFamily="34" charset="0"/>
                  <a:cs typeface="Arial" panose="020B0604020202020204" pitchFamily="34" charset="0"/>
                </a:defRPr>
              </a:lvl1pPr>
            </a:lstStyle>
            <a:p>
              <a:pPr marL="11971" marR="0" lvl="0" indent="0" algn="ctr" defTabSz="914400" rtl="0" eaLnBrk="1" fontAlgn="auto" latinLnBrk="0" hangingPunct="1">
                <a:lnSpc>
                  <a:spcPct val="90000"/>
                </a:lnSpc>
                <a:spcBef>
                  <a:spcPts val="0"/>
                </a:spcBef>
                <a:spcAft>
                  <a:spcPts val="0"/>
                </a:spcAft>
                <a:buClrTx/>
                <a:buSzTx/>
                <a:buFontTx/>
                <a:buNone/>
                <a:tabLst/>
                <a:defRPr/>
              </a:pPr>
              <a:r>
                <a:rPr kumimoji="0" lang="fr-FR" sz="14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Premier distributeur de GPL Carburant en France.</a:t>
              </a:r>
            </a:p>
          </p:txBody>
        </p:sp>
        <p:pic>
          <p:nvPicPr>
            <p:cNvPr id="8" name="Image 7" descr="Une image contenant texte&#10;&#10;Description générée automatiquement">
              <a:extLst>
                <a:ext uri="{FF2B5EF4-FFF2-40B4-BE49-F238E27FC236}">
                  <a16:creationId xmlns:a16="http://schemas.microsoft.com/office/drawing/2014/main" id="{444D79F6-EE54-35EC-3E6A-705D1B7166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0333" y="4075843"/>
              <a:ext cx="1222811" cy="1438547"/>
            </a:xfrm>
            <a:prstGeom prst="rect">
              <a:avLst/>
            </a:prstGeom>
          </p:spPr>
        </p:pic>
        <p:pic>
          <p:nvPicPr>
            <p:cNvPr id="75" name="Image 74">
              <a:extLst>
                <a:ext uri="{FF2B5EF4-FFF2-40B4-BE49-F238E27FC236}">
                  <a16:creationId xmlns:a16="http://schemas.microsoft.com/office/drawing/2014/main" id="{CF9A9560-3839-B454-D667-BCE357BABA36}"/>
                </a:ext>
              </a:extLst>
            </p:cNvPr>
            <p:cNvPicPr>
              <a:picLocks noChangeAspect="1"/>
            </p:cNvPicPr>
            <p:nvPr/>
          </p:nvPicPr>
          <p:blipFill>
            <a:blip r:embed="rId10"/>
            <a:stretch>
              <a:fillRect/>
            </a:stretch>
          </p:blipFill>
          <p:spPr>
            <a:xfrm>
              <a:off x="10203756" y="4336287"/>
              <a:ext cx="823031" cy="731583"/>
            </a:xfrm>
            <a:prstGeom prst="rect">
              <a:avLst/>
            </a:prstGeom>
          </p:spPr>
        </p:pic>
      </p:grpSp>
      <p:sp>
        <p:nvSpPr>
          <p:cNvPr id="14" name="Date Placeholder 3">
            <a:extLst>
              <a:ext uri="{FF2B5EF4-FFF2-40B4-BE49-F238E27FC236}">
                <a16:creationId xmlns:a16="http://schemas.microsoft.com/office/drawing/2014/main" id="{C586A3A7-E071-5173-09DB-5750498B490B}"/>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Ellipse 16">
            <a:extLst>
              <a:ext uri="{FF2B5EF4-FFF2-40B4-BE49-F238E27FC236}">
                <a16:creationId xmlns:a16="http://schemas.microsoft.com/office/drawing/2014/main" id="{BF362B18-ABAE-9058-B2B3-998641470119}"/>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Espace réservé du numéro de diapositive 2">
            <a:extLst>
              <a:ext uri="{FF2B5EF4-FFF2-40B4-BE49-F238E27FC236}">
                <a16:creationId xmlns:a16="http://schemas.microsoft.com/office/drawing/2014/main" id="{956C0FC2-4F86-629E-7730-1B7CF00C0F53}"/>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cxnSp>
        <p:nvCxnSpPr>
          <p:cNvPr id="5" name="Connecteur droit 4">
            <a:extLst>
              <a:ext uri="{FF2B5EF4-FFF2-40B4-BE49-F238E27FC236}">
                <a16:creationId xmlns:a16="http://schemas.microsoft.com/office/drawing/2014/main" id="{57A61B24-930F-98F4-79D0-695B65C4A26C}"/>
              </a:ext>
            </a:extLst>
          </p:cNvPr>
          <p:cNvCxnSpPr>
            <a:cxnSpLocks/>
          </p:cNvCxnSpPr>
          <p:nvPr/>
        </p:nvCxnSpPr>
        <p:spPr>
          <a:xfrm>
            <a:off x="0" y="595604"/>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6" name="Groupe 5">
            <a:extLst>
              <a:ext uri="{FF2B5EF4-FFF2-40B4-BE49-F238E27FC236}">
                <a16:creationId xmlns:a16="http://schemas.microsoft.com/office/drawing/2014/main" id="{910B841C-BDA9-0511-1ABF-68A431DA1BAB}"/>
              </a:ext>
            </a:extLst>
          </p:cNvPr>
          <p:cNvGrpSpPr/>
          <p:nvPr/>
        </p:nvGrpSpPr>
        <p:grpSpPr>
          <a:xfrm>
            <a:off x="193616" y="5821712"/>
            <a:ext cx="818758" cy="494529"/>
            <a:chOff x="172581" y="5941042"/>
            <a:chExt cx="818758" cy="494529"/>
          </a:xfrm>
        </p:grpSpPr>
        <p:pic>
          <p:nvPicPr>
            <p:cNvPr id="7" name="Graphique 6" descr="Ligne fléchée : demi-tour horizontal avec un remplissage uni">
              <a:hlinkClick r:id="rId11" action="ppaction://hlinksldjump"/>
              <a:extLst>
                <a:ext uri="{FF2B5EF4-FFF2-40B4-BE49-F238E27FC236}">
                  <a16:creationId xmlns:a16="http://schemas.microsoft.com/office/drawing/2014/main" id="{E035CC13-8658-DE4A-026A-F9888639B196}"/>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flipH="1">
              <a:off x="172581" y="6051366"/>
              <a:ext cx="384205" cy="384205"/>
            </a:xfrm>
            <a:prstGeom prst="rect">
              <a:avLst/>
            </a:prstGeom>
          </p:spPr>
        </p:pic>
        <p:pic>
          <p:nvPicPr>
            <p:cNvPr id="9" name="Graphique 8" descr="Logement avec un remplissage uni">
              <a:hlinkClick r:id="rId11" action="ppaction://hlinksldjump"/>
              <a:extLst>
                <a:ext uri="{FF2B5EF4-FFF2-40B4-BE49-F238E27FC236}">
                  <a16:creationId xmlns:a16="http://schemas.microsoft.com/office/drawing/2014/main" id="{5D36071B-63A3-891B-9AB8-D26E54CF443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758910061"/>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Rectangle 589">
            <a:extLst>
              <a:ext uri="{FF2B5EF4-FFF2-40B4-BE49-F238E27FC236}">
                <a16:creationId xmlns:a16="http://schemas.microsoft.com/office/drawing/2014/main" id="{5E1BECBB-1CF6-ED3D-D2F2-9F2CBFE8FD40}"/>
              </a:ext>
            </a:extLst>
          </p:cNvPr>
          <p:cNvSpPr/>
          <p:nvPr/>
        </p:nvSpPr>
        <p:spPr>
          <a:xfrm>
            <a:off x="986589" y="1576251"/>
            <a:ext cx="11205411" cy="479440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275D6BA3-5A23-CACF-8AF3-566ACB084204}"/>
              </a:ext>
            </a:extLst>
          </p:cNvPr>
          <p:cNvPicPr>
            <a:picLocks noChangeAspect="1"/>
          </p:cNvPicPr>
          <p:nvPr/>
        </p:nvPicPr>
        <p:blipFill>
          <a:blip r:embed="rId3"/>
          <a:stretch>
            <a:fillRect/>
          </a:stretch>
        </p:blipFill>
        <p:spPr>
          <a:xfrm>
            <a:off x="688926" y="5096153"/>
            <a:ext cx="9809314" cy="1609483"/>
          </a:xfrm>
          <a:prstGeom prst="rect">
            <a:avLst/>
          </a:prstGeom>
        </p:spPr>
      </p:pic>
      <p:pic>
        <p:nvPicPr>
          <p:cNvPr id="14" name="Image 13" descr="Une image contenant texte, équipement électronique&#10;&#10;Description générée automatiquement">
            <a:extLst>
              <a:ext uri="{FF2B5EF4-FFF2-40B4-BE49-F238E27FC236}">
                <a16:creationId xmlns:a16="http://schemas.microsoft.com/office/drawing/2014/main" id="{6CCAB23E-B20C-904A-A477-B64BB0FA38A6}"/>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17" name="Rectangle 16">
            <a:extLst>
              <a:ext uri="{FF2B5EF4-FFF2-40B4-BE49-F238E27FC236}">
                <a16:creationId xmlns:a16="http://schemas.microsoft.com/office/drawing/2014/main" id="{E575EFBC-DAF9-F765-93EC-31A107EEA53E}"/>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89" name="Forme libre : forme 588">
            <a:extLst>
              <a:ext uri="{FF2B5EF4-FFF2-40B4-BE49-F238E27FC236}">
                <a16:creationId xmlns:a16="http://schemas.microsoft.com/office/drawing/2014/main" id="{9ADAAEA1-D3F1-1C83-8BD4-D6C912A883BB}"/>
              </a:ext>
            </a:extLst>
          </p:cNvPr>
          <p:cNvSpPr/>
          <p:nvPr/>
        </p:nvSpPr>
        <p:spPr>
          <a:xfrm>
            <a:off x="9593527" y="4403558"/>
            <a:ext cx="2598473" cy="1997242"/>
          </a:xfrm>
          <a:custGeom>
            <a:avLst/>
            <a:gdLst>
              <a:gd name="connsiteX0" fmla="*/ 2116464 w 3329708"/>
              <a:gd name="connsiteY0" fmla="*/ 0 h 2586789"/>
              <a:gd name="connsiteX1" fmla="*/ 3235659 w 3329708"/>
              <a:gd name="connsiteY1" fmla="*/ 318487 h 2586789"/>
              <a:gd name="connsiteX2" fmla="*/ 3329708 w 3329708"/>
              <a:gd name="connsiteY2" fmla="*/ 384244 h 2586789"/>
              <a:gd name="connsiteX3" fmla="*/ 3329708 w 3329708"/>
              <a:gd name="connsiteY3" fmla="*/ 2586789 h 2586789"/>
              <a:gd name="connsiteX4" fmla="*/ 56983 w 3329708"/>
              <a:gd name="connsiteY4" fmla="*/ 2586789 h 2586789"/>
              <a:gd name="connsiteX5" fmla="*/ 42999 w 3329708"/>
              <a:gd name="connsiteY5" fmla="*/ 2532626 h 2586789"/>
              <a:gd name="connsiteX6" fmla="*/ 0 w 3329708"/>
              <a:gd name="connsiteY6" fmla="*/ 2107825 h 2586789"/>
              <a:gd name="connsiteX7" fmla="*/ 2116464 w 3329708"/>
              <a:gd name="connsiteY7" fmla="*/ 0 h 25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9708" h="2586789">
                <a:moveTo>
                  <a:pt x="2116464" y="0"/>
                </a:moveTo>
                <a:cubicBezTo>
                  <a:pt x="2527402" y="0"/>
                  <a:pt x="2910986" y="116639"/>
                  <a:pt x="3235659" y="318487"/>
                </a:cubicBezTo>
                <a:lnTo>
                  <a:pt x="3329708" y="384244"/>
                </a:lnTo>
                <a:lnTo>
                  <a:pt x="3329708" y="2586789"/>
                </a:lnTo>
                <a:lnTo>
                  <a:pt x="56983" y="2586789"/>
                </a:lnTo>
                <a:lnTo>
                  <a:pt x="42999" y="2532626"/>
                </a:lnTo>
                <a:cubicBezTo>
                  <a:pt x="14806" y="2395412"/>
                  <a:pt x="0" y="2253341"/>
                  <a:pt x="0" y="2107825"/>
                </a:cubicBezTo>
                <a:cubicBezTo>
                  <a:pt x="0" y="943706"/>
                  <a:pt x="947573" y="0"/>
                  <a:pt x="2116464" y="0"/>
                </a:cubicBezTo>
                <a:close/>
              </a:path>
            </a:pathLst>
          </a:custGeom>
          <a:solidFill>
            <a:schemeClr val="bg1"/>
          </a:solidFill>
        </p:spPr>
        <p:txBody>
          <a:bodyPr wrap="square" lIns="0" tIns="0" rIns="0" bIns="0" rtlCol="0">
            <a:noAutofit/>
          </a:bodyPr>
          <a:lstStyle/>
          <a:p>
            <a:endParaRPr lang="fr-FR" sz="1000">
              <a:solidFill>
                <a:prstClr val="black"/>
              </a:solidFill>
              <a:latin typeface="Arial" panose="020B0604020202020204"/>
            </a:endParaRPr>
          </a:p>
        </p:txBody>
      </p:sp>
      <p:sp>
        <p:nvSpPr>
          <p:cNvPr id="586" name="Rectangle 585">
            <a:extLst>
              <a:ext uri="{FF2B5EF4-FFF2-40B4-BE49-F238E27FC236}">
                <a16:creationId xmlns:a16="http://schemas.microsoft.com/office/drawing/2014/main" id="{C5444F03-8B21-2529-BBFD-3AA3FEC948F4}"/>
              </a:ext>
            </a:extLst>
          </p:cNvPr>
          <p:cNvSpPr/>
          <p:nvPr/>
        </p:nvSpPr>
        <p:spPr>
          <a:xfrm>
            <a:off x="2" y="6383548"/>
            <a:ext cx="12192000" cy="474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587" name="Espace réservé de la date 3">
            <a:extLst>
              <a:ext uri="{FF2B5EF4-FFF2-40B4-BE49-F238E27FC236}">
                <a16:creationId xmlns:a16="http://schemas.microsoft.com/office/drawing/2014/main" id="{1215A37D-666C-862E-97CD-6535ADEA0721}"/>
              </a:ext>
            </a:extLst>
          </p:cNvPr>
          <p:cNvSpPr txBox="1">
            <a:spLocks/>
          </p:cNvSpPr>
          <p:nvPr/>
        </p:nvSpPr>
        <p:spPr>
          <a:xfrm>
            <a:off x="424132" y="6451240"/>
            <a:ext cx="1741098" cy="365125"/>
          </a:xfrm>
          <a:prstGeom prst="rect">
            <a:avLst/>
          </a:prstGeom>
        </p:spPr>
        <p:txBody>
          <a:bodyPr vert="horz" lIns="91440" tIns="45720" rIns="91440" bIns="45720" rtlCol="0" anchor="ct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Antargaz Energies </a:t>
            </a:r>
          </a:p>
        </p:txBody>
      </p:sp>
      <p:sp>
        <p:nvSpPr>
          <p:cNvPr id="20" name="object 485">
            <a:extLst>
              <a:ext uri="{FF2B5EF4-FFF2-40B4-BE49-F238E27FC236}">
                <a16:creationId xmlns:a16="http://schemas.microsoft.com/office/drawing/2014/main" id="{53DC1C74-C96B-9E1A-4EB1-0042403A13FB}"/>
              </a:ext>
            </a:extLst>
          </p:cNvPr>
          <p:cNvSpPr txBox="1"/>
          <p:nvPr/>
        </p:nvSpPr>
        <p:spPr>
          <a:xfrm>
            <a:off x="1468197" y="497666"/>
            <a:ext cx="7335561" cy="689196"/>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Le circuit de distribution des gaz liquides </a:t>
            </a:r>
            <a:r>
              <a:rPr kumimoji="0" lang="fr-FR" sz="2000" b="0" i="0" u="none" strike="noStrike" kern="1200" cap="none" spc="5" normalizeH="0" baseline="0" noProof="0" dirty="0">
                <a:ln>
                  <a:noFill/>
                </a:ln>
                <a:solidFill>
                  <a:srgbClr val="001E59"/>
                </a:solidFill>
                <a:effectLst/>
                <a:uLnTx/>
                <a:uFillTx/>
                <a:latin typeface="Arial Black" panose="020B0A04020102020204" pitchFamily="34" charset="0"/>
                <a:ea typeface="+mj-ea"/>
              </a:rPr>
              <a:t>(butane et propane)</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sp>
        <p:nvSpPr>
          <p:cNvPr id="4" name="Date Placeholder 3">
            <a:extLst>
              <a:ext uri="{FF2B5EF4-FFF2-40B4-BE49-F238E27FC236}">
                <a16:creationId xmlns:a16="http://schemas.microsoft.com/office/drawing/2014/main" id="{3A684D2D-46D9-E623-2046-8D91F236D3E0}"/>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Ellipse 14">
            <a:extLst>
              <a:ext uri="{FF2B5EF4-FFF2-40B4-BE49-F238E27FC236}">
                <a16:creationId xmlns:a16="http://schemas.microsoft.com/office/drawing/2014/main" id="{D9CB6CC9-0ABA-E581-4BF7-60745CE0F316}"/>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Espace réservé du numéro de diapositive 2">
            <a:extLst>
              <a:ext uri="{FF2B5EF4-FFF2-40B4-BE49-F238E27FC236}">
                <a16:creationId xmlns:a16="http://schemas.microsoft.com/office/drawing/2014/main" id="{66FF3F03-7D56-EE11-5960-09DC421E40E5}"/>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2" name="Groupe 1">
            <a:extLst>
              <a:ext uri="{FF2B5EF4-FFF2-40B4-BE49-F238E27FC236}">
                <a16:creationId xmlns:a16="http://schemas.microsoft.com/office/drawing/2014/main" id="{7F3F2DC5-E640-7198-2B47-2665315E7CBA}"/>
              </a:ext>
            </a:extLst>
          </p:cNvPr>
          <p:cNvGrpSpPr/>
          <p:nvPr/>
        </p:nvGrpSpPr>
        <p:grpSpPr>
          <a:xfrm rot="10800000" flipH="1" flipV="1">
            <a:off x="1013370" y="152401"/>
            <a:ext cx="1105264" cy="1350324"/>
            <a:chOff x="969633" y="178462"/>
            <a:chExt cx="2047865" cy="2501921"/>
          </a:xfrm>
        </p:grpSpPr>
        <p:sp>
          <p:nvSpPr>
            <p:cNvPr id="3" name="Rectangle : coins arrondis 2">
              <a:extLst>
                <a:ext uri="{FF2B5EF4-FFF2-40B4-BE49-F238E27FC236}">
                  <a16:creationId xmlns:a16="http://schemas.microsoft.com/office/drawing/2014/main" id="{C155DB13-E8E0-599F-A888-023B21C1FEA5}"/>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A3E3E817-BCEE-EE00-98BF-FB7BBD3D4400}"/>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E447B7B0-3F11-D660-186B-D7D95886FE0F}"/>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D5EC19DC-CFFA-2458-BB4D-2345BDDCC2AC}"/>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3" name="Rectangle : coins arrondis 512">
              <a:extLst>
                <a:ext uri="{FF2B5EF4-FFF2-40B4-BE49-F238E27FC236}">
                  <a16:creationId xmlns:a16="http://schemas.microsoft.com/office/drawing/2014/main" id="{AC5EBD3B-D6E2-0E2C-487E-0E2FA323C433}"/>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4" name="Rectangle : coins arrondis 513">
              <a:extLst>
                <a:ext uri="{FF2B5EF4-FFF2-40B4-BE49-F238E27FC236}">
                  <a16:creationId xmlns:a16="http://schemas.microsoft.com/office/drawing/2014/main" id="{606ABAB6-DFAD-DCA6-C257-82D677E344F7}"/>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5" name="Rectangle : coins arrondis 514">
              <a:extLst>
                <a:ext uri="{FF2B5EF4-FFF2-40B4-BE49-F238E27FC236}">
                  <a16:creationId xmlns:a16="http://schemas.microsoft.com/office/drawing/2014/main" id="{EB9608CE-A305-B918-F36C-EB8B05DD15C2}"/>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6" name="Rectangle : coins arrondis 515">
              <a:extLst>
                <a:ext uri="{FF2B5EF4-FFF2-40B4-BE49-F238E27FC236}">
                  <a16:creationId xmlns:a16="http://schemas.microsoft.com/office/drawing/2014/main" id="{7770C290-AF98-C2DE-14F4-A24085198E23}"/>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7" name="Rectangle : coins arrondis 516">
              <a:extLst>
                <a:ext uri="{FF2B5EF4-FFF2-40B4-BE49-F238E27FC236}">
                  <a16:creationId xmlns:a16="http://schemas.microsoft.com/office/drawing/2014/main" id="{C6F39674-8C43-DC1B-FAB7-A648714B1025}"/>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Rectangle : coins arrondis 517">
              <a:extLst>
                <a:ext uri="{FF2B5EF4-FFF2-40B4-BE49-F238E27FC236}">
                  <a16:creationId xmlns:a16="http://schemas.microsoft.com/office/drawing/2014/main" id="{83BB4EF6-09C7-91E3-7872-6B75E0F8AEF2}"/>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9" name="Rectangle : coins arrondis 518">
              <a:extLst>
                <a:ext uri="{FF2B5EF4-FFF2-40B4-BE49-F238E27FC236}">
                  <a16:creationId xmlns:a16="http://schemas.microsoft.com/office/drawing/2014/main" id="{3E7BC799-408D-11F2-2D62-2A86F29E7B21}"/>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0" name="Rectangle : coins arrondis 519">
              <a:extLst>
                <a:ext uri="{FF2B5EF4-FFF2-40B4-BE49-F238E27FC236}">
                  <a16:creationId xmlns:a16="http://schemas.microsoft.com/office/drawing/2014/main" id="{38C7D56D-FC90-C01F-1D44-54C8E2DEA0AA}"/>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1" name="Rectangle : coins arrondis 520">
              <a:extLst>
                <a:ext uri="{FF2B5EF4-FFF2-40B4-BE49-F238E27FC236}">
                  <a16:creationId xmlns:a16="http://schemas.microsoft.com/office/drawing/2014/main" id="{5244CDA5-085F-E16A-0B22-D148E47FBB6D}"/>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4" name="object 78">
            <a:extLst>
              <a:ext uri="{FF2B5EF4-FFF2-40B4-BE49-F238E27FC236}">
                <a16:creationId xmlns:a16="http://schemas.microsoft.com/office/drawing/2014/main" id="{FF7DDFE8-907E-FE97-18F2-451EB599178A}"/>
              </a:ext>
            </a:extLst>
          </p:cNvPr>
          <p:cNvSpPr txBox="1"/>
          <p:nvPr/>
        </p:nvSpPr>
        <p:spPr>
          <a:xfrm>
            <a:off x="10451192" y="4752251"/>
            <a:ext cx="1851341" cy="1489415"/>
          </a:xfrm>
          <a:prstGeom prst="rect">
            <a:avLst/>
          </a:prstGeom>
        </p:spPr>
        <p:txBody>
          <a:bodyPr vert="horz" wrap="square" lIns="0" tIns="11971" rIns="0" bIns="0" rtlCol="0">
            <a:spAutoFit/>
          </a:bodyPr>
          <a:lstStyle/>
          <a:p>
            <a:pPr marL="11971" marR="0" lvl="0" indent="0" algn="ctr" defTabSz="914400" rtl="0" eaLnBrk="1" fontAlgn="auto" latinLnBrk="0" hangingPunct="1">
              <a:lnSpc>
                <a:spcPct val="100000"/>
              </a:lnSpc>
              <a:spcBef>
                <a:spcPts val="94"/>
              </a:spcBef>
              <a:spcAft>
                <a:spcPts val="0"/>
              </a:spcAft>
              <a:buClrTx/>
              <a:buSzTx/>
              <a:buFontTx/>
              <a:buNone/>
              <a:tabLst/>
              <a:defRPr/>
            </a:pP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Les Gaz </a:t>
            </a:r>
            <a:r>
              <a:rPr lang="fr-FR" sz="1200" b="1" spc="-5" dirty="0">
                <a:solidFill>
                  <a:srgbClr val="2D385B"/>
                </a:solidFill>
                <a:latin typeface="Arial" panose="020B0604020202020204" pitchFamily="34" charset="0"/>
                <a:cs typeface="Arial" panose="020B0604020202020204" pitchFamily="34" charset="0"/>
              </a:rPr>
              <a:t>L</a:t>
            </a:r>
            <a:r>
              <a:rPr kumimoji="0" lang="fr-FR" sz="1200" b="1" i="0" u="none" strike="noStrike" kern="1200" cap="none" spc="-5" normalizeH="0" baseline="0" noProof="0" dirty="0" err="1">
                <a:ln>
                  <a:noFill/>
                </a:ln>
                <a:solidFill>
                  <a:srgbClr val="2D385B"/>
                </a:solidFill>
                <a:effectLst/>
                <a:uLnTx/>
                <a:uFillTx/>
                <a:latin typeface="Arial" panose="020B0604020202020204" pitchFamily="34" charset="0"/>
                <a:ea typeface="+mn-ea"/>
                <a:cs typeface="Arial" panose="020B0604020202020204" pitchFamily="34" charset="0"/>
              </a:rPr>
              <a:t>iquides</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 </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butane, propane </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et le carburant automobile </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constitué </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d’un mélange</a:t>
            </a:r>
            <a:b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2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de ces gaz .</a:t>
            </a:r>
          </a:p>
        </p:txBody>
      </p:sp>
      <p:pic>
        <p:nvPicPr>
          <p:cNvPr id="525" name="Image 524" descr="Une image contenant texte&#10;&#10;Description générée automatiquement">
            <a:extLst>
              <a:ext uri="{FF2B5EF4-FFF2-40B4-BE49-F238E27FC236}">
                <a16:creationId xmlns:a16="http://schemas.microsoft.com/office/drawing/2014/main" id="{A75415B2-88DE-697D-1D2C-D1BABD5528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95368" y="5015132"/>
            <a:ext cx="1222811" cy="1438547"/>
          </a:xfrm>
          <a:prstGeom prst="rect">
            <a:avLst/>
          </a:prstGeom>
        </p:spPr>
      </p:pic>
      <p:pic>
        <p:nvPicPr>
          <p:cNvPr id="581" name="Image 580">
            <a:extLst>
              <a:ext uri="{FF2B5EF4-FFF2-40B4-BE49-F238E27FC236}">
                <a16:creationId xmlns:a16="http://schemas.microsoft.com/office/drawing/2014/main" id="{63D10F34-AC24-BC94-D993-7CE840EE7184}"/>
              </a:ext>
            </a:extLst>
          </p:cNvPr>
          <p:cNvPicPr>
            <a:picLocks noChangeAspect="1"/>
          </p:cNvPicPr>
          <p:nvPr/>
        </p:nvPicPr>
        <p:blipFill>
          <a:blip r:embed="rId6"/>
          <a:stretch>
            <a:fillRect/>
          </a:stretch>
        </p:blipFill>
        <p:spPr>
          <a:xfrm rot="725184">
            <a:off x="9215382" y="4757196"/>
            <a:ext cx="823031" cy="731583"/>
          </a:xfrm>
          <a:prstGeom prst="rect">
            <a:avLst/>
          </a:prstGeom>
        </p:spPr>
      </p:pic>
      <p:sp>
        <p:nvSpPr>
          <p:cNvPr id="21" name="object 11">
            <a:extLst>
              <a:ext uri="{FF2B5EF4-FFF2-40B4-BE49-F238E27FC236}">
                <a16:creationId xmlns:a16="http://schemas.microsoft.com/office/drawing/2014/main" id="{30E6FCED-C002-1CB0-422D-EB5946349A35}"/>
              </a:ext>
            </a:extLst>
          </p:cNvPr>
          <p:cNvSpPr/>
          <p:nvPr/>
        </p:nvSpPr>
        <p:spPr>
          <a:xfrm flipV="1">
            <a:off x="2758025" y="2934122"/>
            <a:ext cx="310477" cy="480571"/>
          </a:xfrm>
          <a:custGeom>
            <a:avLst/>
            <a:gdLst/>
            <a:ahLst/>
            <a:cxnLst/>
            <a:rect l="l" t="t" r="r" b="b"/>
            <a:pathLst>
              <a:path w="530860" h="821690">
                <a:moveTo>
                  <a:pt x="530479" y="821372"/>
                </a:moveTo>
                <a:lnTo>
                  <a:pt x="238569" y="821372"/>
                </a:lnTo>
                <a:lnTo>
                  <a:pt x="190488" y="816525"/>
                </a:lnTo>
                <a:lnTo>
                  <a:pt x="145705" y="802624"/>
                </a:lnTo>
                <a:lnTo>
                  <a:pt x="105181" y="780629"/>
                </a:lnTo>
                <a:lnTo>
                  <a:pt x="69873" y="751497"/>
                </a:lnTo>
                <a:lnTo>
                  <a:pt x="40742" y="716188"/>
                </a:lnTo>
                <a:lnTo>
                  <a:pt x="18747" y="675661"/>
                </a:lnTo>
                <a:lnTo>
                  <a:pt x="4846" y="630875"/>
                </a:lnTo>
                <a:lnTo>
                  <a:pt x="0" y="582790"/>
                </a:lnTo>
                <a:lnTo>
                  <a:pt x="0" y="0"/>
                </a:lnTo>
              </a:path>
            </a:pathLst>
          </a:custGeom>
          <a:ln w="6769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object 3">
            <a:extLst>
              <a:ext uri="{FF2B5EF4-FFF2-40B4-BE49-F238E27FC236}">
                <a16:creationId xmlns:a16="http://schemas.microsoft.com/office/drawing/2014/main" id="{3939AA2F-A93E-61A5-BA59-A533B4C51F4E}"/>
              </a:ext>
            </a:extLst>
          </p:cNvPr>
          <p:cNvSpPr/>
          <p:nvPr/>
        </p:nvSpPr>
        <p:spPr>
          <a:xfrm>
            <a:off x="3966949" y="2939046"/>
            <a:ext cx="187988" cy="45719"/>
          </a:xfrm>
          <a:custGeom>
            <a:avLst/>
            <a:gdLst/>
            <a:ahLst/>
            <a:cxnLst/>
            <a:rect l="l" t="t" r="r" b="b"/>
            <a:pathLst>
              <a:path w="235585">
                <a:moveTo>
                  <a:pt x="235483"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24" name="object 5">
            <a:extLst>
              <a:ext uri="{FF2B5EF4-FFF2-40B4-BE49-F238E27FC236}">
                <a16:creationId xmlns:a16="http://schemas.microsoft.com/office/drawing/2014/main" id="{E303D34F-BD0F-8386-DEF6-F1187032B12E}"/>
              </a:ext>
            </a:extLst>
          </p:cNvPr>
          <p:cNvSpPr/>
          <p:nvPr/>
        </p:nvSpPr>
        <p:spPr>
          <a:xfrm>
            <a:off x="5022375" y="2931376"/>
            <a:ext cx="278867" cy="45719"/>
          </a:xfrm>
          <a:custGeom>
            <a:avLst/>
            <a:gdLst/>
            <a:ahLst/>
            <a:cxnLst/>
            <a:rect l="l" t="t" r="r" b="b"/>
            <a:pathLst>
              <a:path w="267335">
                <a:moveTo>
                  <a:pt x="266915"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28" name="object 9">
            <a:extLst>
              <a:ext uri="{FF2B5EF4-FFF2-40B4-BE49-F238E27FC236}">
                <a16:creationId xmlns:a16="http://schemas.microsoft.com/office/drawing/2014/main" id="{5851EF3E-8A09-4D73-4898-8A0226742D8B}"/>
              </a:ext>
            </a:extLst>
          </p:cNvPr>
          <p:cNvSpPr/>
          <p:nvPr/>
        </p:nvSpPr>
        <p:spPr>
          <a:xfrm>
            <a:off x="1885588" y="3162879"/>
            <a:ext cx="254714" cy="474250"/>
          </a:xfrm>
          <a:custGeom>
            <a:avLst/>
            <a:gdLst/>
            <a:ahLst/>
            <a:cxnLst/>
            <a:rect l="l" t="t" r="r" b="b"/>
            <a:pathLst>
              <a:path w="296544" h="1146175">
                <a:moveTo>
                  <a:pt x="296100" y="1145590"/>
                </a:moveTo>
                <a:lnTo>
                  <a:pt x="179590" y="1145590"/>
                </a:lnTo>
                <a:lnTo>
                  <a:pt x="128158" y="1139290"/>
                </a:lnTo>
                <a:lnTo>
                  <a:pt x="86370" y="1121343"/>
                </a:lnTo>
                <a:lnTo>
                  <a:pt x="53594" y="1093181"/>
                </a:lnTo>
                <a:lnTo>
                  <a:pt x="29200" y="1056236"/>
                </a:lnTo>
                <a:lnTo>
                  <a:pt x="12557" y="1011939"/>
                </a:lnTo>
                <a:lnTo>
                  <a:pt x="3034" y="961724"/>
                </a:lnTo>
                <a:lnTo>
                  <a:pt x="0" y="907021"/>
                </a:lnTo>
                <a:lnTo>
                  <a:pt x="0" y="0"/>
                </a:lnTo>
              </a:path>
            </a:pathLst>
          </a:custGeom>
          <a:ln w="6769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object 10">
            <a:extLst>
              <a:ext uri="{FF2B5EF4-FFF2-40B4-BE49-F238E27FC236}">
                <a16:creationId xmlns:a16="http://schemas.microsoft.com/office/drawing/2014/main" id="{BBB496F5-F16C-F971-7F94-1218689EBD4D}"/>
              </a:ext>
            </a:extLst>
          </p:cNvPr>
          <p:cNvSpPr/>
          <p:nvPr/>
        </p:nvSpPr>
        <p:spPr>
          <a:xfrm>
            <a:off x="2068219" y="3525132"/>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object 11">
            <a:extLst>
              <a:ext uri="{FF2B5EF4-FFF2-40B4-BE49-F238E27FC236}">
                <a16:creationId xmlns:a16="http://schemas.microsoft.com/office/drawing/2014/main" id="{9827A14B-2663-DC5B-1985-AB811B88DEA3}"/>
              </a:ext>
            </a:extLst>
          </p:cNvPr>
          <p:cNvSpPr/>
          <p:nvPr/>
        </p:nvSpPr>
        <p:spPr>
          <a:xfrm>
            <a:off x="2758025" y="3665639"/>
            <a:ext cx="310477" cy="606697"/>
          </a:xfrm>
          <a:custGeom>
            <a:avLst/>
            <a:gdLst/>
            <a:ahLst/>
            <a:cxnLst/>
            <a:rect l="l" t="t" r="r" b="b"/>
            <a:pathLst>
              <a:path w="530860" h="821690">
                <a:moveTo>
                  <a:pt x="530479" y="821372"/>
                </a:moveTo>
                <a:lnTo>
                  <a:pt x="238569" y="821372"/>
                </a:lnTo>
                <a:lnTo>
                  <a:pt x="190488" y="816525"/>
                </a:lnTo>
                <a:lnTo>
                  <a:pt x="145705" y="802624"/>
                </a:lnTo>
                <a:lnTo>
                  <a:pt x="105181" y="780629"/>
                </a:lnTo>
                <a:lnTo>
                  <a:pt x="69873" y="751497"/>
                </a:lnTo>
                <a:lnTo>
                  <a:pt x="40742" y="716188"/>
                </a:lnTo>
                <a:lnTo>
                  <a:pt x="18747" y="675661"/>
                </a:lnTo>
                <a:lnTo>
                  <a:pt x="4846" y="630875"/>
                </a:lnTo>
                <a:lnTo>
                  <a:pt x="0" y="582790"/>
                </a:lnTo>
                <a:lnTo>
                  <a:pt x="0" y="0"/>
                </a:lnTo>
              </a:path>
            </a:pathLst>
          </a:custGeom>
          <a:ln w="6769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object 15">
            <a:extLst>
              <a:ext uri="{FF2B5EF4-FFF2-40B4-BE49-F238E27FC236}">
                <a16:creationId xmlns:a16="http://schemas.microsoft.com/office/drawing/2014/main" id="{018E58A2-4951-52AD-25F9-F64C53A61E50}"/>
              </a:ext>
            </a:extLst>
          </p:cNvPr>
          <p:cNvSpPr/>
          <p:nvPr/>
        </p:nvSpPr>
        <p:spPr>
          <a:xfrm>
            <a:off x="1885590" y="3636790"/>
            <a:ext cx="267804" cy="697832"/>
          </a:xfrm>
          <a:custGeom>
            <a:avLst/>
            <a:gdLst/>
            <a:ahLst/>
            <a:cxnLst/>
            <a:rect l="l" t="t" r="r" b="b"/>
            <a:pathLst>
              <a:path w="311785" h="1193165">
                <a:moveTo>
                  <a:pt x="311480" y="0"/>
                </a:moveTo>
                <a:lnTo>
                  <a:pt x="179603" y="0"/>
                </a:lnTo>
                <a:lnTo>
                  <a:pt x="128166" y="6300"/>
                </a:lnTo>
                <a:lnTo>
                  <a:pt x="86374" y="24247"/>
                </a:lnTo>
                <a:lnTo>
                  <a:pt x="53596" y="52409"/>
                </a:lnTo>
                <a:lnTo>
                  <a:pt x="29201" y="89354"/>
                </a:lnTo>
                <a:lnTo>
                  <a:pt x="12557" y="133650"/>
                </a:lnTo>
                <a:lnTo>
                  <a:pt x="3034" y="183866"/>
                </a:lnTo>
                <a:lnTo>
                  <a:pt x="0" y="238569"/>
                </a:lnTo>
                <a:lnTo>
                  <a:pt x="0" y="1192796"/>
                </a:lnTo>
              </a:path>
            </a:pathLst>
          </a:custGeom>
          <a:ln w="6769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52" name="Groupe 551">
            <a:extLst>
              <a:ext uri="{FF2B5EF4-FFF2-40B4-BE49-F238E27FC236}">
                <a16:creationId xmlns:a16="http://schemas.microsoft.com/office/drawing/2014/main" id="{BD1E84BC-8DE6-277A-0F38-8C542B4B957E}"/>
              </a:ext>
            </a:extLst>
          </p:cNvPr>
          <p:cNvGrpSpPr/>
          <p:nvPr/>
        </p:nvGrpSpPr>
        <p:grpSpPr>
          <a:xfrm>
            <a:off x="8855560" y="2932295"/>
            <a:ext cx="558169" cy="1344620"/>
            <a:chOff x="9441712" y="2832428"/>
            <a:chExt cx="578504" cy="1393607"/>
          </a:xfrm>
        </p:grpSpPr>
        <p:sp>
          <p:nvSpPr>
            <p:cNvPr id="34" name="object 16">
              <a:extLst>
                <a:ext uri="{FF2B5EF4-FFF2-40B4-BE49-F238E27FC236}">
                  <a16:creationId xmlns:a16="http://schemas.microsoft.com/office/drawing/2014/main" id="{97600283-DE5D-AE83-D8B9-75A2E79256DA}"/>
                </a:ext>
              </a:extLst>
            </p:cNvPr>
            <p:cNvSpPr/>
            <p:nvPr/>
          </p:nvSpPr>
          <p:spPr>
            <a:xfrm>
              <a:off x="9441712" y="2832428"/>
              <a:ext cx="287080" cy="730183"/>
            </a:xfrm>
            <a:custGeom>
              <a:avLst/>
              <a:gdLst/>
              <a:ahLst/>
              <a:cxnLst/>
              <a:rect l="l" t="t" r="r" b="b"/>
              <a:pathLst>
                <a:path w="922020" h="1204595">
                  <a:moveTo>
                    <a:pt x="921943" y="1204556"/>
                  </a:moveTo>
                  <a:lnTo>
                    <a:pt x="805433" y="1204556"/>
                  </a:lnTo>
                  <a:lnTo>
                    <a:pt x="754001" y="1198256"/>
                  </a:lnTo>
                  <a:lnTo>
                    <a:pt x="712213" y="1180309"/>
                  </a:lnTo>
                  <a:lnTo>
                    <a:pt x="679437" y="1152147"/>
                  </a:lnTo>
                  <a:lnTo>
                    <a:pt x="655043" y="1115202"/>
                  </a:lnTo>
                  <a:lnTo>
                    <a:pt x="638400" y="1070906"/>
                  </a:lnTo>
                  <a:lnTo>
                    <a:pt x="628877" y="1020690"/>
                  </a:lnTo>
                  <a:lnTo>
                    <a:pt x="625843" y="965987"/>
                  </a:lnTo>
                  <a:lnTo>
                    <a:pt x="625843" y="318858"/>
                  </a:lnTo>
                  <a:lnTo>
                    <a:pt x="623487" y="261670"/>
                  </a:lnTo>
                  <a:lnTo>
                    <a:pt x="616307" y="210455"/>
                  </a:lnTo>
                  <a:lnTo>
                    <a:pt x="604136" y="165102"/>
                  </a:lnTo>
                  <a:lnTo>
                    <a:pt x="586805" y="125500"/>
                  </a:lnTo>
                  <a:lnTo>
                    <a:pt x="564149" y="91538"/>
                  </a:lnTo>
                  <a:lnTo>
                    <a:pt x="535999" y="63106"/>
                  </a:lnTo>
                  <a:lnTo>
                    <a:pt x="502188" y="40092"/>
                  </a:lnTo>
                  <a:lnTo>
                    <a:pt x="462549" y="22385"/>
                  </a:lnTo>
                  <a:lnTo>
                    <a:pt x="416913" y="9875"/>
                  </a:lnTo>
                  <a:lnTo>
                    <a:pt x="365114" y="2450"/>
                  </a:lnTo>
                  <a:lnTo>
                    <a:pt x="306984" y="0"/>
                  </a:lnTo>
                  <a:lnTo>
                    <a:pt x="0" y="0"/>
                  </a:lnTo>
                </a:path>
              </a:pathLst>
            </a:custGeom>
            <a:ln w="67691" cap="rnd">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object 17">
              <a:extLst>
                <a:ext uri="{FF2B5EF4-FFF2-40B4-BE49-F238E27FC236}">
                  <a16:creationId xmlns:a16="http://schemas.microsoft.com/office/drawing/2014/main" id="{C487D341-EA28-4691-FD04-00FCF4373174}"/>
                </a:ext>
              </a:extLst>
            </p:cNvPr>
            <p:cNvSpPr/>
            <p:nvPr/>
          </p:nvSpPr>
          <p:spPr>
            <a:xfrm>
              <a:off x="9736333" y="3470717"/>
              <a:ext cx="283883" cy="202786"/>
            </a:xfrm>
            <a:custGeom>
              <a:avLst/>
              <a:gdLst/>
              <a:ahLst/>
              <a:cxnLst/>
              <a:rect l="l" t="t" r="r" b="b"/>
              <a:pathLst>
                <a:path w="297179" h="250825">
                  <a:moveTo>
                    <a:pt x="0" y="0"/>
                  </a:moveTo>
                  <a:lnTo>
                    <a:pt x="53251"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object 18">
              <a:extLst>
                <a:ext uri="{FF2B5EF4-FFF2-40B4-BE49-F238E27FC236}">
                  <a16:creationId xmlns:a16="http://schemas.microsoft.com/office/drawing/2014/main" id="{70FE7F33-8A02-BDFC-72C0-8A6676D84E9C}"/>
                </a:ext>
              </a:extLst>
            </p:cNvPr>
            <p:cNvSpPr/>
            <p:nvPr/>
          </p:nvSpPr>
          <p:spPr>
            <a:xfrm>
              <a:off x="9461936" y="3566291"/>
              <a:ext cx="308636" cy="659744"/>
            </a:xfrm>
            <a:custGeom>
              <a:avLst/>
              <a:gdLst/>
              <a:ahLst/>
              <a:cxnLst/>
              <a:rect l="l" t="t" r="r" b="b"/>
              <a:pathLst>
                <a:path w="762000" h="1088390">
                  <a:moveTo>
                    <a:pt x="761466" y="0"/>
                  </a:moveTo>
                  <a:lnTo>
                    <a:pt x="629589" y="0"/>
                  </a:lnTo>
                  <a:lnTo>
                    <a:pt x="578153" y="6300"/>
                  </a:lnTo>
                  <a:lnTo>
                    <a:pt x="536361" y="24248"/>
                  </a:lnTo>
                  <a:lnTo>
                    <a:pt x="503583" y="52410"/>
                  </a:lnTo>
                  <a:lnTo>
                    <a:pt x="479187" y="89357"/>
                  </a:lnTo>
                  <a:lnTo>
                    <a:pt x="462544" y="133655"/>
                  </a:lnTo>
                  <a:lnTo>
                    <a:pt x="453020" y="183874"/>
                  </a:lnTo>
                  <a:lnTo>
                    <a:pt x="449986" y="238582"/>
                  </a:lnTo>
                  <a:lnTo>
                    <a:pt x="449986" y="768934"/>
                  </a:lnTo>
                  <a:lnTo>
                    <a:pt x="447630" y="826122"/>
                  </a:lnTo>
                  <a:lnTo>
                    <a:pt x="440450" y="877337"/>
                  </a:lnTo>
                  <a:lnTo>
                    <a:pt x="428279" y="922690"/>
                  </a:lnTo>
                  <a:lnTo>
                    <a:pt x="410949" y="962292"/>
                  </a:lnTo>
                  <a:lnTo>
                    <a:pt x="388292" y="996254"/>
                  </a:lnTo>
                  <a:lnTo>
                    <a:pt x="360142" y="1024686"/>
                  </a:lnTo>
                  <a:lnTo>
                    <a:pt x="326331" y="1047701"/>
                  </a:lnTo>
                  <a:lnTo>
                    <a:pt x="286692" y="1065407"/>
                  </a:lnTo>
                  <a:lnTo>
                    <a:pt x="241056" y="1077918"/>
                  </a:lnTo>
                  <a:lnTo>
                    <a:pt x="189257" y="1085342"/>
                  </a:lnTo>
                  <a:lnTo>
                    <a:pt x="131127" y="1087793"/>
                  </a:lnTo>
                  <a:lnTo>
                    <a:pt x="0" y="1087793"/>
                  </a:lnTo>
                </a:path>
              </a:pathLst>
            </a:custGeom>
            <a:ln w="67690" cap="rnd">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 name="object 37">
            <a:extLst>
              <a:ext uri="{FF2B5EF4-FFF2-40B4-BE49-F238E27FC236}">
                <a16:creationId xmlns:a16="http://schemas.microsoft.com/office/drawing/2014/main" id="{5FE7E846-85FF-7F5B-D382-932D406CF7D7}"/>
              </a:ext>
            </a:extLst>
          </p:cNvPr>
          <p:cNvSpPr/>
          <p:nvPr/>
        </p:nvSpPr>
        <p:spPr>
          <a:xfrm>
            <a:off x="3275981" y="2815622"/>
            <a:ext cx="590182" cy="272996"/>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object 38">
            <a:extLst>
              <a:ext uri="{FF2B5EF4-FFF2-40B4-BE49-F238E27FC236}">
                <a16:creationId xmlns:a16="http://schemas.microsoft.com/office/drawing/2014/main" id="{69735A1B-F40A-040C-15FD-C98111462E63}"/>
              </a:ext>
            </a:extLst>
          </p:cNvPr>
          <p:cNvSpPr/>
          <p:nvPr/>
        </p:nvSpPr>
        <p:spPr>
          <a:xfrm>
            <a:off x="6889165" y="4155240"/>
            <a:ext cx="590174" cy="272996"/>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object 39">
            <a:extLst>
              <a:ext uri="{FF2B5EF4-FFF2-40B4-BE49-F238E27FC236}">
                <a16:creationId xmlns:a16="http://schemas.microsoft.com/office/drawing/2014/main" id="{25C5D2BA-DE66-C738-EB97-E3CCC3778EE3}"/>
              </a:ext>
            </a:extLst>
          </p:cNvPr>
          <p:cNvSpPr/>
          <p:nvPr/>
        </p:nvSpPr>
        <p:spPr>
          <a:xfrm>
            <a:off x="2458854" y="3212401"/>
            <a:ext cx="598670" cy="149667"/>
          </a:xfrm>
          <a:custGeom>
            <a:avLst/>
            <a:gdLst/>
            <a:ahLst/>
            <a:cxnLst/>
            <a:rect l="l" t="t" r="r" b="b"/>
            <a:pathLst>
              <a:path w="1023619" h="255904">
                <a:moveTo>
                  <a:pt x="991006" y="25247"/>
                </a:moveTo>
                <a:lnTo>
                  <a:pt x="25234" y="25247"/>
                </a:lnTo>
                <a:lnTo>
                  <a:pt x="10645" y="55359"/>
                </a:lnTo>
                <a:lnTo>
                  <a:pt x="3154" y="77403"/>
                </a:lnTo>
                <a:lnTo>
                  <a:pt x="394" y="102185"/>
                </a:lnTo>
                <a:lnTo>
                  <a:pt x="0" y="140512"/>
                </a:lnTo>
                <a:lnTo>
                  <a:pt x="3942" y="185924"/>
                </a:lnTo>
                <a:lnTo>
                  <a:pt x="12617" y="222507"/>
                </a:lnTo>
                <a:lnTo>
                  <a:pt x="21291" y="246911"/>
                </a:lnTo>
                <a:lnTo>
                  <a:pt x="25234" y="255790"/>
                </a:lnTo>
                <a:lnTo>
                  <a:pt x="989393" y="255790"/>
                </a:lnTo>
                <a:lnTo>
                  <a:pt x="1009099" y="238916"/>
                </a:lnTo>
                <a:lnTo>
                  <a:pt x="1019219" y="221283"/>
                </a:lnTo>
                <a:lnTo>
                  <a:pt x="1022947" y="192084"/>
                </a:lnTo>
                <a:lnTo>
                  <a:pt x="1023480" y="140512"/>
                </a:lnTo>
                <a:lnTo>
                  <a:pt x="1018406" y="85174"/>
                </a:lnTo>
                <a:lnTo>
                  <a:pt x="1007243" y="49699"/>
                </a:lnTo>
                <a:lnTo>
                  <a:pt x="996080" y="30815"/>
                </a:lnTo>
                <a:lnTo>
                  <a:pt x="991006" y="25247"/>
                </a:lnTo>
                <a:close/>
              </a:path>
              <a:path w="1023619" h="255904">
                <a:moveTo>
                  <a:pt x="184657" y="13906"/>
                </a:moveTo>
                <a:lnTo>
                  <a:pt x="148831" y="13906"/>
                </a:lnTo>
                <a:lnTo>
                  <a:pt x="148831" y="25247"/>
                </a:lnTo>
                <a:lnTo>
                  <a:pt x="184657" y="25247"/>
                </a:lnTo>
                <a:lnTo>
                  <a:pt x="184657" y="13906"/>
                </a:lnTo>
                <a:close/>
              </a:path>
              <a:path w="1023619" h="255904">
                <a:moveTo>
                  <a:pt x="531901" y="13906"/>
                </a:moveTo>
                <a:lnTo>
                  <a:pt x="496074" y="13906"/>
                </a:lnTo>
                <a:lnTo>
                  <a:pt x="496074" y="25247"/>
                </a:lnTo>
                <a:lnTo>
                  <a:pt x="531901" y="25247"/>
                </a:lnTo>
                <a:lnTo>
                  <a:pt x="531901" y="13906"/>
                </a:lnTo>
                <a:close/>
              </a:path>
              <a:path w="1023619" h="255904">
                <a:moveTo>
                  <a:pt x="873302" y="13906"/>
                </a:moveTo>
                <a:lnTo>
                  <a:pt x="837476" y="13906"/>
                </a:lnTo>
                <a:lnTo>
                  <a:pt x="837476" y="25247"/>
                </a:lnTo>
                <a:lnTo>
                  <a:pt x="873302" y="25247"/>
                </a:lnTo>
                <a:lnTo>
                  <a:pt x="873302" y="13906"/>
                </a:lnTo>
                <a:close/>
              </a:path>
              <a:path w="1023619" h="255904">
                <a:moveTo>
                  <a:pt x="192709" y="0"/>
                </a:moveTo>
                <a:lnTo>
                  <a:pt x="140754" y="0"/>
                </a:lnTo>
                <a:lnTo>
                  <a:pt x="140754" y="13906"/>
                </a:lnTo>
                <a:lnTo>
                  <a:pt x="192709" y="13906"/>
                </a:lnTo>
                <a:lnTo>
                  <a:pt x="192709" y="0"/>
                </a:lnTo>
                <a:close/>
              </a:path>
              <a:path w="1023619" h="255904">
                <a:moveTo>
                  <a:pt x="539965" y="0"/>
                </a:moveTo>
                <a:lnTo>
                  <a:pt x="488010" y="0"/>
                </a:lnTo>
                <a:lnTo>
                  <a:pt x="488010" y="13906"/>
                </a:lnTo>
                <a:lnTo>
                  <a:pt x="539965" y="13906"/>
                </a:lnTo>
                <a:lnTo>
                  <a:pt x="539965" y="0"/>
                </a:lnTo>
                <a:close/>
              </a:path>
              <a:path w="1023619" h="255904">
                <a:moveTo>
                  <a:pt x="881367" y="0"/>
                </a:moveTo>
                <a:lnTo>
                  <a:pt x="829411" y="0"/>
                </a:lnTo>
                <a:lnTo>
                  <a:pt x="829411" y="13906"/>
                </a:lnTo>
                <a:lnTo>
                  <a:pt x="881367" y="13906"/>
                </a:lnTo>
                <a:lnTo>
                  <a:pt x="88136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object 40">
            <a:extLst>
              <a:ext uri="{FF2B5EF4-FFF2-40B4-BE49-F238E27FC236}">
                <a16:creationId xmlns:a16="http://schemas.microsoft.com/office/drawing/2014/main" id="{9C21029B-33CA-35FF-B361-23180587B12E}"/>
              </a:ext>
            </a:extLst>
          </p:cNvPr>
          <p:cNvSpPr/>
          <p:nvPr/>
        </p:nvSpPr>
        <p:spPr>
          <a:xfrm>
            <a:off x="2458854" y="3212401"/>
            <a:ext cx="598670" cy="149667"/>
          </a:xfrm>
          <a:custGeom>
            <a:avLst/>
            <a:gdLst/>
            <a:ahLst/>
            <a:cxnLst/>
            <a:rect l="l" t="t" r="r" b="b"/>
            <a:pathLst>
              <a:path w="1023619" h="255904">
                <a:moveTo>
                  <a:pt x="991006" y="25247"/>
                </a:moveTo>
                <a:lnTo>
                  <a:pt x="873302" y="25247"/>
                </a:lnTo>
                <a:lnTo>
                  <a:pt x="873302" y="13906"/>
                </a:lnTo>
                <a:lnTo>
                  <a:pt x="881367" y="13906"/>
                </a:lnTo>
                <a:lnTo>
                  <a:pt x="881367" y="0"/>
                </a:lnTo>
                <a:lnTo>
                  <a:pt x="829411" y="0"/>
                </a:lnTo>
                <a:lnTo>
                  <a:pt x="829411" y="13906"/>
                </a:lnTo>
                <a:lnTo>
                  <a:pt x="837476" y="13906"/>
                </a:lnTo>
                <a:lnTo>
                  <a:pt x="837476" y="25247"/>
                </a:lnTo>
                <a:lnTo>
                  <a:pt x="531901" y="25247"/>
                </a:lnTo>
                <a:lnTo>
                  <a:pt x="531901" y="13906"/>
                </a:lnTo>
                <a:lnTo>
                  <a:pt x="539965" y="13906"/>
                </a:lnTo>
                <a:lnTo>
                  <a:pt x="539965" y="0"/>
                </a:lnTo>
                <a:lnTo>
                  <a:pt x="488010" y="0"/>
                </a:lnTo>
                <a:lnTo>
                  <a:pt x="488010" y="13906"/>
                </a:lnTo>
                <a:lnTo>
                  <a:pt x="496074" y="13906"/>
                </a:lnTo>
                <a:lnTo>
                  <a:pt x="496074" y="25247"/>
                </a:lnTo>
                <a:lnTo>
                  <a:pt x="304482" y="25247"/>
                </a:lnTo>
                <a:lnTo>
                  <a:pt x="239534" y="25247"/>
                </a:lnTo>
                <a:lnTo>
                  <a:pt x="184657" y="25247"/>
                </a:lnTo>
                <a:lnTo>
                  <a:pt x="184657" y="13906"/>
                </a:lnTo>
                <a:lnTo>
                  <a:pt x="192709" y="13906"/>
                </a:lnTo>
                <a:lnTo>
                  <a:pt x="192709" y="0"/>
                </a:lnTo>
                <a:lnTo>
                  <a:pt x="140754" y="0"/>
                </a:lnTo>
                <a:lnTo>
                  <a:pt x="140754" y="13906"/>
                </a:lnTo>
                <a:lnTo>
                  <a:pt x="148831" y="13906"/>
                </a:lnTo>
                <a:lnTo>
                  <a:pt x="148831" y="25247"/>
                </a:lnTo>
                <a:lnTo>
                  <a:pt x="25234" y="25247"/>
                </a:lnTo>
                <a:lnTo>
                  <a:pt x="10645" y="55359"/>
                </a:lnTo>
                <a:lnTo>
                  <a:pt x="3154" y="77403"/>
                </a:lnTo>
                <a:lnTo>
                  <a:pt x="394" y="102185"/>
                </a:lnTo>
                <a:lnTo>
                  <a:pt x="0" y="140512"/>
                </a:lnTo>
                <a:lnTo>
                  <a:pt x="3942" y="185924"/>
                </a:lnTo>
                <a:lnTo>
                  <a:pt x="12617" y="222507"/>
                </a:lnTo>
                <a:lnTo>
                  <a:pt x="21291" y="246911"/>
                </a:lnTo>
                <a:lnTo>
                  <a:pt x="25234" y="255790"/>
                </a:lnTo>
                <a:lnTo>
                  <a:pt x="989393" y="255790"/>
                </a:lnTo>
                <a:lnTo>
                  <a:pt x="1009099" y="238916"/>
                </a:lnTo>
                <a:lnTo>
                  <a:pt x="1019219" y="221283"/>
                </a:lnTo>
                <a:lnTo>
                  <a:pt x="1022947" y="192084"/>
                </a:lnTo>
                <a:lnTo>
                  <a:pt x="1023480" y="140512"/>
                </a:lnTo>
                <a:lnTo>
                  <a:pt x="1018406" y="85174"/>
                </a:lnTo>
                <a:lnTo>
                  <a:pt x="1007243" y="49699"/>
                </a:lnTo>
                <a:lnTo>
                  <a:pt x="996080" y="30815"/>
                </a:lnTo>
                <a:lnTo>
                  <a:pt x="991006" y="25247"/>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object 41">
            <a:extLst>
              <a:ext uri="{FF2B5EF4-FFF2-40B4-BE49-F238E27FC236}">
                <a16:creationId xmlns:a16="http://schemas.microsoft.com/office/drawing/2014/main" id="{459B9E52-18AB-5D51-45B0-4D2D4260C347}"/>
              </a:ext>
            </a:extLst>
          </p:cNvPr>
          <p:cNvSpPr/>
          <p:nvPr/>
        </p:nvSpPr>
        <p:spPr>
          <a:xfrm>
            <a:off x="2435424" y="3385952"/>
            <a:ext cx="647323" cy="0"/>
          </a:xfrm>
          <a:custGeom>
            <a:avLst/>
            <a:gdLst/>
            <a:ahLst/>
            <a:cxnLst/>
            <a:rect l="l" t="t" r="r" b="b"/>
            <a:pathLst>
              <a:path w="1106804">
                <a:moveTo>
                  <a:pt x="0" y="0"/>
                </a:moveTo>
                <a:lnTo>
                  <a:pt x="1106627" y="0"/>
                </a:lnTo>
              </a:path>
            </a:pathLst>
          </a:custGeom>
          <a:ln w="4584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object 42">
            <a:extLst>
              <a:ext uri="{FF2B5EF4-FFF2-40B4-BE49-F238E27FC236}">
                <a16:creationId xmlns:a16="http://schemas.microsoft.com/office/drawing/2014/main" id="{3E79BB1A-C4B3-21F1-4E7A-DD05A7C38E1C}"/>
              </a:ext>
            </a:extLst>
          </p:cNvPr>
          <p:cNvSpPr/>
          <p:nvPr/>
        </p:nvSpPr>
        <p:spPr>
          <a:xfrm>
            <a:off x="2453473" y="3407240"/>
            <a:ext cx="612784" cy="0"/>
          </a:xfrm>
          <a:custGeom>
            <a:avLst/>
            <a:gdLst/>
            <a:ahLst/>
            <a:cxnLst/>
            <a:rect l="l" t="t" r="r" b="b"/>
            <a:pathLst>
              <a:path w="1047750">
                <a:moveTo>
                  <a:pt x="0" y="0"/>
                </a:moveTo>
                <a:lnTo>
                  <a:pt x="1047457" y="0"/>
                </a:lnTo>
              </a:path>
            </a:pathLst>
          </a:custGeom>
          <a:ln w="12776">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object 43">
            <a:extLst>
              <a:ext uri="{FF2B5EF4-FFF2-40B4-BE49-F238E27FC236}">
                <a16:creationId xmlns:a16="http://schemas.microsoft.com/office/drawing/2014/main" id="{560A17BA-F8A7-89F8-39AE-2277AA833FB5}"/>
              </a:ext>
            </a:extLst>
          </p:cNvPr>
          <p:cNvSpPr/>
          <p:nvPr/>
        </p:nvSpPr>
        <p:spPr>
          <a:xfrm>
            <a:off x="2456075" y="3397113"/>
            <a:ext cx="75762" cy="75762"/>
          </a:xfrm>
          <a:custGeom>
            <a:avLst/>
            <a:gdLst/>
            <a:ahLst/>
            <a:cxnLst/>
            <a:rect l="l" t="t" r="r" b="b"/>
            <a:pathLst>
              <a:path w="129539" h="129540">
                <a:moveTo>
                  <a:pt x="64528" y="0"/>
                </a:moveTo>
                <a:lnTo>
                  <a:pt x="39412" y="5073"/>
                </a:lnTo>
                <a:lnTo>
                  <a:pt x="18900" y="18907"/>
                </a:lnTo>
                <a:lnTo>
                  <a:pt x="5071" y="39422"/>
                </a:lnTo>
                <a:lnTo>
                  <a:pt x="0" y="64541"/>
                </a:lnTo>
                <a:lnTo>
                  <a:pt x="5071" y="89658"/>
                </a:lnTo>
                <a:lnTo>
                  <a:pt x="18900" y="110169"/>
                </a:lnTo>
                <a:lnTo>
                  <a:pt x="39412" y="123998"/>
                </a:lnTo>
                <a:lnTo>
                  <a:pt x="64528" y="129070"/>
                </a:lnTo>
                <a:lnTo>
                  <a:pt x="89647" y="123998"/>
                </a:lnTo>
                <a:lnTo>
                  <a:pt x="110162" y="110169"/>
                </a:lnTo>
                <a:lnTo>
                  <a:pt x="123996" y="89658"/>
                </a:lnTo>
                <a:lnTo>
                  <a:pt x="129070" y="64541"/>
                </a:lnTo>
                <a:lnTo>
                  <a:pt x="123996" y="39422"/>
                </a:lnTo>
                <a:lnTo>
                  <a:pt x="110162" y="18907"/>
                </a:lnTo>
                <a:lnTo>
                  <a:pt x="89647" y="5073"/>
                </a:lnTo>
                <a:lnTo>
                  <a:pt x="64528" y="0"/>
                </a:lnTo>
                <a:close/>
              </a:path>
            </a:pathLst>
          </a:custGeom>
          <a:solidFill>
            <a:srgbClr val="BCBCB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object 44">
            <a:extLst>
              <a:ext uri="{FF2B5EF4-FFF2-40B4-BE49-F238E27FC236}">
                <a16:creationId xmlns:a16="http://schemas.microsoft.com/office/drawing/2014/main" id="{E95A1912-0171-8F0C-8E9D-34FAD44720A1}"/>
              </a:ext>
            </a:extLst>
          </p:cNvPr>
          <p:cNvSpPr/>
          <p:nvPr/>
        </p:nvSpPr>
        <p:spPr>
          <a:xfrm>
            <a:off x="2463027" y="3404074"/>
            <a:ext cx="61650" cy="61650"/>
          </a:xfrm>
          <a:custGeom>
            <a:avLst/>
            <a:gdLst/>
            <a:ahLst/>
            <a:cxnLst/>
            <a:rect l="l" t="t" r="r" b="b"/>
            <a:pathLst>
              <a:path w="105410" h="105409">
                <a:moveTo>
                  <a:pt x="52641" y="0"/>
                </a:moveTo>
                <a:lnTo>
                  <a:pt x="32152" y="4137"/>
                </a:lnTo>
                <a:lnTo>
                  <a:pt x="15419" y="15419"/>
                </a:lnTo>
                <a:lnTo>
                  <a:pt x="4137" y="32152"/>
                </a:lnTo>
                <a:lnTo>
                  <a:pt x="0" y="52641"/>
                </a:lnTo>
                <a:lnTo>
                  <a:pt x="4137" y="73123"/>
                </a:lnTo>
                <a:lnTo>
                  <a:pt x="15419" y="89852"/>
                </a:lnTo>
                <a:lnTo>
                  <a:pt x="32152" y="101133"/>
                </a:lnTo>
                <a:lnTo>
                  <a:pt x="52641" y="105270"/>
                </a:lnTo>
                <a:lnTo>
                  <a:pt x="73130" y="101133"/>
                </a:lnTo>
                <a:lnTo>
                  <a:pt x="89863" y="89852"/>
                </a:lnTo>
                <a:lnTo>
                  <a:pt x="101145" y="73123"/>
                </a:lnTo>
                <a:lnTo>
                  <a:pt x="105283" y="52641"/>
                </a:lnTo>
                <a:lnTo>
                  <a:pt x="101145" y="32152"/>
                </a:lnTo>
                <a:lnTo>
                  <a:pt x="89863" y="15419"/>
                </a:lnTo>
                <a:lnTo>
                  <a:pt x="73130" y="4137"/>
                </a:lnTo>
                <a:lnTo>
                  <a:pt x="52641" y="0"/>
                </a:lnTo>
                <a:close/>
              </a:path>
            </a:pathLst>
          </a:custGeom>
          <a:solidFill>
            <a:srgbClr val="CFCF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object 45">
            <a:extLst>
              <a:ext uri="{FF2B5EF4-FFF2-40B4-BE49-F238E27FC236}">
                <a16:creationId xmlns:a16="http://schemas.microsoft.com/office/drawing/2014/main" id="{A16B094C-9BBF-32E7-4C18-71D2AFED8196}"/>
              </a:ext>
            </a:extLst>
          </p:cNvPr>
          <p:cNvSpPr/>
          <p:nvPr/>
        </p:nvSpPr>
        <p:spPr>
          <a:xfrm>
            <a:off x="2544794" y="3397112"/>
            <a:ext cx="75488" cy="7548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object 46">
            <a:extLst>
              <a:ext uri="{FF2B5EF4-FFF2-40B4-BE49-F238E27FC236}">
                <a16:creationId xmlns:a16="http://schemas.microsoft.com/office/drawing/2014/main" id="{5CBBB116-18FD-3E3E-8F28-AAB9D6371B20}"/>
              </a:ext>
            </a:extLst>
          </p:cNvPr>
          <p:cNvSpPr/>
          <p:nvPr/>
        </p:nvSpPr>
        <p:spPr>
          <a:xfrm>
            <a:off x="2896743" y="3397112"/>
            <a:ext cx="75488" cy="7548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object 47">
            <a:extLst>
              <a:ext uri="{FF2B5EF4-FFF2-40B4-BE49-F238E27FC236}">
                <a16:creationId xmlns:a16="http://schemas.microsoft.com/office/drawing/2014/main" id="{3B372C41-8855-1E44-4857-F83A8EE94CCD}"/>
              </a:ext>
            </a:extLst>
          </p:cNvPr>
          <p:cNvSpPr/>
          <p:nvPr/>
        </p:nvSpPr>
        <p:spPr>
          <a:xfrm>
            <a:off x="2985474" y="3397113"/>
            <a:ext cx="75762" cy="75762"/>
          </a:xfrm>
          <a:custGeom>
            <a:avLst/>
            <a:gdLst/>
            <a:ahLst/>
            <a:cxnLst/>
            <a:rect l="l" t="t" r="r" b="b"/>
            <a:pathLst>
              <a:path w="129539" h="129540">
                <a:moveTo>
                  <a:pt x="64528" y="0"/>
                </a:moveTo>
                <a:lnTo>
                  <a:pt x="39406" y="5073"/>
                </a:lnTo>
                <a:lnTo>
                  <a:pt x="18896" y="18907"/>
                </a:lnTo>
                <a:lnTo>
                  <a:pt x="5069" y="39422"/>
                </a:lnTo>
                <a:lnTo>
                  <a:pt x="0" y="64541"/>
                </a:lnTo>
                <a:lnTo>
                  <a:pt x="5069" y="89658"/>
                </a:lnTo>
                <a:lnTo>
                  <a:pt x="18896" y="110169"/>
                </a:lnTo>
                <a:lnTo>
                  <a:pt x="39406" y="123998"/>
                </a:lnTo>
                <a:lnTo>
                  <a:pt x="64528" y="129070"/>
                </a:lnTo>
                <a:lnTo>
                  <a:pt x="89645" y="123998"/>
                </a:lnTo>
                <a:lnTo>
                  <a:pt x="110156" y="110169"/>
                </a:lnTo>
                <a:lnTo>
                  <a:pt x="123986" y="89658"/>
                </a:lnTo>
                <a:lnTo>
                  <a:pt x="129057" y="64541"/>
                </a:lnTo>
                <a:lnTo>
                  <a:pt x="123986" y="39422"/>
                </a:lnTo>
                <a:lnTo>
                  <a:pt x="110156" y="18907"/>
                </a:lnTo>
                <a:lnTo>
                  <a:pt x="89645" y="5073"/>
                </a:lnTo>
                <a:lnTo>
                  <a:pt x="64528" y="0"/>
                </a:lnTo>
                <a:close/>
              </a:path>
            </a:pathLst>
          </a:custGeom>
          <a:solidFill>
            <a:srgbClr val="BCBCB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object 48">
            <a:extLst>
              <a:ext uri="{FF2B5EF4-FFF2-40B4-BE49-F238E27FC236}">
                <a16:creationId xmlns:a16="http://schemas.microsoft.com/office/drawing/2014/main" id="{07CB5C8A-2588-8429-070E-096122E64CB0}"/>
              </a:ext>
            </a:extLst>
          </p:cNvPr>
          <p:cNvSpPr/>
          <p:nvPr/>
        </p:nvSpPr>
        <p:spPr>
          <a:xfrm>
            <a:off x="2992422" y="3404074"/>
            <a:ext cx="61650" cy="61650"/>
          </a:xfrm>
          <a:custGeom>
            <a:avLst/>
            <a:gdLst/>
            <a:ahLst/>
            <a:cxnLst/>
            <a:rect l="l" t="t" r="r" b="b"/>
            <a:pathLst>
              <a:path w="105410" h="105409">
                <a:moveTo>
                  <a:pt x="52641" y="0"/>
                </a:moveTo>
                <a:lnTo>
                  <a:pt x="32152" y="4137"/>
                </a:lnTo>
                <a:lnTo>
                  <a:pt x="15419" y="15419"/>
                </a:lnTo>
                <a:lnTo>
                  <a:pt x="4137" y="32152"/>
                </a:lnTo>
                <a:lnTo>
                  <a:pt x="0" y="52641"/>
                </a:lnTo>
                <a:lnTo>
                  <a:pt x="4137" y="73123"/>
                </a:lnTo>
                <a:lnTo>
                  <a:pt x="15419" y="89852"/>
                </a:lnTo>
                <a:lnTo>
                  <a:pt x="32152" y="101133"/>
                </a:lnTo>
                <a:lnTo>
                  <a:pt x="52641" y="105270"/>
                </a:lnTo>
                <a:lnTo>
                  <a:pt x="73128" y="101133"/>
                </a:lnTo>
                <a:lnTo>
                  <a:pt x="89857" y="89852"/>
                </a:lnTo>
                <a:lnTo>
                  <a:pt x="101135" y="73123"/>
                </a:lnTo>
                <a:lnTo>
                  <a:pt x="105270" y="52641"/>
                </a:lnTo>
                <a:lnTo>
                  <a:pt x="101135" y="32152"/>
                </a:lnTo>
                <a:lnTo>
                  <a:pt x="89857" y="15419"/>
                </a:lnTo>
                <a:lnTo>
                  <a:pt x="73128" y="4137"/>
                </a:lnTo>
                <a:lnTo>
                  <a:pt x="52641" y="0"/>
                </a:lnTo>
                <a:close/>
              </a:path>
            </a:pathLst>
          </a:custGeom>
          <a:solidFill>
            <a:srgbClr val="CFCFC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object 49">
            <a:extLst>
              <a:ext uri="{FF2B5EF4-FFF2-40B4-BE49-F238E27FC236}">
                <a16:creationId xmlns:a16="http://schemas.microsoft.com/office/drawing/2014/main" id="{69D43F35-C33B-EB5C-3FB2-42CAF668FF33}"/>
              </a:ext>
            </a:extLst>
          </p:cNvPr>
          <p:cNvSpPr/>
          <p:nvPr/>
        </p:nvSpPr>
        <p:spPr>
          <a:xfrm>
            <a:off x="2419225" y="3382700"/>
            <a:ext cx="27482" cy="6685"/>
          </a:xfrm>
          <a:custGeom>
            <a:avLst/>
            <a:gdLst/>
            <a:ahLst/>
            <a:cxnLst/>
            <a:rect l="l" t="t" r="r" b="b"/>
            <a:pathLst>
              <a:path w="46989" h="11429">
                <a:moveTo>
                  <a:pt x="0" y="11137"/>
                </a:moveTo>
                <a:lnTo>
                  <a:pt x="46850" y="11137"/>
                </a:lnTo>
                <a:lnTo>
                  <a:pt x="46850" y="0"/>
                </a:lnTo>
                <a:lnTo>
                  <a:pt x="0" y="0"/>
                </a:lnTo>
                <a:lnTo>
                  <a:pt x="0" y="11137"/>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object 50">
            <a:extLst>
              <a:ext uri="{FF2B5EF4-FFF2-40B4-BE49-F238E27FC236}">
                <a16:creationId xmlns:a16="http://schemas.microsoft.com/office/drawing/2014/main" id="{515E561B-7157-D593-0BC6-EEE8113D2AB1}"/>
              </a:ext>
            </a:extLst>
          </p:cNvPr>
          <p:cNvSpPr/>
          <p:nvPr/>
        </p:nvSpPr>
        <p:spPr>
          <a:xfrm>
            <a:off x="2408017" y="3369073"/>
            <a:ext cx="11513" cy="33796"/>
          </a:xfrm>
          <a:custGeom>
            <a:avLst/>
            <a:gdLst/>
            <a:ahLst/>
            <a:cxnLst/>
            <a:rect l="l" t="t" r="r" b="b"/>
            <a:pathLst>
              <a:path w="19685" h="57784">
                <a:moveTo>
                  <a:pt x="19164" y="57746"/>
                </a:moveTo>
                <a:lnTo>
                  <a:pt x="0" y="57746"/>
                </a:lnTo>
                <a:lnTo>
                  <a:pt x="0" y="0"/>
                </a:lnTo>
                <a:lnTo>
                  <a:pt x="19164" y="0"/>
                </a:lnTo>
                <a:lnTo>
                  <a:pt x="19164" y="57746"/>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object 51">
            <a:extLst>
              <a:ext uri="{FF2B5EF4-FFF2-40B4-BE49-F238E27FC236}">
                <a16:creationId xmlns:a16="http://schemas.microsoft.com/office/drawing/2014/main" id="{4AD9CFA5-686E-33BD-897D-1BD4EB4D5087}"/>
              </a:ext>
            </a:extLst>
          </p:cNvPr>
          <p:cNvSpPr/>
          <p:nvPr/>
        </p:nvSpPr>
        <p:spPr>
          <a:xfrm>
            <a:off x="3071383" y="3382693"/>
            <a:ext cx="27482" cy="6685"/>
          </a:xfrm>
          <a:custGeom>
            <a:avLst/>
            <a:gdLst/>
            <a:ahLst/>
            <a:cxnLst/>
            <a:rect l="l" t="t" r="r" b="b"/>
            <a:pathLst>
              <a:path w="46989" h="11429">
                <a:moveTo>
                  <a:pt x="46850" y="0"/>
                </a:moveTo>
                <a:lnTo>
                  <a:pt x="0" y="0"/>
                </a:lnTo>
                <a:lnTo>
                  <a:pt x="0" y="11137"/>
                </a:lnTo>
                <a:lnTo>
                  <a:pt x="46850" y="11137"/>
                </a:lnTo>
                <a:lnTo>
                  <a:pt x="46850"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object 52">
            <a:extLst>
              <a:ext uri="{FF2B5EF4-FFF2-40B4-BE49-F238E27FC236}">
                <a16:creationId xmlns:a16="http://schemas.microsoft.com/office/drawing/2014/main" id="{5570D0D3-5326-5D9B-B8DC-173253CBC450}"/>
              </a:ext>
            </a:extLst>
          </p:cNvPr>
          <p:cNvSpPr/>
          <p:nvPr/>
        </p:nvSpPr>
        <p:spPr>
          <a:xfrm>
            <a:off x="3098784" y="3369073"/>
            <a:ext cx="11513" cy="33796"/>
          </a:xfrm>
          <a:custGeom>
            <a:avLst/>
            <a:gdLst/>
            <a:ahLst/>
            <a:cxnLst/>
            <a:rect l="l" t="t" r="r" b="b"/>
            <a:pathLst>
              <a:path w="19685" h="57784">
                <a:moveTo>
                  <a:pt x="0" y="0"/>
                </a:moveTo>
                <a:lnTo>
                  <a:pt x="19164" y="0"/>
                </a:lnTo>
                <a:lnTo>
                  <a:pt x="19164" y="57746"/>
                </a:lnTo>
                <a:lnTo>
                  <a:pt x="0" y="57746"/>
                </a:lnTo>
                <a:lnTo>
                  <a:pt x="0"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object 53">
            <a:extLst>
              <a:ext uri="{FF2B5EF4-FFF2-40B4-BE49-F238E27FC236}">
                <a16:creationId xmlns:a16="http://schemas.microsoft.com/office/drawing/2014/main" id="{A72E7783-4CB8-AC7C-9B31-47EE21A277FB}"/>
              </a:ext>
            </a:extLst>
          </p:cNvPr>
          <p:cNvSpPr/>
          <p:nvPr/>
        </p:nvSpPr>
        <p:spPr>
          <a:xfrm>
            <a:off x="3077015" y="3276434"/>
            <a:ext cx="0" cy="96189"/>
          </a:xfrm>
          <a:custGeom>
            <a:avLst/>
            <a:gdLst/>
            <a:ahLst/>
            <a:cxnLst/>
            <a:rect l="l" t="t" r="r" b="b"/>
            <a:pathLst>
              <a:path h="164465">
                <a:moveTo>
                  <a:pt x="0" y="0"/>
                </a:moveTo>
                <a:lnTo>
                  <a:pt x="0" y="164350"/>
                </a:lnTo>
              </a:path>
            </a:pathLst>
          </a:custGeom>
          <a:ln w="1924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object 54">
            <a:extLst>
              <a:ext uri="{FF2B5EF4-FFF2-40B4-BE49-F238E27FC236}">
                <a16:creationId xmlns:a16="http://schemas.microsoft.com/office/drawing/2014/main" id="{ED2589E2-9BDD-0522-3C94-3E016899C7D5}"/>
              </a:ext>
            </a:extLst>
          </p:cNvPr>
          <p:cNvSpPr/>
          <p:nvPr/>
        </p:nvSpPr>
        <p:spPr>
          <a:xfrm>
            <a:off x="2441041" y="3276434"/>
            <a:ext cx="0" cy="96189"/>
          </a:xfrm>
          <a:custGeom>
            <a:avLst/>
            <a:gdLst/>
            <a:ahLst/>
            <a:cxnLst/>
            <a:rect l="l" t="t" r="r" b="b"/>
            <a:pathLst>
              <a:path h="164465">
                <a:moveTo>
                  <a:pt x="0" y="0"/>
                </a:moveTo>
                <a:lnTo>
                  <a:pt x="0" y="164350"/>
                </a:lnTo>
              </a:path>
            </a:pathLst>
          </a:custGeom>
          <a:ln w="1924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object 55">
            <a:extLst>
              <a:ext uri="{FF2B5EF4-FFF2-40B4-BE49-F238E27FC236}">
                <a16:creationId xmlns:a16="http://schemas.microsoft.com/office/drawing/2014/main" id="{B7DB8A10-5AA3-134F-45AF-44A00AB3B0F7}"/>
              </a:ext>
            </a:extLst>
          </p:cNvPr>
          <p:cNvSpPr/>
          <p:nvPr/>
        </p:nvSpPr>
        <p:spPr>
          <a:xfrm>
            <a:off x="2441041" y="3226875"/>
            <a:ext cx="41595" cy="52737"/>
          </a:xfrm>
          <a:custGeom>
            <a:avLst/>
            <a:gdLst/>
            <a:ahLst/>
            <a:cxnLst/>
            <a:rect l="l" t="t" r="r" b="b"/>
            <a:pathLst>
              <a:path w="71119" h="90170">
                <a:moveTo>
                  <a:pt x="0" y="89649"/>
                </a:moveTo>
                <a:lnTo>
                  <a:pt x="33083" y="0"/>
                </a:lnTo>
                <a:lnTo>
                  <a:pt x="71043" y="0"/>
                </a:lnTo>
              </a:path>
            </a:pathLst>
          </a:custGeom>
          <a:ln w="520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object 103">
            <a:extLst>
              <a:ext uri="{FF2B5EF4-FFF2-40B4-BE49-F238E27FC236}">
                <a16:creationId xmlns:a16="http://schemas.microsoft.com/office/drawing/2014/main" id="{804D0184-2C00-E196-CC20-0A8817F205D8}"/>
              </a:ext>
            </a:extLst>
          </p:cNvPr>
          <p:cNvSpPr/>
          <p:nvPr/>
        </p:nvSpPr>
        <p:spPr>
          <a:xfrm>
            <a:off x="2379667" y="3769615"/>
            <a:ext cx="758687" cy="264058"/>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object 105">
            <a:extLst>
              <a:ext uri="{FF2B5EF4-FFF2-40B4-BE49-F238E27FC236}">
                <a16:creationId xmlns:a16="http://schemas.microsoft.com/office/drawing/2014/main" id="{A6F674F5-DEEE-1711-DBF7-C57294E53E41}"/>
              </a:ext>
            </a:extLst>
          </p:cNvPr>
          <p:cNvSpPr/>
          <p:nvPr/>
        </p:nvSpPr>
        <p:spPr>
          <a:xfrm>
            <a:off x="3689350" y="4118344"/>
            <a:ext cx="0" cy="264053"/>
          </a:xfrm>
          <a:custGeom>
            <a:avLst/>
            <a:gdLst/>
            <a:ahLst/>
            <a:cxnLst/>
            <a:rect l="l" t="t" r="r" b="b"/>
            <a:pathLst>
              <a:path h="451484">
                <a:moveTo>
                  <a:pt x="0" y="0"/>
                </a:moveTo>
                <a:lnTo>
                  <a:pt x="0" y="450938"/>
                </a:lnTo>
              </a:path>
            </a:pathLst>
          </a:custGeom>
          <a:ln w="2764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object 106">
            <a:extLst>
              <a:ext uri="{FF2B5EF4-FFF2-40B4-BE49-F238E27FC236}">
                <a16:creationId xmlns:a16="http://schemas.microsoft.com/office/drawing/2014/main" id="{3823C0C3-EFAB-FA0B-6951-1CC05C4BBE26}"/>
              </a:ext>
            </a:extLst>
          </p:cNvPr>
          <p:cNvSpPr/>
          <p:nvPr/>
        </p:nvSpPr>
        <p:spPr>
          <a:xfrm>
            <a:off x="3342031" y="4118344"/>
            <a:ext cx="0" cy="264053"/>
          </a:xfrm>
          <a:custGeom>
            <a:avLst/>
            <a:gdLst/>
            <a:ahLst/>
            <a:cxnLst/>
            <a:rect l="l" t="t" r="r" b="b"/>
            <a:pathLst>
              <a:path h="451484">
                <a:moveTo>
                  <a:pt x="0" y="0"/>
                </a:moveTo>
                <a:lnTo>
                  <a:pt x="0" y="450938"/>
                </a:lnTo>
              </a:path>
            </a:pathLst>
          </a:custGeom>
          <a:ln w="27647">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object 107">
            <a:extLst>
              <a:ext uri="{FF2B5EF4-FFF2-40B4-BE49-F238E27FC236}">
                <a16:creationId xmlns:a16="http://schemas.microsoft.com/office/drawing/2014/main" id="{28A83337-970D-0BBB-87FA-CF46DE0218E6}"/>
              </a:ext>
            </a:extLst>
          </p:cNvPr>
          <p:cNvSpPr/>
          <p:nvPr/>
        </p:nvSpPr>
        <p:spPr>
          <a:xfrm>
            <a:off x="3317030" y="3893437"/>
            <a:ext cx="391542" cy="391542"/>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object 108">
            <a:extLst>
              <a:ext uri="{FF2B5EF4-FFF2-40B4-BE49-F238E27FC236}">
                <a16:creationId xmlns:a16="http://schemas.microsoft.com/office/drawing/2014/main" id="{5AADDB96-9699-D642-F813-954D02459DD0}"/>
              </a:ext>
            </a:extLst>
          </p:cNvPr>
          <p:cNvSpPr/>
          <p:nvPr/>
        </p:nvSpPr>
        <p:spPr>
          <a:xfrm>
            <a:off x="3515690" y="4180625"/>
            <a:ext cx="0" cy="201662"/>
          </a:xfrm>
          <a:custGeom>
            <a:avLst/>
            <a:gdLst/>
            <a:ahLst/>
            <a:cxnLst/>
            <a:rect l="l" t="t" r="r" b="b"/>
            <a:pathLst>
              <a:path h="344804">
                <a:moveTo>
                  <a:pt x="0" y="0"/>
                </a:moveTo>
                <a:lnTo>
                  <a:pt x="0" y="344449"/>
                </a:lnTo>
              </a:path>
            </a:pathLst>
          </a:custGeom>
          <a:ln w="2593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object 109">
            <a:extLst>
              <a:ext uri="{FF2B5EF4-FFF2-40B4-BE49-F238E27FC236}">
                <a16:creationId xmlns:a16="http://schemas.microsoft.com/office/drawing/2014/main" id="{D2F2399B-1232-DA5B-B013-C44FF1F5F874}"/>
              </a:ext>
            </a:extLst>
          </p:cNvPr>
          <p:cNvSpPr/>
          <p:nvPr/>
        </p:nvSpPr>
        <p:spPr>
          <a:xfrm>
            <a:off x="3378873" y="4024402"/>
            <a:ext cx="264460" cy="113128"/>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7" name="Groupe 116">
            <a:extLst>
              <a:ext uri="{FF2B5EF4-FFF2-40B4-BE49-F238E27FC236}">
                <a16:creationId xmlns:a16="http://schemas.microsoft.com/office/drawing/2014/main" id="{E4C5C62F-DE17-202B-FA98-CE45B37CEC77}"/>
              </a:ext>
            </a:extLst>
          </p:cNvPr>
          <p:cNvGrpSpPr/>
          <p:nvPr/>
        </p:nvGrpSpPr>
        <p:grpSpPr>
          <a:xfrm>
            <a:off x="5448405" y="2818825"/>
            <a:ext cx="755349" cy="271731"/>
            <a:chOff x="5971647" y="6492681"/>
            <a:chExt cx="1217365" cy="437938"/>
          </a:xfrm>
        </p:grpSpPr>
        <p:sp>
          <p:nvSpPr>
            <p:cNvPr id="118" name="object 110">
              <a:extLst>
                <a:ext uri="{FF2B5EF4-FFF2-40B4-BE49-F238E27FC236}">
                  <a16:creationId xmlns:a16="http://schemas.microsoft.com/office/drawing/2014/main" id="{AA1D47B8-5060-7F70-9AA9-837F5AE76489}"/>
                </a:ext>
              </a:extLst>
            </p:cNvPr>
            <p:cNvSpPr/>
            <p:nvPr/>
          </p:nvSpPr>
          <p:spPr>
            <a:xfrm>
              <a:off x="5977849" y="6492923"/>
              <a:ext cx="948969" cy="272388"/>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object 111">
              <a:extLst>
                <a:ext uri="{FF2B5EF4-FFF2-40B4-BE49-F238E27FC236}">
                  <a16:creationId xmlns:a16="http://schemas.microsoft.com/office/drawing/2014/main" id="{2E8C8E2D-D9EC-7D22-444D-FA8324D078A9}"/>
                </a:ext>
              </a:extLst>
            </p:cNvPr>
            <p:cNvSpPr/>
            <p:nvPr/>
          </p:nvSpPr>
          <p:spPr>
            <a:xfrm>
              <a:off x="5974775" y="6492681"/>
              <a:ext cx="0" cy="348353"/>
            </a:xfrm>
            <a:custGeom>
              <a:avLst/>
              <a:gdLst/>
              <a:ahLst/>
              <a:cxnLst/>
              <a:rect l="l" t="t" r="r" b="b"/>
              <a:pathLst>
                <a:path h="369570">
                  <a:moveTo>
                    <a:pt x="0" y="0"/>
                  </a:moveTo>
                  <a:lnTo>
                    <a:pt x="0" y="369100"/>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object 112">
              <a:extLst>
                <a:ext uri="{FF2B5EF4-FFF2-40B4-BE49-F238E27FC236}">
                  <a16:creationId xmlns:a16="http://schemas.microsoft.com/office/drawing/2014/main" id="{5BCFC743-6032-054E-0F6E-898DBEFD2354}"/>
                </a:ext>
              </a:extLst>
            </p:cNvPr>
            <p:cNvSpPr/>
            <p:nvPr/>
          </p:nvSpPr>
          <p:spPr>
            <a:xfrm>
              <a:off x="5974780" y="6492681"/>
              <a:ext cx="0" cy="348353"/>
            </a:xfrm>
            <a:custGeom>
              <a:avLst/>
              <a:gdLst/>
              <a:ahLst/>
              <a:cxnLst/>
              <a:rect l="l" t="t" r="r" b="b"/>
              <a:pathLst>
                <a:path h="369570">
                  <a:moveTo>
                    <a:pt x="0" y="369100"/>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object 113">
              <a:extLst>
                <a:ext uri="{FF2B5EF4-FFF2-40B4-BE49-F238E27FC236}">
                  <a16:creationId xmlns:a16="http://schemas.microsoft.com/office/drawing/2014/main" id="{FF3F8F84-2B1A-1109-27B0-1FE46442B0F5}"/>
                </a:ext>
              </a:extLst>
            </p:cNvPr>
            <p:cNvSpPr/>
            <p:nvPr/>
          </p:nvSpPr>
          <p:spPr>
            <a:xfrm>
              <a:off x="6692333"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object 114">
              <a:extLst>
                <a:ext uri="{FF2B5EF4-FFF2-40B4-BE49-F238E27FC236}">
                  <a16:creationId xmlns:a16="http://schemas.microsoft.com/office/drawing/2014/main" id="{0841D764-9397-CA16-D2D6-9E3515239B51}"/>
                </a:ext>
              </a:extLst>
            </p:cNvPr>
            <p:cNvSpPr/>
            <p:nvPr/>
          </p:nvSpPr>
          <p:spPr>
            <a:xfrm>
              <a:off x="6692338"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object 115">
              <a:extLst>
                <a:ext uri="{FF2B5EF4-FFF2-40B4-BE49-F238E27FC236}">
                  <a16:creationId xmlns:a16="http://schemas.microsoft.com/office/drawing/2014/main" id="{6984249F-BB5B-ECA7-37B4-7409069D953A}"/>
                </a:ext>
              </a:extLst>
            </p:cNvPr>
            <p:cNvSpPr/>
            <p:nvPr/>
          </p:nvSpPr>
          <p:spPr>
            <a:xfrm>
              <a:off x="6772404"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object 116">
              <a:extLst>
                <a:ext uri="{FF2B5EF4-FFF2-40B4-BE49-F238E27FC236}">
                  <a16:creationId xmlns:a16="http://schemas.microsoft.com/office/drawing/2014/main" id="{A8F6CD9E-ABBB-7088-0D0F-9BDD9945612E}"/>
                </a:ext>
              </a:extLst>
            </p:cNvPr>
            <p:cNvSpPr/>
            <p:nvPr/>
          </p:nvSpPr>
          <p:spPr>
            <a:xfrm>
              <a:off x="6772409"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object 117">
              <a:extLst>
                <a:ext uri="{FF2B5EF4-FFF2-40B4-BE49-F238E27FC236}">
                  <a16:creationId xmlns:a16="http://schemas.microsoft.com/office/drawing/2014/main" id="{18112191-6FC1-CB4B-F73D-DAF287450C0C}"/>
                </a:ext>
              </a:extLst>
            </p:cNvPr>
            <p:cNvSpPr/>
            <p:nvPr/>
          </p:nvSpPr>
          <p:spPr>
            <a:xfrm>
              <a:off x="6851419"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object 118">
              <a:extLst>
                <a:ext uri="{FF2B5EF4-FFF2-40B4-BE49-F238E27FC236}">
                  <a16:creationId xmlns:a16="http://schemas.microsoft.com/office/drawing/2014/main" id="{0BE6EA30-047F-351C-689C-B2CE0DB846AA}"/>
                </a:ext>
              </a:extLst>
            </p:cNvPr>
            <p:cNvSpPr/>
            <p:nvPr/>
          </p:nvSpPr>
          <p:spPr>
            <a:xfrm>
              <a:off x="6851420"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bject 119">
              <a:extLst>
                <a:ext uri="{FF2B5EF4-FFF2-40B4-BE49-F238E27FC236}">
                  <a16:creationId xmlns:a16="http://schemas.microsoft.com/office/drawing/2014/main" id="{5259769B-4D21-4ECE-DD1B-C7261C46F8E8}"/>
                </a:ext>
              </a:extLst>
            </p:cNvPr>
            <p:cNvSpPr/>
            <p:nvPr/>
          </p:nvSpPr>
          <p:spPr>
            <a:xfrm>
              <a:off x="6931878"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object 120">
              <a:extLst>
                <a:ext uri="{FF2B5EF4-FFF2-40B4-BE49-F238E27FC236}">
                  <a16:creationId xmlns:a16="http://schemas.microsoft.com/office/drawing/2014/main" id="{9C1555D7-154A-84E8-FB3C-870F46C0482D}"/>
                </a:ext>
              </a:extLst>
            </p:cNvPr>
            <p:cNvSpPr/>
            <p:nvPr/>
          </p:nvSpPr>
          <p:spPr>
            <a:xfrm>
              <a:off x="6931879"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bject 121">
              <a:extLst>
                <a:ext uri="{FF2B5EF4-FFF2-40B4-BE49-F238E27FC236}">
                  <a16:creationId xmlns:a16="http://schemas.microsoft.com/office/drawing/2014/main" id="{58FE0045-AABF-D78D-DE0B-265FF5F835EC}"/>
                </a:ext>
              </a:extLst>
            </p:cNvPr>
            <p:cNvSpPr/>
            <p:nvPr/>
          </p:nvSpPr>
          <p:spPr>
            <a:xfrm>
              <a:off x="6612650"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object 122">
              <a:extLst>
                <a:ext uri="{FF2B5EF4-FFF2-40B4-BE49-F238E27FC236}">
                  <a16:creationId xmlns:a16="http://schemas.microsoft.com/office/drawing/2014/main" id="{32E8488C-ACE8-4348-87E7-7A245854F04C}"/>
                </a:ext>
              </a:extLst>
            </p:cNvPr>
            <p:cNvSpPr/>
            <p:nvPr/>
          </p:nvSpPr>
          <p:spPr>
            <a:xfrm>
              <a:off x="6612650"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object 123">
              <a:extLst>
                <a:ext uri="{FF2B5EF4-FFF2-40B4-BE49-F238E27FC236}">
                  <a16:creationId xmlns:a16="http://schemas.microsoft.com/office/drawing/2014/main" id="{FA4CE569-7DB9-8143-B1AB-8AD6922D1BD7}"/>
                </a:ext>
              </a:extLst>
            </p:cNvPr>
            <p:cNvSpPr/>
            <p:nvPr/>
          </p:nvSpPr>
          <p:spPr>
            <a:xfrm>
              <a:off x="6612650" y="6492690"/>
              <a:ext cx="0" cy="91577"/>
            </a:xfrm>
            <a:custGeom>
              <a:avLst/>
              <a:gdLst/>
              <a:ahLst/>
              <a:cxnLst/>
              <a:rect l="l" t="t" r="r" b="b"/>
              <a:pathLst>
                <a:path h="97154">
                  <a:moveTo>
                    <a:pt x="0" y="0"/>
                  </a:moveTo>
                  <a:lnTo>
                    <a:pt x="0" y="9687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object 124">
              <a:extLst>
                <a:ext uri="{FF2B5EF4-FFF2-40B4-BE49-F238E27FC236}">
                  <a16:creationId xmlns:a16="http://schemas.microsoft.com/office/drawing/2014/main" id="{A3013B69-3E35-289B-3F8D-C4DB121DEC7B}"/>
                </a:ext>
              </a:extLst>
            </p:cNvPr>
            <p:cNvSpPr/>
            <p:nvPr/>
          </p:nvSpPr>
          <p:spPr>
            <a:xfrm>
              <a:off x="6612650" y="6693979"/>
              <a:ext cx="0" cy="71227"/>
            </a:xfrm>
            <a:custGeom>
              <a:avLst/>
              <a:gdLst/>
              <a:ahLst/>
              <a:cxnLst/>
              <a:rect l="l" t="t" r="r" b="b"/>
              <a:pathLst>
                <a:path h="75565">
                  <a:moveTo>
                    <a:pt x="0" y="0"/>
                  </a:moveTo>
                  <a:lnTo>
                    <a:pt x="0" y="75312"/>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object 125">
              <a:extLst>
                <a:ext uri="{FF2B5EF4-FFF2-40B4-BE49-F238E27FC236}">
                  <a16:creationId xmlns:a16="http://schemas.microsoft.com/office/drawing/2014/main" id="{00211976-ACC5-318E-44F1-5317700C9C64}"/>
                </a:ext>
              </a:extLst>
            </p:cNvPr>
            <p:cNvSpPr/>
            <p:nvPr/>
          </p:nvSpPr>
          <p:spPr>
            <a:xfrm>
              <a:off x="6532967"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object 126">
              <a:extLst>
                <a:ext uri="{FF2B5EF4-FFF2-40B4-BE49-F238E27FC236}">
                  <a16:creationId xmlns:a16="http://schemas.microsoft.com/office/drawing/2014/main" id="{B578DA0A-65CD-3982-6E15-650CBC24F8FC}"/>
                </a:ext>
              </a:extLst>
            </p:cNvPr>
            <p:cNvSpPr/>
            <p:nvPr/>
          </p:nvSpPr>
          <p:spPr>
            <a:xfrm>
              <a:off x="6532967"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object 127">
              <a:extLst>
                <a:ext uri="{FF2B5EF4-FFF2-40B4-BE49-F238E27FC236}">
                  <a16:creationId xmlns:a16="http://schemas.microsoft.com/office/drawing/2014/main" id="{87C52F24-D43E-3D8B-8E1C-793265DBC0B9}"/>
                </a:ext>
              </a:extLst>
            </p:cNvPr>
            <p:cNvSpPr/>
            <p:nvPr/>
          </p:nvSpPr>
          <p:spPr>
            <a:xfrm>
              <a:off x="6532967" y="6492690"/>
              <a:ext cx="0" cy="91577"/>
            </a:xfrm>
            <a:custGeom>
              <a:avLst/>
              <a:gdLst/>
              <a:ahLst/>
              <a:cxnLst/>
              <a:rect l="l" t="t" r="r" b="b"/>
              <a:pathLst>
                <a:path h="97154">
                  <a:moveTo>
                    <a:pt x="0" y="0"/>
                  </a:moveTo>
                  <a:lnTo>
                    <a:pt x="0" y="9687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object 128">
              <a:extLst>
                <a:ext uri="{FF2B5EF4-FFF2-40B4-BE49-F238E27FC236}">
                  <a16:creationId xmlns:a16="http://schemas.microsoft.com/office/drawing/2014/main" id="{9DBFCB40-E1BD-A8BB-7A5F-79D9C414B2FD}"/>
                </a:ext>
              </a:extLst>
            </p:cNvPr>
            <p:cNvSpPr/>
            <p:nvPr/>
          </p:nvSpPr>
          <p:spPr>
            <a:xfrm>
              <a:off x="6532967" y="6693979"/>
              <a:ext cx="0" cy="71227"/>
            </a:xfrm>
            <a:custGeom>
              <a:avLst/>
              <a:gdLst/>
              <a:ahLst/>
              <a:cxnLst/>
              <a:rect l="l" t="t" r="r" b="b"/>
              <a:pathLst>
                <a:path h="75565">
                  <a:moveTo>
                    <a:pt x="0" y="0"/>
                  </a:moveTo>
                  <a:lnTo>
                    <a:pt x="0" y="75312"/>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object 129">
              <a:extLst>
                <a:ext uri="{FF2B5EF4-FFF2-40B4-BE49-F238E27FC236}">
                  <a16:creationId xmlns:a16="http://schemas.microsoft.com/office/drawing/2014/main" id="{3696A4B2-6866-2E3B-B81A-019733D65DC8}"/>
                </a:ext>
              </a:extLst>
            </p:cNvPr>
            <p:cNvSpPr/>
            <p:nvPr/>
          </p:nvSpPr>
          <p:spPr>
            <a:xfrm>
              <a:off x="6453284"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bject 130">
              <a:extLst>
                <a:ext uri="{FF2B5EF4-FFF2-40B4-BE49-F238E27FC236}">
                  <a16:creationId xmlns:a16="http://schemas.microsoft.com/office/drawing/2014/main" id="{3D1DF1D2-A3E9-8548-F681-8874DF3A7325}"/>
                </a:ext>
              </a:extLst>
            </p:cNvPr>
            <p:cNvSpPr/>
            <p:nvPr/>
          </p:nvSpPr>
          <p:spPr>
            <a:xfrm>
              <a:off x="6453284"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object 131">
              <a:extLst>
                <a:ext uri="{FF2B5EF4-FFF2-40B4-BE49-F238E27FC236}">
                  <a16:creationId xmlns:a16="http://schemas.microsoft.com/office/drawing/2014/main" id="{B9038F97-7C75-FB5C-54EF-975165AAF402}"/>
                </a:ext>
              </a:extLst>
            </p:cNvPr>
            <p:cNvSpPr/>
            <p:nvPr/>
          </p:nvSpPr>
          <p:spPr>
            <a:xfrm>
              <a:off x="6453279" y="6492690"/>
              <a:ext cx="0" cy="91577"/>
            </a:xfrm>
            <a:custGeom>
              <a:avLst/>
              <a:gdLst/>
              <a:ahLst/>
              <a:cxnLst/>
              <a:rect l="l" t="t" r="r" b="b"/>
              <a:pathLst>
                <a:path h="97154">
                  <a:moveTo>
                    <a:pt x="0" y="0"/>
                  </a:moveTo>
                  <a:lnTo>
                    <a:pt x="0" y="9687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bject 132">
              <a:extLst>
                <a:ext uri="{FF2B5EF4-FFF2-40B4-BE49-F238E27FC236}">
                  <a16:creationId xmlns:a16="http://schemas.microsoft.com/office/drawing/2014/main" id="{BA6F1883-5B41-4024-0D6F-B799FB766BD7}"/>
                </a:ext>
              </a:extLst>
            </p:cNvPr>
            <p:cNvSpPr/>
            <p:nvPr/>
          </p:nvSpPr>
          <p:spPr>
            <a:xfrm>
              <a:off x="6453279" y="6693979"/>
              <a:ext cx="0" cy="71227"/>
            </a:xfrm>
            <a:custGeom>
              <a:avLst/>
              <a:gdLst/>
              <a:ahLst/>
              <a:cxnLst/>
              <a:rect l="l" t="t" r="r" b="b"/>
              <a:pathLst>
                <a:path h="75565">
                  <a:moveTo>
                    <a:pt x="0" y="0"/>
                  </a:moveTo>
                  <a:lnTo>
                    <a:pt x="0" y="75312"/>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object 133">
              <a:extLst>
                <a:ext uri="{FF2B5EF4-FFF2-40B4-BE49-F238E27FC236}">
                  <a16:creationId xmlns:a16="http://schemas.microsoft.com/office/drawing/2014/main" id="{1E3DB8B4-F6E3-B5CB-21F4-98458ADA0A0C}"/>
                </a:ext>
              </a:extLst>
            </p:cNvPr>
            <p:cNvSpPr/>
            <p:nvPr/>
          </p:nvSpPr>
          <p:spPr>
            <a:xfrm>
              <a:off x="6373600"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object 134">
              <a:extLst>
                <a:ext uri="{FF2B5EF4-FFF2-40B4-BE49-F238E27FC236}">
                  <a16:creationId xmlns:a16="http://schemas.microsoft.com/office/drawing/2014/main" id="{04A848CB-92D9-81FF-C43E-8691311292D7}"/>
                </a:ext>
              </a:extLst>
            </p:cNvPr>
            <p:cNvSpPr/>
            <p:nvPr/>
          </p:nvSpPr>
          <p:spPr>
            <a:xfrm>
              <a:off x="6373600"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object 135">
              <a:extLst>
                <a:ext uri="{FF2B5EF4-FFF2-40B4-BE49-F238E27FC236}">
                  <a16:creationId xmlns:a16="http://schemas.microsoft.com/office/drawing/2014/main" id="{8ADD5C7A-409B-42BE-26C9-40C29CA2E709}"/>
                </a:ext>
              </a:extLst>
            </p:cNvPr>
            <p:cNvSpPr/>
            <p:nvPr/>
          </p:nvSpPr>
          <p:spPr>
            <a:xfrm>
              <a:off x="6373597" y="6492690"/>
              <a:ext cx="0" cy="91577"/>
            </a:xfrm>
            <a:custGeom>
              <a:avLst/>
              <a:gdLst/>
              <a:ahLst/>
              <a:cxnLst/>
              <a:rect l="l" t="t" r="r" b="b"/>
              <a:pathLst>
                <a:path h="97154">
                  <a:moveTo>
                    <a:pt x="0" y="0"/>
                  </a:moveTo>
                  <a:lnTo>
                    <a:pt x="0" y="9687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object 136">
              <a:extLst>
                <a:ext uri="{FF2B5EF4-FFF2-40B4-BE49-F238E27FC236}">
                  <a16:creationId xmlns:a16="http://schemas.microsoft.com/office/drawing/2014/main" id="{48DCD9C8-6F9B-596D-CED5-E92A2C970561}"/>
                </a:ext>
              </a:extLst>
            </p:cNvPr>
            <p:cNvSpPr/>
            <p:nvPr/>
          </p:nvSpPr>
          <p:spPr>
            <a:xfrm>
              <a:off x="6373597" y="6693979"/>
              <a:ext cx="0" cy="71227"/>
            </a:xfrm>
            <a:custGeom>
              <a:avLst/>
              <a:gdLst/>
              <a:ahLst/>
              <a:cxnLst/>
              <a:rect l="l" t="t" r="r" b="b"/>
              <a:pathLst>
                <a:path h="75565">
                  <a:moveTo>
                    <a:pt x="0" y="0"/>
                  </a:moveTo>
                  <a:lnTo>
                    <a:pt x="0" y="75312"/>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object 137">
              <a:extLst>
                <a:ext uri="{FF2B5EF4-FFF2-40B4-BE49-F238E27FC236}">
                  <a16:creationId xmlns:a16="http://schemas.microsoft.com/office/drawing/2014/main" id="{BC01C639-CCA2-B9CF-4516-7109806D45E8}"/>
                </a:ext>
              </a:extLst>
            </p:cNvPr>
            <p:cNvSpPr/>
            <p:nvPr/>
          </p:nvSpPr>
          <p:spPr>
            <a:xfrm>
              <a:off x="6293906"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object 138">
              <a:extLst>
                <a:ext uri="{FF2B5EF4-FFF2-40B4-BE49-F238E27FC236}">
                  <a16:creationId xmlns:a16="http://schemas.microsoft.com/office/drawing/2014/main" id="{0DB245EC-86CF-CA2F-FF4A-7B9B15AB4D85}"/>
                </a:ext>
              </a:extLst>
            </p:cNvPr>
            <p:cNvSpPr/>
            <p:nvPr/>
          </p:nvSpPr>
          <p:spPr>
            <a:xfrm>
              <a:off x="6293906"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object 139">
              <a:extLst>
                <a:ext uri="{FF2B5EF4-FFF2-40B4-BE49-F238E27FC236}">
                  <a16:creationId xmlns:a16="http://schemas.microsoft.com/office/drawing/2014/main" id="{19468A19-CAFC-FBD4-E451-123143129AEE}"/>
                </a:ext>
              </a:extLst>
            </p:cNvPr>
            <p:cNvSpPr/>
            <p:nvPr/>
          </p:nvSpPr>
          <p:spPr>
            <a:xfrm>
              <a:off x="6293909" y="6492690"/>
              <a:ext cx="0" cy="91577"/>
            </a:xfrm>
            <a:custGeom>
              <a:avLst/>
              <a:gdLst/>
              <a:ahLst/>
              <a:cxnLst/>
              <a:rect l="l" t="t" r="r" b="b"/>
              <a:pathLst>
                <a:path h="97154">
                  <a:moveTo>
                    <a:pt x="0" y="0"/>
                  </a:moveTo>
                  <a:lnTo>
                    <a:pt x="0" y="9687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object 140">
              <a:extLst>
                <a:ext uri="{FF2B5EF4-FFF2-40B4-BE49-F238E27FC236}">
                  <a16:creationId xmlns:a16="http://schemas.microsoft.com/office/drawing/2014/main" id="{01371CDC-0EA4-2D4E-60AF-93E73041C5EC}"/>
                </a:ext>
              </a:extLst>
            </p:cNvPr>
            <p:cNvSpPr/>
            <p:nvPr/>
          </p:nvSpPr>
          <p:spPr>
            <a:xfrm>
              <a:off x="6293909" y="6693979"/>
              <a:ext cx="0" cy="71227"/>
            </a:xfrm>
            <a:custGeom>
              <a:avLst/>
              <a:gdLst/>
              <a:ahLst/>
              <a:cxnLst/>
              <a:rect l="l" t="t" r="r" b="b"/>
              <a:pathLst>
                <a:path h="75565">
                  <a:moveTo>
                    <a:pt x="0" y="0"/>
                  </a:moveTo>
                  <a:lnTo>
                    <a:pt x="0" y="75312"/>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object 141">
              <a:extLst>
                <a:ext uri="{FF2B5EF4-FFF2-40B4-BE49-F238E27FC236}">
                  <a16:creationId xmlns:a16="http://schemas.microsoft.com/office/drawing/2014/main" id="{C8895E0D-56F6-97F8-A315-00D92EDBF1EE}"/>
                </a:ext>
              </a:extLst>
            </p:cNvPr>
            <p:cNvSpPr/>
            <p:nvPr/>
          </p:nvSpPr>
          <p:spPr>
            <a:xfrm>
              <a:off x="6214224" y="6492694"/>
              <a:ext cx="0" cy="91577"/>
            </a:xfrm>
            <a:custGeom>
              <a:avLst/>
              <a:gdLst/>
              <a:ahLst/>
              <a:cxnLst/>
              <a:rect l="l" t="t" r="r" b="b"/>
              <a:pathLst>
                <a:path h="97154">
                  <a:moveTo>
                    <a:pt x="0" y="0"/>
                  </a:moveTo>
                  <a:lnTo>
                    <a:pt x="0" y="96869"/>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object 142">
              <a:extLst>
                <a:ext uri="{FF2B5EF4-FFF2-40B4-BE49-F238E27FC236}">
                  <a16:creationId xmlns:a16="http://schemas.microsoft.com/office/drawing/2014/main" id="{40F54503-09DF-6E7D-CCD0-49F7AB564771}"/>
                </a:ext>
              </a:extLst>
            </p:cNvPr>
            <p:cNvSpPr/>
            <p:nvPr/>
          </p:nvSpPr>
          <p:spPr>
            <a:xfrm>
              <a:off x="6214224" y="6693979"/>
              <a:ext cx="0" cy="71227"/>
            </a:xfrm>
            <a:custGeom>
              <a:avLst/>
              <a:gdLst/>
              <a:ahLst/>
              <a:cxnLst/>
              <a:rect l="l" t="t" r="r" b="b"/>
              <a:pathLst>
                <a:path h="75565">
                  <a:moveTo>
                    <a:pt x="0" y="0"/>
                  </a:moveTo>
                  <a:lnTo>
                    <a:pt x="0" y="75317"/>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object 143">
              <a:extLst>
                <a:ext uri="{FF2B5EF4-FFF2-40B4-BE49-F238E27FC236}">
                  <a16:creationId xmlns:a16="http://schemas.microsoft.com/office/drawing/2014/main" id="{313BDA2F-9A96-1947-C059-0BDB6E3AA5EF}"/>
                </a:ext>
              </a:extLst>
            </p:cNvPr>
            <p:cNvSpPr/>
            <p:nvPr/>
          </p:nvSpPr>
          <p:spPr>
            <a:xfrm>
              <a:off x="6214221"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bject 144">
              <a:extLst>
                <a:ext uri="{FF2B5EF4-FFF2-40B4-BE49-F238E27FC236}">
                  <a16:creationId xmlns:a16="http://schemas.microsoft.com/office/drawing/2014/main" id="{539ABA54-7B8A-325E-716A-958C2430F60C}"/>
                </a:ext>
              </a:extLst>
            </p:cNvPr>
            <p:cNvSpPr/>
            <p:nvPr/>
          </p:nvSpPr>
          <p:spPr>
            <a:xfrm>
              <a:off x="6134541"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bject 145">
              <a:extLst>
                <a:ext uri="{FF2B5EF4-FFF2-40B4-BE49-F238E27FC236}">
                  <a16:creationId xmlns:a16="http://schemas.microsoft.com/office/drawing/2014/main" id="{42B865E5-87F5-C974-63C7-510A875376CA}"/>
                </a:ext>
              </a:extLst>
            </p:cNvPr>
            <p:cNvSpPr/>
            <p:nvPr/>
          </p:nvSpPr>
          <p:spPr>
            <a:xfrm>
              <a:off x="6134538"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object 146">
              <a:extLst>
                <a:ext uri="{FF2B5EF4-FFF2-40B4-BE49-F238E27FC236}">
                  <a16:creationId xmlns:a16="http://schemas.microsoft.com/office/drawing/2014/main" id="{31D89A07-99C1-33C0-3D99-4C551ECB8E71}"/>
                </a:ext>
              </a:extLst>
            </p:cNvPr>
            <p:cNvSpPr/>
            <p:nvPr/>
          </p:nvSpPr>
          <p:spPr>
            <a:xfrm>
              <a:off x="6054847" y="6492694"/>
              <a:ext cx="0" cy="272338"/>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object 147">
              <a:extLst>
                <a:ext uri="{FF2B5EF4-FFF2-40B4-BE49-F238E27FC236}">
                  <a16:creationId xmlns:a16="http://schemas.microsoft.com/office/drawing/2014/main" id="{3F90EAF8-617D-A3A3-3D9B-021725820E2E}"/>
                </a:ext>
              </a:extLst>
            </p:cNvPr>
            <p:cNvSpPr/>
            <p:nvPr/>
          </p:nvSpPr>
          <p:spPr>
            <a:xfrm>
              <a:off x="6054851" y="6492689"/>
              <a:ext cx="0" cy="272338"/>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object 148">
              <a:extLst>
                <a:ext uri="{FF2B5EF4-FFF2-40B4-BE49-F238E27FC236}">
                  <a16:creationId xmlns:a16="http://schemas.microsoft.com/office/drawing/2014/main" id="{6AC5B55B-9705-7724-35B5-59BB6DEEA651}"/>
                </a:ext>
              </a:extLst>
            </p:cNvPr>
            <p:cNvSpPr/>
            <p:nvPr/>
          </p:nvSpPr>
          <p:spPr>
            <a:xfrm>
              <a:off x="5971647" y="6492684"/>
              <a:ext cx="963657" cy="0"/>
            </a:xfrm>
            <a:custGeom>
              <a:avLst/>
              <a:gdLst/>
              <a:ahLst/>
              <a:cxnLst/>
              <a:rect l="l" t="t" r="r" b="b"/>
              <a:pathLst>
                <a:path w="1022350">
                  <a:moveTo>
                    <a:pt x="1021981" y="0"/>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object 149">
              <a:extLst>
                <a:ext uri="{FF2B5EF4-FFF2-40B4-BE49-F238E27FC236}">
                  <a16:creationId xmlns:a16="http://schemas.microsoft.com/office/drawing/2014/main" id="{D674756E-1E3E-8F6E-42FE-17CB13D5E1AD}"/>
                </a:ext>
              </a:extLst>
            </p:cNvPr>
            <p:cNvSpPr/>
            <p:nvPr/>
          </p:nvSpPr>
          <p:spPr>
            <a:xfrm>
              <a:off x="6692331" y="6631902"/>
              <a:ext cx="240016" cy="0"/>
            </a:xfrm>
            <a:custGeom>
              <a:avLst/>
              <a:gdLst/>
              <a:ahLst/>
              <a:cxnLst/>
              <a:rect l="l" t="t" r="r" b="b"/>
              <a:pathLst>
                <a:path w="254634">
                  <a:moveTo>
                    <a:pt x="0" y="0"/>
                  </a:moveTo>
                  <a:lnTo>
                    <a:pt x="254139" y="0"/>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object 150">
              <a:extLst>
                <a:ext uri="{FF2B5EF4-FFF2-40B4-BE49-F238E27FC236}">
                  <a16:creationId xmlns:a16="http://schemas.microsoft.com/office/drawing/2014/main" id="{016D3034-C7C2-0D31-C2EB-D3E1DD4A4F88}"/>
                </a:ext>
              </a:extLst>
            </p:cNvPr>
            <p:cNvSpPr/>
            <p:nvPr/>
          </p:nvSpPr>
          <p:spPr>
            <a:xfrm>
              <a:off x="5975167" y="6631902"/>
              <a:ext cx="238819" cy="0"/>
            </a:xfrm>
            <a:custGeom>
              <a:avLst/>
              <a:gdLst/>
              <a:ahLst/>
              <a:cxnLst/>
              <a:rect l="l" t="t" r="r" b="b"/>
              <a:pathLst>
                <a:path w="253365">
                  <a:moveTo>
                    <a:pt x="0" y="0"/>
                  </a:moveTo>
                  <a:lnTo>
                    <a:pt x="253237" y="0"/>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object 151">
              <a:extLst>
                <a:ext uri="{FF2B5EF4-FFF2-40B4-BE49-F238E27FC236}">
                  <a16:creationId xmlns:a16="http://schemas.microsoft.com/office/drawing/2014/main" id="{B6691AAB-4A30-03C8-10CC-F2B72D912840}"/>
                </a:ext>
              </a:extLst>
            </p:cNvPr>
            <p:cNvSpPr/>
            <p:nvPr/>
          </p:nvSpPr>
          <p:spPr>
            <a:xfrm>
              <a:off x="6213864" y="6584002"/>
              <a:ext cx="478836" cy="110131"/>
            </a:xfrm>
            <a:custGeom>
              <a:avLst/>
              <a:gdLst/>
              <a:ahLst/>
              <a:cxnLst/>
              <a:rect l="l" t="t" r="r" b="b"/>
              <a:pathLst>
                <a:path w="508000" h="116840">
                  <a:moveTo>
                    <a:pt x="507606" y="116674"/>
                  </a:moveTo>
                  <a:lnTo>
                    <a:pt x="0" y="116674"/>
                  </a:lnTo>
                  <a:lnTo>
                    <a:pt x="0" y="0"/>
                  </a:lnTo>
                  <a:lnTo>
                    <a:pt x="507606" y="0"/>
                  </a:lnTo>
                  <a:lnTo>
                    <a:pt x="507606" y="11667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object 152">
              <a:extLst>
                <a:ext uri="{FF2B5EF4-FFF2-40B4-BE49-F238E27FC236}">
                  <a16:creationId xmlns:a16="http://schemas.microsoft.com/office/drawing/2014/main" id="{D0FD55A0-71CE-50A4-BEC8-B1DCE609BC70}"/>
                </a:ext>
              </a:extLst>
            </p:cNvPr>
            <p:cNvSpPr/>
            <p:nvPr/>
          </p:nvSpPr>
          <p:spPr>
            <a:xfrm>
              <a:off x="6213870" y="6584000"/>
              <a:ext cx="478836" cy="110131"/>
            </a:xfrm>
            <a:custGeom>
              <a:avLst/>
              <a:gdLst/>
              <a:ahLst/>
              <a:cxnLst/>
              <a:rect l="l" t="t" r="r" b="b"/>
              <a:pathLst>
                <a:path w="508000" h="116840">
                  <a:moveTo>
                    <a:pt x="507606" y="116674"/>
                  </a:moveTo>
                  <a:lnTo>
                    <a:pt x="0" y="116674"/>
                  </a:lnTo>
                  <a:lnTo>
                    <a:pt x="0" y="0"/>
                  </a:lnTo>
                  <a:lnTo>
                    <a:pt x="507606" y="0"/>
                  </a:lnTo>
                  <a:lnTo>
                    <a:pt x="507606" y="116674"/>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object 153">
              <a:extLst>
                <a:ext uri="{FF2B5EF4-FFF2-40B4-BE49-F238E27FC236}">
                  <a16:creationId xmlns:a16="http://schemas.microsoft.com/office/drawing/2014/main" id="{DD39A95E-6101-DC5B-6E5C-937581D8FF9D}"/>
                </a:ext>
              </a:extLst>
            </p:cNvPr>
            <p:cNvSpPr/>
            <p:nvPr/>
          </p:nvSpPr>
          <p:spPr>
            <a:xfrm>
              <a:off x="6948040" y="6526974"/>
              <a:ext cx="231038" cy="251389"/>
            </a:xfrm>
            <a:custGeom>
              <a:avLst/>
              <a:gdLst/>
              <a:ahLst/>
              <a:cxnLst/>
              <a:rect l="l" t="t" r="r" b="b"/>
              <a:pathLst>
                <a:path w="245109" h="266700">
                  <a:moveTo>
                    <a:pt x="0" y="266420"/>
                  </a:moveTo>
                  <a:lnTo>
                    <a:pt x="245084" y="266420"/>
                  </a:lnTo>
                  <a:lnTo>
                    <a:pt x="245084" y="216763"/>
                  </a:lnTo>
                  <a:lnTo>
                    <a:pt x="241172" y="177125"/>
                  </a:lnTo>
                  <a:lnTo>
                    <a:pt x="230365" y="136105"/>
                  </a:lnTo>
                  <a:lnTo>
                    <a:pt x="221485" y="117426"/>
                  </a:lnTo>
                  <a:lnTo>
                    <a:pt x="210364" y="92883"/>
                  </a:lnTo>
                  <a:lnTo>
                    <a:pt x="199588" y="68342"/>
                  </a:lnTo>
                  <a:lnTo>
                    <a:pt x="191744" y="49669"/>
                  </a:lnTo>
                  <a:lnTo>
                    <a:pt x="184446" y="34145"/>
                  </a:lnTo>
                  <a:lnTo>
                    <a:pt x="173351" y="17933"/>
                  </a:lnTo>
                  <a:lnTo>
                    <a:pt x="158118" y="5173"/>
                  </a:lnTo>
                  <a:lnTo>
                    <a:pt x="138404" y="0"/>
                  </a:lnTo>
                  <a:lnTo>
                    <a:pt x="33566" y="0"/>
                  </a:lnTo>
                  <a:lnTo>
                    <a:pt x="19009" y="2831"/>
                  </a:lnTo>
                  <a:lnTo>
                    <a:pt x="8505" y="10233"/>
                  </a:lnTo>
                  <a:lnTo>
                    <a:pt x="2140" y="20563"/>
                  </a:lnTo>
                  <a:lnTo>
                    <a:pt x="0" y="32181"/>
                  </a:lnTo>
                  <a:lnTo>
                    <a:pt x="0" y="266420"/>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object 154">
              <a:extLst>
                <a:ext uri="{FF2B5EF4-FFF2-40B4-BE49-F238E27FC236}">
                  <a16:creationId xmlns:a16="http://schemas.microsoft.com/office/drawing/2014/main" id="{228144A3-A098-BC8D-ACC4-D888044C6645}"/>
                </a:ext>
              </a:extLst>
            </p:cNvPr>
            <p:cNvSpPr/>
            <p:nvPr/>
          </p:nvSpPr>
          <p:spPr>
            <a:xfrm>
              <a:off x="6971600" y="6556410"/>
              <a:ext cx="165965" cy="9709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object 155">
              <a:extLst>
                <a:ext uri="{FF2B5EF4-FFF2-40B4-BE49-F238E27FC236}">
                  <a16:creationId xmlns:a16="http://schemas.microsoft.com/office/drawing/2014/main" id="{DB9B4B10-53E8-0DF2-5A7B-D5BF2EA2E746}"/>
                </a:ext>
              </a:extLst>
            </p:cNvPr>
            <p:cNvSpPr/>
            <p:nvPr/>
          </p:nvSpPr>
          <p:spPr>
            <a:xfrm>
              <a:off x="5992961" y="6802732"/>
              <a:ext cx="127885" cy="127885"/>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object 156">
              <a:extLst>
                <a:ext uri="{FF2B5EF4-FFF2-40B4-BE49-F238E27FC236}">
                  <a16:creationId xmlns:a16="http://schemas.microsoft.com/office/drawing/2014/main" id="{BC6236AE-44EA-5E93-56DF-2C68F9746EA3}"/>
                </a:ext>
              </a:extLst>
            </p:cNvPr>
            <p:cNvSpPr/>
            <p:nvPr/>
          </p:nvSpPr>
          <p:spPr>
            <a:xfrm>
              <a:off x="6163569" y="6802732"/>
              <a:ext cx="127885" cy="127885"/>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bject 157">
              <a:extLst>
                <a:ext uri="{FF2B5EF4-FFF2-40B4-BE49-F238E27FC236}">
                  <a16:creationId xmlns:a16="http://schemas.microsoft.com/office/drawing/2014/main" id="{3A336332-49B5-39BF-B2CB-4B87E587F137}"/>
                </a:ext>
              </a:extLst>
            </p:cNvPr>
            <p:cNvSpPr/>
            <p:nvPr/>
          </p:nvSpPr>
          <p:spPr>
            <a:xfrm>
              <a:off x="6993840" y="6802732"/>
              <a:ext cx="127896" cy="127885"/>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bject 158">
              <a:extLst>
                <a:ext uri="{FF2B5EF4-FFF2-40B4-BE49-F238E27FC236}">
                  <a16:creationId xmlns:a16="http://schemas.microsoft.com/office/drawing/2014/main" id="{04959CAE-5D0B-49F1-7B97-14AF38D4DA55}"/>
                </a:ext>
              </a:extLst>
            </p:cNvPr>
            <p:cNvSpPr/>
            <p:nvPr/>
          </p:nvSpPr>
          <p:spPr>
            <a:xfrm>
              <a:off x="5975169" y="6765319"/>
              <a:ext cx="957073" cy="72424"/>
            </a:xfrm>
            <a:custGeom>
              <a:avLst/>
              <a:gdLst/>
              <a:ahLst/>
              <a:cxnLst/>
              <a:rect l="l" t="t" r="r" b="b"/>
              <a:pathLst>
                <a:path w="1015365" h="76834">
                  <a:moveTo>
                    <a:pt x="1014983" y="0"/>
                  </a:moveTo>
                  <a:lnTo>
                    <a:pt x="0" y="0"/>
                  </a:lnTo>
                  <a:lnTo>
                    <a:pt x="0" y="76301"/>
                  </a:lnTo>
                  <a:lnTo>
                    <a:pt x="9131" y="76301"/>
                  </a:lnTo>
                  <a:lnTo>
                    <a:pt x="12326" y="41103"/>
                  </a:lnTo>
                  <a:lnTo>
                    <a:pt x="22069" y="23028"/>
                  </a:lnTo>
                  <a:lnTo>
                    <a:pt x="46171" y="16369"/>
                  </a:lnTo>
                  <a:lnTo>
                    <a:pt x="92443" y="15417"/>
                  </a:lnTo>
                  <a:lnTo>
                    <a:pt x="1014983" y="15417"/>
                  </a:lnTo>
                  <a:lnTo>
                    <a:pt x="1014983"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object 159">
              <a:extLst>
                <a:ext uri="{FF2B5EF4-FFF2-40B4-BE49-F238E27FC236}">
                  <a16:creationId xmlns:a16="http://schemas.microsoft.com/office/drawing/2014/main" id="{3909C699-A0E1-7978-E25B-2B1E973299E8}"/>
                </a:ext>
              </a:extLst>
            </p:cNvPr>
            <p:cNvSpPr/>
            <p:nvPr/>
          </p:nvSpPr>
          <p:spPr>
            <a:xfrm>
              <a:off x="5975169" y="6765319"/>
              <a:ext cx="957073" cy="72424"/>
            </a:xfrm>
            <a:custGeom>
              <a:avLst/>
              <a:gdLst/>
              <a:ahLst/>
              <a:cxnLst/>
              <a:rect l="l" t="t" r="r" b="b"/>
              <a:pathLst>
                <a:path w="1015365" h="76834">
                  <a:moveTo>
                    <a:pt x="9131" y="76301"/>
                  </a:moveTo>
                  <a:lnTo>
                    <a:pt x="12326" y="41103"/>
                  </a:lnTo>
                  <a:lnTo>
                    <a:pt x="22069" y="23028"/>
                  </a:lnTo>
                  <a:lnTo>
                    <a:pt x="46171" y="16369"/>
                  </a:lnTo>
                  <a:lnTo>
                    <a:pt x="92443" y="15417"/>
                  </a:lnTo>
                  <a:lnTo>
                    <a:pt x="1014983" y="15417"/>
                  </a:lnTo>
                  <a:lnTo>
                    <a:pt x="1014983" y="0"/>
                  </a:lnTo>
                  <a:lnTo>
                    <a:pt x="0" y="0"/>
                  </a:lnTo>
                  <a:lnTo>
                    <a:pt x="0" y="76301"/>
                  </a:lnTo>
                  <a:lnTo>
                    <a:pt x="9131" y="76301"/>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object 160">
              <a:extLst>
                <a:ext uri="{FF2B5EF4-FFF2-40B4-BE49-F238E27FC236}">
                  <a16:creationId xmlns:a16="http://schemas.microsoft.com/office/drawing/2014/main" id="{8588DCF0-0FC2-FB2E-C5FF-7C0B1AEFB720}"/>
                </a:ext>
              </a:extLst>
            </p:cNvPr>
            <p:cNvSpPr/>
            <p:nvPr/>
          </p:nvSpPr>
          <p:spPr>
            <a:xfrm>
              <a:off x="7082651" y="6787559"/>
              <a:ext cx="106361" cy="62451"/>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object 161">
              <a:extLst>
                <a:ext uri="{FF2B5EF4-FFF2-40B4-BE49-F238E27FC236}">
                  <a16:creationId xmlns:a16="http://schemas.microsoft.com/office/drawing/2014/main" id="{5E81ED9D-38D7-8E03-E4DA-8F14B8A1FEC5}"/>
                </a:ext>
              </a:extLst>
            </p:cNvPr>
            <p:cNvSpPr/>
            <p:nvPr/>
          </p:nvSpPr>
          <p:spPr>
            <a:xfrm>
              <a:off x="6081258" y="6791065"/>
              <a:ext cx="114322" cy="46686"/>
            </a:xfrm>
            <a:custGeom>
              <a:avLst/>
              <a:gdLst/>
              <a:ahLst/>
              <a:cxnLst/>
              <a:rect l="l" t="t" r="r" b="b"/>
              <a:pathLst>
                <a:path w="121284" h="49529">
                  <a:moveTo>
                    <a:pt x="121234" y="0"/>
                  </a:moveTo>
                  <a:lnTo>
                    <a:pt x="0" y="0"/>
                  </a:lnTo>
                  <a:lnTo>
                    <a:pt x="0" y="190"/>
                  </a:lnTo>
                  <a:lnTo>
                    <a:pt x="20263" y="4764"/>
                  </a:lnTo>
                  <a:lnTo>
                    <a:pt x="37531" y="15160"/>
                  </a:lnTo>
                  <a:lnTo>
                    <a:pt x="50699" y="30276"/>
                  </a:lnTo>
                  <a:lnTo>
                    <a:pt x="58661" y="49009"/>
                  </a:lnTo>
                  <a:lnTo>
                    <a:pt x="67116" y="29484"/>
                  </a:lnTo>
                  <a:lnTo>
                    <a:pt x="81203" y="13955"/>
                  </a:lnTo>
                  <a:lnTo>
                    <a:pt x="99662" y="3701"/>
                  </a:lnTo>
                  <a:lnTo>
                    <a:pt x="121234"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object 162">
              <a:extLst>
                <a:ext uri="{FF2B5EF4-FFF2-40B4-BE49-F238E27FC236}">
                  <a16:creationId xmlns:a16="http://schemas.microsoft.com/office/drawing/2014/main" id="{422720DB-8A2B-7657-78D7-D335C0D4AF5D}"/>
                </a:ext>
              </a:extLst>
            </p:cNvPr>
            <p:cNvSpPr/>
            <p:nvPr/>
          </p:nvSpPr>
          <p:spPr>
            <a:xfrm>
              <a:off x="6081258" y="6791065"/>
              <a:ext cx="114322" cy="46686"/>
            </a:xfrm>
            <a:custGeom>
              <a:avLst/>
              <a:gdLst/>
              <a:ahLst/>
              <a:cxnLst/>
              <a:rect l="l" t="t" r="r" b="b"/>
              <a:pathLst>
                <a:path w="121284" h="49529">
                  <a:moveTo>
                    <a:pt x="58661" y="49009"/>
                  </a:moveTo>
                  <a:lnTo>
                    <a:pt x="67116" y="29484"/>
                  </a:lnTo>
                  <a:lnTo>
                    <a:pt x="81203" y="13955"/>
                  </a:lnTo>
                  <a:lnTo>
                    <a:pt x="99662" y="3701"/>
                  </a:lnTo>
                  <a:lnTo>
                    <a:pt x="121234" y="0"/>
                  </a:lnTo>
                  <a:lnTo>
                    <a:pt x="0" y="0"/>
                  </a:lnTo>
                  <a:lnTo>
                    <a:pt x="0" y="190"/>
                  </a:lnTo>
                  <a:lnTo>
                    <a:pt x="20263" y="4764"/>
                  </a:lnTo>
                  <a:lnTo>
                    <a:pt x="37531" y="15160"/>
                  </a:lnTo>
                  <a:lnTo>
                    <a:pt x="50699" y="30276"/>
                  </a:lnTo>
                  <a:lnTo>
                    <a:pt x="58661" y="49009"/>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object 163">
              <a:extLst>
                <a:ext uri="{FF2B5EF4-FFF2-40B4-BE49-F238E27FC236}">
                  <a16:creationId xmlns:a16="http://schemas.microsoft.com/office/drawing/2014/main" id="{BDA33006-2458-8F98-CAD8-70A5E2547174}"/>
                </a:ext>
              </a:extLst>
            </p:cNvPr>
            <p:cNvSpPr/>
            <p:nvPr/>
          </p:nvSpPr>
          <p:spPr>
            <a:xfrm>
              <a:off x="6257808" y="6787955"/>
              <a:ext cx="213309" cy="142664"/>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object 164">
              <a:extLst>
                <a:ext uri="{FF2B5EF4-FFF2-40B4-BE49-F238E27FC236}">
                  <a16:creationId xmlns:a16="http://schemas.microsoft.com/office/drawing/2014/main" id="{C26709D2-814F-82B1-FFBF-87F0B02388D3}"/>
                </a:ext>
              </a:extLst>
            </p:cNvPr>
            <p:cNvSpPr/>
            <p:nvPr/>
          </p:nvSpPr>
          <p:spPr>
            <a:xfrm>
              <a:off x="6948042" y="6790667"/>
              <a:ext cx="89782" cy="53270"/>
            </a:xfrm>
            <a:custGeom>
              <a:avLst/>
              <a:gdLst/>
              <a:ahLst/>
              <a:cxnLst/>
              <a:rect l="l" t="t" r="r" b="b"/>
              <a:pathLst>
                <a:path w="95250" h="56515">
                  <a:moveTo>
                    <a:pt x="94856" y="0"/>
                  </a:moveTo>
                  <a:lnTo>
                    <a:pt x="0" y="0"/>
                  </a:lnTo>
                  <a:lnTo>
                    <a:pt x="0" y="56438"/>
                  </a:lnTo>
                  <a:lnTo>
                    <a:pt x="29997" y="56438"/>
                  </a:lnTo>
                  <a:lnTo>
                    <a:pt x="37829" y="33041"/>
                  </a:lnTo>
                  <a:lnTo>
                    <a:pt x="52811" y="15260"/>
                  </a:lnTo>
                  <a:lnTo>
                    <a:pt x="72600" y="3959"/>
                  </a:lnTo>
                  <a:lnTo>
                    <a:pt x="94856"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object 165">
              <a:extLst>
                <a:ext uri="{FF2B5EF4-FFF2-40B4-BE49-F238E27FC236}">
                  <a16:creationId xmlns:a16="http://schemas.microsoft.com/office/drawing/2014/main" id="{BB26D17B-1491-C790-4E76-2E5731DC1FC7}"/>
                </a:ext>
              </a:extLst>
            </p:cNvPr>
            <p:cNvSpPr/>
            <p:nvPr/>
          </p:nvSpPr>
          <p:spPr>
            <a:xfrm>
              <a:off x="6948042" y="6790667"/>
              <a:ext cx="89782" cy="53270"/>
            </a:xfrm>
            <a:custGeom>
              <a:avLst/>
              <a:gdLst/>
              <a:ahLst/>
              <a:cxnLst/>
              <a:rect l="l" t="t" r="r" b="b"/>
              <a:pathLst>
                <a:path w="95250" h="56515">
                  <a:moveTo>
                    <a:pt x="29997" y="56438"/>
                  </a:moveTo>
                  <a:lnTo>
                    <a:pt x="37829" y="33041"/>
                  </a:lnTo>
                  <a:lnTo>
                    <a:pt x="52811" y="15260"/>
                  </a:lnTo>
                  <a:lnTo>
                    <a:pt x="72600" y="3959"/>
                  </a:lnTo>
                  <a:lnTo>
                    <a:pt x="94856" y="0"/>
                  </a:lnTo>
                  <a:lnTo>
                    <a:pt x="0" y="0"/>
                  </a:lnTo>
                  <a:lnTo>
                    <a:pt x="0" y="56438"/>
                  </a:lnTo>
                  <a:lnTo>
                    <a:pt x="29997" y="56438"/>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object 166">
              <a:extLst>
                <a:ext uri="{FF2B5EF4-FFF2-40B4-BE49-F238E27FC236}">
                  <a16:creationId xmlns:a16="http://schemas.microsoft.com/office/drawing/2014/main" id="{66CB5B60-928A-0F19-33BB-3262A67B4FD2}"/>
                </a:ext>
              </a:extLst>
            </p:cNvPr>
            <p:cNvSpPr/>
            <p:nvPr/>
          </p:nvSpPr>
          <p:spPr>
            <a:xfrm>
              <a:off x="6429376" y="6790671"/>
              <a:ext cx="502778" cy="53270"/>
            </a:xfrm>
            <a:custGeom>
              <a:avLst/>
              <a:gdLst/>
              <a:ahLst/>
              <a:cxnLst/>
              <a:rect l="l" t="t" r="r" b="b"/>
              <a:pathLst>
                <a:path w="533400" h="56515">
                  <a:moveTo>
                    <a:pt x="533107" y="0"/>
                  </a:moveTo>
                  <a:lnTo>
                    <a:pt x="0" y="0"/>
                  </a:lnTo>
                  <a:lnTo>
                    <a:pt x="23893" y="4373"/>
                  </a:lnTo>
                  <a:lnTo>
                    <a:pt x="43919" y="16365"/>
                  </a:lnTo>
                  <a:lnTo>
                    <a:pt x="58435" y="34284"/>
                  </a:lnTo>
                  <a:lnTo>
                    <a:pt x="65798" y="56438"/>
                  </a:lnTo>
                  <a:lnTo>
                    <a:pt x="533107" y="56438"/>
                  </a:lnTo>
                  <a:lnTo>
                    <a:pt x="533107"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bject 167">
              <a:extLst>
                <a:ext uri="{FF2B5EF4-FFF2-40B4-BE49-F238E27FC236}">
                  <a16:creationId xmlns:a16="http://schemas.microsoft.com/office/drawing/2014/main" id="{5B598696-084D-1AA7-C20A-9A071C7AFDCF}"/>
                </a:ext>
              </a:extLst>
            </p:cNvPr>
            <p:cNvSpPr/>
            <p:nvPr/>
          </p:nvSpPr>
          <p:spPr>
            <a:xfrm>
              <a:off x="6429376" y="6790671"/>
              <a:ext cx="502778" cy="53270"/>
            </a:xfrm>
            <a:custGeom>
              <a:avLst/>
              <a:gdLst/>
              <a:ahLst/>
              <a:cxnLst/>
              <a:rect l="l" t="t" r="r" b="b"/>
              <a:pathLst>
                <a:path w="533400" h="56515">
                  <a:moveTo>
                    <a:pt x="533107" y="0"/>
                  </a:moveTo>
                  <a:lnTo>
                    <a:pt x="0" y="0"/>
                  </a:lnTo>
                  <a:lnTo>
                    <a:pt x="23893" y="4373"/>
                  </a:lnTo>
                  <a:lnTo>
                    <a:pt x="43919" y="16365"/>
                  </a:lnTo>
                  <a:lnTo>
                    <a:pt x="58435" y="34284"/>
                  </a:lnTo>
                  <a:lnTo>
                    <a:pt x="65798" y="56438"/>
                  </a:lnTo>
                  <a:lnTo>
                    <a:pt x="533107" y="56438"/>
                  </a:lnTo>
                  <a:lnTo>
                    <a:pt x="533107" y="0"/>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object 169">
              <a:extLst>
                <a:ext uri="{FF2B5EF4-FFF2-40B4-BE49-F238E27FC236}">
                  <a16:creationId xmlns:a16="http://schemas.microsoft.com/office/drawing/2014/main" id="{AA06E7B3-9240-334B-D254-F977D0EFABD4}"/>
                </a:ext>
              </a:extLst>
            </p:cNvPr>
            <p:cNvSpPr/>
            <p:nvPr/>
          </p:nvSpPr>
          <p:spPr>
            <a:xfrm>
              <a:off x="7048910" y="6681079"/>
              <a:ext cx="3591" cy="8978"/>
            </a:xfrm>
            <a:custGeom>
              <a:avLst/>
              <a:gdLst/>
              <a:ahLst/>
              <a:cxnLst/>
              <a:rect l="l" t="t" r="r" b="b"/>
              <a:pathLst>
                <a:path w="3809" h="9525">
                  <a:moveTo>
                    <a:pt x="2870" y="0"/>
                  </a:moveTo>
                  <a:lnTo>
                    <a:pt x="825" y="38"/>
                  </a:lnTo>
                  <a:lnTo>
                    <a:pt x="61" y="825"/>
                  </a:lnTo>
                  <a:lnTo>
                    <a:pt x="0" y="8407"/>
                  </a:lnTo>
                  <a:lnTo>
                    <a:pt x="850" y="9232"/>
                  </a:lnTo>
                  <a:lnTo>
                    <a:pt x="2120" y="9194"/>
                  </a:lnTo>
                  <a:lnTo>
                    <a:pt x="3086" y="8978"/>
                  </a:lnTo>
                  <a:lnTo>
                    <a:pt x="3708" y="8229"/>
                  </a:lnTo>
                  <a:lnTo>
                    <a:pt x="3721" y="825"/>
                  </a:lnTo>
                  <a:lnTo>
                    <a:pt x="287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object 170">
              <a:extLst>
                <a:ext uri="{FF2B5EF4-FFF2-40B4-BE49-F238E27FC236}">
                  <a16:creationId xmlns:a16="http://schemas.microsoft.com/office/drawing/2014/main" id="{4EC98802-441F-810D-A9D5-7E6E0CDCE8C0}"/>
                </a:ext>
              </a:extLst>
            </p:cNvPr>
            <p:cNvSpPr/>
            <p:nvPr/>
          </p:nvSpPr>
          <p:spPr>
            <a:xfrm>
              <a:off x="7054704" y="6682104"/>
              <a:ext cx="5985" cy="8978"/>
            </a:xfrm>
            <a:custGeom>
              <a:avLst/>
              <a:gdLst/>
              <a:ahLst/>
              <a:cxnLst/>
              <a:rect l="l" t="t" r="r" b="b"/>
              <a:pathLst>
                <a:path w="6350" h="9525">
                  <a:moveTo>
                    <a:pt x="3390" y="0"/>
                  </a:moveTo>
                  <a:lnTo>
                    <a:pt x="2349" y="558"/>
                  </a:lnTo>
                  <a:lnTo>
                    <a:pt x="2014" y="1650"/>
                  </a:lnTo>
                  <a:lnTo>
                    <a:pt x="304" y="6743"/>
                  </a:lnTo>
                  <a:lnTo>
                    <a:pt x="0" y="7708"/>
                  </a:lnTo>
                  <a:lnTo>
                    <a:pt x="546" y="8750"/>
                  </a:lnTo>
                  <a:lnTo>
                    <a:pt x="1765" y="9118"/>
                  </a:lnTo>
                  <a:lnTo>
                    <a:pt x="2755" y="9220"/>
                  </a:lnTo>
                  <a:lnTo>
                    <a:pt x="3581" y="8686"/>
                  </a:lnTo>
                  <a:lnTo>
                    <a:pt x="3878" y="7708"/>
                  </a:lnTo>
                  <a:lnTo>
                    <a:pt x="5588" y="2628"/>
                  </a:lnTo>
                  <a:lnTo>
                    <a:pt x="5892" y="1650"/>
                  </a:lnTo>
                  <a:lnTo>
                    <a:pt x="5346" y="609"/>
                  </a:lnTo>
                  <a:lnTo>
                    <a:pt x="339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object 171">
              <a:extLst>
                <a:ext uri="{FF2B5EF4-FFF2-40B4-BE49-F238E27FC236}">
                  <a16:creationId xmlns:a16="http://schemas.microsoft.com/office/drawing/2014/main" id="{DF11AE28-CD8D-E7A7-233B-A272A267D84D}"/>
                </a:ext>
              </a:extLst>
            </p:cNvPr>
            <p:cNvSpPr/>
            <p:nvPr/>
          </p:nvSpPr>
          <p:spPr>
            <a:xfrm>
              <a:off x="7060089" y="6685612"/>
              <a:ext cx="7183" cy="8380"/>
            </a:xfrm>
            <a:custGeom>
              <a:avLst/>
              <a:gdLst/>
              <a:ahLst/>
              <a:cxnLst/>
              <a:rect l="l" t="t" r="r" b="b"/>
              <a:pathLst>
                <a:path w="7620" h="8890">
                  <a:moveTo>
                    <a:pt x="5626" y="0"/>
                  </a:moveTo>
                  <a:lnTo>
                    <a:pt x="4457" y="190"/>
                  </a:lnTo>
                  <a:lnTo>
                    <a:pt x="3760" y="1181"/>
                  </a:lnTo>
                  <a:lnTo>
                    <a:pt x="0" y="6261"/>
                  </a:lnTo>
                  <a:lnTo>
                    <a:pt x="190" y="7416"/>
                  </a:lnTo>
                  <a:lnTo>
                    <a:pt x="1130" y="8089"/>
                  </a:lnTo>
                  <a:lnTo>
                    <a:pt x="2146" y="8559"/>
                  </a:lnTo>
                  <a:lnTo>
                    <a:pt x="3098" y="8305"/>
                  </a:lnTo>
                  <a:lnTo>
                    <a:pt x="3730" y="7416"/>
                  </a:lnTo>
                  <a:lnTo>
                    <a:pt x="6896" y="3174"/>
                  </a:lnTo>
                  <a:lnTo>
                    <a:pt x="7480" y="2336"/>
                  </a:lnTo>
                  <a:lnTo>
                    <a:pt x="7289" y="1181"/>
                  </a:lnTo>
                  <a:lnTo>
                    <a:pt x="562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object 172">
              <a:extLst>
                <a:ext uri="{FF2B5EF4-FFF2-40B4-BE49-F238E27FC236}">
                  <a16:creationId xmlns:a16="http://schemas.microsoft.com/office/drawing/2014/main" id="{7C601D98-8D0B-7F07-1E08-C7654272BE53}"/>
                </a:ext>
              </a:extLst>
            </p:cNvPr>
            <p:cNvSpPr/>
            <p:nvPr/>
          </p:nvSpPr>
          <p:spPr>
            <a:xfrm>
              <a:off x="7041087" y="6682093"/>
              <a:ext cx="5985" cy="8978"/>
            </a:xfrm>
            <a:custGeom>
              <a:avLst/>
              <a:gdLst/>
              <a:ahLst/>
              <a:cxnLst/>
              <a:rect l="l" t="t" r="r" b="b"/>
              <a:pathLst>
                <a:path w="6350" h="9525">
                  <a:moveTo>
                    <a:pt x="2451" y="0"/>
                  </a:moveTo>
                  <a:lnTo>
                    <a:pt x="520" y="660"/>
                  </a:lnTo>
                  <a:lnTo>
                    <a:pt x="0" y="1714"/>
                  </a:lnTo>
                  <a:lnTo>
                    <a:pt x="342" y="2679"/>
                  </a:lnTo>
                  <a:lnTo>
                    <a:pt x="2006" y="7924"/>
                  </a:lnTo>
                  <a:lnTo>
                    <a:pt x="2349" y="8890"/>
                  </a:lnTo>
                  <a:lnTo>
                    <a:pt x="3390" y="9398"/>
                  </a:lnTo>
                  <a:lnTo>
                    <a:pt x="4495" y="9029"/>
                  </a:lnTo>
                  <a:lnTo>
                    <a:pt x="5460" y="8470"/>
                  </a:lnTo>
                  <a:lnTo>
                    <a:pt x="5803" y="7556"/>
                  </a:lnTo>
                  <a:lnTo>
                    <a:pt x="5511" y="6705"/>
                  </a:lnTo>
                  <a:lnTo>
                    <a:pt x="3835" y="1473"/>
                  </a:lnTo>
                  <a:lnTo>
                    <a:pt x="3505" y="508"/>
                  </a:lnTo>
                  <a:lnTo>
                    <a:pt x="245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bject 173">
              <a:extLst>
                <a:ext uri="{FF2B5EF4-FFF2-40B4-BE49-F238E27FC236}">
                  <a16:creationId xmlns:a16="http://schemas.microsoft.com/office/drawing/2014/main" id="{57713C7D-0AA5-4A96-487F-D6871C1236AF}"/>
                </a:ext>
              </a:extLst>
            </p:cNvPr>
            <p:cNvSpPr/>
            <p:nvPr/>
          </p:nvSpPr>
          <p:spPr>
            <a:xfrm>
              <a:off x="7034207" y="6685604"/>
              <a:ext cx="7183" cy="8380"/>
            </a:xfrm>
            <a:custGeom>
              <a:avLst/>
              <a:gdLst/>
              <a:ahLst/>
              <a:cxnLst/>
              <a:rect l="l" t="t" r="r" b="b"/>
              <a:pathLst>
                <a:path w="7620" h="8890">
                  <a:moveTo>
                    <a:pt x="1790" y="0"/>
                  </a:moveTo>
                  <a:lnTo>
                    <a:pt x="165" y="1231"/>
                  </a:lnTo>
                  <a:lnTo>
                    <a:pt x="0" y="2400"/>
                  </a:lnTo>
                  <a:lnTo>
                    <a:pt x="622" y="3213"/>
                  </a:lnTo>
                  <a:lnTo>
                    <a:pt x="3914" y="7759"/>
                  </a:lnTo>
                  <a:lnTo>
                    <a:pt x="4457" y="8483"/>
                  </a:lnTo>
                  <a:lnTo>
                    <a:pt x="5626" y="8636"/>
                  </a:lnTo>
                  <a:lnTo>
                    <a:pt x="6540" y="7937"/>
                  </a:lnTo>
                  <a:lnTo>
                    <a:pt x="7289" y="7112"/>
                  </a:lnTo>
                  <a:lnTo>
                    <a:pt x="7327" y="6134"/>
                  </a:lnTo>
                  <a:lnTo>
                    <a:pt x="6794" y="5422"/>
                  </a:lnTo>
                  <a:lnTo>
                    <a:pt x="3581" y="965"/>
                  </a:lnTo>
                  <a:lnTo>
                    <a:pt x="2959" y="152"/>
                  </a:lnTo>
                  <a:lnTo>
                    <a:pt x="179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object 174">
              <a:extLst>
                <a:ext uri="{FF2B5EF4-FFF2-40B4-BE49-F238E27FC236}">
                  <a16:creationId xmlns:a16="http://schemas.microsoft.com/office/drawing/2014/main" id="{D76A1240-C080-C879-94D7-BE17770A8449}"/>
                </a:ext>
              </a:extLst>
            </p:cNvPr>
            <p:cNvSpPr/>
            <p:nvPr/>
          </p:nvSpPr>
          <p:spPr>
            <a:xfrm>
              <a:off x="7048910" y="6724838"/>
              <a:ext cx="3591" cy="8978"/>
            </a:xfrm>
            <a:custGeom>
              <a:avLst/>
              <a:gdLst/>
              <a:ahLst/>
              <a:cxnLst/>
              <a:rect l="l" t="t" r="r" b="b"/>
              <a:pathLst>
                <a:path w="3809" h="9525">
                  <a:moveTo>
                    <a:pt x="850" y="0"/>
                  </a:moveTo>
                  <a:lnTo>
                    <a:pt x="0" y="812"/>
                  </a:lnTo>
                  <a:lnTo>
                    <a:pt x="74" y="8407"/>
                  </a:lnTo>
                  <a:lnTo>
                    <a:pt x="825" y="9182"/>
                  </a:lnTo>
                  <a:lnTo>
                    <a:pt x="2870" y="9220"/>
                  </a:lnTo>
                  <a:lnTo>
                    <a:pt x="3721" y="8407"/>
                  </a:lnTo>
                  <a:lnTo>
                    <a:pt x="3708" y="990"/>
                  </a:lnTo>
                  <a:lnTo>
                    <a:pt x="3086" y="241"/>
                  </a:lnTo>
                  <a:lnTo>
                    <a:pt x="2120" y="25"/>
                  </a:lnTo>
                  <a:lnTo>
                    <a:pt x="85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object 175">
              <a:extLst>
                <a:ext uri="{FF2B5EF4-FFF2-40B4-BE49-F238E27FC236}">
                  <a16:creationId xmlns:a16="http://schemas.microsoft.com/office/drawing/2014/main" id="{2E5E0BDC-4419-5F61-0084-88349F6D1F58}"/>
                </a:ext>
              </a:extLst>
            </p:cNvPr>
            <p:cNvSpPr/>
            <p:nvPr/>
          </p:nvSpPr>
          <p:spPr>
            <a:xfrm>
              <a:off x="7054704" y="6723814"/>
              <a:ext cx="5985" cy="8978"/>
            </a:xfrm>
            <a:custGeom>
              <a:avLst/>
              <a:gdLst/>
              <a:ahLst/>
              <a:cxnLst/>
              <a:rect l="l" t="t" r="r" b="b"/>
              <a:pathLst>
                <a:path w="6350" h="9525">
                  <a:moveTo>
                    <a:pt x="2755" y="0"/>
                  </a:moveTo>
                  <a:lnTo>
                    <a:pt x="1765" y="101"/>
                  </a:lnTo>
                  <a:lnTo>
                    <a:pt x="546" y="469"/>
                  </a:lnTo>
                  <a:lnTo>
                    <a:pt x="0" y="1511"/>
                  </a:lnTo>
                  <a:lnTo>
                    <a:pt x="304" y="2476"/>
                  </a:lnTo>
                  <a:lnTo>
                    <a:pt x="2057" y="7696"/>
                  </a:lnTo>
                  <a:lnTo>
                    <a:pt x="2349" y="8661"/>
                  </a:lnTo>
                  <a:lnTo>
                    <a:pt x="3390" y="9220"/>
                  </a:lnTo>
                  <a:lnTo>
                    <a:pt x="5346" y="8610"/>
                  </a:lnTo>
                  <a:lnTo>
                    <a:pt x="5892" y="7569"/>
                  </a:lnTo>
                  <a:lnTo>
                    <a:pt x="5588" y="6591"/>
                  </a:lnTo>
                  <a:lnTo>
                    <a:pt x="3835" y="1384"/>
                  </a:lnTo>
                  <a:lnTo>
                    <a:pt x="3581" y="533"/>
                  </a:lnTo>
                  <a:lnTo>
                    <a:pt x="2755"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object 176">
              <a:extLst>
                <a:ext uri="{FF2B5EF4-FFF2-40B4-BE49-F238E27FC236}">
                  <a16:creationId xmlns:a16="http://schemas.microsoft.com/office/drawing/2014/main" id="{40F55344-0C46-16A5-2508-89ED382A8D0A}"/>
                </a:ext>
              </a:extLst>
            </p:cNvPr>
            <p:cNvSpPr/>
            <p:nvPr/>
          </p:nvSpPr>
          <p:spPr>
            <a:xfrm>
              <a:off x="7060089" y="6720922"/>
              <a:ext cx="7183" cy="8380"/>
            </a:xfrm>
            <a:custGeom>
              <a:avLst/>
              <a:gdLst/>
              <a:ahLst/>
              <a:cxnLst/>
              <a:rect l="l" t="t" r="r" b="b"/>
              <a:pathLst>
                <a:path w="7620" h="8890">
                  <a:moveTo>
                    <a:pt x="2146" y="0"/>
                  </a:moveTo>
                  <a:lnTo>
                    <a:pt x="1130" y="469"/>
                  </a:lnTo>
                  <a:lnTo>
                    <a:pt x="190" y="1143"/>
                  </a:lnTo>
                  <a:lnTo>
                    <a:pt x="0" y="2298"/>
                  </a:lnTo>
                  <a:lnTo>
                    <a:pt x="3873" y="7531"/>
                  </a:lnTo>
                  <a:lnTo>
                    <a:pt x="4457" y="8369"/>
                  </a:lnTo>
                  <a:lnTo>
                    <a:pt x="5626" y="8559"/>
                  </a:lnTo>
                  <a:lnTo>
                    <a:pt x="7289" y="7378"/>
                  </a:lnTo>
                  <a:lnTo>
                    <a:pt x="7480" y="6223"/>
                  </a:lnTo>
                  <a:lnTo>
                    <a:pt x="6896" y="5384"/>
                  </a:lnTo>
                  <a:lnTo>
                    <a:pt x="3606" y="977"/>
                  </a:lnTo>
                  <a:lnTo>
                    <a:pt x="3098" y="254"/>
                  </a:lnTo>
                  <a:lnTo>
                    <a:pt x="214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object 177">
              <a:extLst>
                <a:ext uri="{FF2B5EF4-FFF2-40B4-BE49-F238E27FC236}">
                  <a16:creationId xmlns:a16="http://schemas.microsoft.com/office/drawing/2014/main" id="{12F050B3-371A-87C5-22E4-09D83AEE4B46}"/>
                </a:ext>
              </a:extLst>
            </p:cNvPr>
            <p:cNvSpPr/>
            <p:nvPr/>
          </p:nvSpPr>
          <p:spPr>
            <a:xfrm>
              <a:off x="7041087" y="6723657"/>
              <a:ext cx="5985" cy="8978"/>
            </a:xfrm>
            <a:custGeom>
              <a:avLst/>
              <a:gdLst/>
              <a:ahLst/>
              <a:cxnLst/>
              <a:rect l="l" t="t" r="r" b="b"/>
              <a:pathLst>
                <a:path w="6350" h="9525">
                  <a:moveTo>
                    <a:pt x="3390" y="0"/>
                  </a:moveTo>
                  <a:lnTo>
                    <a:pt x="2349" y="508"/>
                  </a:lnTo>
                  <a:lnTo>
                    <a:pt x="1889" y="1841"/>
                  </a:lnTo>
                  <a:lnTo>
                    <a:pt x="342" y="6718"/>
                  </a:lnTo>
                  <a:lnTo>
                    <a:pt x="0" y="7683"/>
                  </a:lnTo>
                  <a:lnTo>
                    <a:pt x="520" y="8737"/>
                  </a:lnTo>
                  <a:lnTo>
                    <a:pt x="2451" y="9398"/>
                  </a:lnTo>
                  <a:lnTo>
                    <a:pt x="3505" y="8890"/>
                  </a:lnTo>
                  <a:lnTo>
                    <a:pt x="3912" y="7683"/>
                  </a:lnTo>
                  <a:lnTo>
                    <a:pt x="5511" y="2692"/>
                  </a:lnTo>
                  <a:lnTo>
                    <a:pt x="5803" y="1841"/>
                  </a:lnTo>
                  <a:lnTo>
                    <a:pt x="5460" y="927"/>
                  </a:lnTo>
                  <a:lnTo>
                    <a:pt x="4495" y="368"/>
                  </a:lnTo>
                  <a:lnTo>
                    <a:pt x="339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object 178">
              <a:extLst>
                <a:ext uri="{FF2B5EF4-FFF2-40B4-BE49-F238E27FC236}">
                  <a16:creationId xmlns:a16="http://schemas.microsoft.com/office/drawing/2014/main" id="{7338C717-2557-8BFB-A467-F87992E24E7C}"/>
                </a:ext>
              </a:extLst>
            </p:cNvPr>
            <p:cNvSpPr/>
            <p:nvPr/>
          </p:nvSpPr>
          <p:spPr>
            <a:xfrm>
              <a:off x="7034207" y="6720858"/>
              <a:ext cx="7183" cy="8380"/>
            </a:xfrm>
            <a:custGeom>
              <a:avLst/>
              <a:gdLst/>
              <a:ahLst/>
              <a:cxnLst/>
              <a:rect l="l" t="t" r="r" b="b"/>
              <a:pathLst>
                <a:path w="7620" h="8890">
                  <a:moveTo>
                    <a:pt x="5626" y="0"/>
                  </a:moveTo>
                  <a:lnTo>
                    <a:pt x="4457" y="152"/>
                  </a:lnTo>
                  <a:lnTo>
                    <a:pt x="3848" y="965"/>
                  </a:lnTo>
                  <a:lnTo>
                    <a:pt x="622" y="5422"/>
                  </a:lnTo>
                  <a:lnTo>
                    <a:pt x="0" y="6235"/>
                  </a:lnTo>
                  <a:lnTo>
                    <a:pt x="165" y="7404"/>
                  </a:lnTo>
                  <a:lnTo>
                    <a:pt x="1790" y="8636"/>
                  </a:lnTo>
                  <a:lnTo>
                    <a:pt x="2959" y="8483"/>
                  </a:lnTo>
                  <a:lnTo>
                    <a:pt x="3581" y="7670"/>
                  </a:lnTo>
                  <a:lnTo>
                    <a:pt x="6794" y="3213"/>
                  </a:lnTo>
                  <a:lnTo>
                    <a:pt x="7327" y="2501"/>
                  </a:lnTo>
                  <a:lnTo>
                    <a:pt x="7289" y="1524"/>
                  </a:lnTo>
                  <a:lnTo>
                    <a:pt x="6540" y="698"/>
                  </a:lnTo>
                  <a:lnTo>
                    <a:pt x="562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object 179">
              <a:extLst>
                <a:ext uri="{FF2B5EF4-FFF2-40B4-BE49-F238E27FC236}">
                  <a16:creationId xmlns:a16="http://schemas.microsoft.com/office/drawing/2014/main" id="{0C30DDA1-6268-9E49-C976-C9007AEDC4A4}"/>
                </a:ext>
              </a:extLst>
            </p:cNvPr>
            <p:cNvSpPr/>
            <p:nvPr/>
          </p:nvSpPr>
          <p:spPr>
            <a:xfrm>
              <a:off x="7068682" y="6729242"/>
              <a:ext cx="7183" cy="7183"/>
            </a:xfrm>
            <a:custGeom>
              <a:avLst/>
              <a:gdLst/>
              <a:ahLst/>
              <a:cxnLst/>
              <a:rect l="l" t="t" r="r" b="b"/>
              <a:pathLst>
                <a:path w="7620" h="7620">
                  <a:moveTo>
                    <a:pt x="5728" y="0"/>
                  </a:moveTo>
                  <a:lnTo>
                    <a:pt x="1588" y="0"/>
                  </a:lnTo>
                  <a:lnTo>
                    <a:pt x="0" y="1600"/>
                  </a:lnTo>
                  <a:lnTo>
                    <a:pt x="0" y="5956"/>
                  </a:lnTo>
                  <a:lnTo>
                    <a:pt x="1588" y="7556"/>
                  </a:lnTo>
                  <a:lnTo>
                    <a:pt x="5372" y="7556"/>
                  </a:lnTo>
                  <a:lnTo>
                    <a:pt x="6469" y="6692"/>
                  </a:lnTo>
                  <a:lnTo>
                    <a:pt x="2070" y="6692"/>
                  </a:lnTo>
                  <a:lnTo>
                    <a:pt x="775" y="5448"/>
                  </a:lnTo>
                  <a:lnTo>
                    <a:pt x="737" y="3873"/>
                  </a:lnTo>
                  <a:lnTo>
                    <a:pt x="7430" y="3873"/>
                  </a:lnTo>
                  <a:lnTo>
                    <a:pt x="7408" y="3086"/>
                  </a:lnTo>
                  <a:lnTo>
                    <a:pt x="826" y="3086"/>
                  </a:lnTo>
                  <a:lnTo>
                    <a:pt x="1125" y="1803"/>
                  </a:lnTo>
                  <a:lnTo>
                    <a:pt x="1350" y="1600"/>
                  </a:lnTo>
                  <a:lnTo>
                    <a:pt x="2274" y="850"/>
                  </a:lnTo>
                  <a:lnTo>
                    <a:pt x="6592" y="850"/>
                  </a:lnTo>
                  <a:lnTo>
                    <a:pt x="5728" y="0"/>
                  </a:lnTo>
                  <a:close/>
                </a:path>
                <a:path w="7620" h="7620">
                  <a:moveTo>
                    <a:pt x="7277" y="4864"/>
                  </a:moveTo>
                  <a:lnTo>
                    <a:pt x="6388" y="4864"/>
                  </a:lnTo>
                  <a:lnTo>
                    <a:pt x="5957" y="5956"/>
                  </a:lnTo>
                  <a:lnTo>
                    <a:pt x="4902" y="6692"/>
                  </a:lnTo>
                  <a:lnTo>
                    <a:pt x="6469" y="6692"/>
                  </a:lnTo>
                  <a:lnTo>
                    <a:pt x="6807" y="6426"/>
                  </a:lnTo>
                  <a:lnTo>
                    <a:pt x="7277" y="4864"/>
                  </a:lnTo>
                  <a:close/>
                </a:path>
                <a:path w="7620" h="7620">
                  <a:moveTo>
                    <a:pt x="6592" y="850"/>
                  </a:moveTo>
                  <a:lnTo>
                    <a:pt x="5029" y="850"/>
                  </a:lnTo>
                  <a:lnTo>
                    <a:pt x="6185" y="1803"/>
                  </a:lnTo>
                  <a:lnTo>
                    <a:pt x="6503" y="3086"/>
                  </a:lnTo>
                  <a:lnTo>
                    <a:pt x="7408" y="3086"/>
                  </a:lnTo>
                  <a:lnTo>
                    <a:pt x="7354" y="1600"/>
                  </a:lnTo>
                  <a:lnTo>
                    <a:pt x="6592" y="85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object 180">
              <a:extLst>
                <a:ext uri="{FF2B5EF4-FFF2-40B4-BE49-F238E27FC236}">
                  <a16:creationId xmlns:a16="http://schemas.microsoft.com/office/drawing/2014/main" id="{1FE6914B-5DDF-5AC1-6BEB-1F4C6F8770DD}"/>
                </a:ext>
              </a:extLst>
            </p:cNvPr>
            <p:cNvSpPr/>
            <p:nvPr/>
          </p:nvSpPr>
          <p:spPr>
            <a:xfrm>
              <a:off x="7077642" y="6729244"/>
              <a:ext cx="5387" cy="7183"/>
            </a:xfrm>
            <a:custGeom>
              <a:avLst/>
              <a:gdLst/>
              <a:ahLst/>
              <a:cxnLst/>
              <a:rect l="l" t="t" r="r" b="b"/>
              <a:pathLst>
                <a:path w="5715" h="7620">
                  <a:moveTo>
                    <a:pt x="850" y="152"/>
                  </a:moveTo>
                  <a:lnTo>
                    <a:pt x="0" y="152"/>
                  </a:lnTo>
                  <a:lnTo>
                    <a:pt x="0" y="7404"/>
                  </a:lnTo>
                  <a:lnTo>
                    <a:pt x="850" y="7404"/>
                  </a:lnTo>
                  <a:lnTo>
                    <a:pt x="850" y="1689"/>
                  </a:lnTo>
                  <a:lnTo>
                    <a:pt x="1612" y="927"/>
                  </a:lnTo>
                  <a:lnTo>
                    <a:pt x="850" y="927"/>
                  </a:lnTo>
                  <a:lnTo>
                    <a:pt x="850" y="152"/>
                  </a:lnTo>
                  <a:close/>
                </a:path>
                <a:path w="5715" h="7620">
                  <a:moveTo>
                    <a:pt x="5110" y="838"/>
                  </a:moveTo>
                  <a:lnTo>
                    <a:pt x="3809" y="838"/>
                  </a:lnTo>
                  <a:lnTo>
                    <a:pt x="4660" y="1689"/>
                  </a:lnTo>
                  <a:lnTo>
                    <a:pt x="4660" y="7404"/>
                  </a:lnTo>
                  <a:lnTo>
                    <a:pt x="5499" y="7404"/>
                  </a:lnTo>
                  <a:lnTo>
                    <a:pt x="5499" y="1219"/>
                  </a:lnTo>
                  <a:lnTo>
                    <a:pt x="5110" y="838"/>
                  </a:lnTo>
                  <a:close/>
                </a:path>
                <a:path w="5715" h="7620">
                  <a:moveTo>
                    <a:pt x="4254" y="0"/>
                  </a:moveTo>
                  <a:lnTo>
                    <a:pt x="2057" y="0"/>
                  </a:lnTo>
                  <a:lnTo>
                    <a:pt x="1346" y="355"/>
                  </a:lnTo>
                  <a:lnTo>
                    <a:pt x="850" y="927"/>
                  </a:lnTo>
                  <a:lnTo>
                    <a:pt x="1612" y="927"/>
                  </a:lnTo>
                  <a:lnTo>
                    <a:pt x="5110" y="838"/>
                  </a:lnTo>
                  <a:lnTo>
                    <a:pt x="4254"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object 181">
              <a:extLst>
                <a:ext uri="{FF2B5EF4-FFF2-40B4-BE49-F238E27FC236}">
                  <a16:creationId xmlns:a16="http://schemas.microsoft.com/office/drawing/2014/main" id="{47876781-8E0B-BDBF-B9D2-D0623D822720}"/>
                </a:ext>
              </a:extLst>
            </p:cNvPr>
            <p:cNvSpPr/>
            <p:nvPr/>
          </p:nvSpPr>
          <p:spPr>
            <a:xfrm>
              <a:off x="7084847" y="6729242"/>
              <a:ext cx="7183" cy="7183"/>
            </a:xfrm>
            <a:custGeom>
              <a:avLst/>
              <a:gdLst/>
              <a:ahLst/>
              <a:cxnLst/>
              <a:rect l="l" t="t" r="r" b="b"/>
              <a:pathLst>
                <a:path w="7620" h="7620">
                  <a:moveTo>
                    <a:pt x="5728" y="0"/>
                  </a:moveTo>
                  <a:lnTo>
                    <a:pt x="1588" y="0"/>
                  </a:lnTo>
                  <a:lnTo>
                    <a:pt x="0" y="1600"/>
                  </a:lnTo>
                  <a:lnTo>
                    <a:pt x="0" y="5956"/>
                  </a:lnTo>
                  <a:lnTo>
                    <a:pt x="1588" y="7556"/>
                  </a:lnTo>
                  <a:lnTo>
                    <a:pt x="5372" y="7556"/>
                  </a:lnTo>
                  <a:lnTo>
                    <a:pt x="6469" y="6692"/>
                  </a:lnTo>
                  <a:lnTo>
                    <a:pt x="2070" y="6692"/>
                  </a:lnTo>
                  <a:lnTo>
                    <a:pt x="762" y="5448"/>
                  </a:lnTo>
                  <a:lnTo>
                    <a:pt x="737" y="3873"/>
                  </a:lnTo>
                  <a:lnTo>
                    <a:pt x="7430" y="3873"/>
                  </a:lnTo>
                  <a:lnTo>
                    <a:pt x="7408" y="3086"/>
                  </a:lnTo>
                  <a:lnTo>
                    <a:pt x="826" y="3086"/>
                  </a:lnTo>
                  <a:lnTo>
                    <a:pt x="1125" y="1803"/>
                  </a:lnTo>
                  <a:lnTo>
                    <a:pt x="1350" y="1600"/>
                  </a:lnTo>
                  <a:lnTo>
                    <a:pt x="2274" y="850"/>
                  </a:lnTo>
                  <a:lnTo>
                    <a:pt x="6592" y="850"/>
                  </a:lnTo>
                  <a:lnTo>
                    <a:pt x="5728" y="0"/>
                  </a:lnTo>
                  <a:close/>
                </a:path>
                <a:path w="7620" h="7620">
                  <a:moveTo>
                    <a:pt x="7290" y="4864"/>
                  </a:moveTo>
                  <a:lnTo>
                    <a:pt x="6388" y="4864"/>
                  </a:lnTo>
                  <a:lnTo>
                    <a:pt x="5957" y="5956"/>
                  </a:lnTo>
                  <a:lnTo>
                    <a:pt x="4902" y="6692"/>
                  </a:lnTo>
                  <a:lnTo>
                    <a:pt x="6469" y="6692"/>
                  </a:lnTo>
                  <a:lnTo>
                    <a:pt x="6807" y="6426"/>
                  </a:lnTo>
                  <a:lnTo>
                    <a:pt x="7290" y="4864"/>
                  </a:lnTo>
                  <a:close/>
                </a:path>
                <a:path w="7620" h="7620">
                  <a:moveTo>
                    <a:pt x="6592" y="850"/>
                  </a:moveTo>
                  <a:lnTo>
                    <a:pt x="5029" y="850"/>
                  </a:lnTo>
                  <a:lnTo>
                    <a:pt x="6185" y="1803"/>
                  </a:lnTo>
                  <a:lnTo>
                    <a:pt x="6503" y="3086"/>
                  </a:lnTo>
                  <a:lnTo>
                    <a:pt x="7408" y="3086"/>
                  </a:lnTo>
                  <a:lnTo>
                    <a:pt x="7354" y="1600"/>
                  </a:lnTo>
                  <a:lnTo>
                    <a:pt x="6592" y="85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object 182">
              <a:extLst>
                <a:ext uri="{FF2B5EF4-FFF2-40B4-BE49-F238E27FC236}">
                  <a16:creationId xmlns:a16="http://schemas.microsoft.com/office/drawing/2014/main" id="{EB44C059-08E0-913B-3F46-054F15179213}"/>
                </a:ext>
              </a:extLst>
            </p:cNvPr>
            <p:cNvSpPr/>
            <p:nvPr/>
          </p:nvSpPr>
          <p:spPr>
            <a:xfrm>
              <a:off x="7093802" y="6729248"/>
              <a:ext cx="4190" cy="7183"/>
            </a:xfrm>
            <a:custGeom>
              <a:avLst/>
              <a:gdLst/>
              <a:ahLst/>
              <a:cxnLst/>
              <a:rect l="l" t="t" r="r" b="b"/>
              <a:pathLst>
                <a:path w="4445" h="7620">
                  <a:moveTo>
                    <a:pt x="863" y="139"/>
                  </a:moveTo>
                  <a:lnTo>
                    <a:pt x="0" y="139"/>
                  </a:lnTo>
                  <a:lnTo>
                    <a:pt x="0" y="7404"/>
                  </a:lnTo>
                  <a:lnTo>
                    <a:pt x="863" y="7404"/>
                  </a:lnTo>
                  <a:lnTo>
                    <a:pt x="863" y="1879"/>
                  </a:lnTo>
                  <a:lnTo>
                    <a:pt x="1524" y="1257"/>
                  </a:lnTo>
                  <a:lnTo>
                    <a:pt x="863" y="1257"/>
                  </a:lnTo>
                  <a:lnTo>
                    <a:pt x="863" y="139"/>
                  </a:lnTo>
                  <a:close/>
                </a:path>
                <a:path w="4445" h="7620">
                  <a:moveTo>
                    <a:pt x="3517" y="0"/>
                  </a:moveTo>
                  <a:lnTo>
                    <a:pt x="2260" y="0"/>
                  </a:lnTo>
                  <a:lnTo>
                    <a:pt x="1384" y="508"/>
                  </a:lnTo>
                  <a:lnTo>
                    <a:pt x="863" y="1257"/>
                  </a:lnTo>
                  <a:lnTo>
                    <a:pt x="1524" y="1257"/>
                  </a:lnTo>
                  <a:lnTo>
                    <a:pt x="1955" y="850"/>
                  </a:lnTo>
                  <a:lnTo>
                    <a:pt x="3911" y="850"/>
                  </a:lnTo>
                  <a:lnTo>
                    <a:pt x="3911" y="50"/>
                  </a:lnTo>
                  <a:lnTo>
                    <a:pt x="3517" y="0"/>
                  </a:lnTo>
                  <a:close/>
                </a:path>
                <a:path w="4445" h="7620">
                  <a:moveTo>
                    <a:pt x="3911" y="850"/>
                  </a:moveTo>
                  <a:lnTo>
                    <a:pt x="3517" y="850"/>
                  </a:lnTo>
                  <a:lnTo>
                    <a:pt x="3746" y="863"/>
                  </a:lnTo>
                  <a:lnTo>
                    <a:pt x="3911" y="914"/>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object 183">
              <a:extLst>
                <a:ext uri="{FF2B5EF4-FFF2-40B4-BE49-F238E27FC236}">
                  <a16:creationId xmlns:a16="http://schemas.microsoft.com/office/drawing/2014/main" id="{5FE77B95-EB24-CFEE-8C8A-48B3210C105B}"/>
                </a:ext>
              </a:extLst>
            </p:cNvPr>
            <p:cNvSpPr/>
            <p:nvPr/>
          </p:nvSpPr>
          <p:spPr>
            <a:xfrm>
              <a:off x="7098310" y="6729259"/>
              <a:ext cx="7183" cy="11372"/>
            </a:xfrm>
            <a:custGeom>
              <a:avLst/>
              <a:gdLst/>
              <a:ahLst/>
              <a:cxnLst/>
              <a:rect l="l" t="t" r="r" b="b"/>
              <a:pathLst>
                <a:path w="7620" h="12065">
                  <a:moveTo>
                    <a:pt x="1066" y="9093"/>
                  </a:moveTo>
                  <a:lnTo>
                    <a:pt x="292" y="9448"/>
                  </a:lnTo>
                  <a:lnTo>
                    <a:pt x="863" y="10833"/>
                  </a:lnTo>
                  <a:lnTo>
                    <a:pt x="2209" y="11772"/>
                  </a:lnTo>
                  <a:lnTo>
                    <a:pt x="5841" y="11772"/>
                  </a:lnTo>
                  <a:lnTo>
                    <a:pt x="6699" y="10921"/>
                  </a:lnTo>
                  <a:lnTo>
                    <a:pt x="2552" y="10921"/>
                  </a:lnTo>
                  <a:lnTo>
                    <a:pt x="1498" y="10185"/>
                  </a:lnTo>
                  <a:lnTo>
                    <a:pt x="1066" y="9093"/>
                  </a:lnTo>
                  <a:close/>
                </a:path>
                <a:path w="7620" h="12065">
                  <a:moveTo>
                    <a:pt x="7543" y="6146"/>
                  </a:moveTo>
                  <a:lnTo>
                    <a:pt x="6680" y="6146"/>
                  </a:lnTo>
                  <a:lnTo>
                    <a:pt x="6680" y="9626"/>
                  </a:lnTo>
                  <a:lnTo>
                    <a:pt x="5372" y="10921"/>
                  </a:lnTo>
                  <a:lnTo>
                    <a:pt x="6699" y="10921"/>
                  </a:lnTo>
                  <a:lnTo>
                    <a:pt x="7441" y="10185"/>
                  </a:lnTo>
                  <a:lnTo>
                    <a:pt x="7543" y="6146"/>
                  </a:lnTo>
                  <a:close/>
                </a:path>
                <a:path w="7620" h="12065">
                  <a:moveTo>
                    <a:pt x="4940" y="0"/>
                  </a:moveTo>
                  <a:lnTo>
                    <a:pt x="1676" y="0"/>
                  </a:lnTo>
                  <a:lnTo>
                    <a:pt x="0" y="1663"/>
                  </a:lnTo>
                  <a:lnTo>
                    <a:pt x="0" y="5854"/>
                  </a:lnTo>
                  <a:lnTo>
                    <a:pt x="1676" y="7531"/>
                  </a:lnTo>
                  <a:lnTo>
                    <a:pt x="4940" y="7531"/>
                  </a:lnTo>
                  <a:lnTo>
                    <a:pt x="5994" y="6984"/>
                  </a:lnTo>
                  <a:lnTo>
                    <a:pt x="6243" y="6680"/>
                  </a:lnTo>
                  <a:lnTo>
                    <a:pt x="2146" y="6680"/>
                  </a:lnTo>
                  <a:lnTo>
                    <a:pt x="825" y="5372"/>
                  </a:lnTo>
                  <a:lnTo>
                    <a:pt x="825" y="2133"/>
                  </a:lnTo>
                  <a:lnTo>
                    <a:pt x="2146" y="838"/>
                  </a:lnTo>
                  <a:lnTo>
                    <a:pt x="6250" y="838"/>
                  </a:lnTo>
                  <a:lnTo>
                    <a:pt x="5994" y="520"/>
                  </a:lnTo>
                  <a:lnTo>
                    <a:pt x="4940" y="0"/>
                  </a:lnTo>
                  <a:close/>
                </a:path>
                <a:path w="7620" h="12065">
                  <a:moveTo>
                    <a:pt x="6250" y="838"/>
                  </a:moveTo>
                  <a:lnTo>
                    <a:pt x="5372" y="838"/>
                  </a:lnTo>
                  <a:lnTo>
                    <a:pt x="6680" y="2133"/>
                  </a:lnTo>
                  <a:lnTo>
                    <a:pt x="6680" y="5372"/>
                  </a:lnTo>
                  <a:lnTo>
                    <a:pt x="5372" y="6680"/>
                  </a:lnTo>
                  <a:lnTo>
                    <a:pt x="6243" y="6680"/>
                  </a:lnTo>
                  <a:lnTo>
                    <a:pt x="6680" y="6146"/>
                  </a:lnTo>
                  <a:lnTo>
                    <a:pt x="7543" y="6146"/>
                  </a:lnTo>
                  <a:lnTo>
                    <a:pt x="7543" y="1371"/>
                  </a:lnTo>
                  <a:lnTo>
                    <a:pt x="6680" y="1371"/>
                  </a:lnTo>
                  <a:lnTo>
                    <a:pt x="6250" y="838"/>
                  </a:lnTo>
                  <a:close/>
                </a:path>
                <a:path w="7620" h="12065">
                  <a:moveTo>
                    <a:pt x="7543" y="139"/>
                  </a:moveTo>
                  <a:lnTo>
                    <a:pt x="6680" y="139"/>
                  </a:lnTo>
                  <a:lnTo>
                    <a:pt x="6680" y="1371"/>
                  </a:lnTo>
                  <a:lnTo>
                    <a:pt x="7543" y="1371"/>
                  </a:lnTo>
                  <a:lnTo>
                    <a:pt x="7543" y="13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object 184">
              <a:extLst>
                <a:ext uri="{FF2B5EF4-FFF2-40B4-BE49-F238E27FC236}">
                  <a16:creationId xmlns:a16="http://schemas.microsoft.com/office/drawing/2014/main" id="{B2B035B5-3857-0046-8BC9-CDE4F544A536}"/>
                </a:ext>
              </a:extLst>
            </p:cNvPr>
            <p:cNvSpPr/>
            <p:nvPr/>
          </p:nvSpPr>
          <p:spPr>
            <a:xfrm>
              <a:off x="7107853" y="6726824"/>
              <a:ext cx="1796" cy="9577"/>
            </a:xfrm>
            <a:custGeom>
              <a:avLst/>
              <a:gdLst/>
              <a:ahLst/>
              <a:cxnLst/>
              <a:rect l="l" t="t" r="r" b="b"/>
              <a:pathLst>
                <a:path w="1904" h="10159">
                  <a:moveTo>
                    <a:pt x="1079" y="2717"/>
                  </a:moveTo>
                  <a:lnTo>
                    <a:pt x="253" y="2717"/>
                  </a:lnTo>
                  <a:lnTo>
                    <a:pt x="253" y="9969"/>
                  </a:lnTo>
                  <a:lnTo>
                    <a:pt x="1079" y="9969"/>
                  </a:lnTo>
                  <a:lnTo>
                    <a:pt x="1079" y="2717"/>
                  </a:lnTo>
                  <a:close/>
                </a:path>
                <a:path w="1904" h="10159">
                  <a:moveTo>
                    <a:pt x="1028" y="0"/>
                  </a:moveTo>
                  <a:lnTo>
                    <a:pt x="317" y="0"/>
                  </a:lnTo>
                  <a:lnTo>
                    <a:pt x="0" y="292"/>
                  </a:lnTo>
                  <a:lnTo>
                    <a:pt x="0" y="1028"/>
                  </a:lnTo>
                  <a:lnTo>
                    <a:pt x="317" y="1320"/>
                  </a:lnTo>
                  <a:lnTo>
                    <a:pt x="1028" y="1320"/>
                  </a:lnTo>
                  <a:lnTo>
                    <a:pt x="1358" y="1028"/>
                  </a:lnTo>
                  <a:lnTo>
                    <a:pt x="1358" y="292"/>
                  </a:lnTo>
                  <a:lnTo>
                    <a:pt x="1028"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object 185">
              <a:extLst>
                <a:ext uri="{FF2B5EF4-FFF2-40B4-BE49-F238E27FC236}">
                  <a16:creationId xmlns:a16="http://schemas.microsoft.com/office/drawing/2014/main" id="{9C176A3B-5F06-93CC-F0D2-524EFDCAD2D5}"/>
                </a:ext>
              </a:extLst>
            </p:cNvPr>
            <p:cNvSpPr/>
            <p:nvPr/>
          </p:nvSpPr>
          <p:spPr>
            <a:xfrm>
              <a:off x="7111154" y="6729242"/>
              <a:ext cx="7183" cy="7183"/>
            </a:xfrm>
            <a:custGeom>
              <a:avLst/>
              <a:gdLst/>
              <a:ahLst/>
              <a:cxnLst/>
              <a:rect l="l" t="t" r="r" b="b"/>
              <a:pathLst>
                <a:path w="7620" h="7620">
                  <a:moveTo>
                    <a:pt x="5740" y="0"/>
                  </a:moveTo>
                  <a:lnTo>
                    <a:pt x="1600" y="0"/>
                  </a:lnTo>
                  <a:lnTo>
                    <a:pt x="0" y="1600"/>
                  </a:lnTo>
                  <a:lnTo>
                    <a:pt x="0" y="5956"/>
                  </a:lnTo>
                  <a:lnTo>
                    <a:pt x="1600" y="7556"/>
                  </a:lnTo>
                  <a:lnTo>
                    <a:pt x="5372" y="7556"/>
                  </a:lnTo>
                  <a:lnTo>
                    <a:pt x="6478" y="6692"/>
                  </a:lnTo>
                  <a:lnTo>
                    <a:pt x="2082" y="6692"/>
                  </a:lnTo>
                  <a:lnTo>
                    <a:pt x="774" y="5448"/>
                  </a:lnTo>
                  <a:lnTo>
                    <a:pt x="749" y="3873"/>
                  </a:lnTo>
                  <a:lnTo>
                    <a:pt x="7429" y="3873"/>
                  </a:lnTo>
                  <a:lnTo>
                    <a:pt x="7407" y="3086"/>
                  </a:lnTo>
                  <a:lnTo>
                    <a:pt x="838" y="3086"/>
                  </a:lnTo>
                  <a:lnTo>
                    <a:pt x="1137" y="1803"/>
                  </a:lnTo>
                  <a:lnTo>
                    <a:pt x="1362" y="1600"/>
                  </a:lnTo>
                  <a:lnTo>
                    <a:pt x="2286" y="850"/>
                  </a:lnTo>
                  <a:lnTo>
                    <a:pt x="6598" y="850"/>
                  </a:lnTo>
                  <a:lnTo>
                    <a:pt x="5740" y="0"/>
                  </a:lnTo>
                  <a:close/>
                </a:path>
                <a:path w="7620" h="7620">
                  <a:moveTo>
                    <a:pt x="7289" y="4864"/>
                  </a:moveTo>
                  <a:lnTo>
                    <a:pt x="6400" y="4864"/>
                  </a:lnTo>
                  <a:lnTo>
                    <a:pt x="5969" y="5956"/>
                  </a:lnTo>
                  <a:lnTo>
                    <a:pt x="4914" y="6692"/>
                  </a:lnTo>
                  <a:lnTo>
                    <a:pt x="6478" y="6692"/>
                  </a:lnTo>
                  <a:lnTo>
                    <a:pt x="6819" y="6426"/>
                  </a:lnTo>
                  <a:lnTo>
                    <a:pt x="7289" y="4864"/>
                  </a:lnTo>
                  <a:close/>
                </a:path>
                <a:path w="7620" h="7620">
                  <a:moveTo>
                    <a:pt x="6598" y="850"/>
                  </a:moveTo>
                  <a:lnTo>
                    <a:pt x="5041" y="850"/>
                  </a:lnTo>
                  <a:lnTo>
                    <a:pt x="6197" y="1803"/>
                  </a:lnTo>
                  <a:lnTo>
                    <a:pt x="6515" y="3086"/>
                  </a:lnTo>
                  <a:lnTo>
                    <a:pt x="7407" y="3086"/>
                  </a:lnTo>
                  <a:lnTo>
                    <a:pt x="7353" y="1600"/>
                  </a:lnTo>
                  <a:lnTo>
                    <a:pt x="6598" y="85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object 186">
              <a:extLst>
                <a:ext uri="{FF2B5EF4-FFF2-40B4-BE49-F238E27FC236}">
                  <a16:creationId xmlns:a16="http://schemas.microsoft.com/office/drawing/2014/main" id="{95F5E9C5-4197-1257-28C9-3F65969C6CB6}"/>
                </a:ext>
              </a:extLst>
            </p:cNvPr>
            <p:cNvSpPr/>
            <p:nvPr/>
          </p:nvSpPr>
          <p:spPr>
            <a:xfrm>
              <a:off x="7119440" y="6729244"/>
              <a:ext cx="4788" cy="7183"/>
            </a:xfrm>
            <a:custGeom>
              <a:avLst/>
              <a:gdLst/>
              <a:ahLst/>
              <a:cxnLst/>
              <a:rect l="l" t="t" r="r" b="b"/>
              <a:pathLst>
                <a:path w="5079" h="7620">
                  <a:moveTo>
                    <a:pt x="825" y="5689"/>
                  </a:moveTo>
                  <a:lnTo>
                    <a:pt x="0" y="6019"/>
                  </a:lnTo>
                  <a:lnTo>
                    <a:pt x="292" y="6870"/>
                  </a:lnTo>
                  <a:lnTo>
                    <a:pt x="1346" y="7543"/>
                  </a:lnTo>
                  <a:lnTo>
                    <a:pt x="3708" y="7543"/>
                  </a:lnTo>
                  <a:lnTo>
                    <a:pt x="4724" y="6705"/>
                  </a:lnTo>
                  <a:lnTo>
                    <a:pt x="1714" y="6705"/>
                  </a:lnTo>
                  <a:lnTo>
                    <a:pt x="965" y="6273"/>
                  </a:lnTo>
                  <a:lnTo>
                    <a:pt x="825" y="5689"/>
                  </a:lnTo>
                  <a:close/>
                </a:path>
                <a:path w="5079" h="7620">
                  <a:moveTo>
                    <a:pt x="3276" y="0"/>
                  </a:moveTo>
                  <a:lnTo>
                    <a:pt x="1397" y="0"/>
                  </a:lnTo>
                  <a:lnTo>
                    <a:pt x="355" y="673"/>
                  </a:lnTo>
                  <a:lnTo>
                    <a:pt x="355" y="3174"/>
                  </a:lnTo>
                  <a:lnTo>
                    <a:pt x="1181" y="3708"/>
                  </a:lnTo>
                  <a:lnTo>
                    <a:pt x="2387" y="4152"/>
                  </a:lnTo>
                  <a:lnTo>
                    <a:pt x="3251" y="4495"/>
                  </a:lnTo>
                  <a:lnTo>
                    <a:pt x="3873" y="4787"/>
                  </a:lnTo>
                  <a:lnTo>
                    <a:pt x="3873" y="6273"/>
                  </a:lnTo>
                  <a:lnTo>
                    <a:pt x="3213" y="6705"/>
                  </a:lnTo>
                  <a:lnTo>
                    <a:pt x="4724" y="6705"/>
                  </a:lnTo>
                  <a:lnTo>
                    <a:pt x="4724" y="4229"/>
                  </a:lnTo>
                  <a:lnTo>
                    <a:pt x="3552" y="3708"/>
                  </a:lnTo>
                  <a:lnTo>
                    <a:pt x="1206" y="2743"/>
                  </a:lnTo>
                  <a:lnTo>
                    <a:pt x="1206" y="1181"/>
                  </a:lnTo>
                  <a:lnTo>
                    <a:pt x="1778" y="863"/>
                  </a:lnTo>
                  <a:lnTo>
                    <a:pt x="4279" y="863"/>
                  </a:lnTo>
                  <a:lnTo>
                    <a:pt x="4102" y="507"/>
                  </a:lnTo>
                  <a:lnTo>
                    <a:pt x="3276" y="0"/>
                  </a:lnTo>
                  <a:close/>
                </a:path>
                <a:path w="5079" h="7620">
                  <a:moveTo>
                    <a:pt x="4279" y="863"/>
                  </a:moveTo>
                  <a:lnTo>
                    <a:pt x="2946" y="863"/>
                  </a:lnTo>
                  <a:lnTo>
                    <a:pt x="3403" y="1054"/>
                  </a:lnTo>
                  <a:lnTo>
                    <a:pt x="3670" y="1485"/>
                  </a:lnTo>
                  <a:lnTo>
                    <a:pt x="4394" y="1092"/>
                  </a:lnTo>
                  <a:lnTo>
                    <a:pt x="4279" y="863"/>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object 187">
              <a:extLst>
                <a:ext uri="{FF2B5EF4-FFF2-40B4-BE49-F238E27FC236}">
                  <a16:creationId xmlns:a16="http://schemas.microsoft.com/office/drawing/2014/main" id="{78710A77-1CC3-2B2B-4493-CC484DEAB115}"/>
                </a:ext>
              </a:extLst>
            </p:cNvPr>
            <p:cNvSpPr/>
            <p:nvPr/>
          </p:nvSpPr>
          <p:spPr>
            <a:xfrm>
              <a:off x="7109057" y="6698856"/>
              <a:ext cx="14964" cy="17358"/>
            </a:xfrm>
            <a:custGeom>
              <a:avLst/>
              <a:gdLst/>
              <a:ahLst/>
              <a:cxnLst/>
              <a:rect l="l" t="t" r="r" b="b"/>
              <a:pathLst>
                <a:path w="15875" h="18415">
                  <a:moveTo>
                    <a:pt x="15646" y="0"/>
                  </a:moveTo>
                  <a:lnTo>
                    <a:pt x="0" y="0"/>
                  </a:lnTo>
                  <a:lnTo>
                    <a:pt x="0" y="4025"/>
                  </a:lnTo>
                  <a:lnTo>
                    <a:pt x="8978" y="4025"/>
                  </a:lnTo>
                  <a:lnTo>
                    <a:pt x="0" y="16637"/>
                  </a:lnTo>
                  <a:lnTo>
                    <a:pt x="0" y="17957"/>
                  </a:lnTo>
                  <a:lnTo>
                    <a:pt x="15671" y="17957"/>
                  </a:lnTo>
                  <a:lnTo>
                    <a:pt x="15671" y="13944"/>
                  </a:lnTo>
                  <a:lnTo>
                    <a:pt x="6718" y="13944"/>
                  </a:lnTo>
                  <a:lnTo>
                    <a:pt x="15646" y="1422"/>
                  </a:lnTo>
                  <a:lnTo>
                    <a:pt x="15646"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object 188">
              <a:extLst>
                <a:ext uri="{FF2B5EF4-FFF2-40B4-BE49-F238E27FC236}">
                  <a16:creationId xmlns:a16="http://schemas.microsoft.com/office/drawing/2014/main" id="{1DF18EE9-F1E8-EB89-F5EF-650C54333CBB}"/>
                </a:ext>
              </a:extLst>
            </p:cNvPr>
            <p:cNvSpPr/>
            <p:nvPr/>
          </p:nvSpPr>
          <p:spPr>
            <a:xfrm>
              <a:off x="7006946" y="6698549"/>
              <a:ext cx="15562" cy="17358"/>
            </a:xfrm>
            <a:custGeom>
              <a:avLst/>
              <a:gdLst/>
              <a:ahLst/>
              <a:cxnLst/>
              <a:rect l="l" t="t" r="r" b="b"/>
              <a:pathLst>
                <a:path w="16509" h="18415">
                  <a:moveTo>
                    <a:pt x="4330" y="317"/>
                  </a:moveTo>
                  <a:lnTo>
                    <a:pt x="0" y="317"/>
                  </a:lnTo>
                  <a:lnTo>
                    <a:pt x="0" y="18249"/>
                  </a:lnTo>
                  <a:lnTo>
                    <a:pt x="4330" y="18249"/>
                  </a:lnTo>
                  <a:lnTo>
                    <a:pt x="4330" y="5295"/>
                  </a:lnTo>
                  <a:lnTo>
                    <a:pt x="6019" y="3949"/>
                  </a:lnTo>
                  <a:lnTo>
                    <a:pt x="16116" y="3949"/>
                  </a:lnTo>
                  <a:lnTo>
                    <a:pt x="16116" y="3187"/>
                  </a:lnTo>
                  <a:lnTo>
                    <a:pt x="13596" y="952"/>
                  </a:lnTo>
                  <a:lnTo>
                    <a:pt x="4330" y="952"/>
                  </a:lnTo>
                  <a:lnTo>
                    <a:pt x="4330" y="317"/>
                  </a:lnTo>
                  <a:close/>
                </a:path>
                <a:path w="16509" h="18415">
                  <a:moveTo>
                    <a:pt x="16116" y="3949"/>
                  </a:moveTo>
                  <a:lnTo>
                    <a:pt x="10159" y="3949"/>
                  </a:lnTo>
                  <a:lnTo>
                    <a:pt x="11836" y="5295"/>
                  </a:lnTo>
                  <a:lnTo>
                    <a:pt x="11836" y="18249"/>
                  </a:lnTo>
                  <a:lnTo>
                    <a:pt x="16116" y="18249"/>
                  </a:lnTo>
                  <a:lnTo>
                    <a:pt x="16116" y="3949"/>
                  </a:lnTo>
                  <a:close/>
                </a:path>
                <a:path w="16509" h="18415">
                  <a:moveTo>
                    <a:pt x="12522" y="0"/>
                  </a:moveTo>
                  <a:lnTo>
                    <a:pt x="6870" y="0"/>
                  </a:lnTo>
                  <a:lnTo>
                    <a:pt x="5511" y="330"/>
                  </a:lnTo>
                  <a:lnTo>
                    <a:pt x="4330" y="952"/>
                  </a:lnTo>
                  <a:lnTo>
                    <a:pt x="13596" y="952"/>
                  </a:lnTo>
                  <a:lnTo>
                    <a:pt x="12522"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object 189">
              <a:extLst>
                <a:ext uri="{FF2B5EF4-FFF2-40B4-BE49-F238E27FC236}">
                  <a16:creationId xmlns:a16="http://schemas.microsoft.com/office/drawing/2014/main" id="{E55C43F9-CA48-C86F-B778-F7CAE085EFE5}"/>
                </a:ext>
              </a:extLst>
            </p:cNvPr>
            <p:cNvSpPr/>
            <p:nvPr/>
          </p:nvSpPr>
          <p:spPr>
            <a:xfrm>
              <a:off x="7035617" y="6698566"/>
              <a:ext cx="19752" cy="17956"/>
            </a:xfrm>
            <a:custGeom>
              <a:avLst/>
              <a:gdLst/>
              <a:ahLst/>
              <a:cxnLst/>
              <a:rect l="l" t="t" r="r" b="b"/>
              <a:pathLst>
                <a:path w="20954" h="19050">
                  <a:moveTo>
                    <a:pt x="11176" y="0"/>
                  </a:moveTo>
                  <a:lnTo>
                    <a:pt x="4152" y="0"/>
                  </a:lnTo>
                  <a:lnTo>
                    <a:pt x="0" y="4165"/>
                  </a:lnTo>
                  <a:lnTo>
                    <a:pt x="0" y="14414"/>
                  </a:lnTo>
                  <a:lnTo>
                    <a:pt x="4152" y="18580"/>
                  </a:lnTo>
                  <a:lnTo>
                    <a:pt x="11506" y="18580"/>
                  </a:lnTo>
                  <a:lnTo>
                    <a:pt x="13589" y="17805"/>
                  </a:lnTo>
                  <a:lnTo>
                    <a:pt x="15214" y="16395"/>
                  </a:lnTo>
                  <a:lnTo>
                    <a:pt x="20586" y="16395"/>
                  </a:lnTo>
                  <a:lnTo>
                    <a:pt x="20586" y="14604"/>
                  </a:lnTo>
                  <a:lnTo>
                    <a:pt x="18542" y="14604"/>
                  </a:lnTo>
                  <a:lnTo>
                    <a:pt x="6299" y="14566"/>
                  </a:lnTo>
                  <a:lnTo>
                    <a:pt x="3975" y="12255"/>
                  </a:lnTo>
                  <a:lnTo>
                    <a:pt x="3975" y="6324"/>
                  </a:lnTo>
                  <a:lnTo>
                    <a:pt x="6299" y="4013"/>
                  </a:lnTo>
                  <a:lnTo>
                    <a:pt x="18542" y="4013"/>
                  </a:lnTo>
                  <a:lnTo>
                    <a:pt x="18542" y="1638"/>
                  </a:lnTo>
                  <a:lnTo>
                    <a:pt x="14528" y="1638"/>
                  </a:lnTo>
                  <a:lnTo>
                    <a:pt x="13004" y="584"/>
                  </a:lnTo>
                  <a:lnTo>
                    <a:pt x="11176" y="0"/>
                  </a:lnTo>
                  <a:close/>
                </a:path>
                <a:path w="20954" h="19050">
                  <a:moveTo>
                    <a:pt x="20586" y="16395"/>
                  </a:moveTo>
                  <a:lnTo>
                    <a:pt x="15214" y="16395"/>
                  </a:lnTo>
                  <a:lnTo>
                    <a:pt x="15989" y="17767"/>
                  </a:lnTo>
                  <a:lnTo>
                    <a:pt x="17360" y="18580"/>
                  </a:lnTo>
                  <a:lnTo>
                    <a:pt x="19583" y="18580"/>
                  </a:lnTo>
                  <a:lnTo>
                    <a:pt x="20129" y="18453"/>
                  </a:lnTo>
                  <a:lnTo>
                    <a:pt x="20586" y="18224"/>
                  </a:lnTo>
                  <a:lnTo>
                    <a:pt x="20586" y="16395"/>
                  </a:lnTo>
                  <a:close/>
                </a:path>
                <a:path w="20954" h="19050">
                  <a:moveTo>
                    <a:pt x="18542" y="4013"/>
                  </a:moveTo>
                  <a:lnTo>
                    <a:pt x="12217" y="4013"/>
                  </a:lnTo>
                  <a:lnTo>
                    <a:pt x="14528" y="6324"/>
                  </a:lnTo>
                  <a:lnTo>
                    <a:pt x="14528" y="12255"/>
                  </a:lnTo>
                  <a:lnTo>
                    <a:pt x="12217" y="14566"/>
                  </a:lnTo>
                  <a:lnTo>
                    <a:pt x="18542" y="14566"/>
                  </a:lnTo>
                  <a:lnTo>
                    <a:pt x="18542" y="4013"/>
                  </a:lnTo>
                  <a:close/>
                </a:path>
                <a:path w="20954" h="19050">
                  <a:moveTo>
                    <a:pt x="18542" y="304"/>
                  </a:moveTo>
                  <a:lnTo>
                    <a:pt x="14528" y="304"/>
                  </a:lnTo>
                  <a:lnTo>
                    <a:pt x="14528" y="1638"/>
                  </a:lnTo>
                  <a:lnTo>
                    <a:pt x="18542" y="1638"/>
                  </a:lnTo>
                  <a:lnTo>
                    <a:pt x="18542" y="304"/>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object 190">
              <a:extLst>
                <a:ext uri="{FF2B5EF4-FFF2-40B4-BE49-F238E27FC236}">
                  <a16:creationId xmlns:a16="http://schemas.microsoft.com/office/drawing/2014/main" id="{330171F5-DEB7-C15C-DC75-893F4E1BC34C}"/>
                </a:ext>
              </a:extLst>
            </p:cNvPr>
            <p:cNvSpPr/>
            <p:nvPr/>
          </p:nvSpPr>
          <p:spPr>
            <a:xfrm>
              <a:off x="7087884" y="6698566"/>
              <a:ext cx="19752" cy="17956"/>
            </a:xfrm>
            <a:custGeom>
              <a:avLst/>
              <a:gdLst/>
              <a:ahLst/>
              <a:cxnLst/>
              <a:rect l="l" t="t" r="r" b="b"/>
              <a:pathLst>
                <a:path w="20954" h="19050">
                  <a:moveTo>
                    <a:pt x="11176" y="0"/>
                  </a:moveTo>
                  <a:lnTo>
                    <a:pt x="4152" y="0"/>
                  </a:lnTo>
                  <a:lnTo>
                    <a:pt x="0" y="4165"/>
                  </a:lnTo>
                  <a:lnTo>
                    <a:pt x="0" y="14414"/>
                  </a:lnTo>
                  <a:lnTo>
                    <a:pt x="4152" y="18580"/>
                  </a:lnTo>
                  <a:lnTo>
                    <a:pt x="11506" y="18580"/>
                  </a:lnTo>
                  <a:lnTo>
                    <a:pt x="13589" y="17805"/>
                  </a:lnTo>
                  <a:lnTo>
                    <a:pt x="15201" y="16395"/>
                  </a:lnTo>
                  <a:lnTo>
                    <a:pt x="20447" y="16395"/>
                  </a:lnTo>
                  <a:lnTo>
                    <a:pt x="20447" y="14604"/>
                  </a:lnTo>
                  <a:lnTo>
                    <a:pt x="18542" y="14604"/>
                  </a:lnTo>
                  <a:lnTo>
                    <a:pt x="6299" y="14566"/>
                  </a:lnTo>
                  <a:lnTo>
                    <a:pt x="3975" y="12255"/>
                  </a:lnTo>
                  <a:lnTo>
                    <a:pt x="3975" y="6324"/>
                  </a:lnTo>
                  <a:lnTo>
                    <a:pt x="6299" y="4013"/>
                  </a:lnTo>
                  <a:lnTo>
                    <a:pt x="18542" y="4013"/>
                  </a:lnTo>
                  <a:lnTo>
                    <a:pt x="18542" y="1638"/>
                  </a:lnTo>
                  <a:lnTo>
                    <a:pt x="14528" y="1638"/>
                  </a:lnTo>
                  <a:lnTo>
                    <a:pt x="12992" y="584"/>
                  </a:lnTo>
                  <a:lnTo>
                    <a:pt x="11176" y="0"/>
                  </a:lnTo>
                  <a:close/>
                </a:path>
                <a:path w="20954" h="19050">
                  <a:moveTo>
                    <a:pt x="20447" y="16395"/>
                  </a:moveTo>
                  <a:lnTo>
                    <a:pt x="15201" y="16395"/>
                  </a:lnTo>
                  <a:lnTo>
                    <a:pt x="15989" y="17767"/>
                  </a:lnTo>
                  <a:lnTo>
                    <a:pt x="17360" y="18580"/>
                  </a:lnTo>
                  <a:lnTo>
                    <a:pt x="19519" y="18580"/>
                  </a:lnTo>
                  <a:lnTo>
                    <a:pt x="20027" y="18478"/>
                  </a:lnTo>
                  <a:lnTo>
                    <a:pt x="20447" y="18287"/>
                  </a:lnTo>
                  <a:lnTo>
                    <a:pt x="20447" y="16395"/>
                  </a:lnTo>
                  <a:close/>
                </a:path>
                <a:path w="20954" h="19050">
                  <a:moveTo>
                    <a:pt x="18542" y="4013"/>
                  </a:moveTo>
                  <a:lnTo>
                    <a:pt x="12217" y="4013"/>
                  </a:lnTo>
                  <a:lnTo>
                    <a:pt x="14528" y="6324"/>
                  </a:lnTo>
                  <a:lnTo>
                    <a:pt x="14528" y="12255"/>
                  </a:lnTo>
                  <a:lnTo>
                    <a:pt x="12217" y="14566"/>
                  </a:lnTo>
                  <a:lnTo>
                    <a:pt x="18542" y="14566"/>
                  </a:lnTo>
                  <a:lnTo>
                    <a:pt x="18542" y="4013"/>
                  </a:lnTo>
                  <a:close/>
                </a:path>
                <a:path w="20954" h="19050">
                  <a:moveTo>
                    <a:pt x="18542" y="304"/>
                  </a:moveTo>
                  <a:lnTo>
                    <a:pt x="14528" y="304"/>
                  </a:lnTo>
                  <a:lnTo>
                    <a:pt x="14528" y="1638"/>
                  </a:lnTo>
                  <a:lnTo>
                    <a:pt x="18542" y="1638"/>
                  </a:lnTo>
                  <a:lnTo>
                    <a:pt x="18542" y="304"/>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object 191">
              <a:extLst>
                <a:ext uri="{FF2B5EF4-FFF2-40B4-BE49-F238E27FC236}">
                  <a16:creationId xmlns:a16="http://schemas.microsoft.com/office/drawing/2014/main" id="{ED62D962-705B-CD5A-2A17-78E140BBB519}"/>
                </a:ext>
              </a:extLst>
            </p:cNvPr>
            <p:cNvSpPr/>
            <p:nvPr/>
          </p:nvSpPr>
          <p:spPr>
            <a:xfrm>
              <a:off x="6985317" y="6698566"/>
              <a:ext cx="19752" cy="17956"/>
            </a:xfrm>
            <a:custGeom>
              <a:avLst/>
              <a:gdLst/>
              <a:ahLst/>
              <a:cxnLst/>
              <a:rect l="l" t="t" r="r" b="b"/>
              <a:pathLst>
                <a:path w="20954" h="19050">
                  <a:moveTo>
                    <a:pt x="11176" y="0"/>
                  </a:moveTo>
                  <a:lnTo>
                    <a:pt x="4152" y="0"/>
                  </a:lnTo>
                  <a:lnTo>
                    <a:pt x="0" y="4165"/>
                  </a:lnTo>
                  <a:lnTo>
                    <a:pt x="0" y="14414"/>
                  </a:lnTo>
                  <a:lnTo>
                    <a:pt x="4152" y="18580"/>
                  </a:lnTo>
                  <a:lnTo>
                    <a:pt x="11506" y="18580"/>
                  </a:lnTo>
                  <a:lnTo>
                    <a:pt x="13589" y="17805"/>
                  </a:lnTo>
                  <a:lnTo>
                    <a:pt x="15214" y="16395"/>
                  </a:lnTo>
                  <a:lnTo>
                    <a:pt x="20586" y="16395"/>
                  </a:lnTo>
                  <a:lnTo>
                    <a:pt x="20586" y="14604"/>
                  </a:lnTo>
                  <a:lnTo>
                    <a:pt x="18542" y="14604"/>
                  </a:lnTo>
                  <a:lnTo>
                    <a:pt x="6299" y="14566"/>
                  </a:lnTo>
                  <a:lnTo>
                    <a:pt x="3975" y="12255"/>
                  </a:lnTo>
                  <a:lnTo>
                    <a:pt x="3975" y="6324"/>
                  </a:lnTo>
                  <a:lnTo>
                    <a:pt x="6299" y="4013"/>
                  </a:lnTo>
                  <a:lnTo>
                    <a:pt x="18542" y="4013"/>
                  </a:lnTo>
                  <a:lnTo>
                    <a:pt x="18542" y="1638"/>
                  </a:lnTo>
                  <a:lnTo>
                    <a:pt x="14528" y="1638"/>
                  </a:lnTo>
                  <a:lnTo>
                    <a:pt x="13004" y="584"/>
                  </a:lnTo>
                  <a:lnTo>
                    <a:pt x="11176" y="0"/>
                  </a:lnTo>
                  <a:close/>
                </a:path>
                <a:path w="20954" h="19050">
                  <a:moveTo>
                    <a:pt x="20586" y="16395"/>
                  </a:moveTo>
                  <a:lnTo>
                    <a:pt x="15214" y="16395"/>
                  </a:lnTo>
                  <a:lnTo>
                    <a:pt x="15989" y="17767"/>
                  </a:lnTo>
                  <a:lnTo>
                    <a:pt x="17360" y="18580"/>
                  </a:lnTo>
                  <a:lnTo>
                    <a:pt x="19583" y="18580"/>
                  </a:lnTo>
                  <a:lnTo>
                    <a:pt x="20129" y="18453"/>
                  </a:lnTo>
                  <a:lnTo>
                    <a:pt x="20586" y="18224"/>
                  </a:lnTo>
                  <a:lnTo>
                    <a:pt x="20586" y="16395"/>
                  </a:lnTo>
                  <a:close/>
                </a:path>
                <a:path w="20954" h="19050">
                  <a:moveTo>
                    <a:pt x="18542" y="4013"/>
                  </a:moveTo>
                  <a:lnTo>
                    <a:pt x="12217" y="4013"/>
                  </a:lnTo>
                  <a:lnTo>
                    <a:pt x="14528" y="6324"/>
                  </a:lnTo>
                  <a:lnTo>
                    <a:pt x="14528" y="12255"/>
                  </a:lnTo>
                  <a:lnTo>
                    <a:pt x="12217" y="14566"/>
                  </a:lnTo>
                  <a:lnTo>
                    <a:pt x="18542" y="14566"/>
                  </a:lnTo>
                  <a:lnTo>
                    <a:pt x="18542" y="4013"/>
                  </a:lnTo>
                  <a:close/>
                </a:path>
                <a:path w="20954" h="19050">
                  <a:moveTo>
                    <a:pt x="18542" y="304"/>
                  </a:moveTo>
                  <a:lnTo>
                    <a:pt x="14528" y="304"/>
                  </a:lnTo>
                  <a:lnTo>
                    <a:pt x="14528" y="1638"/>
                  </a:lnTo>
                  <a:lnTo>
                    <a:pt x="18542" y="1638"/>
                  </a:lnTo>
                  <a:lnTo>
                    <a:pt x="18542" y="304"/>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object 192">
              <a:extLst>
                <a:ext uri="{FF2B5EF4-FFF2-40B4-BE49-F238E27FC236}">
                  <a16:creationId xmlns:a16="http://schemas.microsoft.com/office/drawing/2014/main" id="{6A141659-0F7F-C934-BBBD-DB467FE19EA4}"/>
                </a:ext>
              </a:extLst>
            </p:cNvPr>
            <p:cNvSpPr/>
            <p:nvPr/>
          </p:nvSpPr>
          <p:spPr>
            <a:xfrm>
              <a:off x="7068258" y="6698566"/>
              <a:ext cx="17956" cy="26336"/>
            </a:xfrm>
            <a:custGeom>
              <a:avLst/>
              <a:gdLst/>
              <a:ahLst/>
              <a:cxnLst/>
              <a:rect l="l" t="t" r="r" b="b"/>
              <a:pathLst>
                <a:path w="19050" h="27940">
                  <a:moveTo>
                    <a:pt x="4445" y="20764"/>
                  </a:moveTo>
                  <a:lnTo>
                    <a:pt x="1257" y="23202"/>
                  </a:lnTo>
                  <a:lnTo>
                    <a:pt x="2908" y="26047"/>
                  </a:lnTo>
                  <a:lnTo>
                    <a:pt x="5930" y="27825"/>
                  </a:lnTo>
                  <a:lnTo>
                    <a:pt x="14389" y="27825"/>
                  </a:lnTo>
                  <a:lnTo>
                    <a:pt x="18390" y="23812"/>
                  </a:lnTo>
                  <a:lnTo>
                    <a:pt x="8445" y="23812"/>
                  </a:lnTo>
                  <a:lnTo>
                    <a:pt x="7658" y="23621"/>
                  </a:lnTo>
                  <a:lnTo>
                    <a:pt x="5689" y="22656"/>
                  </a:lnTo>
                  <a:lnTo>
                    <a:pt x="4902" y="21615"/>
                  </a:lnTo>
                  <a:lnTo>
                    <a:pt x="4445" y="20764"/>
                  </a:lnTo>
                  <a:close/>
                </a:path>
                <a:path w="19050" h="27940">
                  <a:moveTo>
                    <a:pt x="18542" y="16954"/>
                  </a:moveTo>
                  <a:lnTo>
                    <a:pt x="14528" y="16954"/>
                  </a:lnTo>
                  <a:lnTo>
                    <a:pt x="14528" y="21437"/>
                  </a:lnTo>
                  <a:lnTo>
                    <a:pt x="12166" y="23812"/>
                  </a:lnTo>
                  <a:lnTo>
                    <a:pt x="18390" y="23812"/>
                  </a:lnTo>
                  <a:lnTo>
                    <a:pt x="18542" y="23660"/>
                  </a:lnTo>
                  <a:lnTo>
                    <a:pt x="18542" y="16954"/>
                  </a:lnTo>
                  <a:close/>
                </a:path>
                <a:path w="19050" h="27940">
                  <a:moveTo>
                    <a:pt x="11176" y="0"/>
                  </a:moveTo>
                  <a:lnTo>
                    <a:pt x="4152" y="0"/>
                  </a:lnTo>
                  <a:lnTo>
                    <a:pt x="0" y="4165"/>
                  </a:lnTo>
                  <a:lnTo>
                    <a:pt x="0" y="14414"/>
                  </a:lnTo>
                  <a:lnTo>
                    <a:pt x="4152" y="18580"/>
                  </a:lnTo>
                  <a:lnTo>
                    <a:pt x="11176" y="18580"/>
                  </a:lnTo>
                  <a:lnTo>
                    <a:pt x="12992" y="18008"/>
                  </a:lnTo>
                  <a:lnTo>
                    <a:pt x="14528" y="16954"/>
                  </a:lnTo>
                  <a:lnTo>
                    <a:pt x="18542" y="16954"/>
                  </a:lnTo>
                  <a:lnTo>
                    <a:pt x="18542" y="14566"/>
                  </a:lnTo>
                  <a:lnTo>
                    <a:pt x="6350" y="14566"/>
                  </a:lnTo>
                  <a:lnTo>
                    <a:pt x="3975" y="12204"/>
                  </a:lnTo>
                  <a:lnTo>
                    <a:pt x="3975" y="6324"/>
                  </a:lnTo>
                  <a:lnTo>
                    <a:pt x="6299" y="4013"/>
                  </a:lnTo>
                  <a:lnTo>
                    <a:pt x="18542" y="4013"/>
                  </a:lnTo>
                  <a:lnTo>
                    <a:pt x="18542" y="1612"/>
                  </a:lnTo>
                  <a:lnTo>
                    <a:pt x="14528" y="1612"/>
                  </a:lnTo>
                  <a:lnTo>
                    <a:pt x="13004" y="571"/>
                  </a:lnTo>
                  <a:lnTo>
                    <a:pt x="11176" y="0"/>
                  </a:lnTo>
                  <a:close/>
                </a:path>
                <a:path w="19050" h="27940">
                  <a:moveTo>
                    <a:pt x="18542" y="4013"/>
                  </a:moveTo>
                  <a:lnTo>
                    <a:pt x="12217" y="4013"/>
                  </a:lnTo>
                  <a:lnTo>
                    <a:pt x="14528" y="6324"/>
                  </a:lnTo>
                  <a:lnTo>
                    <a:pt x="14528" y="12204"/>
                  </a:lnTo>
                  <a:lnTo>
                    <a:pt x="12166" y="14566"/>
                  </a:lnTo>
                  <a:lnTo>
                    <a:pt x="18542" y="14566"/>
                  </a:lnTo>
                  <a:lnTo>
                    <a:pt x="18542" y="4013"/>
                  </a:lnTo>
                  <a:close/>
                </a:path>
                <a:path w="19050" h="27940">
                  <a:moveTo>
                    <a:pt x="18542" y="304"/>
                  </a:moveTo>
                  <a:lnTo>
                    <a:pt x="14528" y="304"/>
                  </a:lnTo>
                  <a:lnTo>
                    <a:pt x="14528" y="1612"/>
                  </a:lnTo>
                  <a:lnTo>
                    <a:pt x="18542" y="1612"/>
                  </a:lnTo>
                  <a:lnTo>
                    <a:pt x="18542" y="304"/>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object 193">
              <a:extLst>
                <a:ext uri="{FF2B5EF4-FFF2-40B4-BE49-F238E27FC236}">
                  <a16:creationId xmlns:a16="http://schemas.microsoft.com/office/drawing/2014/main" id="{975F17E4-D6A8-B779-7C7B-AD9FFB15AA6F}"/>
                </a:ext>
              </a:extLst>
            </p:cNvPr>
            <p:cNvSpPr/>
            <p:nvPr/>
          </p:nvSpPr>
          <p:spPr>
            <a:xfrm>
              <a:off x="7057555" y="6698532"/>
              <a:ext cx="9577" cy="17358"/>
            </a:xfrm>
            <a:custGeom>
              <a:avLst/>
              <a:gdLst/>
              <a:ahLst/>
              <a:cxnLst/>
              <a:rect l="l" t="t" r="r" b="b"/>
              <a:pathLst>
                <a:path w="10159" h="18415">
                  <a:moveTo>
                    <a:pt x="4025" y="342"/>
                  </a:moveTo>
                  <a:lnTo>
                    <a:pt x="0" y="342"/>
                  </a:lnTo>
                  <a:lnTo>
                    <a:pt x="0" y="18275"/>
                  </a:lnTo>
                  <a:lnTo>
                    <a:pt x="4038" y="18275"/>
                  </a:lnTo>
                  <a:lnTo>
                    <a:pt x="4038" y="6515"/>
                  </a:lnTo>
                  <a:lnTo>
                    <a:pt x="5003" y="5105"/>
                  </a:lnTo>
                  <a:lnTo>
                    <a:pt x="6819" y="4229"/>
                  </a:lnTo>
                  <a:lnTo>
                    <a:pt x="7289" y="4102"/>
                  </a:lnTo>
                  <a:lnTo>
                    <a:pt x="7772" y="4038"/>
                  </a:lnTo>
                  <a:lnTo>
                    <a:pt x="8166" y="4025"/>
                  </a:lnTo>
                  <a:lnTo>
                    <a:pt x="9880" y="4025"/>
                  </a:lnTo>
                  <a:lnTo>
                    <a:pt x="9880" y="1270"/>
                  </a:lnTo>
                  <a:lnTo>
                    <a:pt x="4025" y="1270"/>
                  </a:lnTo>
                  <a:lnTo>
                    <a:pt x="4025" y="342"/>
                  </a:lnTo>
                  <a:close/>
                </a:path>
                <a:path w="10159" h="18415">
                  <a:moveTo>
                    <a:pt x="9880" y="4025"/>
                  </a:moveTo>
                  <a:lnTo>
                    <a:pt x="8775" y="4025"/>
                  </a:lnTo>
                  <a:lnTo>
                    <a:pt x="9347" y="4152"/>
                  </a:lnTo>
                  <a:lnTo>
                    <a:pt x="9880" y="4394"/>
                  </a:lnTo>
                  <a:lnTo>
                    <a:pt x="9880" y="4025"/>
                  </a:lnTo>
                  <a:close/>
                </a:path>
                <a:path w="10159" h="18415">
                  <a:moveTo>
                    <a:pt x="8801" y="0"/>
                  </a:moveTo>
                  <a:lnTo>
                    <a:pt x="6705" y="0"/>
                  </a:lnTo>
                  <a:lnTo>
                    <a:pt x="5245" y="457"/>
                  </a:lnTo>
                  <a:lnTo>
                    <a:pt x="4025" y="1270"/>
                  </a:lnTo>
                  <a:lnTo>
                    <a:pt x="9880" y="1270"/>
                  </a:lnTo>
                  <a:lnTo>
                    <a:pt x="9880" y="152"/>
                  </a:lnTo>
                  <a:lnTo>
                    <a:pt x="9309" y="50"/>
                  </a:lnTo>
                  <a:lnTo>
                    <a:pt x="880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object 194">
              <a:extLst>
                <a:ext uri="{FF2B5EF4-FFF2-40B4-BE49-F238E27FC236}">
                  <a16:creationId xmlns:a16="http://schemas.microsoft.com/office/drawing/2014/main" id="{98B1F912-0A8C-35CD-74F9-DFD8751FF2B5}"/>
                </a:ext>
              </a:extLst>
            </p:cNvPr>
            <p:cNvSpPr/>
            <p:nvPr/>
          </p:nvSpPr>
          <p:spPr>
            <a:xfrm>
              <a:off x="7025366" y="6693654"/>
              <a:ext cx="8380" cy="22745"/>
            </a:xfrm>
            <a:custGeom>
              <a:avLst/>
              <a:gdLst/>
              <a:ahLst/>
              <a:cxnLst/>
              <a:rect l="l" t="t" r="r" b="b"/>
              <a:pathLst>
                <a:path w="8890" h="24129">
                  <a:moveTo>
                    <a:pt x="4495" y="0"/>
                  </a:moveTo>
                  <a:lnTo>
                    <a:pt x="0" y="0"/>
                  </a:lnTo>
                  <a:lnTo>
                    <a:pt x="0" y="20777"/>
                  </a:lnTo>
                  <a:lnTo>
                    <a:pt x="3568" y="23698"/>
                  </a:lnTo>
                  <a:lnTo>
                    <a:pt x="8216" y="23812"/>
                  </a:lnTo>
                  <a:lnTo>
                    <a:pt x="8216" y="19811"/>
                  </a:lnTo>
                  <a:lnTo>
                    <a:pt x="6096" y="19697"/>
                  </a:lnTo>
                  <a:lnTo>
                    <a:pt x="4495" y="18148"/>
                  </a:lnTo>
                  <a:lnTo>
                    <a:pt x="4495" y="9486"/>
                  </a:lnTo>
                  <a:lnTo>
                    <a:pt x="8813" y="9486"/>
                  </a:lnTo>
                  <a:lnTo>
                    <a:pt x="8813" y="5537"/>
                  </a:lnTo>
                  <a:lnTo>
                    <a:pt x="4495" y="5537"/>
                  </a:lnTo>
                  <a:lnTo>
                    <a:pt x="4495"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object 195">
              <a:extLst>
                <a:ext uri="{FF2B5EF4-FFF2-40B4-BE49-F238E27FC236}">
                  <a16:creationId xmlns:a16="http://schemas.microsoft.com/office/drawing/2014/main" id="{8785DD82-112F-6E68-B8DF-9A3043F0D809}"/>
                </a:ext>
              </a:extLst>
            </p:cNvPr>
            <p:cNvSpPr/>
            <p:nvPr/>
          </p:nvSpPr>
          <p:spPr>
            <a:xfrm>
              <a:off x="6351969" y="6595535"/>
              <a:ext cx="203100" cy="86882"/>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47" name="Groupe 546">
            <a:extLst>
              <a:ext uri="{FF2B5EF4-FFF2-40B4-BE49-F238E27FC236}">
                <a16:creationId xmlns:a16="http://schemas.microsoft.com/office/drawing/2014/main" id="{EB3E7091-C492-3402-4506-E9C38A3643C3}"/>
              </a:ext>
            </a:extLst>
          </p:cNvPr>
          <p:cNvGrpSpPr/>
          <p:nvPr/>
        </p:nvGrpSpPr>
        <p:grpSpPr>
          <a:xfrm>
            <a:off x="8102525" y="2802865"/>
            <a:ext cx="631407" cy="287692"/>
            <a:chOff x="8539242" y="2698282"/>
            <a:chExt cx="654410" cy="298173"/>
          </a:xfrm>
        </p:grpSpPr>
        <p:sp>
          <p:nvSpPr>
            <p:cNvPr id="62" name="object 56">
              <a:extLst>
                <a:ext uri="{FF2B5EF4-FFF2-40B4-BE49-F238E27FC236}">
                  <a16:creationId xmlns:a16="http://schemas.microsoft.com/office/drawing/2014/main" id="{BE96DA10-3073-FE44-1D8E-F2B08D6DE64E}"/>
                </a:ext>
              </a:extLst>
            </p:cNvPr>
            <p:cNvSpPr/>
            <p:nvPr/>
          </p:nvSpPr>
          <p:spPr>
            <a:xfrm>
              <a:off x="8539242" y="2698284"/>
              <a:ext cx="460044" cy="178906"/>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object 57">
              <a:extLst>
                <a:ext uri="{FF2B5EF4-FFF2-40B4-BE49-F238E27FC236}">
                  <a16:creationId xmlns:a16="http://schemas.microsoft.com/office/drawing/2014/main" id="{B02D8107-5C5D-8FB8-1E02-4FB50089BAE3}"/>
                </a:ext>
              </a:extLst>
            </p:cNvPr>
            <p:cNvSpPr/>
            <p:nvPr/>
          </p:nvSpPr>
          <p:spPr>
            <a:xfrm>
              <a:off x="9014104" y="2721163"/>
              <a:ext cx="172442" cy="162049"/>
            </a:xfrm>
            <a:custGeom>
              <a:avLst/>
              <a:gdLst/>
              <a:ahLst/>
              <a:cxnLst/>
              <a:rect l="l" t="t" r="r" b="b"/>
              <a:pathLst>
                <a:path w="284479" h="267334">
                  <a:moveTo>
                    <a:pt x="160642" y="0"/>
                  </a:moveTo>
                  <a:lnTo>
                    <a:pt x="38963" y="0"/>
                  </a:lnTo>
                  <a:lnTo>
                    <a:pt x="22068" y="3285"/>
                  </a:lnTo>
                  <a:lnTo>
                    <a:pt x="9875" y="11874"/>
                  </a:lnTo>
                  <a:lnTo>
                    <a:pt x="2485" y="23863"/>
                  </a:lnTo>
                  <a:lnTo>
                    <a:pt x="0" y="37350"/>
                  </a:lnTo>
                  <a:lnTo>
                    <a:pt x="0" y="266865"/>
                  </a:lnTo>
                  <a:lnTo>
                    <a:pt x="284480" y="266865"/>
                  </a:lnTo>
                  <a:lnTo>
                    <a:pt x="284480" y="209232"/>
                  </a:lnTo>
                  <a:lnTo>
                    <a:pt x="283311" y="196121"/>
                  </a:lnTo>
                  <a:lnTo>
                    <a:pt x="279939" y="184410"/>
                  </a:lnTo>
                  <a:lnTo>
                    <a:pt x="274568" y="172299"/>
                  </a:lnTo>
                  <a:lnTo>
                    <a:pt x="267398" y="157987"/>
                  </a:lnTo>
                  <a:lnTo>
                    <a:pt x="257093" y="136305"/>
                  </a:lnTo>
                  <a:lnTo>
                    <a:pt x="244182" y="107816"/>
                  </a:lnTo>
                  <a:lnTo>
                    <a:pt x="231672" y="79328"/>
                  </a:lnTo>
                  <a:lnTo>
                    <a:pt x="222567" y="57645"/>
                  </a:lnTo>
                  <a:lnTo>
                    <a:pt x="214097" y="39631"/>
                  </a:lnTo>
                  <a:lnTo>
                    <a:pt x="201220" y="20816"/>
                  </a:lnTo>
                  <a:lnTo>
                    <a:pt x="183535" y="6004"/>
                  </a:lnTo>
                  <a:lnTo>
                    <a:pt x="1606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object 58">
              <a:extLst>
                <a:ext uri="{FF2B5EF4-FFF2-40B4-BE49-F238E27FC236}">
                  <a16:creationId xmlns:a16="http://schemas.microsoft.com/office/drawing/2014/main" id="{6D24B737-A56F-7AAD-FD5B-4BFDDE4488B1}"/>
                </a:ext>
              </a:extLst>
            </p:cNvPr>
            <p:cNvSpPr/>
            <p:nvPr/>
          </p:nvSpPr>
          <p:spPr>
            <a:xfrm>
              <a:off x="9014104" y="2721163"/>
              <a:ext cx="172442" cy="162049"/>
            </a:xfrm>
            <a:custGeom>
              <a:avLst/>
              <a:gdLst/>
              <a:ahLst/>
              <a:cxnLst/>
              <a:rect l="l" t="t" r="r" b="b"/>
              <a:pathLst>
                <a:path w="284479" h="267334">
                  <a:moveTo>
                    <a:pt x="0" y="266865"/>
                  </a:moveTo>
                  <a:lnTo>
                    <a:pt x="284480" y="266865"/>
                  </a:lnTo>
                  <a:lnTo>
                    <a:pt x="284480" y="209232"/>
                  </a:lnTo>
                  <a:lnTo>
                    <a:pt x="283311" y="196121"/>
                  </a:lnTo>
                  <a:lnTo>
                    <a:pt x="279939" y="184410"/>
                  </a:lnTo>
                  <a:lnTo>
                    <a:pt x="274568" y="172299"/>
                  </a:lnTo>
                  <a:lnTo>
                    <a:pt x="267398" y="157987"/>
                  </a:lnTo>
                  <a:lnTo>
                    <a:pt x="257093" y="136305"/>
                  </a:lnTo>
                  <a:lnTo>
                    <a:pt x="244182" y="107816"/>
                  </a:lnTo>
                  <a:lnTo>
                    <a:pt x="231672" y="79328"/>
                  </a:lnTo>
                  <a:lnTo>
                    <a:pt x="222567" y="57645"/>
                  </a:lnTo>
                  <a:lnTo>
                    <a:pt x="214097" y="39631"/>
                  </a:lnTo>
                  <a:lnTo>
                    <a:pt x="201220" y="20816"/>
                  </a:lnTo>
                  <a:lnTo>
                    <a:pt x="183535" y="6004"/>
                  </a:lnTo>
                  <a:lnTo>
                    <a:pt x="160642" y="0"/>
                  </a:lnTo>
                  <a:lnTo>
                    <a:pt x="38963" y="0"/>
                  </a:lnTo>
                  <a:lnTo>
                    <a:pt x="22068" y="3285"/>
                  </a:lnTo>
                  <a:lnTo>
                    <a:pt x="9875" y="11874"/>
                  </a:lnTo>
                  <a:lnTo>
                    <a:pt x="2485" y="23863"/>
                  </a:lnTo>
                  <a:lnTo>
                    <a:pt x="0" y="37350"/>
                  </a:lnTo>
                  <a:lnTo>
                    <a:pt x="0" y="266865"/>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object 59">
              <a:extLst>
                <a:ext uri="{FF2B5EF4-FFF2-40B4-BE49-F238E27FC236}">
                  <a16:creationId xmlns:a16="http://schemas.microsoft.com/office/drawing/2014/main" id="{14307F1E-2428-FD9D-1193-61495785145B}"/>
                </a:ext>
              </a:extLst>
            </p:cNvPr>
            <p:cNvSpPr/>
            <p:nvPr/>
          </p:nvSpPr>
          <p:spPr>
            <a:xfrm>
              <a:off x="9032007" y="2743453"/>
              <a:ext cx="129902" cy="86251"/>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object 60">
              <a:extLst>
                <a:ext uri="{FF2B5EF4-FFF2-40B4-BE49-F238E27FC236}">
                  <a16:creationId xmlns:a16="http://schemas.microsoft.com/office/drawing/2014/main" id="{57BDDD11-B25D-7134-5817-EA37CF379FAB}"/>
                </a:ext>
              </a:extLst>
            </p:cNvPr>
            <p:cNvSpPr/>
            <p:nvPr/>
          </p:nvSpPr>
          <p:spPr>
            <a:xfrm>
              <a:off x="8555092" y="2901635"/>
              <a:ext cx="94820" cy="94820"/>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object 61">
              <a:extLst>
                <a:ext uri="{FF2B5EF4-FFF2-40B4-BE49-F238E27FC236}">
                  <a16:creationId xmlns:a16="http://schemas.microsoft.com/office/drawing/2014/main" id="{AF5E3A1D-1C2E-2D22-BA24-6839F8832D8D}"/>
                </a:ext>
              </a:extLst>
            </p:cNvPr>
            <p:cNvSpPr/>
            <p:nvPr/>
          </p:nvSpPr>
          <p:spPr>
            <a:xfrm>
              <a:off x="8682444" y="2901635"/>
              <a:ext cx="94827" cy="94820"/>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object 62">
              <a:extLst>
                <a:ext uri="{FF2B5EF4-FFF2-40B4-BE49-F238E27FC236}">
                  <a16:creationId xmlns:a16="http://schemas.microsoft.com/office/drawing/2014/main" id="{799F7D15-64A1-281C-6AD3-D7C968355076}"/>
                </a:ext>
              </a:extLst>
            </p:cNvPr>
            <p:cNvSpPr/>
            <p:nvPr/>
          </p:nvSpPr>
          <p:spPr>
            <a:xfrm>
              <a:off x="9048619" y="2901635"/>
              <a:ext cx="94820" cy="94820"/>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object 63">
              <a:extLst>
                <a:ext uri="{FF2B5EF4-FFF2-40B4-BE49-F238E27FC236}">
                  <a16:creationId xmlns:a16="http://schemas.microsoft.com/office/drawing/2014/main" id="{812E554D-6D08-19D2-2B32-096251568373}"/>
                </a:ext>
              </a:extLst>
            </p:cNvPr>
            <p:cNvSpPr/>
            <p:nvPr/>
          </p:nvSpPr>
          <p:spPr>
            <a:xfrm>
              <a:off x="8541492" y="2873377"/>
              <a:ext cx="461512" cy="53888"/>
            </a:xfrm>
            <a:custGeom>
              <a:avLst/>
              <a:gdLst/>
              <a:ahLst/>
              <a:cxnLst/>
              <a:rect l="l" t="t" r="r" b="b"/>
              <a:pathLst>
                <a:path w="761365" h="88900">
                  <a:moveTo>
                    <a:pt x="760857" y="0"/>
                  </a:moveTo>
                  <a:lnTo>
                    <a:pt x="0" y="0"/>
                  </a:lnTo>
                  <a:lnTo>
                    <a:pt x="0" y="88582"/>
                  </a:lnTo>
                  <a:lnTo>
                    <a:pt x="10439" y="88582"/>
                  </a:lnTo>
                  <a:lnTo>
                    <a:pt x="14092" y="47730"/>
                  </a:lnTo>
                  <a:lnTo>
                    <a:pt x="25231" y="26752"/>
                  </a:lnTo>
                  <a:lnTo>
                    <a:pt x="52787" y="19023"/>
                  </a:lnTo>
                  <a:lnTo>
                    <a:pt x="105689" y="17919"/>
                  </a:lnTo>
                  <a:lnTo>
                    <a:pt x="760857" y="17919"/>
                  </a:lnTo>
                  <a:lnTo>
                    <a:pt x="760857"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object 64">
              <a:extLst>
                <a:ext uri="{FF2B5EF4-FFF2-40B4-BE49-F238E27FC236}">
                  <a16:creationId xmlns:a16="http://schemas.microsoft.com/office/drawing/2014/main" id="{D392B030-4FCF-08B5-6A63-56F346A061AD}"/>
                </a:ext>
              </a:extLst>
            </p:cNvPr>
            <p:cNvSpPr/>
            <p:nvPr/>
          </p:nvSpPr>
          <p:spPr>
            <a:xfrm>
              <a:off x="8541492" y="2873377"/>
              <a:ext cx="461512" cy="53888"/>
            </a:xfrm>
            <a:custGeom>
              <a:avLst/>
              <a:gdLst/>
              <a:ahLst/>
              <a:cxnLst/>
              <a:rect l="l" t="t" r="r" b="b"/>
              <a:pathLst>
                <a:path w="761365" h="88900">
                  <a:moveTo>
                    <a:pt x="10439" y="88582"/>
                  </a:moveTo>
                  <a:lnTo>
                    <a:pt x="14092" y="47730"/>
                  </a:lnTo>
                  <a:lnTo>
                    <a:pt x="25231" y="26752"/>
                  </a:lnTo>
                  <a:lnTo>
                    <a:pt x="52787" y="19023"/>
                  </a:lnTo>
                  <a:lnTo>
                    <a:pt x="105689" y="17919"/>
                  </a:lnTo>
                  <a:lnTo>
                    <a:pt x="760857" y="17919"/>
                  </a:lnTo>
                  <a:lnTo>
                    <a:pt x="760857" y="0"/>
                  </a:lnTo>
                  <a:lnTo>
                    <a:pt x="0" y="0"/>
                  </a:lnTo>
                  <a:lnTo>
                    <a:pt x="0" y="88582"/>
                  </a:lnTo>
                  <a:lnTo>
                    <a:pt x="10439" y="88582"/>
                  </a:lnTo>
                  <a:close/>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object 65">
              <a:extLst>
                <a:ext uri="{FF2B5EF4-FFF2-40B4-BE49-F238E27FC236}">
                  <a16:creationId xmlns:a16="http://schemas.microsoft.com/office/drawing/2014/main" id="{2AC7E019-A474-0C37-E112-FBAC56F27F31}"/>
                </a:ext>
              </a:extLst>
            </p:cNvPr>
            <p:cNvSpPr/>
            <p:nvPr/>
          </p:nvSpPr>
          <p:spPr>
            <a:xfrm>
              <a:off x="9114906" y="2890013"/>
              <a:ext cx="78746" cy="46274"/>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object 66">
              <a:extLst>
                <a:ext uri="{FF2B5EF4-FFF2-40B4-BE49-F238E27FC236}">
                  <a16:creationId xmlns:a16="http://schemas.microsoft.com/office/drawing/2014/main" id="{B64AC293-1157-F72B-016D-1BCBFE740E59}"/>
                </a:ext>
              </a:extLst>
            </p:cNvPr>
            <p:cNvSpPr/>
            <p:nvPr/>
          </p:nvSpPr>
          <p:spPr>
            <a:xfrm>
              <a:off x="8620690" y="2892598"/>
              <a:ext cx="85451" cy="34642"/>
            </a:xfrm>
            <a:custGeom>
              <a:avLst/>
              <a:gdLst/>
              <a:ahLst/>
              <a:cxnLst/>
              <a:rect l="l" t="t" r="r" b="b"/>
              <a:pathLst>
                <a:path w="140970" h="57150">
                  <a:moveTo>
                    <a:pt x="140715" y="0"/>
                  </a:moveTo>
                  <a:lnTo>
                    <a:pt x="0" y="0"/>
                  </a:lnTo>
                  <a:lnTo>
                    <a:pt x="0" y="241"/>
                  </a:lnTo>
                  <a:lnTo>
                    <a:pt x="23520" y="5543"/>
                  </a:lnTo>
                  <a:lnTo>
                    <a:pt x="43562" y="17605"/>
                  </a:lnTo>
                  <a:lnTo>
                    <a:pt x="58844" y="35149"/>
                  </a:lnTo>
                  <a:lnTo>
                    <a:pt x="68084" y="56896"/>
                  </a:lnTo>
                  <a:lnTo>
                    <a:pt x="77899" y="34231"/>
                  </a:lnTo>
                  <a:lnTo>
                    <a:pt x="94251" y="16203"/>
                  </a:lnTo>
                  <a:lnTo>
                    <a:pt x="115678" y="4298"/>
                  </a:lnTo>
                  <a:lnTo>
                    <a:pt x="140715"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object 67">
              <a:extLst>
                <a:ext uri="{FF2B5EF4-FFF2-40B4-BE49-F238E27FC236}">
                  <a16:creationId xmlns:a16="http://schemas.microsoft.com/office/drawing/2014/main" id="{015F5829-65B7-FBD8-8147-857E98904E69}"/>
                </a:ext>
              </a:extLst>
            </p:cNvPr>
            <p:cNvSpPr/>
            <p:nvPr/>
          </p:nvSpPr>
          <p:spPr>
            <a:xfrm>
              <a:off x="8620690" y="2892598"/>
              <a:ext cx="85451" cy="34642"/>
            </a:xfrm>
            <a:custGeom>
              <a:avLst/>
              <a:gdLst/>
              <a:ahLst/>
              <a:cxnLst/>
              <a:rect l="l" t="t" r="r" b="b"/>
              <a:pathLst>
                <a:path w="140970" h="57150">
                  <a:moveTo>
                    <a:pt x="68084" y="56896"/>
                  </a:moveTo>
                  <a:lnTo>
                    <a:pt x="77899" y="34231"/>
                  </a:lnTo>
                  <a:lnTo>
                    <a:pt x="94251" y="16203"/>
                  </a:lnTo>
                  <a:lnTo>
                    <a:pt x="115678" y="4298"/>
                  </a:lnTo>
                  <a:lnTo>
                    <a:pt x="140715" y="0"/>
                  </a:lnTo>
                  <a:lnTo>
                    <a:pt x="0" y="0"/>
                  </a:lnTo>
                  <a:lnTo>
                    <a:pt x="0" y="241"/>
                  </a:lnTo>
                  <a:lnTo>
                    <a:pt x="23520" y="5543"/>
                  </a:lnTo>
                  <a:lnTo>
                    <a:pt x="43562" y="17605"/>
                  </a:lnTo>
                  <a:lnTo>
                    <a:pt x="58844" y="35149"/>
                  </a:lnTo>
                  <a:lnTo>
                    <a:pt x="68084" y="56896"/>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object 68">
              <a:extLst>
                <a:ext uri="{FF2B5EF4-FFF2-40B4-BE49-F238E27FC236}">
                  <a16:creationId xmlns:a16="http://schemas.microsoft.com/office/drawing/2014/main" id="{B3AD7240-0B3D-7945-6344-C2A3641F4110}"/>
                </a:ext>
              </a:extLst>
            </p:cNvPr>
            <p:cNvSpPr/>
            <p:nvPr/>
          </p:nvSpPr>
          <p:spPr>
            <a:xfrm>
              <a:off x="8747207" y="2892606"/>
              <a:ext cx="324483" cy="39646"/>
            </a:xfrm>
            <a:custGeom>
              <a:avLst/>
              <a:gdLst/>
              <a:ahLst/>
              <a:cxnLst/>
              <a:rect l="l" t="t" r="r" b="b"/>
              <a:pathLst>
                <a:path w="535304" h="65404">
                  <a:moveTo>
                    <a:pt x="534987" y="0"/>
                  </a:moveTo>
                  <a:lnTo>
                    <a:pt x="0" y="0"/>
                  </a:lnTo>
                  <a:lnTo>
                    <a:pt x="26946" y="5000"/>
                  </a:lnTo>
                  <a:lnTo>
                    <a:pt x="49529" y="18751"/>
                  </a:lnTo>
                  <a:lnTo>
                    <a:pt x="65893" y="39379"/>
                  </a:lnTo>
                  <a:lnTo>
                    <a:pt x="74180" y="65011"/>
                  </a:lnTo>
                  <a:lnTo>
                    <a:pt x="460794" y="65011"/>
                  </a:lnTo>
                  <a:lnTo>
                    <a:pt x="469093" y="39379"/>
                  </a:lnTo>
                  <a:lnTo>
                    <a:pt x="485460" y="18751"/>
                  </a:lnTo>
                  <a:lnTo>
                    <a:pt x="508042" y="5000"/>
                  </a:lnTo>
                  <a:lnTo>
                    <a:pt x="534987" y="0"/>
                  </a:lnTo>
                  <a:close/>
                </a:path>
              </a:pathLst>
            </a:custGeom>
            <a:solidFill>
              <a:srgbClr val="1D1D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object 69">
              <a:extLst>
                <a:ext uri="{FF2B5EF4-FFF2-40B4-BE49-F238E27FC236}">
                  <a16:creationId xmlns:a16="http://schemas.microsoft.com/office/drawing/2014/main" id="{13B72280-F604-7269-708A-305F167EC966}"/>
                </a:ext>
              </a:extLst>
            </p:cNvPr>
            <p:cNvSpPr/>
            <p:nvPr/>
          </p:nvSpPr>
          <p:spPr>
            <a:xfrm>
              <a:off x="8747207" y="2892606"/>
              <a:ext cx="324483" cy="39646"/>
            </a:xfrm>
            <a:custGeom>
              <a:avLst/>
              <a:gdLst/>
              <a:ahLst/>
              <a:cxnLst/>
              <a:rect l="l" t="t" r="r" b="b"/>
              <a:pathLst>
                <a:path w="535304" h="65404">
                  <a:moveTo>
                    <a:pt x="534987" y="0"/>
                  </a:moveTo>
                  <a:lnTo>
                    <a:pt x="0" y="0"/>
                  </a:lnTo>
                  <a:lnTo>
                    <a:pt x="26946" y="5000"/>
                  </a:lnTo>
                  <a:lnTo>
                    <a:pt x="49529" y="18751"/>
                  </a:lnTo>
                  <a:lnTo>
                    <a:pt x="65893" y="39379"/>
                  </a:lnTo>
                  <a:lnTo>
                    <a:pt x="74180" y="65011"/>
                  </a:lnTo>
                  <a:lnTo>
                    <a:pt x="460794" y="65011"/>
                  </a:lnTo>
                  <a:lnTo>
                    <a:pt x="469093" y="39379"/>
                  </a:lnTo>
                  <a:lnTo>
                    <a:pt x="485460" y="18751"/>
                  </a:lnTo>
                  <a:lnTo>
                    <a:pt x="508042" y="5000"/>
                  </a:lnTo>
                  <a:lnTo>
                    <a:pt x="534987" y="0"/>
                  </a:lnTo>
                  <a:close/>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object 70">
              <a:extLst>
                <a:ext uri="{FF2B5EF4-FFF2-40B4-BE49-F238E27FC236}">
                  <a16:creationId xmlns:a16="http://schemas.microsoft.com/office/drawing/2014/main" id="{4ABC19EE-DA75-9C97-E99F-73E5DCB2BDC8}"/>
                </a:ext>
              </a:extLst>
            </p:cNvPr>
            <p:cNvSpPr/>
            <p:nvPr/>
          </p:nvSpPr>
          <p:spPr>
            <a:xfrm>
              <a:off x="9002691" y="2698285"/>
              <a:ext cx="0" cy="175136"/>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object 71">
              <a:extLst>
                <a:ext uri="{FF2B5EF4-FFF2-40B4-BE49-F238E27FC236}">
                  <a16:creationId xmlns:a16="http://schemas.microsoft.com/office/drawing/2014/main" id="{55E1ACD8-13A1-F48D-E885-F40977E52ABC}"/>
                </a:ext>
              </a:extLst>
            </p:cNvPr>
            <p:cNvSpPr/>
            <p:nvPr/>
          </p:nvSpPr>
          <p:spPr>
            <a:xfrm>
              <a:off x="9002691" y="2698285"/>
              <a:ext cx="0" cy="175136"/>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object 72">
              <a:extLst>
                <a:ext uri="{FF2B5EF4-FFF2-40B4-BE49-F238E27FC236}">
                  <a16:creationId xmlns:a16="http://schemas.microsoft.com/office/drawing/2014/main" id="{81118FEB-2B23-A0F1-B72E-91EAC8981B8E}"/>
                </a:ext>
              </a:extLst>
            </p:cNvPr>
            <p:cNvSpPr/>
            <p:nvPr/>
          </p:nvSpPr>
          <p:spPr>
            <a:xfrm>
              <a:off x="8951447" y="2698285"/>
              <a:ext cx="0" cy="175136"/>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object 73">
              <a:extLst>
                <a:ext uri="{FF2B5EF4-FFF2-40B4-BE49-F238E27FC236}">
                  <a16:creationId xmlns:a16="http://schemas.microsoft.com/office/drawing/2014/main" id="{C102C57B-EC5C-E6AE-ED3E-C99A3F254B3D}"/>
                </a:ext>
              </a:extLst>
            </p:cNvPr>
            <p:cNvSpPr/>
            <p:nvPr/>
          </p:nvSpPr>
          <p:spPr>
            <a:xfrm>
              <a:off x="8951447" y="2698285"/>
              <a:ext cx="0" cy="175136"/>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object 74">
              <a:extLst>
                <a:ext uri="{FF2B5EF4-FFF2-40B4-BE49-F238E27FC236}">
                  <a16:creationId xmlns:a16="http://schemas.microsoft.com/office/drawing/2014/main" id="{14D57FC4-27F2-BD20-7629-CB48800FC423}"/>
                </a:ext>
              </a:extLst>
            </p:cNvPr>
            <p:cNvSpPr/>
            <p:nvPr/>
          </p:nvSpPr>
          <p:spPr>
            <a:xfrm>
              <a:off x="8900204"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object 75">
              <a:extLst>
                <a:ext uri="{FF2B5EF4-FFF2-40B4-BE49-F238E27FC236}">
                  <a16:creationId xmlns:a16="http://schemas.microsoft.com/office/drawing/2014/main" id="{4EEF35F2-B490-752D-0FE3-2E8D49336459}"/>
                </a:ext>
              </a:extLst>
            </p:cNvPr>
            <p:cNvSpPr/>
            <p:nvPr/>
          </p:nvSpPr>
          <p:spPr>
            <a:xfrm>
              <a:off x="8900204"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object 76">
              <a:extLst>
                <a:ext uri="{FF2B5EF4-FFF2-40B4-BE49-F238E27FC236}">
                  <a16:creationId xmlns:a16="http://schemas.microsoft.com/office/drawing/2014/main" id="{7AF90F40-D335-EA28-FF57-51A10EAB22D6}"/>
                </a:ext>
              </a:extLst>
            </p:cNvPr>
            <p:cNvSpPr/>
            <p:nvPr/>
          </p:nvSpPr>
          <p:spPr>
            <a:xfrm>
              <a:off x="8900204" y="2698285"/>
              <a:ext cx="0" cy="175136"/>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object 77">
              <a:extLst>
                <a:ext uri="{FF2B5EF4-FFF2-40B4-BE49-F238E27FC236}">
                  <a16:creationId xmlns:a16="http://schemas.microsoft.com/office/drawing/2014/main" id="{97AE14AF-4405-ED75-B6CC-75171D46F1EB}"/>
                </a:ext>
              </a:extLst>
            </p:cNvPr>
            <p:cNvSpPr/>
            <p:nvPr/>
          </p:nvSpPr>
          <p:spPr>
            <a:xfrm>
              <a:off x="8848956"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object 78">
              <a:extLst>
                <a:ext uri="{FF2B5EF4-FFF2-40B4-BE49-F238E27FC236}">
                  <a16:creationId xmlns:a16="http://schemas.microsoft.com/office/drawing/2014/main" id="{E2393D74-8242-B069-96E6-F7943D7C678D}"/>
                </a:ext>
              </a:extLst>
            </p:cNvPr>
            <p:cNvSpPr/>
            <p:nvPr/>
          </p:nvSpPr>
          <p:spPr>
            <a:xfrm>
              <a:off x="8848956"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object 79">
              <a:extLst>
                <a:ext uri="{FF2B5EF4-FFF2-40B4-BE49-F238E27FC236}">
                  <a16:creationId xmlns:a16="http://schemas.microsoft.com/office/drawing/2014/main" id="{03FD6AC5-E4E3-1D17-A05B-054BEAD49E9B}"/>
                </a:ext>
              </a:extLst>
            </p:cNvPr>
            <p:cNvSpPr/>
            <p:nvPr/>
          </p:nvSpPr>
          <p:spPr>
            <a:xfrm>
              <a:off x="8848956" y="2698285"/>
              <a:ext cx="0" cy="58892"/>
            </a:xfrm>
            <a:custGeom>
              <a:avLst/>
              <a:gdLst/>
              <a:ahLst/>
              <a:cxnLst/>
              <a:rect l="l" t="t" r="r" b="b"/>
              <a:pathLst>
                <a:path h="97154">
                  <a:moveTo>
                    <a:pt x="0" y="0"/>
                  </a:moveTo>
                  <a:lnTo>
                    <a:pt x="0" y="96871"/>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object 80">
              <a:extLst>
                <a:ext uri="{FF2B5EF4-FFF2-40B4-BE49-F238E27FC236}">
                  <a16:creationId xmlns:a16="http://schemas.microsoft.com/office/drawing/2014/main" id="{D3972C07-613B-362D-AD4E-ADA13B19DECB}"/>
                </a:ext>
              </a:extLst>
            </p:cNvPr>
            <p:cNvSpPr/>
            <p:nvPr/>
          </p:nvSpPr>
          <p:spPr>
            <a:xfrm>
              <a:off x="8848956" y="2827731"/>
              <a:ext cx="0" cy="45805"/>
            </a:xfrm>
            <a:custGeom>
              <a:avLst/>
              <a:gdLst/>
              <a:ahLst/>
              <a:cxnLst/>
              <a:rect l="l" t="t" r="r" b="b"/>
              <a:pathLst>
                <a:path h="75565">
                  <a:moveTo>
                    <a:pt x="0" y="0"/>
                  </a:moveTo>
                  <a:lnTo>
                    <a:pt x="0" y="7531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object 81">
              <a:extLst>
                <a:ext uri="{FF2B5EF4-FFF2-40B4-BE49-F238E27FC236}">
                  <a16:creationId xmlns:a16="http://schemas.microsoft.com/office/drawing/2014/main" id="{A7B25927-7E94-5CF3-B119-27255EB74191}"/>
                </a:ext>
              </a:extLst>
            </p:cNvPr>
            <p:cNvSpPr/>
            <p:nvPr/>
          </p:nvSpPr>
          <p:spPr>
            <a:xfrm>
              <a:off x="8797713"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object 82">
              <a:extLst>
                <a:ext uri="{FF2B5EF4-FFF2-40B4-BE49-F238E27FC236}">
                  <a16:creationId xmlns:a16="http://schemas.microsoft.com/office/drawing/2014/main" id="{0EC016C3-9BD5-B9E6-0C0D-E76D632641A1}"/>
                </a:ext>
              </a:extLst>
            </p:cNvPr>
            <p:cNvSpPr/>
            <p:nvPr/>
          </p:nvSpPr>
          <p:spPr>
            <a:xfrm>
              <a:off x="8797713"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object 83">
              <a:extLst>
                <a:ext uri="{FF2B5EF4-FFF2-40B4-BE49-F238E27FC236}">
                  <a16:creationId xmlns:a16="http://schemas.microsoft.com/office/drawing/2014/main" id="{3ABC0442-4F2A-FC3C-A24D-625A9AFF914B}"/>
                </a:ext>
              </a:extLst>
            </p:cNvPr>
            <p:cNvSpPr/>
            <p:nvPr/>
          </p:nvSpPr>
          <p:spPr>
            <a:xfrm>
              <a:off x="8797713" y="2698285"/>
              <a:ext cx="0" cy="58892"/>
            </a:xfrm>
            <a:custGeom>
              <a:avLst/>
              <a:gdLst/>
              <a:ahLst/>
              <a:cxnLst/>
              <a:rect l="l" t="t" r="r" b="b"/>
              <a:pathLst>
                <a:path h="97154">
                  <a:moveTo>
                    <a:pt x="0" y="0"/>
                  </a:moveTo>
                  <a:lnTo>
                    <a:pt x="0" y="96871"/>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object 84">
              <a:extLst>
                <a:ext uri="{FF2B5EF4-FFF2-40B4-BE49-F238E27FC236}">
                  <a16:creationId xmlns:a16="http://schemas.microsoft.com/office/drawing/2014/main" id="{D16B5E11-50EF-DA85-3B5A-3CD37FEADDC1}"/>
                </a:ext>
              </a:extLst>
            </p:cNvPr>
            <p:cNvSpPr/>
            <p:nvPr/>
          </p:nvSpPr>
          <p:spPr>
            <a:xfrm>
              <a:off x="8797713" y="2827731"/>
              <a:ext cx="0" cy="45805"/>
            </a:xfrm>
            <a:custGeom>
              <a:avLst/>
              <a:gdLst/>
              <a:ahLst/>
              <a:cxnLst/>
              <a:rect l="l" t="t" r="r" b="b"/>
              <a:pathLst>
                <a:path h="75565">
                  <a:moveTo>
                    <a:pt x="0" y="0"/>
                  </a:moveTo>
                  <a:lnTo>
                    <a:pt x="0" y="7531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object 85">
              <a:extLst>
                <a:ext uri="{FF2B5EF4-FFF2-40B4-BE49-F238E27FC236}">
                  <a16:creationId xmlns:a16="http://schemas.microsoft.com/office/drawing/2014/main" id="{745C38A9-8C81-34E7-93D3-68E9563195B8}"/>
                </a:ext>
              </a:extLst>
            </p:cNvPr>
            <p:cNvSpPr/>
            <p:nvPr/>
          </p:nvSpPr>
          <p:spPr>
            <a:xfrm>
              <a:off x="8746470"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object 86">
              <a:extLst>
                <a:ext uri="{FF2B5EF4-FFF2-40B4-BE49-F238E27FC236}">
                  <a16:creationId xmlns:a16="http://schemas.microsoft.com/office/drawing/2014/main" id="{ACBDFC70-0451-6F09-81D8-1E35644482B7}"/>
                </a:ext>
              </a:extLst>
            </p:cNvPr>
            <p:cNvSpPr/>
            <p:nvPr/>
          </p:nvSpPr>
          <p:spPr>
            <a:xfrm>
              <a:off x="8746470"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object 87">
              <a:extLst>
                <a:ext uri="{FF2B5EF4-FFF2-40B4-BE49-F238E27FC236}">
                  <a16:creationId xmlns:a16="http://schemas.microsoft.com/office/drawing/2014/main" id="{C46A0439-21F0-65EF-1AF2-DB0CF6E91AC0}"/>
                </a:ext>
              </a:extLst>
            </p:cNvPr>
            <p:cNvSpPr/>
            <p:nvPr/>
          </p:nvSpPr>
          <p:spPr>
            <a:xfrm>
              <a:off x="8746470" y="2698285"/>
              <a:ext cx="0" cy="58892"/>
            </a:xfrm>
            <a:custGeom>
              <a:avLst/>
              <a:gdLst/>
              <a:ahLst/>
              <a:cxnLst/>
              <a:rect l="l" t="t" r="r" b="b"/>
              <a:pathLst>
                <a:path h="97154">
                  <a:moveTo>
                    <a:pt x="0" y="0"/>
                  </a:moveTo>
                  <a:lnTo>
                    <a:pt x="0" y="96871"/>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object 88">
              <a:extLst>
                <a:ext uri="{FF2B5EF4-FFF2-40B4-BE49-F238E27FC236}">
                  <a16:creationId xmlns:a16="http://schemas.microsoft.com/office/drawing/2014/main" id="{15D09AA9-B113-0937-82A7-880047F97A28}"/>
                </a:ext>
              </a:extLst>
            </p:cNvPr>
            <p:cNvSpPr/>
            <p:nvPr/>
          </p:nvSpPr>
          <p:spPr>
            <a:xfrm>
              <a:off x="8746470" y="2827731"/>
              <a:ext cx="0" cy="45805"/>
            </a:xfrm>
            <a:custGeom>
              <a:avLst/>
              <a:gdLst/>
              <a:ahLst/>
              <a:cxnLst/>
              <a:rect l="l" t="t" r="r" b="b"/>
              <a:pathLst>
                <a:path h="75565">
                  <a:moveTo>
                    <a:pt x="0" y="0"/>
                  </a:moveTo>
                  <a:lnTo>
                    <a:pt x="0" y="7531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object 89">
              <a:extLst>
                <a:ext uri="{FF2B5EF4-FFF2-40B4-BE49-F238E27FC236}">
                  <a16:creationId xmlns:a16="http://schemas.microsoft.com/office/drawing/2014/main" id="{4457700F-9407-74D1-74DB-2AAB841E65DA}"/>
                </a:ext>
              </a:extLst>
            </p:cNvPr>
            <p:cNvSpPr/>
            <p:nvPr/>
          </p:nvSpPr>
          <p:spPr>
            <a:xfrm>
              <a:off x="8695221"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object 90">
              <a:extLst>
                <a:ext uri="{FF2B5EF4-FFF2-40B4-BE49-F238E27FC236}">
                  <a16:creationId xmlns:a16="http://schemas.microsoft.com/office/drawing/2014/main" id="{0939DEED-7182-E6C1-8EBA-7F08C8B302AF}"/>
                </a:ext>
              </a:extLst>
            </p:cNvPr>
            <p:cNvSpPr/>
            <p:nvPr/>
          </p:nvSpPr>
          <p:spPr>
            <a:xfrm>
              <a:off x="8695221"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object 91">
              <a:extLst>
                <a:ext uri="{FF2B5EF4-FFF2-40B4-BE49-F238E27FC236}">
                  <a16:creationId xmlns:a16="http://schemas.microsoft.com/office/drawing/2014/main" id="{B047A2D3-EDBF-9F69-DACA-85400E00CBE1}"/>
                </a:ext>
              </a:extLst>
            </p:cNvPr>
            <p:cNvSpPr/>
            <p:nvPr/>
          </p:nvSpPr>
          <p:spPr>
            <a:xfrm>
              <a:off x="8695221" y="2698285"/>
              <a:ext cx="0" cy="58892"/>
            </a:xfrm>
            <a:custGeom>
              <a:avLst/>
              <a:gdLst/>
              <a:ahLst/>
              <a:cxnLst/>
              <a:rect l="l" t="t" r="r" b="b"/>
              <a:pathLst>
                <a:path h="97154">
                  <a:moveTo>
                    <a:pt x="0" y="0"/>
                  </a:moveTo>
                  <a:lnTo>
                    <a:pt x="0" y="96871"/>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object 92">
              <a:extLst>
                <a:ext uri="{FF2B5EF4-FFF2-40B4-BE49-F238E27FC236}">
                  <a16:creationId xmlns:a16="http://schemas.microsoft.com/office/drawing/2014/main" id="{BD719FC6-FDC7-C5D6-422F-5B75EB4192E3}"/>
                </a:ext>
              </a:extLst>
            </p:cNvPr>
            <p:cNvSpPr/>
            <p:nvPr/>
          </p:nvSpPr>
          <p:spPr>
            <a:xfrm>
              <a:off x="8695221" y="2827731"/>
              <a:ext cx="0" cy="45805"/>
            </a:xfrm>
            <a:custGeom>
              <a:avLst/>
              <a:gdLst/>
              <a:ahLst/>
              <a:cxnLst/>
              <a:rect l="l" t="t" r="r" b="b"/>
              <a:pathLst>
                <a:path h="75565">
                  <a:moveTo>
                    <a:pt x="0" y="0"/>
                  </a:moveTo>
                  <a:lnTo>
                    <a:pt x="0" y="75314"/>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object 93">
              <a:extLst>
                <a:ext uri="{FF2B5EF4-FFF2-40B4-BE49-F238E27FC236}">
                  <a16:creationId xmlns:a16="http://schemas.microsoft.com/office/drawing/2014/main" id="{09AF14AD-A01A-63B4-6BD7-88E5DD8AF3FA}"/>
                </a:ext>
              </a:extLst>
            </p:cNvPr>
            <p:cNvSpPr/>
            <p:nvPr/>
          </p:nvSpPr>
          <p:spPr>
            <a:xfrm>
              <a:off x="8643979" y="2698285"/>
              <a:ext cx="0" cy="58892"/>
            </a:xfrm>
            <a:custGeom>
              <a:avLst/>
              <a:gdLst/>
              <a:ahLst/>
              <a:cxnLst/>
              <a:rect l="l" t="t" r="r" b="b"/>
              <a:pathLst>
                <a:path h="97154">
                  <a:moveTo>
                    <a:pt x="0" y="0"/>
                  </a:moveTo>
                  <a:lnTo>
                    <a:pt x="0" y="9687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object 94">
              <a:extLst>
                <a:ext uri="{FF2B5EF4-FFF2-40B4-BE49-F238E27FC236}">
                  <a16:creationId xmlns:a16="http://schemas.microsoft.com/office/drawing/2014/main" id="{EA2F7622-8459-C609-B111-B721737CC3BF}"/>
                </a:ext>
              </a:extLst>
            </p:cNvPr>
            <p:cNvSpPr/>
            <p:nvPr/>
          </p:nvSpPr>
          <p:spPr>
            <a:xfrm>
              <a:off x="8643979" y="2827731"/>
              <a:ext cx="0" cy="45805"/>
            </a:xfrm>
            <a:custGeom>
              <a:avLst/>
              <a:gdLst/>
              <a:ahLst/>
              <a:cxnLst/>
              <a:rect l="l" t="t" r="r" b="b"/>
              <a:pathLst>
                <a:path h="75565">
                  <a:moveTo>
                    <a:pt x="0" y="0"/>
                  </a:moveTo>
                  <a:lnTo>
                    <a:pt x="0" y="75314"/>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object 95">
              <a:extLst>
                <a:ext uri="{FF2B5EF4-FFF2-40B4-BE49-F238E27FC236}">
                  <a16:creationId xmlns:a16="http://schemas.microsoft.com/office/drawing/2014/main" id="{B73F09C3-BFBC-B6B8-6D6F-F982C087BCF6}"/>
                </a:ext>
              </a:extLst>
            </p:cNvPr>
            <p:cNvSpPr/>
            <p:nvPr/>
          </p:nvSpPr>
          <p:spPr>
            <a:xfrm>
              <a:off x="8643979" y="2698285"/>
              <a:ext cx="0" cy="175136"/>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object 96">
              <a:extLst>
                <a:ext uri="{FF2B5EF4-FFF2-40B4-BE49-F238E27FC236}">
                  <a16:creationId xmlns:a16="http://schemas.microsoft.com/office/drawing/2014/main" id="{63CAC8B6-C2AA-AAEC-242E-C8A195E64F4C}"/>
                </a:ext>
              </a:extLst>
            </p:cNvPr>
            <p:cNvSpPr/>
            <p:nvPr/>
          </p:nvSpPr>
          <p:spPr>
            <a:xfrm>
              <a:off x="8592736" y="2698285"/>
              <a:ext cx="0" cy="175136"/>
            </a:xfrm>
            <a:custGeom>
              <a:avLst/>
              <a:gdLst/>
              <a:ahLst/>
              <a:cxnLst/>
              <a:rect l="l" t="t" r="r" b="b"/>
              <a:pathLst>
                <a:path h="288925">
                  <a:moveTo>
                    <a:pt x="0" y="0"/>
                  </a:moveTo>
                  <a:lnTo>
                    <a:pt x="0" y="28886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object 97">
              <a:extLst>
                <a:ext uri="{FF2B5EF4-FFF2-40B4-BE49-F238E27FC236}">
                  <a16:creationId xmlns:a16="http://schemas.microsoft.com/office/drawing/2014/main" id="{806ED6F1-3999-2EA6-B37C-E3A68948CE07}"/>
                </a:ext>
              </a:extLst>
            </p:cNvPr>
            <p:cNvSpPr/>
            <p:nvPr/>
          </p:nvSpPr>
          <p:spPr>
            <a:xfrm>
              <a:off x="8592736" y="2698285"/>
              <a:ext cx="0" cy="175136"/>
            </a:xfrm>
            <a:custGeom>
              <a:avLst/>
              <a:gdLst/>
              <a:ahLst/>
              <a:cxnLst/>
              <a:rect l="l" t="t" r="r" b="b"/>
              <a:pathLst>
                <a:path h="288925">
                  <a:moveTo>
                    <a:pt x="0" y="288861"/>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object 98">
              <a:extLst>
                <a:ext uri="{FF2B5EF4-FFF2-40B4-BE49-F238E27FC236}">
                  <a16:creationId xmlns:a16="http://schemas.microsoft.com/office/drawing/2014/main" id="{B17378CA-9D7F-CC91-CE6B-24C83234CB54}"/>
                </a:ext>
              </a:extLst>
            </p:cNvPr>
            <p:cNvSpPr/>
            <p:nvPr/>
          </p:nvSpPr>
          <p:spPr>
            <a:xfrm>
              <a:off x="8541487" y="2698282"/>
              <a:ext cx="461512" cy="0"/>
            </a:xfrm>
            <a:custGeom>
              <a:avLst/>
              <a:gdLst/>
              <a:ahLst/>
              <a:cxnLst/>
              <a:rect l="l" t="t" r="r" b="b"/>
              <a:pathLst>
                <a:path w="761365">
                  <a:moveTo>
                    <a:pt x="760856" y="0"/>
                  </a:moveTo>
                  <a:lnTo>
                    <a:pt x="0" y="0"/>
                  </a:lnTo>
                </a:path>
              </a:pathLst>
            </a:custGeom>
            <a:ln w="6604">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object 99">
              <a:extLst>
                <a:ext uri="{FF2B5EF4-FFF2-40B4-BE49-F238E27FC236}">
                  <a16:creationId xmlns:a16="http://schemas.microsoft.com/office/drawing/2014/main" id="{1AC467C9-E057-4CF8-2EBA-C01F85AC92FA}"/>
                </a:ext>
              </a:extLst>
            </p:cNvPr>
            <p:cNvSpPr/>
            <p:nvPr/>
          </p:nvSpPr>
          <p:spPr>
            <a:xfrm>
              <a:off x="8900209" y="2787814"/>
              <a:ext cx="102772" cy="0"/>
            </a:xfrm>
            <a:custGeom>
              <a:avLst/>
              <a:gdLst/>
              <a:ahLst/>
              <a:cxnLst/>
              <a:rect l="l" t="t" r="r" b="b"/>
              <a:pathLst>
                <a:path w="169545">
                  <a:moveTo>
                    <a:pt x="0" y="0"/>
                  </a:moveTo>
                  <a:lnTo>
                    <a:pt x="169068" y="0"/>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object 100">
              <a:extLst>
                <a:ext uri="{FF2B5EF4-FFF2-40B4-BE49-F238E27FC236}">
                  <a16:creationId xmlns:a16="http://schemas.microsoft.com/office/drawing/2014/main" id="{290B6555-7EAD-916E-C0F3-BBD6D84C435F}"/>
                </a:ext>
              </a:extLst>
            </p:cNvPr>
            <p:cNvSpPr/>
            <p:nvPr/>
          </p:nvSpPr>
          <p:spPr>
            <a:xfrm>
              <a:off x="8541487" y="2787814"/>
              <a:ext cx="102002" cy="0"/>
            </a:xfrm>
            <a:custGeom>
              <a:avLst/>
              <a:gdLst/>
              <a:ahLst/>
              <a:cxnLst/>
              <a:rect l="l" t="t" r="r" b="b"/>
              <a:pathLst>
                <a:path w="168275">
                  <a:moveTo>
                    <a:pt x="0" y="0"/>
                  </a:moveTo>
                  <a:lnTo>
                    <a:pt x="167824" y="0"/>
                  </a:lnTo>
                </a:path>
              </a:pathLst>
            </a:custGeom>
            <a:ln w="6603">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object 101">
              <a:extLst>
                <a:ext uri="{FF2B5EF4-FFF2-40B4-BE49-F238E27FC236}">
                  <a16:creationId xmlns:a16="http://schemas.microsoft.com/office/drawing/2014/main" id="{85111DDF-7F63-C1FE-2C63-3DDCCB9C3228}"/>
                </a:ext>
              </a:extLst>
            </p:cNvPr>
            <p:cNvSpPr/>
            <p:nvPr/>
          </p:nvSpPr>
          <p:spPr>
            <a:xfrm>
              <a:off x="8643217" y="2757008"/>
              <a:ext cx="257123" cy="70823"/>
            </a:xfrm>
            <a:custGeom>
              <a:avLst/>
              <a:gdLst/>
              <a:ahLst/>
              <a:cxnLst/>
              <a:rect l="l" t="t" r="r" b="b"/>
              <a:pathLst>
                <a:path w="424179" h="116840">
                  <a:moveTo>
                    <a:pt x="423964" y="116674"/>
                  </a:moveTo>
                  <a:lnTo>
                    <a:pt x="0" y="116674"/>
                  </a:lnTo>
                  <a:lnTo>
                    <a:pt x="0" y="0"/>
                  </a:lnTo>
                  <a:lnTo>
                    <a:pt x="423964" y="0"/>
                  </a:lnTo>
                  <a:lnTo>
                    <a:pt x="423964" y="11667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object 102">
              <a:extLst>
                <a:ext uri="{FF2B5EF4-FFF2-40B4-BE49-F238E27FC236}">
                  <a16:creationId xmlns:a16="http://schemas.microsoft.com/office/drawing/2014/main" id="{AAE10964-BC0B-39FA-BC3A-3C9D425F5ABF}"/>
                </a:ext>
              </a:extLst>
            </p:cNvPr>
            <p:cNvSpPr/>
            <p:nvPr/>
          </p:nvSpPr>
          <p:spPr>
            <a:xfrm>
              <a:off x="8643215" y="2757006"/>
              <a:ext cx="257123" cy="70823"/>
            </a:xfrm>
            <a:custGeom>
              <a:avLst/>
              <a:gdLst/>
              <a:ahLst/>
              <a:cxnLst/>
              <a:rect l="l" t="t" r="r" b="b"/>
              <a:pathLst>
                <a:path w="424179" h="116840">
                  <a:moveTo>
                    <a:pt x="423964" y="116674"/>
                  </a:moveTo>
                  <a:lnTo>
                    <a:pt x="0" y="116674"/>
                  </a:lnTo>
                  <a:lnTo>
                    <a:pt x="0" y="0"/>
                  </a:lnTo>
                  <a:lnTo>
                    <a:pt x="423964" y="0"/>
                  </a:lnTo>
                  <a:lnTo>
                    <a:pt x="423964" y="116674"/>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object 196">
              <a:extLst>
                <a:ext uri="{FF2B5EF4-FFF2-40B4-BE49-F238E27FC236}">
                  <a16:creationId xmlns:a16="http://schemas.microsoft.com/office/drawing/2014/main" id="{5A251C50-D8BA-6929-AB2B-4D8F5C7AEF39}"/>
                </a:ext>
              </a:extLst>
            </p:cNvPr>
            <p:cNvSpPr/>
            <p:nvPr/>
          </p:nvSpPr>
          <p:spPr>
            <a:xfrm>
              <a:off x="9031859" y="2831287"/>
              <a:ext cx="89113" cy="38122"/>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object 197">
              <a:extLst>
                <a:ext uri="{FF2B5EF4-FFF2-40B4-BE49-F238E27FC236}">
                  <a16:creationId xmlns:a16="http://schemas.microsoft.com/office/drawing/2014/main" id="{298A331D-84BB-0653-65A4-A316121BAE2E}"/>
                </a:ext>
              </a:extLst>
            </p:cNvPr>
            <p:cNvSpPr/>
            <p:nvPr/>
          </p:nvSpPr>
          <p:spPr>
            <a:xfrm>
              <a:off x="8707150" y="2764424"/>
              <a:ext cx="130613" cy="55872"/>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5" name="Groupe 204">
            <a:extLst>
              <a:ext uri="{FF2B5EF4-FFF2-40B4-BE49-F238E27FC236}">
                <a16:creationId xmlns:a16="http://schemas.microsoft.com/office/drawing/2014/main" id="{113C6109-9073-579D-8B8C-F5FF2E40D9C3}"/>
              </a:ext>
            </a:extLst>
          </p:cNvPr>
          <p:cNvGrpSpPr/>
          <p:nvPr/>
        </p:nvGrpSpPr>
        <p:grpSpPr>
          <a:xfrm>
            <a:off x="4346893" y="2753872"/>
            <a:ext cx="597191" cy="317459"/>
            <a:chOff x="4469372" y="6388000"/>
            <a:chExt cx="962468" cy="511636"/>
          </a:xfrm>
        </p:grpSpPr>
        <p:sp>
          <p:nvSpPr>
            <p:cNvPr id="206" name="object 198">
              <a:extLst>
                <a:ext uri="{FF2B5EF4-FFF2-40B4-BE49-F238E27FC236}">
                  <a16:creationId xmlns:a16="http://schemas.microsoft.com/office/drawing/2014/main" id="{46AE5901-6B56-5D24-FCB8-5D66F8FFF6CA}"/>
                </a:ext>
              </a:extLst>
            </p:cNvPr>
            <p:cNvSpPr/>
            <p:nvPr/>
          </p:nvSpPr>
          <p:spPr>
            <a:xfrm>
              <a:off x="4469372" y="6727843"/>
              <a:ext cx="962316" cy="171267"/>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object 199">
              <a:extLst>
                <a:ext uri="{FF2B5EF4-FFF2-40B4-BE49-F238E27FC236}">
                  <a16:creationId xmlns:a16="http://schemas.microsoft.com/office/drawing/2014/main" id="{87144D9B-0F88-EA4B-E60F-50E60D4A907D}"/>
                </a:ext>
              </a:extLst>
            </p:cNvPr>
            <p:cNvSpPr/>
            <p:nvPr/>
          </p:nvSpPr>
          <p:spPr>
            <a:xfrm>
              <a:off x="4469380" y="6727854"/>
              <a:ext cx="962460" cy="171782"/>
            </a:xfrm>
            <a:custGeom>
              <a:avLst/>
              <a:gdLst/>
              <a:ahLst/>
              <a:cxnLst/>
              <a:rect l="l" t="t" r="r" b="b"/>
              <a:pathLst>
                <a:path w="1021079" h="182245">
                  <a:moveTo>
                    <a:pt x="1020914" y="90843"/>
                  </a:moveTo>
                  <a:lnTo>
                    <a:pt x="973472" y="129137"/>
                  </a:lnTo>
                  <a:lnTo>
                    <a:pt x="895708" y="150440"/>
                  </a:lnTo>
                  <a:lnTo>
                    <a:pt x="845355" y="159401"/>
                  </a:lnTo>
                  <a:lnTo>
                    <a:pt x="788406" y="167049"/>
                  </a:lnTo>
                  <a:lnTo>
                    <a:pt x="725652" y="173241"/>
                  </a:lnTo>
                  <a:lnTo>
                    <a:pt x="657881" y="177839"/>
                  </a:lnTo>
                  <a:lnTo>
                    <a:pt x="585885" y="180701"/>
                  </a:lnTo>
                  <a:lnTo>
                    <a:pt x="510451" y="181686"/>
                  </a:lnTo>
                  <a:lnTo>
                    <a:pt x="435020" y="180701"/>
                  </a:lnTo>
                  <a:lnTo>
                    <a:pt x="363025" y="177839"/>
                  </a:lnTo>
                  <a:lnTo>
                    <a:pt x="295257" y="173241"/>
                  </a:lnTo>
                  <a:lnTo>
                    <a:pt x="232505" y="167049"/>
                  </a:lnTo>
                  <a:lnTo>
                    <a:pt x="175557" y="159401"/>
                  </a:lnTo>
                  <a:lnTo>
                    <a:pt x="125204" y="150440"/>
                  </a:lnTo>
                  <a:lnTo>
                    <a:pt x="82236" y="140305"/>
                  </a:lnTo>
                  <a:lnTo>
                    <a:pt x="21611" y="117077"/>
                  </a:lnTo>
                  <a:lnTo>
                    <a:pt x="0" y="90843"/>
                  </a:lnTo>
                  <a:lnTo>
                    <a:pt x="5534" y="77417"/>
                  </a:lnTo>
                  <a:lnTo>
                    <a:pt x="47442" y="52543"/>
                  </a:lnTo>
                  <a:lnTo>
                    <a:pt x="125204" y="31240"/>
                  </a:lnTo>
                  <a:lnTo>
                    <a:pt x="175557" y="22280"/>
                  </a:lnTo>
                  <a:lnTo>
                    <a:pt x="232505" y="14633"/>
                  </a:lnTo>
                  <a:lnTo>
                    <a:pt x="295257" y="8442"/>
                  </a:lnTo>
                  <a:lnTo>
                    <a:pt x="363025" y="3845"/>
                  </a:lnTo>
                  <a:lnTo>
                    <a:pt x="435020" y="984"/>
                  </a:lnTo>
                  <a:lnTo>
                    <a:pt x="510451" y="0"/>
                  </a:lnTo>
                  <a:lnTo>
                    <a:pt x="585885" y="984"/>
                  </a:lnTo>
                  <a:lnTo>
                    <a:pt x="657881" y="3845"/>
                  </a:lnTo>
                  <a:lnTo>
                    <a:pt x="725652" y="8442"/>
                  </a:lnTo>
                  <a:lnTo>
                    <a:pt x="788406" y="14633"/>
                  </a:lnTo>
                  <a:lnTo>
                    <a:pt x="845355" y="22280"/>
                  </a:lnTo>
                  <a:lnTo>
                    <a:pt x="895708" y="31240"/>
                  </a:lnTo>
                  <a:lnTo>
                    <a:pt x="938677" y="41375"/>
                  </a:lnTo>
                  <a:lnTo>
                    <a:pt x="999302" y="64604"/>
                  </a:lnTo>
                  <a:lnTo>
                    <a:pt x="1020914" y="90843"/>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object 200">
              <a:extLst>
                <a:ext uri="{FF2B5EF4-FFF2-40B4-BE49-F238E27FC236}">
                  <a16:creationId xmlns:a16="http://schemas.microsoft.com/office/drawing/2014/main" id="{9F0F2652-8E1A-53E3-29CE-B32824286451}"/>
                </a:ext>
              </a:extLst>
            </p:cNvPr>
            <p:cNvSpPr/>
            <p:nvPr/>
          </p:nvSpPr>
          <p:spPr>
            <a:xfrm>
              <a:off x="4483161" y="6550158"/>
              <a:ext cx="149204" cy="292173"/>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object 201">
              <a:extLst>
                <a:ext uri="{FF2B5EF4-FFF2-40B4-BE49-F238E27FC236}">
                  <a16:creationId xmlns:a16="http://schemas.microsoft.com/office/drawing/2014/main" id="{A0CB5F10-5396-8552-17C1-AB251A544DEE}"/>
                </a:ext>
              </a:extLst>
            </p:cNvPr>
            <p:cNvSpPr/>
            <p:nvPr/>
          </p:nvSpPr>
          <p:spPr>
            <a:xfrm>
              <a:off x="4680345" y="6587770"/>
              <a:ext cx="149229" cy="292173"/>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object 202">
              <a:extLst>
                <a:ext uri="{FF2B5EF4-FFF2-40B4-BE49-F238E27FC236}">
                  <a16:creationId xmlns:a16="http://schemas.microsoft.com/office/drawing/2014/main" id="{5B775553-7CD1-FF96-9151-92BC39CB1E9C}"/>
                </a:ext>
              </a:extLst>
            </p:cNvPr>
            <p:cNvSpPr/>
            <p:nvPr/>
          </p:nvSpPr>
          <p:spPr>
            <a:xfrm>
              <a:off x="4877554" y="6599981"/>
              <a:ext cx="149204" cy="292173"/>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object 203">
              <a:extLst>
                <a:ext uri="{FF2B5EF4-FFF2-40B4-BE49-F238E27FC236}">
                  <a16:creationId xmlns:a16="http://schemas.microsoft.com/office/drawing/2014/main" id="{D000C0A6-4ADF-CB95-530F-27A4999FA61F}"/>
                </a:ext>
              </a:extLst>
            </p:cNvPr>
            <p:cNvSpPr/>
            <p:nvPr/>
          </p:nvSpPr>
          <p:spPr>
            <a:xfrm>
              <a:off x="5074741" y="6593089"/>
              <a:ext cx="149217" cy="292149"/>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object 204">
              <a:extLst>
                <a:ext uri="{FF2B5EF4-FFF2-40B4-BE49-F238E27FC236}">
                  <a16:creationId xmlns:a16="http://schemas.microsoft.com/office/drawing/2014/main" id="{71BB9FF8-E9E7-91DF-E9BC-E1D8DB1CF06C}"/>
                </a:ext>
              </a:extLst>
            </p:cNvPr>
            <p:cNvSpPr/>
            <p:nvPr/>
          </p:nvSpPr>
          <p:spPr>
            <a:xfrm>
              <a:off x="5271937" y="6551163"/>
              <a:ext cx="149217" cy="292162"/>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object 205">
              <a:extLst>
                <a:ext uri="{FF2B5EF4-FFF2-40B4-BE49-F238E27FC236}">
                  <a16:creationId xmlns:a16="http://schemas.microsoft.com/office/drawing/2014/main" id="{F1F87473-2AD8-FEE6-A61A-2B6C81FFF82B}"/>
                </a:ext>
              </a:extLst>
            </p:cNvPr>
            <p:cNvSpPr/>
            <p:nvPr/>
          </p:nvSpPr>
          <p:spPr>
            <a:xfrm>
              <a:off x="4543639" y="6503185"/>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object 206">
              <a:extLst>
                <a:ext uri="{FF2B5EF4-FFF2-40B4-BE49-F238E27FC236}">
                  <a16:creationId xmlns:a16="http://schemas.microsoft.com/office/drawing/2014/main" id="{37EB250F-22BF-7CD0-8906-5F270D842489}"/>
                </a:ext>
              </a:extLst>
            </p:cNvPr>
            <p:cNvSpPr/>
            <p:nvPr/>
          </p:nvSpPr>
          <p:spPr>
            <a:xfrm>
              <a:off x="4543633" y="6503181"/>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object 207">
              <a:extLst>
                <a:ext uri="{FF2B5EF4-FFF2-40B4-BE49-F238E27FC236}">
                  <a16:creationId xmlns:a16="http://schemas.microsoft.com/office/drawing/2014/main" id="{7FA69235-5E2A-124D-F067-E05329A1C439}"/>
                </a:ext>
              </a:extLst>
            </p:cNvPr>
            <p:cNvSpPr/>
            <p:nvPr/>
          </p:nvSpPr>
          <p:spPr>
            <a:xfrm>
              <a:off x="4740932" y="6538557"/>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object 208">
              <a:extLst>
                <a:ext uri="{FF2B5EF4-FFF2-40B4-BE49-F238E27FC236}">
                  <a16:creationId xmlns:a16="http://schemas.microsoft.com/office/drawing/2014/main" id="{112372FD-D894-3360-41E2-7C754400BC8B}"/>
                </a:ext>
              </a:extLst>
            </p:cNvPr>
            <p:cNvSpPr/>
            <p:nvPr/>
          </p:nvSpPr>
          <p:spPr>
            <a:xfrm>
              <a:off x="4740928" y="6538561"/>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object 209">
              <a:extLst>
                <a:ext uri="{FF2B5EF4-FFF2-40B4-BE49-F238E27FC236}">
                  <a16:creationId xmlns:a16="http://schemas.microsoft.com/office/drawing/2014/main" id="{7DB6CAFB-3C1D-58AB-360F-0AECB883568B}"/>
                </a:ext>
              </a:extLst>
            </p:cNvPr>
            <p:cNvSpPr/>
            <p:nvPr/>
          </p:nvSpPr>
          <p:spPr>
            <a:xfrm>
              <a:off x="4937853" y="6542077"/>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object 210">
              <a:extLst>
                <a:ext uri="{FF2B5EF4-FFF2-40B4-BE49-F238E27FC236}">
                  <a16:creationId xmlns:a16="http://schemas.microsoft.com/office/drawing/2014/main" id="{6DBCC51A-85C6-FC12-FCC6-5B67CA0FB3AD}"/>
                </a:ext>
              </a:extLst>
            </p:cNvPr>
            <p:cNvSpPr/>
            <p:nvPr/>
          </p:nvSpPr>
          <p:spPr>
            <a:xfrm>
              <a:off x="4937853" y="6551439"/>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object 211">
              <a:extLst>
                <a:ext uri="{FF2B5EF4-FFF2-40B4-BE49-F238E27FC236}">
                  <a16:creationId xmlns:a16="http://schemas.microsoft.com/office/drawing/2014/main" id="{BD57FC93-9CC1-4D7A-C096-C56384D70FB6}"/>
                </a:ext>
              </a:extLst>
            </p:cNvPr>
            <p:cNvSpPr/>
            <p:nvPr/>
          </p:nvSpPr>
          <p:spPr>
            <a:xfrm>
              <a:off x="4937858" y="6551440"/>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object 212">
              <a:extLst>
                <a:ext uri="{FF2B5EF4-FFF2-40B4-BE49-F238E27FC236}">
                  <a16:creationId xmlns:a16="http://schemas.microsoft.com/office/drawing/2014/main" id="{F7B06A36-3BEB-7A9A-3648-4A1E86C72C38}"/>
                </a:ext>
              </a:extLst>
            </p:cNvPr>
            <p:cNvSpPr/>
            <p:nvPr/>
          </p:nvSpPr>
          <p:spPr>
            <a:xfrm>
              <a:off x="5135062" y="6542077"/>
              <a:ext cx="29329" cy="41898"/>
            </a:xfrm>
            <a:custGeom>
              <a:avLst/>
              <a:gdLst/>
              <a:ahLst/>
              <a:cxnLst/>
              <a:rect l="l" t="t" r="r" b="b"/>
              <a:pathLst>
                <a:path w="31114" h="44450">
                  <a:moveTo>
                    <a:pt x="30784" y="43929"/>
                  </a:moveTo>
                  <a:lnTo>
                    <a:pt x="0" y="43929"/>
                  </a:lnTo>
                  <a:lnTo>
                    <a:pt x="0" y="0"/>
                  </a:lnTo>
                  <a:lnTo>
                    <a:pt x="30784" y="0"/>
                  </a:lnTo>
                  <a:lnTo>
                    <a:pt x="30784"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object 213">
              <a:extLst>
                <a:ext uri="{FF2B5EF4-FFF2-40B4-BE49-F238E27FC236}">
                  <a16:creationId xmlns:a16="http://schemas.microsoft.com/office/drawing/2014/main" id="{DE268323-5914-C618-F8AB-922684FC3F95}"/>
                </a:ext>
              </a:extLst>
            </p:cNvPr>
            <p:cNvSpPr/>
            <p:nvPr/>
          </p:nvSpPr>
          <p:spPr>
            <a:xfrm>
              <a:off x="5135058" y="6542073"/>
              <a:ext cx="29329" cy="41898"/>
            </a:xfrm>
            <a:custGeom>
              <a:avLst/>
              <a:gdLst/>
              <a:ahLst/>
              <a:cxnLst/>
              <a:rect l="l" t="t" r="r" b="b"/>
              <a:pathLst>
                <a:path w="31114" h="44450">
                  <a:moveTo>
                    <a:pt x="30784" y="43929"/>
                  </a:moveTo>
                  <a:lnTo>
                    <a:pt x="0" y="43929"/>
                  </a:lnTo>
                  <a:lnTo>
                    <a:pt x="0" y="0"/>
                  </a:lnTo>
                  <a:lnTo>
                    <a:pt x="30784" y="0"/>
                  </a:lnTo>
                  <a:lnTo>
                    <a:pt x="30784" y="43929"/>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object 214">
              <a:extLst>
                <a:ext uri="{FF2B5EF4-FFF2-40B4-BE49-F238E27FC236}">
                  <a16:creationId xmlns:a16="http://schemas.microsoft.com/office/drawing/2014/main" id="{FCD5E8D2-E74E-945A-15C2-F3E995BFAC03}"/>
                </a:ext>
              </a:extLst>
            </p:cNvPr>
            <p:cNvSpPr/>
            <p:nvPr/>
          </p:nvSpPr>
          <p:spPr>
            <a:xfrm>
              <a:off x="5332342" y="6503185"/>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object 215">
              <a:extLst>
                <a:ext uri="{FF2B5EF4-FFF2-40B4-BE49-F238E27FC236}">
                  <a16:creationId xmlns:a16="http://schemas.microsoft.com/office/drawing/2014/main" id="{B8325F52-A17F-4357-D5FA-453EE7F4DB09}"/>
                </a:ext>
              </a:extLst>
            </p:cNvPr>
            <p:cNvSpPr/>
            <p:nvPr/>
          </p:nvSpPr>
          <p:spPr>
            <a:xfrm>
              <a:off x="5332339" y="6503181"/>
              <a:ext cx="29329" cy="41898"/>
            </a:xfrm>
            <a:custGeom>
              <a:avLst/>
              <a:gdLst/>
              <a:ahLst/>
              <a:cxnLst/>
              <a:rect l="l" t="t" r="r" b="b"/>
              <a:pathLst>
                <a:path w="31114" h="44450">
                  <a:moveTo>
                    <a:pt x="30797" y="43929"/>
                  </a:moveTo>
                  <a:lnTo>
                    <a:pt x="0" y="43929"/>
                  </a:lnTo>
                  <a:lnTo>
                    <a:pt x="0" y="0"/>
                  </a:lnTo>
                  <a:lnTo>
                    <a:pt x="30797" y="0"/>
                  </a:lnTo>
                  <a:lnTo>
                    <a:pt x="30797" y="43929"/>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object 216">
              <a:extLst>
                <a:ext uri="{FF2B5EF4-FFF2-40B4-BE49-F238E27FC236}">
                  <a16:creationId xmlns:a16="http://schemas.microsoft.com/office/drawing/2014/main" id="{487B4F4E-FB66-AB06-E3E8-EBA8A5C1A816}"/>
                </a:ext>
              </a:extLst>
            </p:cNvPr>
            <p:cNvSpPr/>
            <p:nvPr/>
          </p:nvSpPr>
          <p:spPr>
            <a:xfrm>
              <a:off x="4469372" y="6388000"/>
              <a:ext cx="962316" cy="171267"/>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object 217">
              <a:extLst>
                <a:ext uri="{FF2B5EF4-FFF2-40B4-BE49-F238E27FC236}">
                  <a16:creationId xmlns:a16="http://schemas.microsoft.com/office/drawing/2014/main" id="{D6E83834-EFEB-54EC-E497-85CA17A94762}"/>
                </a:ext>
              </a:extLst>
            </p:cNvPr>
            <p:cNvSpPr/>
            <p:nvPr/>
          </p:nvSpPr>
          <p:spPr>
            <a:xfrm>
              <a:off x="4469380" y="6388008"/>
              <a:ext cx="962460" cy="171782"/>
            </a:xfrm>
            <a:custGeom>
              <a:avLst/>
              <a:gdLst/>
              <a:ahLst/>
              <a:cxnLst/>
              <a:rect l="l" t="t" r="r" b="b"/>
              <a:pathLst>
                <a:path w="1021079" h="182245">
                  <a:moveTo>
                    <a:pt x="1020914" y="90843"/>
                  </a:moveTo>
                  <a:lnTo>
                    <a:pt x="973472" y="129143"/>
                  </a:lnTo>
                  <a:lnTo>
                    <a:pt x="895708" y="150445"/>
                  </a:lnTo>
                  <a:lnTo>
                    <a:pt x="845355" y="159406"/>
                  </a:lnTo>
                  <a:lnTo>
                    <a:pt x="788406" y="167052"/>
                  </a:lnTo>
                  <a:lnTo>
                    <a:pt x="725652" y="173244"/>
                  </a:lnTo>
                  <a:lnTo>
                    <a:pt x="657881" y="177840"/>
                  </a:lnTo>
                  <a:lnTo>
                    <a:pt x="585885" y="180701"/>
                  </a:lnTo>
                  <a:lnTo>
                    <a:pt x="510451" y="181686"/>
                  </a:lnTo>
                  <a:lnTo>
                    <a:pt x="435020" y="180701"/>
                  </a:lnTo>
                  <a:lnTo>
                    <a:pt x="363025" y="177840"/>
                  </a:lnTo>
                  <a:lnTo>
                    <a:pt x="295257" y="173244"/>
                  </a:lnTo>
                  <a:lnTo>
                    <a:pt x="232505" y="167052"/>
                  </a:lnTo>
                  <a:lnTo>
                    <a:pt x="175557" y="159406"/>
                  </a:lnTo>
                  <a:lnTo>
                    <a:pt x="125204" y="150445"/>
                  </a:lnTo>
                  <a:lnTo>
                    <a:pt x="82236" y="140310"/>
                  </a:lnTo>
                  <a:lnTo>
                    <a:pt x="21611" y="117082"/>
                  </a:lnTo>
                  <a:lnTo>
                    <a:pt x="0" y="90843"/>
                  </a:lnTo>
                  <a:lnTo>
                    <a:pt x="5534" y="77417"/>
                  </a:lnTo>
                  <a:lnTo>
                    <a:pt x="47442" y="52543"/>
                  </a:lnTo>
                  <a:lnTo>
                    <a:pt x="125204" y="31240"/>
                  </a:lnTo>
                  <a:lnTo>
                    <a:pt x="175557" y="22280"/>
                  </a:lnTo>
                  <a:lnTo>
                    <a:pt x="232505" y="14633"/>
                  </a:lnTo>
                  <a:lnTo>
                    <a:pt x="295257" y="8442"/>
                  </a:lnTo>
                  <a:lnTo>
                    <a:pt x="363025" y="3845"/>
                  </a:lnTo>
                  <a:lnTo>
                    <a:pt x="435020" y="984"/>
                  </a:lnTo>
                  <a:lnTo>
                    <a:pt x="510451" y="0"/>
                  </a:lnTo>
                  <a:lnTo>
                    <a:pt x="585885" y="984"/>
                  </a:lnTo>
                  <a:lnTo>
                    <a:pt x="657881" y="3845"/>
                  </a:lnTo>
                  <a:lnTo>
                    <a:pt x="725652" y="8442"/>
                  </a:lnTo>
                  <a:lnTo>
                    <a:pt x="788406" y="14633"/>
                  </a:lnTo>
                  <a:lnTo>
                    <a:pt x="845355" y="22280"/>
                  </a:lnTo>
                  <a:lnTo>
                    <a:pt x="895708" y="31240"/>
                  </a:lnTo>
                  <a:lnTo>
                    <a:pt x="938677" y="41375"/>
                  </a:lnTo>
                  <a:lnTo>
                    <a:pt x="999302" y="64604"/>
                  </a:lnTo>
                  <a:lnTo>
                    <a:pt x="1020914" y="90843"/>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6" name="Groupe 225">
            <a:extLst>
              <a:ext uri="{FF2B5EF4-FFF2-40B4-BE49-F238E27FC236}">
                <a16:creationId xmlns:a16="http://schemas.microsoft.com/office/drawing/2014/main" id="{22B619E7-69CA-8BE2-D9B2-391084A13C12}"/>
              </a:ext>
            </a:extLst>
          </p:cNvPr>
          <p:cNvGrpSpPr/>
          <p:nvPr/>
        </p:nvGrpSpPr>
        <p:grpSpPr>
          <a:xfrm>
            <a:off x="1558893" y="2282763"/>
            <a:ext cx="654200" cy="698968"/>
            <a:chOff x="240913" y="3619877"/>
            <a:chExt cx="678034" cy="724433"/>
          </a:xfrm>
        </p:grpSpPr>
        <p:sp>
          <p:nvSpPr>
            <p:cNvPr id="227" name="object 224">
              <a:extLst>
                <a:ext uri="{FF2B5EF4-FFF2-40B4-BE49-F238E27FC236}">
                  <a16:creationId xmlns:a16="http://schemas.microsoft.com/office/drawing/2014/main" id="{96C06E12-7EA6-6D13-BA41-42E3702415DE}"/>
                </a:ext>
              </a:extLst>
            </p:cNvPr>
            <p:cNvSpPr/>
            <p:nvPr/>
          </p:nvSpPr>
          <p:spPr>
            <a:xfrm>
              <a:off x="751800" y="4187780"/>
              <a:ext cx="0" cy="99308"/>
            </a:xfrm>
            <a:custGeom>
              <a:avLst/>
              <a:gdLst/>
              <a:ahLst/>
              <a:cxnLst/>
              <a:rect l="l" t="t" r="r" b="b"/>
              <a:pathLst>
                <a:path h="163829">
                  <a:moveTo>
                    <a:pt x="0" y="0"/>
                  </a:moveTo>
                  <a:lnTo>
                    <a:pt x="0" y="163334"/>
                  </a:lnTo>
                </a:path>
              </a:pathLst>
            </a:custGeom>
            <a:ln w="1002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object 225">
              <a:extLst>
                <a:ext uri="{FF2B5EF4-FFF2-40B4-BE49-F238E27FC236}">
                  <a16:creationId xmlns:a16="http://schemas.microsoft.com/office/drawing/2014/main" id="{D106DEE4-6B3B-D721-C5E8-D8665063F865}"/>
                </a:ext>
              </a:extLst>
            </p:cNvPr>
            <p:cNvSpPr/>
            <p:nvPr/>
          </p:nvSpPr>
          <p:spPr>
            <a:xfrm>
              <a:off x="621409" y="4187780"/>
              <a:ext cx="0" cy="99308"/>
            </a:xfrm>
            <a:custGeom>
              <a:avLst/>
              <a:gdLst/>
              <a:ahLst/>
              <a:cxnLst/>
              <a:rect l="l" t="t" r="r" b="b"/>
              <a:pathLst>
                <a:path h="163829">
                  <a:moveTo>
                    <a:pt x="0" y="0"/>
                  </a:moveTo>
                  <a:lnTo>
                    <a:pt x="0" y="163334"/>
                  </a:lnTo>
                </a:path>
              </a:pathLst>
            </a:custGeom>
            <a:ln w="10020">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object 226">
              <a:extLst>
                <a:ext uri="{FF2B5EF4-FFF2-40B4-BE49-F238E27FC236}">
                  <a16:creationId xmlns:a16="http://schemas.microsoft.com/office/drawing/2014/main" id="{A11808E7-1DA1-FE8A-CCD0-93E90F72B75B}"/>
                </a:ext>
              </a:extLst>
            </p:cNvPr>
            <p:cNvSpPr/>
            <p:nvPr/>
          </p:nvSpPr>
          <p:spPr>
            <a:xfrm>
              <a:off x="612016" y="4103356"/>
              <a:ext cx="146999" cy="146983"/>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object 227">
              <a:extLst>
                <a:ext uri="{FF2B5EF4-FFF2-40B4-BE49-F238E27FC236}">
                  <a16:creationId xmlns:a16="http://schemas.microsoft.com/office/drawing/2014/main" id="{AC3E4EBE-D7DE-6D32-D744-9B4904DB8962}"/>
                </a:ext>
              </a:extLst>
            </p:cNvPr>
            <p:cNvSpPr/>
            <p:nvPr/>
          </p:nvSpPr>
          <p:spPr>
            <a:xfrm>
              <a:off x="240913" y="3619877"/>
              <a:ext cx="678034" cy="724433"/>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31" name="object 229">
            <a:extLst>
              <a:ext uri="{FF2B5EF4-FFF2-40B4-BE49-F238E27FC236}">
                <a16:creationId xmlns:a16="http://schemas.microsoft.com/office/drawing/2014/main" id="{ED87DDE4-C790-A29D-6340-907D4036188B}"/>
              </a:ext>
            </a:extLst>
          </p:cNvPr>
          <p:cNvSpPr txBox="1"/>
          <p:nvPr/>
        </p:nvSpPr>
        <p:spPr>
          <a:xfrm>
            <a:off x="1437209" y="4797937"/>
            <a:ext cx="900908"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ctr"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Champs de gaz</a:t>
            </a:r>
          </a:p>
        </p:txBody>
      </p:sp>
      <p:sp>
        <p:nvSpPr>
          <p:cNvPr id="232" name="object 230">
            <a:extLst>
              <a:ext uri="{FF2B5EF4-FFF2-40B4-BE49-F238E27FC236}">
                <a16:creationId xmlns:a16="http://schemas.microsoft.com/office/drawing/2014/main" id="{E2B74BA2-4C31-A5A9-B9B4-F2F5D0A9AEF4}"/>
              </a:ext>
            </a:extLst>
          </p:cNvPr>
          <p:cNvSpPr txBox="1"/>
          <p:nvPr/>
        </p:nvSpPr>
        <p:spPr>
          <a:xfrm>
            <a:off x="10287120" y="3506006"/>
            <a:ext cx="1086772"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Individuel et collectif</a:t>
            </a:r>
          </a:p>
        </p:txBody>
      </p:sp>
      <p:sp>
        <p:nvSpPr>
          <p:cNvPr id="265" name="object 262">
            <a:extLst>
              <a:ext uri="{FF2B5EF4-FFF2-40B4-BE49-F238E27FC236}">
                <a16:creationId xmlns:a16="http://schemas.microsoft.com/office/drawing/2014/main" id="{68F52F91-EA3A-A0D8-0F4C-0B5C8DB0E117}"/>
              </a:ext>
            </a:extLst>
          </p:cNvPr>
          <p:cNvSpPr txBox="1"/>
          <p:nvPr/>
        </p:nvSpPr>
        <p:spPr>
          <a:xfrm>
            <a:off x="10287120" y="4131040"/>
            <a:ext cx="1545491"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Stations-service GPL carburant</a:t>
            </a:r>
          </a:p>
        </p:txBody>
      </p:sp>
      <p:grpSp>
        <p:nvGrpSpPr>
          <p:cNvPr id="266" name="Groupe 265">
            <a:extLst>
              <a:ext uri="{FF2B5EF4-FFF2-40B4-BE49-F238E27FC236}">
                <a16:creationId xmlns:a16="http://schemas.microsoft.com/office/drawing/2014/main" id="{D721BE6B-14B6-C095-3076-D4FF97B0FC3A}"/>
              </a:ext>
            </a:extLst>
          </p:cNvPr>
          <p:cNvGrpSpPr/>
          <p:nvPr/>
        </p:nvGrpSpPr>
        <p:grpSpPr>
          <a:xfrm>
            <a:off x="9941020" y="4077625"/>
            <a:ext cx="275195" cy="216917"/>
            <a:chOff x="8039926" y="6078174"/>
            <a:chExt cx="285221" cy="224820"/>
          </a:xfrm>
        </p:grpSpPr>
        <p:sp>
          <p:nvSpPr>
            <p:cNvPr id="267" name="object 263">
              <a:extLst>
                <a:ext uri="{FF2B5EF4-FFF2-40B4-BE49-F238E27FC236}">
                  <a16:creationId xmlns:a16="http://schemas.microsoft.com/office/drawing/2014/main" id="{E01D32B8-50F3-EF46-CC95-2C35BA14EEE7}"/>
                </a:ext>
              </a:extLst>
            </p:cNvPr>
            <p:cNvSpPr/>
            <p:nvPr/>
          </p:nvSpPr>
          <p:spPr>
            <a:xfrm>
              <a:off x="8107740" y="6279899"/>
              <a:ext cx="51579" cy="23095"/>
            </a:xfrm>
            <a:custGeom>
              <a:avLst/>
              <a:gdLst/>
              <a:ahLst/>
              <a:cxnLst/>
              <a:rect l="l" t="t" r="r" b="b"/>
              <a:pathLst>
                <a:path w="85090" h="38100">
                  <a:moveTo>
                    <a:pt x="85051" y="0"/>
                  </a:moveTo>
                  <a:lnTo>
                    <a:pt x="0" y="0"/>
                  </a:lnTo>
                  <a:lnTo>
                    <a:pt x="0" y="37477"/>
                  </a:lnTo>
                  <a:lnTo>
                    <a:pt x="85051" y="37477"/>
                  </a:lnTo>
                  <a:lnTo>
                    <a:pt x="8505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object 264">
              <a:extLst>
                <a:ext uri="{FF2B5EF4-FFF2-40B4-BE49-F238E27FC236}">
                  <a16:creationId xmlns:a16="http://schemas.microsoft.com/office/drawing/2014/main" id="{BC79F408-7121-B915-31A2-84FBF33335DB}"/>
                </a:ext>
              </a:extLst>
            </p:cNvPr>
            <p:cNvSpPr/>
            <p:nvPr/>
          </p:nvSpPr>
          <p:spPr>
            <a:xfrm>
              <a:off x="8205747" y="6279899"/>
              <a:ext cx="51579" cy="23095"/>
            </a:xfrm>
            <a:custGeom>
              <a:avLst/>
              <a:gdLst/>
              <a:ahLst/>
              <a:cxnLst/>
              <a:rect l="l" t="t" r="r" b="b"/>
              <a:pathLst>
                <a:path w="85090" h="38100">
                  <a:moveTo>
                    <a:pt x="85051" y="0"/>
                  </a:moveTo>
                  <a:lnTo>
                    <a:pt x="0" y="0"/>
                  </a:lnTo>
                  <a:lnTo>
                    <a:pt x="0" y="37477"/>
                  </a:lnTo>
                  <a:lnTo>
                    <a:pt x="85051" y="37477"/>
                  </a:lnTo>
                  <a:lnTo>
                    <a:pt x="8505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object 265">
              <a:extLst>
                <a:ext uri="{FF2B5EF4-FFF2-40B4-BE49-F238E27FC236}">
                  <a16:creationId xmlns:a16="http://schemas.microsoft.com/office/drawing/2014/main" id="{10A5921C-8611-A0BB-320A-2D7C7503A80F}"/>
                </a:ext>
              </a:extLst>
            </p:cNvPr>
            <p:cNvSpPr/>
            <p:nvPr/>
          </p:nvSpPr>
          <p:spPr>
            <a:xfrm>
              <a:off x="8133510" y="6171246"/>
              <a:ext cx="0" cy="108931"/>
            </a:xfrm>
            <a:custGeom>
              <a:avLst/>
              <a:gdLst/>
              <a:ahLst/>
              <a:cxnLst/>
              <a:rect l="l" t="t" r="r" b="b"/>
              <a:pathLst>
                <a:path h="179704">
                  <a:moveTo>
                    <a:pt x="0" y="0"/>
                  </a:moveTo>
                  <a:lnTo>
                    <a:pt x="0" y="179247"/>
                  </a:lnTo>
                </a:path>
              </a:pathLst>
            </a:custGeom>
            <a:ln w="37376">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object 266">
              <a:extLst>
                <a:ext uri="{FF2B5EF4-FFF2-40B4-BE49-F238E27FC236}">
                  <a16:creationId xmlns:a16="http://schemas.microsoft.com/office/drawing/2014/main" id="{ED992CBF-66E3-3E06-E4C0-28D12D315F25}"/>
                </a:ext>
              </a:extLst>
            </p:cNvPr>
            <p:cNvSpPr/>
            <p:nvPr/>
          </p:nvSpPr>
          <p:spPr>
            <a:xfrm>
              <a:off x="8231528" y="6171246"/>
              <a:ext cx="0" cy="108931"/>
            </a:xfrm>
            <a:custGeom>
              <a:avLst/>
              <a:gdLst/>
              <a:ahLst/>
              <a:cxnLst/>
              <a:rect l="l" t="t" r="r" b="b"/>
              <a:pathLst>
                <a:path h="179704">
                  <a:moveTo>
                    <a:pt x="0" y="0"/>
                  </a:moveTo>
                  <a:lnTo>
                    <a:pt x="0" y="179247"/>
                  </a:lnTo>
                </a:path>
              </a:pathLst>
            </a:custGeom>
            <a:ln w="37388">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object 267">
              <a:extLst>
                <a:ext uri="{FF2B5EF4-FFF2-40B4-BE49-F238E27FC236}">
                  <a16:creationId xmlns:a16="http://schemas.microsoft.com/office/drawing/2014/main" id="{A95D63BF-31F1-08EF-1637-8983D37C79DC}"/>
                </a:ext>
              </a:extLst>
            </p:cNvPr>
            <p:cNvSpPr/>
            <p:nvPr/>
          </p:nvSpPr>
          <p:spPr>
            <a:xfrm>
              <a:off x="8039926" y="6155018"/>
              <a:ext cx="285221" cy="0"/>
            </a:xfrm>
            <a:custGeom>
              <a:avLst/>
              <a:gdLst/>
              <a:ahLst/>
              <a:cxnLst/>
              <a:rect l="l" t="t" r="r" b="b"/>
              <a:pathLst>
                <a:path w="470534">
                  <a:moveTo>
                    <a:pt x="0" y="0"/>
                  </a:moveTo>
                  <a:lnTo>
                    <a:pt x="470471" y="0"/>
                  </a:lnTo>
                </a:path>
              </a:pathLst>
            </a:custGeom>
            <a:ln w="53543">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object 268">
              <a:extLst>
                <a:ext uri="{FF2B5EF4-FFF2-40B4-BE49-F238E27FC236}">
                  <a16:creationId xmlns:a16="http://schemas.microsoft.com/office/drawing/2014/main" id="{4919AA2A-B3A6-AF2E-CFCD-8D9087BCA104}"/>
                </a:ext>
              </a:extLst>
            </p:cNvPr>
            <p:cNvSpPr/>
            <p:nvPr/>
          </p:nvSpPr>
          <p:spPr>
            <a:xfrm>
              <a:off x="8149950" y="6121393"/>
              <a:ext cx="12317" cy="17705"/>
            </a:xfrm>
            <a:custGeom>
              <a:avLst/>
              <a:gdLst/>
              <a:ahLst/>
              <a:cxnLst/>
              <a:rect l="l" t="t" r="r" b="b"/>
              <a:pathLst>
                <a:path w="20320" h="29209">
                  <a:moveTo>
                    <a:pt x="20243" y="0"/>
                  </a:moveTo>
                  <a:lnTo>
                    <a:pt x="0" y="0"/>
                  </a:lnTo>
                  <a:lnTo>
                    <a:pt x="0" y="28701"/>
                  </a:lnTo>
                  <a:lnTo>
                    <a:pt x="20243" y="28701"/>
                  </a:lnTo>
                  <a:lnTo>
                    <a:pt x="2024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object 269">
              <a:extLst>
                <a:ext uri="{FF2B5EF4-FFF2-40B4-BE49-F238E27FC236}">
                  <a16:creationId xmlns:a16="http://schemas.microsoft.com/office/drawing/2014/main" id="{D78B7F27-47AE-1266-1709-ED7C971C7BFF}"/>
                </a:ext>
              </a:extLst>
            </p:cNvPr>
            <p:cNvSpPr/>
            <p:nvPr/>
          </p:nvSpPr>
          <p:spPr>
            <a:xfrm>
              <a:off x="8204531" y="6121393"/>
              <a:ext cx="12702" cy="17705"/>
            </a:xfrm>
            <a:custGeom>
              <a:avLst/>
              <a:gdLst/>
              <a:ahLst/>
              <a:cxnLst/>
              <a:rect l="l" t="t" r="r" b="b"/>
              <a:pathLst>
                <a:path w="20954" h="29209">
                  <a:moveTo>
                    <a:pt x="20383" y="0"/>
                  </a:moveTo>
                  <a:lnTo>
                    <a:pt x="0" y="0"/>
                  </a:lnTo>
                  <a:lnTo>
                    <a:pt x="0" y="28701"/>
                  </a:lnTo>
                  <a:lnTo>
                    <a:pt x="20383" y="28701"/>
                  </a:lnTo>
                  <a:lnTo>
                    <a:pt x="2038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bject 270">
              <a:extLst>
                <a:ext uri="{FF2B5EF4-FFF2-40B4-BE49-F238E27FC236}">
                  <a16:creationId xmlns:a16="http://schemas.microsoft.com/office/drawing/2014/main" id="{98B83202-2749-B9D5-83D9-BA64C1DEE34A}"/>
                </a:ext>
              </a:extLst>
            </p:cNvPr>
            <p:cNvSpPr/>
            <p:nvPr/>
          </p:nvSpPr>
          <p:spPr>
            <a:xfrm>
              <a:off x="8099095" y="6115895"/>
              <a:ext cx="168977" cy="0"/>
            </a:xfrm>
            <a:custGeom>
              <a:avLst/>
              <a:gdLst/>
              <a:ahLst/>
              <a:cxnLst/>
              <a:rect l="l" t="t" r="r" b="b"/>
              <a:pathLst>
                <a:path w="278765">
                  <a:moveTo>
                    <a:pt x="0" y="0"/>
                  </a:moveTo>
                  <a:lnTo>
                    <a:pt x="278206" y="0"/>
                  </a:lnTo>
                </a:path>
              </a:pathLst>
            </a:custGeom>
            <a:ln w="1777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object 271">
              <a:extLst>
                <a:ext uri="{FF2B5EF4-FFF2-40B4-BE49-F238E27FC236}">
                  <a16:creationId xmlns:a16="http://schemas.microsoft.com/office/drawing/2014/main" id="{0264D5FA-9CD9-05CD-2EA6-8B6F7558CD80}"/>
                </a:ext>
              </a:extLst>
            </p:cNvPr>
            <p:cNvSpPr/>
            <p:nvPr/>
          </p:nvSpPr>
          <p:spPr>
            <a:xfrm>
              <a:off x="8099095" y="6083563"/>
              <a:ext cx="11163" cy="26944"/>
            </a:xfrm>
            <a:custGeom>
              <a:avLst/>
              <a:gdLst/>
              <a:ahLst/>
              <a:cxnLst/>
              <a:rect l="l" t="t" r="r" b="b"/>
              <a:pathLst>
                <a:path w="18415" h="44450">
                  <a:moveTo>
                    <a:pt x="0" y="44449"/>
                  </a:moveTo>
                  <a:lnTo>
                    <a:pt x="17970" y="44449"/>
                  </a:lnTo>
                  <a:lnTo>
                    <a:pt x="17970" y="0"/>
                  </a:lnTo>
                  <a:lnTo>
                    <a:pt x="0" y="0"/>
                  </a:lnTo>
                  <a:lnTo>
                    <a:pt x="0" y="44449"/>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bject 272">
              <a:extLst>
                <a:ext uri="{FF2B5EF4-FFF2-40B4-BE49-F238E27FC236}">
                  <a16:creationId xmlns:a16="http://schemas.microsoft.com/office/drawing/2014/main" id="{D03F539B-2124-42C5-ECE0-99A83C58B954}"/>
                </a:ext>
              </a:extLst>
            </p:cNvPr>
            <p:cNvSpPr/>
            <p:nvPr/>
          </p:nvSpPr>
          <p:spPr>
            <a:xfrm>
              <a:off x="8099095" y="6078174"/>
              <a:ext cx="168977" cy="0"/>
            </a:xfrm>
            <a:custGeom>
              <a:avLst/>
              <a:gdLst/>
              <a:ahLst/>
              <a:cxnLst/>
              <a:rect l="l" t="t" r="r" b="b"/>
              <a:pathLst>
                <a:path w="278765">
                  <a:moveTo>
                    <a:pt x="0" y="0"/>
                  </a:moveTo>
                  <a:lnTo>
                    <a:pt x="278206" y="0"/>
                  </a:lnTo>
                </a:path>
              </a:pathLst>
            </a:custGeom>
            <a:ln w="1777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object 273">
              <a:extLst>
                <a:ext uri="{FF2B5EF4-FFF2-40B4-BE49-F238E27FC236}">
                  <a16:creationId xmlns:a16="http://schemas.microsoft.com/office/drawing/2014/main" id="{25DF25F7-8472-3AB9-999B-5A8FB2F7352B}"/>
                </a:ext>
              </a:extLst>
            </p:cNvPr>
            <p:cNvSpPr/>
            <p:nvPr/>
          </p:nvSpPr>
          <p:spPr>
            <a:xfrm>
              <a:off x="8256840" y="6083324"/>
              <a:ext cx="11163" cy="27329"/>
            </a:xfrm>
            <a:custGeom>
              <a:avLst/>
              <a:gdLst/>
              <a:ahLst/>
              <a:cxnLst/>
              <a:rect l="l" t="t" r="r" b="b"/>
              <a:pathLst>
                <a:path w="18415" h="45084">
                  <a:moveTo>
                    <a:pt x="17970" y="0"/>
                  </a:moveTo>
                  <a:lnTo>
                    <a:pt x="0" y="0"/>
                  </a:lnTo>
                  <a:lnTo>
                    <a:pt x="0" y="44818"/>
                  </a:lnTo>
                  <a:lnTo>
                    <a:pt x="17970" y="44818"/>
                  </a:lnTo>
                  <a:lnTo>
                    <a:pt x="1797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object 274">
              <a:extLst>
                <a:ext uri="{FF2B5EF4-FFF2-40B4-BE49-F238E27FC236}">
                  <a16:creationId xmlns:a16="http://schemas.microsoft.com/office/drawing/2014/main" id="{A2FDE2B4-C036-B529-D276-3F72E50FBAA7}"/>
                </a:ext>
              </a:extLst>
            </p:cNvPr>
            <p:cNvSpPr/>
            <p:nvPr/>
          </p:nvSpPr>
          <p:spPr>
            <a:xfrm>
              <a:off x="8268126" y="6231578"/>
              <a:ext cx="45943" cy="71040"/>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object 275">
              <a:extLst>
                <a:ext uri="{FF2B5EF4-FFF2-40B4-BE49-F238E27FC236}">
                  <a16:creationId xmlns:a16="http://schemas.microsoft.com/office/drawing/2014/main" id="{43AB7A70-320A-D6FD-600F-D00640AB008D}"/>
                </a:ext>
              </a:extLst>
            </p:cNvPr>
            <p:cNvSpPr/>
            <p:nvPr/>
          </p:nvSpPr>
          <p:spPr>
            <a:xfrm>
              <a:off x="8050973" y="6231578"/>
              <a:ext cx="45943" cy="71040"/>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0" name="object 276">
            <a:extLst>
              <a:ext uri="{FF2B5EF4-FFF2-40B4-BE49-F238E27FC236}">
                <a16:creationId xmlns:a16="http://schemas.microsoft.com/office/drawing/2014/main" id="{88FF8C55-6058-0B58-752F-2D0536D77FFF}"/>
              </a:ext>
            </a:extLst>
          </p:cNvPr>
          <p:cNvSpPr txBox="1"/>
          <p:nvPr/>
        </p:nvSpPr>
        <p:spPr>
          <a:xfrm>
            <a:off x="10281785" y="2191820"/>
            <a:ext cx="896814" cy="250978"/>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Points de ventes et utilisateurs</a:t>
            </a:r>
          </a:p>
        </p:txBody>
      </p:sp>
      <p:sp>
        <p:nvSpPr>
          <p:cNvPr id="281" name="object 277">
            <a:extLst>
              <a:ext uri="{FF2B5EF4-FFF2-40B4-BE49-F238E27FC236}">
                <a16:creationId xmlns:a16="http://schemas.microsoft.com/office/drawing/2014/main" id="{ABC2F6BF-ECEA-293A-58AE-A9BA60FCF74C}"/>
              </a:ext>
            </a:extLst>
          </p:cNvPr>
          <p:cNvSpPr txBox="1"/>
          <p:nvPr/>
        </p:nvSpPr>
        <p:spPr>
          <a:xfrm>
            <a:off x="9712781" y="2800853"/>
            <a:ext cx="1116753"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ctr" defTabSz="914400" rtl="0" eaLnBrk="1" fontAlgn="auto" latinLnBrk="0" hangingPunct="1">
              <a:lnSpc>
                <a:spcPct val="100000"/>
              </a:lnSpc>
              <a:spcBef>
                <a:spcPts val="600"/>
              </a:spcBef>
              <a:spcAft>
                <a:spcPts val="0"/>
              </a:spcAft>
              <a:buClrTx/>
              <a:buSzTx/>
              <a:buFontTx/>
              <a:buNone/>
              <a:tabLst/>
              <a:defRPr/>
            </a:pPr>
            <a:r>
              <a:rPr kumimoji="0" lang="fr-FR" sz="800" b="1" i="0" u="none" strike="noStrike" kern="1200" cap="none" spc="0" normalizeH="0" baseline="0" noProof="0" dirty="0">
                <a:ln>
                  <a:noFill/>
                </a:ln>
                <a:solidFill>
                  <a:srgbClr val="F00036"/>
                </a:solidFill>
                <a:effectLst/>
                <a:uLnTx/>
                <a:uFillTx/>
                <a:latin typeface="Arial" panose="020B0604020202020204" pitchFamily="34" charset="0"/>
                <a:ea typeface="+mn-ea"/>
                <a:cs typeface="Arial" panose="020B0604020202020204" pitchFamily="34" charset="0"/>
              </a:rPr>
              <a:t>GAZ EN CITERNE</a:t>
            </a:r>
          </a:p>
        </p:txBody>
      </p:sp>
      <p:grpSp>
        <p:nvGrpSpPr>
          <p:cNvPr id="282" name="Groupe 281">
            <a:extLst>
              <a:ext uri="{FF2B5EF4-FFF2-40B4-BE49-F238E27FC236}">
                <a16:creationId xmlns:a16="http://schemas.microsoft.com/office/drawing/2014/main" id="{72FD5066-35F4-1874-3372-12C2F0C69F20}"/>
              </a:ext>
            </a:extLst>
          </p:cNvPr>
          <p:cNvGrpSpPr/>
          <p:nvPr/>
        </p:nvGrpSpPr>
        <p:grpSpPr>
          <a:xfrm>
            <a:off x="9321090" y="3012605"/>
            <a:ext cx="332977" cy="288758"/>
            <a:chOff x="7735437" y="4700657"/>
            <a:chExt cx="345108" cy="299278"/>
          </a:xfrm>
        </p:grpSpPr>
        <p:sp>
          <p:nvSpPr>
            <p:cNvPr id="283" name="object 278">
              <a:extLst>
                <a:ext uri="{FF2B5EF4-FFF2-40B4-BE49-F238E27FC236}">
                  <a16:creationId xmlns:a16="http://schemas.microsoft.com/office/drawing/2014/main" id="{8CFDF5C9-253C-6D45-BCEB-FF82F19325A7}"/>
                </a:ext>
              </a:extLst>
            </p:cNvPr>
            <p:cNvSpPr/>
            <p:nvPr/>
          </p:nvSpPr>
          <p:spPr>
            <a:xfrm>
              <a:off x="7990860" y="4700657"/>
              <a:ext cx="89685" cy="72364"/>
            </a:xfrm>
            <a:custGeom>
              <a:avLst/>
              <a:gdLst/>
              <a:ahLst/>
              <a:cxnLst/>
              <a:rect l="l" t="t" r="r" b="b"/>
              <a:pathLst>
                <a:path w="147954" h="119379">
                  <a:moveTo>
                    <a:pt x="48996" y="88442"/>
                  </a:moveTo>
                  <a:lnTo>
                    <a:pt x="37503" y="91592"/>
                  </a:lnTo>
                  <a:lnTo>
                    <a:pt x="38214" y="93916"/>
                  </a:lnTo>
                  <a:lnTo>
                    <a:pt x="42820" y="103992"/>
                  </a:lnTo>
                  <a:lnTo>
                    <a:pt x="50228" y="111856"/>
                  </a:lnTo>
                  <a:lnTo>
                    <a:pt x="59741" y="116971"/>
                  </a:lnTo>
                  <a:lnTo>
                    <a:pt x="70662" y="118795"/>
                  </a:lnTo>
                  <a:lnTo>
                    <a:pt x="83819" y="116139"/>
                  </a:lnTo>
                  <a:lnTo>
                    <a:pt x="94561" y="108900"/>
                  </a:lnTo>
                  <a:lnTo>
                    <a:pt x="95923" y="106883"/>
                  </a:lnTo>
                  <a:lnTo>
                    <a:pt x="70662" y="106883"/>
                  </a:lnTo>
                  <a:lnTo>
                    <a:pt x="63634" y="105699"/>
                  </a:lnTo>
                  <a:lnTo>
                    <a:pt x="57480" y="102382"/>
                  </a:lnTo>
                  <a:lnTo>
                    <a:pt x="52678" y="97287"/>
                  </a:lnTo>
                  <a:lnTo>
                    <a:pt x="49707" y="90766"/>
                  </a:lnTo>
                  <a:lnTo>
                    <a:pt x="48996" y="88442"/>
                  </a:lnTo>
                  <a:close/>
                </a:path>
                <a:path w="147954" h="119379">
                  <a:moveTo>
                    <a:pt x="89153" y="69824"/>
                  </a:moveTo>
                  <a:lnTo>
                    <a:pt x="91719" y="79362"/>
                  </a:lnTo>
                  <a:lnTo>
                    <a:pt x="92265" y="81254"/>
                  </a:lnTo>
                  <a:lnTo>
                    <a:pt x="92494" y="83185"/>
                  </a:lnTo>
                  <a:lnTo>
                    <a:pt x="92494" y="85051"/>
                  </a:lnTo>
                  <a:lnTo>
                    <a:pt x="90784" y="93547"/>
                  </a:lnTo>
                  <a:lnTo>
                    <a:pt x="86117" y="100487"/>
                  </a:lnTo>
                  <a:lnTo>
                    <a:pt x="79179" y="105166"/>
                  </a:lnTo>
                  <a:lnTo>
                    <a:pt x="70662" y="106883"/>
                  </a:lnTo>
                  <a:lnTo>
                    <a:pt x="95923" y="106883"/>
                  </a:lnTo>
                  <a:lnTo>
                    <a:pt x="101802" y="98173"/>
                  </a:lnTo>
                  <a:lnTo>
                    <a:pt x="104457" y="85051"/>
                  </a:lnTo>
                  <a:lnTo>
                    <a:pt x="104457" y="84632"/>
                  </a:lnTo>
                  <a:lnTo>
                    <a:pt x="105949" y="84632"/>
                  </a:lnTo>
                  <a:lnTo>
                    <a:pt x="113966" y="83849"/>
                  </a:lnTo>
                  <a:lnTo>
                    <a:pt x="121819" y="81468"/>
                  </a:lnTo>
                  <a:lnTo>
                    <a:pt x="129076" y="77580"/>
                  </a:lnTo>
                  <a:lnTo>
                    <a:pt x="134957" y="72745"/>
                  </a:lnTo>
                  <a:lnTo>
                    <a:pt x="103416" y="72745"/>
                  </a:lnTo>
                  <a:lnTo>
                    <a:pt x="101041" y="72517"/>
                  </a:lnTo>
                  <a:lnTo>
                    <a:pt x="98793" y="71983"/>
                  </a:lnTo>
                  <a:lnTo>
                    <a:pt x="89153" y="69824"/>
                  </a:lnTo>
                  <a:close/>
                </a:path>
                <a:path w="147954" h="119379">
                  <a:moveTo>
                    <a:pt x="105949" y="84632"/>
                  </a:moveTo>
                  <a:lnTo>
                    <a:pt x="104457" y="84632"/>
                  </a:lnTo>
                  <a:lnTo>
                    <a:pt x="104825" y="84658"/>
                  </a:lnTo>
                  <a:lnTo>
                    <a:pt x="105689" y="84658"/>
                  </a:lnTo>
                  <a:lnTo>
                    <a:pt x="105949" y="84632"/>
                  </a:lnTo>
                  <a:close/>
                </a:path>
                <a:path w="147954" h="119379">
                  <a:moveTo>
                    <a:pt x="65163" y="17208"/>
                  </a:moveTo>
                  <a:lnTo>
                    <a:pt x="62344" y="17208"/>
                  </a:lnTo>
                  <a:lnTo>
                    <a:pt x="49866" y="19468"/>
                  </a:lnTo>
                  <a:lnTo>
                    <a:pt x="39236" y="25734"/>
                  </a:lnTo>
                  <a:lnTo>
                    <a:pt x="31340" y="35237"/>
                  </a:lnTo>
                  <a:lnTo>
                    <a:pt x="27063" y="47205"/>
                  </a:lnTo>
                  <a:lnTo>
                    <a:pt x="16464" y="49857"/>
                  </a:lnTo>
                  <a:lnTo>
                    <a:pt x="7869" y="56053"/>
                  </a:lnTo>
                  <a:lnTo>
                    <a:pt x="2105" y="64956"/>
                  </a:lnTo>
                  <a:lnTo>
                    <a:pt x="0" y="75730"/>
                  </a:lnTo>
                  <a:lnTo>
                    <a:pt x="0" y="78143"/>
                  </a:lnTo>
                  <a:lnTo>
                    <a:pt x="11937" y="78143"/>
                  </a:lnTo>
                  <a:lnTo>
                    <a:pt x="11937" y="66560"/>
                  </a:lnTo>
                  <a:lnTo>
                    <a:pt x="19443" y="59080"/>
                  </a:lnTo>
                  <a:lnTo>
                    <a:pt x="38404" y="59080"/>
                  </a:lnTo>
                  <a:lnTo>
                    <a:pt x="38404" y="53086"/>
                  </a:lnTo>
                  <a:lnTo>
                    <a:pt x="40286" y="43764"/>
                  </a:lnTo>
                  <a:lnTo>
                    <a:pt x="45416" y="36145"/>
                  </a:lnTo>
                  <a:lnTo>
                    <a:pt x="53026" y="31006"/>
                  </a:lnTo>
                  <a:lnTo>
                    <a:pt x="62344" y="29121"/>
                  </a:lnTo>
                  <a:lnTo>
                    <a:pt x="78073" y="29121"/>
                  </a:lnTo>
                  <a:lnTo>
                    <a:pt x="78638" y="28054"/>
                  </a:lnTo>
                  <a:lnTo>
                    <a:pt x="83463" y="21314"/>
                  </a:lnTo>
                  <a:lnTo>
                    <a:pt x="87322" y="18211"/>
                  </a:lnTo>
                  <a:lnTo>
                    <a:pt x="70688" y="18211"/>
                  </a:lnTo>
                  <a:lnTo>
                    <a:pt x="67957" y="17538"/>
                  </a:lnTo>
                  <a:lnTo>
                    <a:pt x="65163" y="17208"/>
                  </a:lnTo>
                  <a:close/>
                </a:path>
                <a:path w="147954" h="119379">
                  <a:moveTo>
                    <a:pt x="134686" y="11874"/>
                  </a:moveTo>
                  <a:lnTo>
                    <a:pt x="105473" y="11874"/>
                  </a:lnTo>
                  <a:lnTo>
                    <a:pt x="117354" y="14275"/>
                  </a:lnTo>
                  <a:lnTo>
                    <a:pt x="127036" y="20815"/>
                  </a:lnTo>
                  <a:lnTo>
                    <a:pt x="133553" y="30498"/>
                  </a:lnTo>
                  <a:lnTo>
                    <a:pt x="135940" y="42329"/>
                  </a:lnTo>
                  <a:lnTo>
                    <a:pt x="133565" y="54153"/>
                  </a:lnTo>
                  <a:lnTo>
                    <a:pt x="127080" y="63823"/>
                  </a:lnTo>
                  <a:lnTo>
                    <a:pt x="117450" y="70350"/>
                  </a:lnTo>
                  <a:lnTo>
                    <a:pt x="105638" y="72745"/>
                  </a:lnTo>
                  <a:lnTo>
                    <a:pt x="134957" y="72745"/>
                  </a:lnTo>
                  <a:lnTo>
                    <a:pt x="147891" y="42329"/>
                  </a:lnTo>
                  <a:lnTo>
                    <a:pt x="144558" y="25856"/>
                  </a:lnTo>
                  <a:lnTo>
                    <a:pt x="135469" y="12401"/>
                  </a:lnTo>
                  <a:lnTo>
                    <a:pt x="134686" y="11874"/>
                  </a:lnTo>
                  <a:close/>
                </a:path>
                <a:path w="147954" h="119379">
                  <a:moveTo>
                    <a:pt x="38404" y="59080"/>
                  </a:moveTo>
                  <a:lnTo>
                    <a:pt x="29616" y="59080"/>
                  </a:lnTo>
                  <a:lnTo>
                    <a:pt x="30606" y="59194"/>
                  </a:lnTo>
                  <a:lnTo>
                    <a:pt x="31686" y="59372"/>
                  </a:lnTo>
                  <a:lnTo>
                    <a:pt x="38404" y="59918"/>
                  </a:lnTo>
                  <a:lnTo>
                    <a:pt x="38404" y="59080"/>
                  </a:lnTo>
                  <a:close/>
                </a:path>
                <a:path w="147954" h="119379">
                  <a:moveTo>
                    <a:pt x="78073" y="29121"/>
                  </a:moveTo>
                  <a:lnTo>
                    <a:pt x="65379" y="29121"/>
                  </a:lnTo>
                  <a:lnTo>
                    <a:pt x="68364" y="29679"/>
                  </a:lnTo>
                  <a:lnTo>
                    <a:pt x="71208" y="30784"/>
                  </a:lnTo>
                  <a:lnTo>
                    <a:pt x="76149" y="32753"/>
                  </a:lnTo>
                  <a:lnTo>
                    <a:pt x="78073" y="29121"/>
                  </a:lnTo>
                  <a:close/>
                </a:path>
                <a:path w="147954" h="119379">
                  <a:moveTo>
                    <a:pt x="105473" y="0"/>
                  </a:moveTo>
                  <a:lnTo>
                    <a:pt x="95251" y="1234"/>
                  </a:lnTo>
                  <a:lnTo>
                    <a:pt x="85813" y="4810"/>
                  </a:lnTo>
                  <a:lnTo>
                    <a:pt x="77509" y="10533"/>
                  </a:lnTo>
                  <a:lnTo>
                    <a:pt x="70688" y="18211"/>
                  </a:lnTo>
                  <a:lnTo>
                    <a:pt x="87322" y="18211"/>
                  </a:lnTo>
                  <a:lnTo>
                    <a:pt x="89798" y="16221"/>
                  </a:lnTo>
                  <a:lnTo>
                    <a:pt x="97262" y="12998"/>
                  </a:lnTo>
                  <a:lnTo>
                    <a:pt x="105473" y="11874"/>
                  </a:lnTo>
                  <a:lnTo>
                    <a:pt x="134686" y="11874"/>
                  </a:lnTo>
                  <a:lnTo>
                    <a:pt x="121986" y="3327"/>
                  </a:lnTo>
                  <a:lnTo>
                    <a:pt x="10547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object 279">
              <a:extLst>
                <a:ext uri="{FF2B5EF4-FFF2-40B4-BE49-F238E27FC236}">
                  <a16:creationId xmlns:a16="http://schemas.microsoft.com/office/drawing/2014/main" id="{62AE3C9F-9FD1-0CCF-8349-228E6555AF94}"/>
                </a:ext>
              </a:extLst>
            </p:cNvPr>
            <p:cNvSpPr/>
            <p:nvPr/>
          </p:nvSpPr>
          <p:spPr>
            <a:xfrm>
              <a:off x="7966393" y="4763331"/>
              <a:ext cx="43496" cy="44265"/>
            </a:xfrm>
            <a:custGeom>
              <a:avLst/>
              <a:gdLst/>
              <a:ahLst/>
              <a:cxnLst/>
              <a:rect l="l" t="t" r="r" b="b"/>
              <a:pathLst>
                <a:path w="71754" h="73025">
                  <a:moveTo>
                    <a:pt x="71221" y="0"/>
                  </a:moveTo>
                  <a:lnTo>
                    <a:pt x="0" y="0"/>
                  </a:lnTo>
                  <a:lnTo>
                    <a:pt x="0" y="72732"/>
                  </a:lnTo>
                  <a:lnTo>
                    <a:pt x="71221" y="72732"/>
                  </a:lnTo>
                  <a:lnTo>
                    <a:pt x="7122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object 280">
              <a:extLst>
                <a:ext uri="{FF2B5EF4-FFF2-40B4-BE49-F238E27FC236}">
                  <a16:creationId xmlns:a16="http://schemas.microsoft.com/office/drawing/2014/main" id="{011B0E77-36E4-3265-E5DD-E79F568551D3}"/>
                </a:ext>
              </a:extLst>
            </p:cNvPr>
            <p:cNvSpPr/>
            <p:nvPr/>
          </p:nvSpPr>
          <p:spPr>
            <a:xfrm>
              <a:off x="7735437" y="4819025"/>
              <a:ext cx="274444" cy="180910"/>
            </a:xfrm>
            <a:custGeom>
              <a:avLst/>
              <a:gdLst/>
              <a:ahLst/>
              <a:cxnLst/>
              <a:rect l="l" t="t" r="r" b="b"/>
              <a:pathLst>
                <a:path w="452754" h="298450">
                  <a:moveTo>
                    <a:pt x="0" y="61353"/>
                  </a:moveTo>
                  <a:lnTo>
                    <a:pt x="0" y="298437"/>
                  </a:lnTo>
                  <a:lnTo>
                    <a:pt x="452234" y="298437"/>
                  </a:lnTo>
                  <a:lnTo>
                    <a:pt x="452234" y="228079"/>
                  </a:lnTo>
                  <a:lnTo>
                    <a:pt x="41846" y="228079"/>
                  </a:lnTo>
                  <a:lnTo>
                    <a:pt x="41846" y="174599"/>
                  </a:lnTo>
                  <a:lnTo>
                    <a:pt x="452234" y="174599"/>
                  </a:lnTo>
                  <a:lnTo>
                    <a:pt x="452234" y="117170"/>
                  </a:lnTo>
                  <a:lnTo>
                    <a:pt x="126974" y="117170"/>
                  </a:lnTo>
                  <a:lnTo>
                    <a:pt x="0" y="61353"/>
                  </a:lnTo>
                  <a:close/>
                </a:path>
                <a:path w="452754" h="298450">
                  <a:moveTo>
                    <a:pt x="149542" y="174599"/>
                  </a:moveTo>
                  <a:lnTo>
                    <a:pt x="123748" y="174599"/>
                  </a:lnTo>
                  <a:lnTo>
                    <a:pt x="123748" y="228079"/>
                  </a:lnTo>
                  <a:lnTo>
                    <a:pt x="149542" y="228079"/>
                  </a:lnTo>
                  <a:lnTo>
                    <a:pt x="149542" y="174599"/>
                  </a:lnTo>
                  <a:close/>
                </a:path>
                <a:path w="452754" h="298450">
                  <a:moveTo>
                    <a:pt x="257238" y="174599"/>
                  </a:moveTo>
                  <a:lnTo>
                    <a:pt x="231368" y="174599"/>
                  </a:lnTo>
                  <a:lnTo>
                    <a:pt x="231368" y="228079"/>
                  </a:lnTo>
                  <a:lnTo>
                    <a:pt x="257238" y="228079"/>
                  </a:lnTo>
                  <a:lnTo>
                    <a:pt x="257238" y="174599"/>
                  </a:lnTo>
                  <a:close/>
                </a:path>
                <a:path w="452754" h="298450">
                  <a:moveTo>
                    <a:pt x="452234" y="174599"/>
                  </a:moveTo>
                  <a:lnTo>
                    <a:pt x="339051" y="174599"/>
                  </a:lnTo>
                  <a:lnTo>
                    <a:pt x="339051" y="228079"/>
                  </a:lnTo>
                  <a:lnTo>
                    <a:pt x="452234" y="228079"/>
                  </a:lnTo>
                  <a:lnTo>
                    <a:pt x="452234" y="174599"/>
                  </a:lnTo>
                  <a:close/>
                </a:path>
                <a:path w="452754" h="298450">
                  <a:moveTo>
                    <a:pt x="126974" y="61353"/>
                  </a:moveTo>
                  <a:lnTo>
                    <a:pt x="126974" y="117170"/>
                  </a:lnTo>
                  <a:lnTo>
                    <a:pt x="254012" y="117170"/>
                  </a:lnTo>
                  <a:lnTo>
                    <a:pt x="126974" y="61353"/>
                  </a:lnTo>
                  <a:close/>
                </a:path>
                <a:path w="452754" h="298450">
                  <a:moveTo>
                    <a:pt x="254012" y="61353"/>
                  </a:moveTo>
                  <a:lnTo>
                    <a:pt x="254012" y="117170"/>
                  </a:lnTo>
                  <a:lnTo>
                    <a:pt x="381000" y="117170"/>
                  </a:lnTo>
                  <a:lnTo>
                    <a:pt x="254012" y="61353"/>
                  </a:lnTo>
                  <a:close/>
                </a:path>
                <a:path w="452754" h="298450">
                  <a:moveTo>
                    <a:pt x="452234" y="0"/>
                  </a:moveTo>
                  <a:lnTo>
                    <a:pt x="381000" y="0"/>
                  </a:lnTo>
                  <a:lnTo>
                    <a:pt x="381000" y="117170"/>
                  </a:lnTo>
                  <a:lnTo>
                    <a:pt x="452234" y="117170"/>
                  </a:lnTo>
                  <a:lnTo>
                    <a:pt x="45223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6" name="Groupe 285">
            <a:extLst>
              <a:ext uri="{FF2B5EF4-FFF2-40B4-BE49-F238E27FC236}">
                <a16:creationId xmlns:a16="http://schemas.microsoft.com/office/drawing/2014/main" id="{74A4B040-60F5-C514-4958-F4F3F9CE81F8}"/>
              </a:ext>
            </a:extLst>
          </p:cNvPr>
          <p:cNvGrpSpPr/>
          <p:nvPr/>
        </p:nvGrpSpPr>
        <p:grpSpPr>
          <a:xfrm>
            <a:off x="9648607" y="3137300"/>
            <a:ext cx="235109" cy="165267"/>
            <a:chOff x="8074884" y="4829895"/>
            <a:chExt cx="243675" cy="171288"/>
          </a:xfrm>
        </p:grpSpPr>
        <p:grpSp>
          <p:nvGrpSpPr>
            <p:cNvPr id="287" name="Groupe 286">
              <a:extLst>
                <a:ext uri="{FF2B5EF4-FFF2-40B4-BE49-F238E27FC236}">
                  <a16:creationId xmlns:a16="http://schemas.microsoft.com/office/drawing/2014/main" id="{F8570340-5C8B-C38F-2190-826D79462AC4}"/>
                </a:ext>
              </a:extLst>
            </p:cNvPr>
            <p:cNvGrpSpPr/>
            <p:nvPr/>
          </p:nvGrpSpPr>
          <p:grpSpPr>
            <a:xfrm>
              <a:off x="8074884" y="4829895"/>
              <a:ext cx="243675" cy="171288"/>
              <a:chOff x="8074884" y="4829895"/>
              <a:chExt cx="243675" cy="171288"/>
            </a:xfrm>
          </p:grpSpPr>
          <p:sp>
            <p:nvSpPr>
              <p:cNvPr id="289" name="object 281">
                <a:extLst>
                  <a:ext uri="{FF2B5EF4-FFF2-40B4-BE49-F238E27FC236}">
                    <a16:creationId xmlns:a16="http://schemas.microsoft.com/office/drawing/2014/main" id="{FD8F3860-6C42-C6C3-D5A6-595AB8E9434A}"/>
                  </a:ext>
                </a:extLst>
              </p:cNvPr>
              <p:cNvSpPr/>
              <p:nvPr/>
            </p:nvSpPr>
            <p:spPr>
              <a:xfrm>
                <a:off x="8130005" y="4909685"/>
                <a:ext cx="133565" cy="0"/>
              </a:xfrm>
              <a:custGeom>
                <a:avLst/>
                <a:gdLst/>
                <a:ahLst/>
                <a:cxnLst/>
                <a:rect l="l" t="t" r="r" b="b"/>
                <a:pathLst>
                  <a:path w="220345">
                    <a:moveTo>
                      <a:pt x="0" y="0"/>
                    </a:moveTo>
                    <a:lnTo>
                      <a:pt x="219951" y="0"/>
                    </a:lnTo>
                  </a:path>
                </a:pathLst>
              </a:custGeom>
              <a:ln w="2277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bject 282">
                <a:extLst>
                  <a:ext uri="{FF2B5EF4-FFF2-40B4-BE49-F238E27FC236}">
                    <a16:creationId xmlns:a16="http://schemas.microsoft.com/office/drawing/2014/main" id="{0DBE63B4-CFB9-4402-EE07-EBF31B06047A}"/>
                  </a:ext>
                </a:extLst>
              </p:cNvPr>
              <p:cNvSpPr/>
              <p:nvPr/>
            </p:nvSpPr>
            <p:spPr>
              <a:xfrm>
                <a:off x="8130005" y="4938033"/>
                <a:ext cx="133565" cy="0"/>
              </a:xfrm>
              <a:custGeom>
                <a:avLst/>
                <a:gdLst/>
                <a:ahLst/>
                <a:cxnLst/>
                <a:rect l="l" t="t" r="r" b="b"/>
                <a:pathLst>
                  <a:path w="220345">
                    <a:moveTo>
                      <a:pt x="0" y="0"/>
                    </a:moveTo>
                    <a:lnTo>
                      <a:pt x="219951" y="0"/>
                    </a:lnTo>
                  </a:path>
                </a:pathLst>
              </a:custGeom>
              <a:ln w="2280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object 283">
                <a:extLst>
                  <a:ext uri="{FF2B5EF4-FFF2-40B4-BE49-F238E27FC236}">
                    <a16:creationId xmlns:a16="http://schemas.microsoft.com/office/drawing/2014/main" id="{389F3CED-4FBB-265F-4E90-F9692103926B}"/>
                  </a:ext>
                </a:extLst>
              </p:cNvPr>
              <p:cNvSpPr/>
              <p:nvPr/>
            </p:nvSpPr>
            <p:spPr>
              <a:xfrm>
                <a:off x="8130005" y="4966390"/>
                <a:ext cx="133565" cy="0"/>
              </a:xfrm>
              <a:custGeom>
                <a:avLst/>
                <a:gdLst/>
                <a:ahLst/>
                <a:cxnLst/>
                <a:rect l="l" t="t" r="r" b="b"/>
                <a:pathLst>
                  <a:path w="220345">
                    <a:moveTo>
                      <a:pt x="0" y="0"/>
                    </a:moveTo>
                    <a:lnTo>
                      <a:pt x="219951" y="0"/>
                    </a:lnTo>
                  </a:path>
                </a:pathLst>
              </a:custGeom>
              <a:ln w="2282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object 284">
                <a:extLst>
                  <a:ext uri="{FF2B5EF4-FFF2-40B4-BE49-F238E27FC236}">
                    <a16:creationId xmlns:a16="http://schemas.microsoft.com/office/drawing/2014/main" id="{4D2A29BF-AFDB-706E-BB04-638B6E5D4291}"/>
                  </a:ext>
                </a:extLst>
              </p:cNvPr>
              <p:cNvSpPr/>
              <p:nvPr/>
            </p:nvSpPr>
            <p:spPr>
              <a:xfrm>
                <a:off x="8094129" y="4887248"/>
                <a:ext cx="0" cy="113935"/>
              </a:xfrm>
              <a:custGeom>
                <a:avLst/>
                <a:gdLst/>
                <a:ahLst/>
                <a:cxnLst/>
                <a:rect l="l" t="t" r="r" b="b"/>
                <a:pathLst>
                  <a:path h="187959">
                    <a:moveTo>
                      <a:pt x="0" y="0"/>
                    </a:moveTo>
                    <a:lnTo>
                      <a:pt x="0" y="187960"/>
                    </a:lnTo>
                  </a:path>
                </a:pathLst>
              </a:custGeom>
              <a:ln w="63500">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object 285">
                <a:extLst>
                  <a:ext uri="{FF2B5EF4-FFF2-40B4-BE49-F238E27FC236}">
                    <a16:creationId xmlns:a16="http://schemas.microsoft.com/office/drawing/2014/main" id="{06DCB401-3BAF-83E6-290B-4B46620738B6}"/>
                  </a:ext>
                </a:extLst>
              </p:cNvPr>
              <p:cNvSpPr/>
              <p:nvPr/>
            </p:nvSpPr>
            <p:spPr>
              <a:xfrm>
                <a:off x="8074884" y="4874161"/>
                <a:ext cx="243651" cy="0"/>
              </a:xfrm>
              <a:custGeom>
                <a:avLst/>
                <a:gdLst/>
                <a:ahLst/>
                <a:cxnLst/>
                <a:rect l="l" t="t" r="r" b="b"/>
                <a:pathLst>
                  <a:path w="401954">
                    <a:moveTo>
                      <a:pt x="0" y="0"/>
                    </a:moveTo>
                    <a:lnTo>
                      <a:pt x="401840" y="0"/>
                    </a:lnTo>
                  </a:path>
                </a:pathLst>
              </a:custGeom>
              <a:ln w="43180">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object 286">
                <a:extLst>
                  <a:ext uri="{FF2B5EF4-FFF2-40B4-BE49-F238E27FC236}">
                    <a16:creationId xmlns:a16="http://schemas.microsoft.com/office/drawing/2014/main" id="{D6DEF26F-B803-8E3F-090F-2E89BC40F8FB}"/>
                  </a:ext>
                </a:extLst>
              </p:cNvPr>
              <p:cNvSpPr/>
              <p:nvPr/>
            </p:nvSpPr>
            <p:spPr>
              <a:xfrm>
                <a:off x="8074884" y="4852606"/>
                <a:ext cx="71209" cy="0"/>
              </a:xfrm>
              <a:custGeom>
                <a:avLst/>
                <a:gdLst/>
                <a:ahLst/>
                <a:cxnLst/>
                <a:rect l="l" t="t" r="r" b="b"/>
                <a:pathLst>
                  <a:path w="117475">
                    <a:moveTo>
                      <a:pt x="0" y="0"/>
                    </a:moveTo>
                    <a:lnTo>
                      <a:pt x="117348" y="0"/>
                    </a:lnTo>
                  </a:path>
                </a:pathLst>
              </a:custGeom>
              <a:ln w="2793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object 287">
                <a:extLst>
                  <a:ext uri="{FF2B5EF4-FFF2-40B4-BE49-F238E27FC236}">
                    <a16:creationId xmlns:a16="http://schemas.microsoft.com/office/drawing/2014/main" id="{FB72C74B-1458-3881-D081-1624604B4DCE}"/>
                  </a:ext>
                </a:extLst>
              </p:cNvPr>
              <p:cNvSpPr/>
              <p:nvPr/>
            </p:nvSpPr>
            <p:spPr>
              <a:xfrm>
                <a:off x="8074884" y="4829895"/>
                <a:ext cx="243651" cy="0"/>
              </a:xfrm>
              <a:custGeom>
                <a:avLst/>
                <a:gdLst/>
                <a:ahLst/>
                <a:cxnLst/>
                <a:rect l="l" t="t" r="r" b="b"/>
                <a:pathLst>
                  <a:path w="401954">
                    <a:moveTo>
                      <a:pt x="0" y="0"/>
                    </a:moveTo>
                    <a:lnTo>
                      <a:pt x="401840" y="0"/>
                    </a:lnTo>
                  </a:path>
                </a:pathLst>
              </a:custGeom>
              <a:ln w="4698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object 289">
                <a:extLst>
                  <a:ext uri="{FF2B5EF4-FFF2-40B4-BE49-F238E27FC236}">
                    <a16:creationId xmlns:a16="http://schemas.microsoft.com/office/drawing/2014/main" id="{28E7E3EE-D0E7-F672-B4F2-FF323BD1501A}"/>
                  </a:ext>
                </a:extLst>
              </p:cNvPr>
              <p:cNvSpPr/>
              <p:nvPr/>
            </p:nvSpPr>
            <p:spPr>
              <a:xfrm>
                <a:off x="8247350" y="4852425"/>
                <a:ext cx="71209" cy="0"/>
              </a:xfrm>
              <a:custGeom>
                <a:avLst/>
                <a:gdLst/>
                <a:ahLst/>
                <a:cxnLst/>
                <a:rect l="l" t="t" r="r" b="b"/>
                <a:pathLst>
                  <a:path w="117475">
                    <a:moveTo>
                      <a:pt x="0" y="0"/>
                    </a:moveTo>
                    <a:lnTo>
                      <a:pt x="117322" y="0"/>
                    </a:lnTo>
                  </a:path>
                </a:pathLst>
              </a:custGeom>
              <a:ln w="27495">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88" name="object 288">
              <a:extLst>
                <a:ext uri="{FF2B5EF4-FFF2-40B4-BE49-F238E27FC236}">
                  <a16:creationId xmlns:a16="http://schemas.microsoft.com/office/drawing/2014/main" id="{22A1A1F3-1E8C-C3E9-04EE-81DB50D7C68B}"/>
                </a:ext>
              </a:extLst>
            </p:cNvPr>
            <p:cNvSpPr/>
            <p:nvPr/>
          </p:nvSpPr>
          <p:spPr>
            <a:xfrm>
              <a:off x="8299227" y="4887048"/>
              <a:ext cx="0" cy="113935"/>
            </a:xfrm>
            <a:custGeom>
              <a:avLst/>
              <a:gdLst/>
              <a:ahLst/>
              <a:cxnLst/>
              <a:rect l="l" t="t" r="r" b="b"/>
              <a:pathLst>
                <a:path h="187959">
                  <a:moveTo>
                    <a:pt x="0" y="0"/>
                  </a:moveTo>
                  <a:lnTo>
                    <a:pt x="0" y="187921"/>
                  </a:lnTo>
                </a:path>
              </a:pathLst>
            </a:custGeom>
            <a:ln w="63474">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7" name="Groupe 296">
            <a:extLst>
              <a:ext uri="{FF2B5EF4-FFF2-40B4-BE49-F238E27FC236}">
                <a16:creationId xmlns:a16="http://schemas.microsoft.com/office/drawing/2014/main" id="{126E5B0B-94A3-49F6-1BC6-72EEF54F881E}"/>
              </a:ext>
            </a:extLst>
          </p:cNvPr>
          <p:cNvGrpSpPr/>
          <p:nvPr/>
        </p:nvGrpSpPr>
        <p:grpSpPr>
          <a:xfrm>
            <a:off x="9939364" y="3052350"/>
            <a:ext cx="244743" cy="249267"/>
            <a:chOff x="8376234" y="4741850"/>
            <a:chExt cx="253659" cy="258348"/>
          </a:xfrm>
        </p:grpSpPr>
        <p:sp>
          <p:nvSpPr>
            <p:cNvPr id="298" name="object 290">
              <a:extLst>
                <a:ext uri="{FF2B5EF4-FFF2-40B4-BE49-F238E27FC236}">
                  <a16:creationId xmlns:a16="http://schemas.microsoft.com/office/drawing/2014/main" id="{49E2F4C9-66E1-14C4-F1C7-DD0CB0626247}"/>
                </a:ext>
              </a:extLst>
            </p:cNvPr>
            <p:cNvSpPr/>
            <p:nvPr/>
          </p:nvSpPr>
          <p:spPr>
            <a:xfrm>
              <a:off x="8450924" y="4741850"/>
              <a:ext cx="127626" cy="78054"/>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object 291">
              <a:extLst>
                <a:ext uri="{FF2B5EF4-FFF2-40B4-BE49-F238E27FC236}">
                  <a16:creationId xmlns:a16="http://schemas.microsoft.com/office/drawing/2014/main" id="{D2E15DA0-61C5-6952-223B-50889C215F7C}"/>
                </a:ext>
              </a:extLst>
            </p:cNvPr>
            <p:cNvSpPr/>
            <p:nvPr/>
          </p:nvSpPr>
          <p:spPr>
            <a:xfrm>
              <a:off x="8376234" y="4824353"/>
              <a:ext cx="253659" cy="42725"/>
            </a:xfrm>
            <a:custGeom>
              <a:avLst/>
              <a:gdLst/>
              <a:ahLst/>
              <a:cxnLst/>
              <a:rect l="l" t="t" r="r" b="b"/>
              <a:pathLst>
                <a:path w="418465" h="70484">
                  <a:moveTo>
                    <a:pt x="349656" y="0"/>
                  </a:moveTo>
                  <a:lnTo>
                    <a:pt x="71475" y="279"/>
                  </a:lnTo>
                  <a:lnTo>
                    <a:pt x="0" y="70116"/>
                  </a:lnTo>
                  <a:lnTo>
                    <a:pt x="417995" y="70116"/>
                  </a:lnTo>
                  <a:lnTo>
                    <a:pt x="349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object 292">
              <a:extLst>
                <a:ext uri="{FF2B5EF4-FFF2-40B4-BE49-F238E27FC236}">
                  <a16:creationId xmlns:a16="http://schemas.microsoft.com/office/drawing/2014/main" id="{749F07ED-B9A5-78DA-E378-189419415E06}"/>
                </a:ext>
              </a:extLst>
            </p:cNvPr>
            <p:cNvSpPr/>
            <p:nvPr/>
          </p:nvSpPr>
          <p:spPr>
            <a:xfrm>
              <a:off x="8531547" y="4957857"/>
              <a:ext cx="3079" cy="42341"/>
            </a:xfrm>
            <a:custGeom>
              <a:avLst/>
              <a:gdLst/>
              <a:ahLst/>
              <a:cxnLst/>
              <a:rect l="l" t="t" r="r" b="b"/>
              <a:pathLst>
                <a:path w="5080" h="69850">
                  <a:moveTo>
                    <a:pt x="0" y="69405"/>
                  </a:moveTo>
                  <a:lnTo>
                    <a:pt x="4686" y="69405"/>
                  </a:lnTo>
                  <a:lnTo>
                    <a:pt x="4686" y="0"/>
                  </a:lnTo>
                  <a:lnTo>
                    <a:pt x="0" y="0"/>
                  </a:lnTo>
                  <a:lnTo>
                    <a:pt x="0" y="69405"/>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object 293">
              <a:extLst>
                <a:ext uri="{FF2B5EF4-FFF2-40B4-BE49-F238E27FC236}">
                  <a16:creationId xmlns:a16="http://schemas.microsoft.com/office/drawing/2014/main" id="{76D61DF8-3022-4C09-7DEA-7F0363B0C249}"/>
                </a:ext>
              </a:extLst>
            </p:cNvPr>
            <p:cNvSpPr/>
            <p:nvPr/>
          </p:nvSpPr>
          <p:spPr>
            <a:xfrm>
              <a:off x="8393202" y="4871122"/>
              <a:ext cx="219786" cy="128947"/>
            </a:xfrm>
            <a:custGeom>
              <a:avLst/>
              <a:gdLst/>
              <a:ahLst/>
              <a:cxnLst/>
              <a:rect l="l" t="t" r="r" b="b"/>
              <a:pathLst>
                <a:path w="362584" h="212725">
                  <a:moveTo>
                    <a:pt x="362013" y="0"/>
                  </a:moveTo>
                  <a:lnTo>
                    <a:pt x="0" y="0"/>
                  </a:lnTo>
                  <a:lnTo>
                    <a:pt x="0" y="212496"/>
                  </a:lnTo>
                  <a:lnTo>
                    <a:pt x="119240" y="212496"/>
                  </a:lnTo>
                  <a:lnTo>
                    <a:pt x="119240" y="143103"/>
                  </a:lnTo>
                  <a:lnTo>
                    <a:pt x="112852" y="143103"/>
                  </a:lnTo>
                  <a:lnTo>
                    <a:pt x="108051" y="136410"/>
                  </a:lnTo>
                  <a:lnTo>
                    <a:pt x="362013" y="136410"/>
                  </a:lnTo>
                  <a:lnTo>
                    <a:pt x="362013" y="119913"/>
                  </a:lnTo>
                  <a:lnTo>
                    <a:pt x="23253" y="119913"/>
                  </a:lnTo>
                  <a:lnTo>
                    <a:pt x="23253" y="72008"/>
                  </a:lnTo>
                  <a:lnTo>
                    <a:pt x="362013" y="72008"/>
                  </a:lnTo>
                  <a:lnTo>
                    <a:pt x="362013" y="61645"/>
                  </a:lnTo>
                  <a:lnTo>
                    <a:pt x="23253" y="61645"/>
                  </a:lnTo>
                  <a:lnTo>
                    <a:pt x="23253" y="13754"/>
                  </a:lnTo>
                  <a:lnTo>
                    <a:pt x="362013" y="13754"/>
                  </a:lnTo>
                  <a:lnTo>
                    <a:pt x="362013" y="0"/>
                  </a:lnTo>
                  <a:close/>
                </a:path>
                <a:path w="362584" h="212725">
                  <a:moveTo>
                    <a:pt x="362013" y="136410"/>
                  </a:moveTo>
                  <a:lnTo>
                    <a:pt x="253961" y="136410"/>
                  </a:lnTo>
                  <a:lnTo>
                    <a:pt x="249161" y="143103"/>
                  </a:lnTo>
                  <a:lnTo>
                    <a:pt x="242697" y="143103"/>
                  </a:lnTo>
                  <a:lnTo>
                    <a:pt x="242697" y="212496"/>
                  </a:lnTo>
                  <a:lnTo>
                    <a:pt x="362013" y="212496"/>
                  </a:lnTo>
                  <a:lnTo>
                    <a:pt x="362013" y="136410"/>
                  </a:lnTo>
                  <a:close/>
                </a:path>
                <a:path w="362584" h="212725">
                  <a:moveTo>
                    <a:pt x="110680" y="72008"/>
                  </a:moveTo>
                  <a:lnTo>
                    <a:pt x="82461" y="72008"/>
                  </a:lnTo>
                  <a:lnTo>
                    <a:pt x="82461" y="119913"/>
                  </a:lnTo>
                  <a:lnTo>
                    <a:pt x="110680" y="119913"/>
                  </a:lnTo>
                  <a:lnTo>
                    <a:pt x="110680" y="72008"/>
                  </a:lnTo>
                  <a:close/>
                </a:path>
                <a:path w="362584" h="212725">
                  <a:moveTo>
                    <a:pt x="198145" y="72008"/>
                  </a:moveTo>
                  <a:lnTo>
                    <a:pt x="169900" y="72008"/>
                  </a:lnTo>
                  <a:lnTo>
                    <a:pt x="169900" y="119913"/>
                  </a:lnTo>
                  <a:lnTo>
                    <a:pt x="198145" y="119913"/>
                  </a:lnTo>
                  <a:lnTo>
                    <a:pt x="198145" y="72008"/>
                  </a:lnTo>
                  <a:close/>
                </a:path>
                <a:path w="362584" h="212725">
                  <a:moveTo>
                    <a:pt x="285584" y="72008"/>
                  </a:moveTo>
                  <a:lnTo>
                    <a:pt x="257365" y="72008"/>
                  </a:lnTo>
                  <a:lnTo>
                    <a:pt x="257365" y="119913"/>
                  </a:lnTo>
                  <a:lnTo>
                    <a:pt x="285584" y="119913"/>
                  </a:lnTo>
                  <a:lnTo>
                    <a:pt x="285584" y="72008"/>
                  </a:lnTo>
                  <a:close/>
                </a:path>
                <a:path w="362584" h="212725">
                  <a:moveTo>
                    <a:pt x="362013" y="72008"/>
                  </a:moveTo>
                  <a:lnTo>
                    <a:pt x="344792" y="72008"/>
                  </a:lnTo>
                  <a:lnTo>
                    <a:pt x="344792" y="119913"/>
                  </a:lnTo>
                  <a:lnTo>
                    <a:pt x="362013" y="119913"/>
                  </a:lnTo>
                  <a:lnTo>
                    <a:pt x="362013" y="72008"/>
                  </a:lnTo>
                  <a:close/>
                </a:path>
                <a:path w="362584" h="212725">
                  <a:moveTo>
                    <a:pt x="110680" y="13754"/>
                  </a:moveTo>
                  <a:lnTo>
                    <a:pt x="82461" y="13754"/>
                  </a:lnTo>
                  <a:lnTo>
                    <a:pt x="82461" y="61645"/>
                  </a:lnTo>
                  <a:lnTo>
                    <a:pt x="110680" y="61645"/>
                  </a:lnTo>
                  <a:lnTo>
                    <a:pt x="110680" y="13754"/>
                  </a:lnTo>
                  <a:close/>
                </a:path>
                <a:path w="362584" h="212725">
                  <a:moveTo>
                    <a:pt x="198145" y="13754"/>
                  </a:moveTo>
                  <a:lnTo>
                    <a:pt x="169900" y="13754"/>
                  </a:lnTo>
                  <a:lnTo>
                    <a:pt x="169900" y="61645"/>
                  </a:lnTo>
                  <a:lnTo>
                    <a:pt x="198145" y="61645"/>
                  </a:lnTo>
                  <a:lnTo>
                    <a:pt x="198145" y="13754"/>
                  </a:lnTo>
                  <a:close/>
                </a:path>
                <a:path w="362584" h="212725">
                  <a:moveTo>
                    <a:pt x="285584" y="13754"/>
                  </a:moveTo>
                  <a:lnTo>
                    <a:pt x="257365" y="13754"/>
                  </a:lnTo>
                  <a:lnTo>
                    <a:pt x="257365" y="61645"/>
                  </a:lnTo>
                  <a:lnTo>
                    <a:pt x="285584" y="61645"/>
                  </a:lnTo>
                  <a:lnTo>
                    <a:pt x="285584" y="13754"/>
                  </a:lnTo>
                  <a:close/>
                </a:path>
                <a:path w="362584" h="212725">
                  <a:moveTo>
                    <a:pt x="362013" y="13754"/>
                  </a:moveTo>
                  <a:lnTo>
                    <a:pt x="344792" y="13754"/>
                  </a:lnTo>
                  <a:lnTo>
                    <a:pt x="344792" y="61645"/>
                  </a:lnTo>
                  <a:lnTo>
                    <a:pt x="362013" y="61645"/>
                  </a:lnTo>
                  <a:lnTo>
                    <a:pt x="362013" y="13754"/>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object 294">
              <a:extLst>
                <a:ext uri="{FF2B5EF4-FFF2-40B4-BE49-F238E27FC236}">
                  <a16:creationId xmlns:a16="http://schemas.microsoft.com/office/drawing/2014/main" id="{0ABED0F5-8078-1AB8-9B33-AC2D4EF1E54E}"/>
                </a:ext>
              </a:extLst>
            </p:cNvPr>
            <p:cNvSpPr/>
            <p:nvPr/>
          </p:nvSpPr>
          <p:spPr>
            <a:xfrm>
              <a:off x="8471407" y="4957857"/>
              <a:ext cx="3079" cy="42341"/>
            </a:xfrm>
            <a:custGeom>
              <a:avLst/>
              <a:gdLst/>
              <a:ahLst/>
              <a:cxnLst/>
              <a:rect l="l" t="t" r="r" b="b"/>
              <a:pathLst>
                <a:path w="5080" h="69850">
                  <a:moveTo>
                    <a:pt x="0" y="69405"/>
                  </a:moveTo>
                  <a:lnTo>
                    <a:pt x="4775" y="69405"/>
                  </a:lnTo>
                  <a:lnTo>
                    <a:pt x="4775" y="0"/>
                  </a:lnTo>
                  <a:lnTo>
                    <a:pt x="0" y="0"/>
                  </a:lnTo>
                  <a:lnTo>
                    <a:pt x="0" y="69405"/>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bject 295">
              <a:extLst>
                <a:ext uri="{FF2B5EF4-FFF2-40B4-BE49-F238E27FC236}">
                  <a16:creationId xmlns:a16="http://schemas.microsoft.com/office/drawing/2014/main" id="{9F0DFCB5-7BFB-A062-BB50-41201AFFF824}"/>
                </a:ext>
              </a:extLst>
            </p:cNvPr>
            <p:cNvSpPr/>
            <p:nvPr/>
          </p:nvSpPr>
          <p:spPr>
            <a:xfrm>
              <a:off x="8407295" y="4879458"/>
              <a:ext cx="36182" cy="29253"/>
            </a:xfrm>
            <a:custGeom>
              <a:avLst/>
              <a:gdLst/>
              <a:ahLst/>
              <a:cxnLst/>
              <a:rect l="l" t="t" r="r" b="b"/>
              <a:pathLst>
                <a:path w="59690" h="48259">
                  <a:moveTo>
                    <a:pt x="0" y="47891"/>
                  </a:moveTo>
                  <a:lnTo>
                    <a:pt x="59207" y="47891"/>
                  </a:lnTo>
                  <a:lnTo>
                    <a:pt x="59207" y="0"/>
                  </a:lnTo>
                  <a:lnTo>
                    <a:pt x="0" y="0"/>
                  </a:lnTo>
                  <a:lnTo>
                    <a:pt x="0" y="4789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object 296">
              <a:extLst>
                <a:ext uri="{FF2B5EF4-FFF2-40B4-BE49-F238E27FC236}">
                  <a16:creationId xmlns:a16="http://schemas.microsoft.com/office/drawing/2014/main" id="{954C13E2-BDBC-DA1E-CEA6-236236C8F2D2}"/>
                </a:ext>
              </a:extLst>
            </p:cNvPr>
            <p:cNvSpPr/>
            <p:nvPr/>
          </p:nvSpPr>
          <p:spPr>
            <a:xfrm>
              <a:off x="8460299" y="4879458"/>
              <a:ext cx="36182" cy="29253"/>
            </a:xfrm>
            <a:custGeom>
              <a:avLst/>
              <a:gdLst/>
              <a:ahLst/>
              <a:cxnLst/>
              <a:rect l="l" t="t" r="r" b="b"/>
              <a:pathLst>
                <a:path w="59690" h="48259">
                  <a:moveTo>
                    <a:pt x="0" y="47891"/>
                  </a:moveTo>
                  <a:lnTo>
                    <a:pt x="59220" y="47891"/>
                  </a:lnTo>
                  <a:lnTo>
                    <a:pt x="59220" y="0"/>
                  </a:lnTo>
                  <a:lnTo>
                    <a:pt x="0" y="0"/>
                  </a:lnTo>
                  <a:lnTo>
                    <a:pt x="0" y="4789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object 297">
              <a:extLst>
                <a:ext uri="{FF2B5EF4-FFF2-40B4-BE49-F238E27FC236}">
                  <a16:creationId xmlns:a16="http://schemas.microsoft.com/office/drawing/2014/main" id="{48DBCE88-145C-589E-8351-499EF3D96930}"/>
                </a:ext>
              </a:extLst>
            </p:cNvPr>
            <p:cNvSpPr/>
            <p:nvPr/>
          </p:nvSpPr>
          <p:spPr>
            <a:xfrm>
              <a:off x="8513302" y="4879458"/>
              <a:ext cx="36182" cy="29253"/>
            </a:xfrm>
            <a:custGeom>
              <a:avLst/>
              <a:gdLst/>
              <a:ahLst/>
              <a:cxnLst/>
              <a:rect l="l" t="t" r="r" b="b"/>
              <a:pathLst>
                <a:path w="59690" h="48259">
                  <a:moveTo>
                    <a:pt x="0" y="47891"/>
                  </a:moveTo>
                  <a:lnTo>
                    <a:pt x="59220" y="47891"/>
                  </a:lnTo>
                  <a:lnTo>
                    <a:pt x="59220" y="0"/>
                  </a:lnTo>
                  <a:lnTo>
                    <a:pt x="0" y="0"/>
                  </a:lnTo>
                  <a:lnTo>
                    <a:pt x="0" y="4789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bject 298">
              <a:extLst>
                <a:ext uri="{FF2B5EF4-FFF2-40B4-BE49-F238E27FC236}">
                  <a16:creationId xmlns:a16="http://schemas.microsoft.com/office/drawing/2014/main" id="{F6B06F6D-552D-3A8F-9F00-C0F46EFC7BBC}"/>
                </a:ext>
              </a:extLst>
            </p:cNvPr>
            <p:cNvSpPr/>
            <p:nvPr/>
          </p:nvSpPr>
          <p:spPr>
            <a:xfrm>
              <a:off x="8566319" y="4879458"/>
              <a:ext cx="36182" cy="29253"/>
            </a:xfrm>
            <a:custGeom>
              <a:avLst/>
              <a:gdLst/>
              <a:ahLst/>
              <a:cxnLst/>
              <a:rect l="l" t="t" r="r" b="b"/>
              <a:pathLst>
                <a:path w="59690" h="48259">
                  <a:moveTo>
                    <a:pt x="0" y="47891"/>
                  </a:moveTo>
                  <a:lnTo>
                    <a:pt x="59207" y="47891"/>
                  </a:lnTo>
                  <a:lnTo>
                    <a:pt x="59207" y="0"/>
                  </a:lnTo>
                  <a:lnTo>
                    <a:pt x="0" y="0"/>
                  </a:lnTo>
                  <a:lnTo>
                    <a:pt x="0" y="4789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object 299">
              <a:extLst>
                <a:ext uri="{FF2B5EF4-FFF2-40B4-BE49-F238E27FC236}">
                  <a16:creationId xmlns:a16="http://schemas.microsoft.com/office/drawing/2014/main" id="{15C505E7-6517-FFE4-2F8D-3A5BDABB715F}"/>
                </a:ext>
              </a:extLst>
            </p:cNvPr>
            <p:cNvSpPr/>
            <p:nvPr/>
          </p:nvSpPr>
          <p:spPr>
            <a:xfrm>
              <a:off x="8407295" y="4914770"/>
              <a:ext cx="36182" cy="29253"/>
            </a:xfrm>
            <a:custGeom>
              <a:avLst/>
              <a:gdLst/>
              <a:ahLst/>
              <a:cxnLst/>
              <a:rect l="l" t="t" r="r" b="b"/>
              <a:pathLst>
                <a:path w="59690" h="48259">
                  <a:moveTo>
                    <a:pt x="0" y="47904"/>
                  </a:moveTo>
                  <a:lnTo>
                    <a:pt x="59207" y="47904"/>
                  </a:lnTo>
                  <a:lnTo>
                    <a:pt x="59207" y="0"/>
                  </a:lnTo>
                  <a:lnTo>
                    <a:pt x="0" y="0"/>
                  </a:lnTo>
                  <a:lnTo>
                    <a:pt x="0" y="479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bject 300">
              <a:extLst>
                <a:ext uri="{FF2B5EF4-FFF2-40B4-BE49-F238E27FC236}">
                  <a16:creationId xmlns:a16="http://schemas.microsoft.com/office/drawing/2014/main" id="{13FB3A1C-D913-CACC-A9F8-757A43E42606}"/>
                </a:ext>
              </a:extLst>
            </p:cNvPr>
            <p:cNvSpPr/>
            <p:nvPr/>
          </p:nvSpPr>
          <p:spPr>
            <a:xfrm>
              <a:off x="8460299" y="4914770"/>
              <a:ext cx="36182" cy="29253"/>
            </a:xfrm>
            <a:custGeom>
              <a:avLst/>
              <a:gdLst/>
              <a:ahLst/>
              <a:cxnLst/>
              <a:rect l="l" t="t" r="r" b="b"/>
              <a:pathLst>
                <a:path w="59690" h="48259">
                  <a:moveTo>
                    <a:pt x="0" y="47904"/>
                  </a:moveTo>
                  <a:lnTo>
                    <a:pt x="59220" y="47904"/>
                  </a:lnTo>
                  <a:lnTo>
                    <a:pt x="59220" y="0"/>
                  </a:lnTo>
                  <a:lnTo>
                    <a:pt x="0" y="0"/>
                  </a:lnTo>
                  <a:lnTo>
                    <a:pt x="0" y="479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object 301">
              <a:extLst>
                <a:ext uri="{FF2B5EF4-FFF2-40B4-BE49-F238E27FC236}">
                  <a16:creationId xmlns:a16="http://schemas.microsoft.com/office/drawing/2014/main" id="{58A09C0B-CBBE-3098-499F-18E889D6A9A2}"/>
                </a:ext>
              </a:extLst>
            </p:cNvPr>
            <p:cNvSpPr/>
            <p:nvPr/>
          </p:nvSpPr>
          <p:spPr>
            <a:xfrm>
              <a:off x="8513302" y="4914770"/>
              <a:ext cx="36182" cy="29253"/>
            </a:xfrm>
            <a:custGeom>
              <a:avLst/>
              <a:gdLst/>
              <a:ahLst/>
              <a:cxnLst/>
              <a:rect l="l" t="t" r="r" b="b"/>
              <a:pathLst>
                <a:path w="59690" h="48259">
                  <a:moveTo>
                    <a:pt x="0" y="47904"/>
                  </a:moveTo>
                  <a:lnTo>
                    <a:pt x="59220" y="47904"/>
                  </a:lnTo>
                  <a:lnTo>
                    <a:pt x="59220" y="0"/>
                  </a:lnTo>
                  <a:lnTo>
                    <a:pt x="0" y="0"/>
                  </a:lnTo>
                  <a:lnTo>
                    <a:pt x="0" y="479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object 302">
              <a:extLst>
                <a:ext uri="{FF2B5EF4-FFF2-40B4-BE49-F238E27FC236}">
                  <a16:creationId xmlns:a16="http://schemas.microsoft.com/office/drawing/2014/main" id="{2643556F-6FB5-7BAD-EFD4-C2889E4B24E1}"/>
                </a:ext>
              </a:extLst>
            </p:cNvPr>
            <p:cNvSpPr/>
            <p:nvPr/>
          </p:nvSpPr>
          <p:spPr>
            <a:xfrm>
              <a:off x="8566319" y="4914770"/>
              <a:ext cx="36182" cy="29253"/>
            </a:xfrm>
            <a:custGeom>
              <a:avLst/>
              <a:gdLst/>
              <a:ahLst/>
              <a:cxnLst/>
              <a:rect l="l" t="t" r="r" b="b"/>
              <a:pathLst>
                <a:path w="59690" h="48259">
                  <a:moveTo>
                    <a:pt x="0" y="47904"/>
                  </a:moveTo>
                  <a:lnTo>
                    <a:pt x="59207" y="47904"/>
                  </a:lnTo>
                  <a:lnTo>
                    <a:pt x="59207" y="0"/>
                  </a:lnTo>
                  <a:lnTo>
                    <a:pt x="0" y="0"/>
                  </a:lnTo>
                  <a:lnTo>
                    <a:pt x="0" y="4790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1" name="object 303">
            <a:extLst>
              <a:ext uri="{FF2B5EF4-FFF2-40B4-BE49-F238E27FC236}">
                <a16:creationId xmlns:a16="http://schemas.microsoft.com/office/drawing/2014/main" id="{D96DF091-DECF-3F45-7E96-F96F35529B0A}"/>
              </a:ext>
            </a:extLst>
          </p:cNvPr>
          <p:cNvSpPr txBox="1"/>
          <p:nvPr/>
        </p:nvSpPr>
        <p:spPr>
          <a:xfrm>
            <a:off x="10287120" y="3821119"/>
            <a:ext cx="945774"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l"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Gaz en réseaux</a:t>
            </a:r>
          </a:p>
        </p:txBody>
      </p:sp>
      <p:grpSp>
        <p:nvGrpSpPr>
          <p:cNvPr id="312" name="Groupe 311">
            <a:extLst>
              <a:ext uri="{FF2B5EF4-FFF2-40B4-BE49-F238E27FC236}">
                <a16:creationId xmlns:a16="http://schemas.microsoft.com/office/drawing/2014/main" id="{F2F7D5F3-8F88-4AF2-1B48-A7F6A488CA46}"/>
              </a:ext>
            </a:extLst>
          </p:cNvPr>
          <p:cNvGrpSpPr/>
          <p:nvPr/>
        </p:nvGrpSpPr>
        <p:grpSpPr>
          <a:xfrm>
            <a:off x="9495928" y="3791574"/>
            <a:ext cx="713861" cy="178041"/>
            <a:chOff x="7812637" y="5664692"/>
            <a:chExt cx="739868" cy="184527"/>
          </a:xfrm>
        </p:grpSpPr>
        <p:sp>
          <p:nvSpPr>
            <p:cNvPr id="313" name="object 304">
              <a:extLst>
                <a:ext uri="{FF2B5EF4-FFF2-40B4-BE49-F238E27FC236}">
                  <a16:creationId xmlns:a16="http://schemas.microsoft.com/office/drawing/2014/main" id="{BA2879F2-0A85-3EF7-A3C7-67167E71C35D}"/>
                </a:ext>
              </a:extLst>
            </p:cNvPr>
            <p:cNvSpPr/>
            <p:nvPr/>
          </p:nvSpPr>
          <p:spPr>
            <a:xfrm>
              <a:off x="7812637" y="5664692"/>
              <a:ext cx="162434" cy="82757"/>
            </a:xfrm>
            <a:custGeom>
              <a:avLst/>
              <a:gdLst/>
              <a:ahLst/>
              <a:cxnLst/>
              <a:rect l="l" t="t" r="r" b="b"/>
              <a:pathLst>
                <a:path w="267970" h="136525">
                  <a:moveTo>
                    <a:pt x="134023" y="0"/>
                  </a:moveTo>
                  <a:lnTo>
                    <a:pt x="133789" y="38"/>
                  </a:lnTo>
                  <a:lnTo>
                    <a:pt x="133451" y="457"/>
                  </a:lnTo>
                  <a:lnTo>
                    <a:pt x="0" y="110477"/>
                  </a:lnTo>
                  <a:lnTo>
                    <a:pt x="21285" y="136194"/>
                  </a:lnTo>
                  <a:lnTo>
                    <a:pt x="133908" y="43332"/>
                  </a:lnTo>
                  <a:lnTo>
                    <a:pt x="186362" y="43332"/>
                  </a:lnTo>
                  <a:lnTo>
                    <a:pt x="134365" y="457"/>
                  </a:lnTo>
                  <a:lnTo>
                    <a:pt x="134023" y="0"/>
                  </a:lnTo>
                  <a:close/>
                </a:path>
                <a:path w="267970" h="136525">
                  <a:moveTo>
                    <a:pt x="186362" y="43332"/>
                  </a:moveTo>
                  <a:lnTo>
                    <a:pt x="133908" y="43332"/>
                  </a:lnTo>
                  <a:lnTo>
                    <a:pt x="246532" y="136194"/>
                  </a:lnTo>
                  <a:lnTo>
                    <a:pt x="267792" y="110477"/>
                  </a:lnTo>
                  <a:lnTo>
                    <a:pt x="186362" y="43332"/>
                  </a:lnTo>
                  <a:close/>
                </a:path>
                <a:path w="267970" h="136525">
                  <a:moveTo>
                    <a:pt x="133819" y="0"/>
                  </a:move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bject 305">
              <a:extLst>
                <a:ext uri="{FF2B5EF4-FFF2-40B4-BE49-F238E27FC236}">
                  <a16:creationId xmlns:a16="http://schemas.microsoft.com/office/drawing/2014/main" id="{E44AC5B8-2D80-30ED-4EAF-C4B8B8B5006E}"/>
                </a:ext>
              </a:extLst>
            </p:cNvPr>
            <p:cNvSpPr/>
            <p:nvPr/>
          </p:nvSpPr>
          <p:spPr>
            <a:xfrm>
              <a:off x="7836136" y="5666389"/>
              <a:ext cx="117738" cy="137132"/>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object 306">
              <a:extLst>
                <a:ext uri="{FF2B5EF4-FFF2-40B4-BE49-F238E27FC236}">
                  <a16:creationId xmlns:a16="http://schemas.microsoft.com/office/drawing/2014/main" id="{414A7EDA-FAB1-ADCA-5026-EBD71A63568F}"/>
                </a:ext>
              </a:extLst>
            </p:cNvPr>
            <p:cNvSpPr/>
            <p:nvPr/>
          </p:nvSpPr>
          <p:spPr>
            <a:xfrm>
              <a:off x="7812641" y="5845528"/>
              <a:ext cx="739806" cy="0"/>
            </a:xfrm>
            <a:custGeom>
              <a:avLst/>
              <a:gdLst/>
              <a:ahLst/>
              <a:cxnLst/>
              <a:rect l="l" t="t" r="r" b="b"/>
              <a:pathLst>
                <a:path w="1220469">
                  <a:moveTo>
                    <a:pt x="0" y="0"/>
                  </a:moveTo>
                  <a:lnTo>
                    <a:pt x="1220381" y="0"/>
                  </a:lnTo>
                </a:path>
              </a:pathLst>
            </a:custGeom>
            <a:ln w="31813">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object 307">
              <a:extLst>
                <a:ext uri="{FF2B5EF4-FFF2-40B4-BE49-F238E27FC236}">
                  <a16:creationId xmlns:a16="http://schemas.microsoft.com/office/drawing/2014/main" id="{01335F01-F03D-F9EB-9C85-4F2E9AD9D5FC}"/>
                </a:ext>
              </a:extLst>
            </p:cNvPr>
            <p:cNvSpPr/>
            <p:nvPr/>
          </p:nvSpPr>
          <p:spPr>
            <a:xfrm>
              <a:off x="7869551" y="5789942"/>
              <a:ext cx="0" cy="59277"/>
            </a:xfrm>
            <a:custGeom>
              <a:avLst/>
              <a:gdLst/>
              <a:ahLst/>
              <a:cxnLst/>
              <a:rect l="l" t="t" r="r" b="b"/>
              <a:pathLst>
                <a:path h="97790">
                  <a:moveTo>
                    <a:pt x="0" y="0"/>
                  </a:moveTo>
                  <a:lnTo>
                    <a:pt x="0" y="97586"/>
                  </a:lnTo>
                </a:path>
              </a:pathLst>
            </a:custGeom>
            <a:ln w="15913">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object 308">
              <a:extLst>
                <a:ext uri="{FF2B5EF4-FFF2-40B4-BE49-F238E27FC236}">
                  <a16:creationId xmlns:a16="http://schemas.microsoft.com/office/drawing/2014/main" id="{1667E173-F8C2-3FEF-B52E-2C8033AFD116}"/>
                </a:ext>
              </a:extLst>
            </p:cNvPr>
            <p:cNvSpPr/>
            <p:nvPr/>
          </p:nvSpPr>
          <p:spPr>
            <a:xfrm>
              <a:off x="8003692" y="5664692"/>
              <a:ext cx="162434" cy="82757"/>
            </a:xfrm>
            <a:custGeom>
              <a:avLst/>
              <a:gdLst/>
              <a:ahLst/>
              <a:cxnLst/>
              <a:rect l="l" t="t" r="r" b="b"/>
              <a:pathLst>
                <a:path w="267970" h="136525">
                  <a:moveTo>
                    <a:pt x="134023" y="0"/>
                  </a:moveTo>
                  <a:lnTo>
                    <a:pt x="133789" y="38"/>
                  </a:lnTo>
                  <a:lnTo>
                    <a:pt x="133451" y="457"/>
                  </a:lnTo>
                  <a:lnTo>
                    <a:pt x="0" y="110477"/>
                  </a:lnTo>
                  <a:lnTo>
                    <a:pt x="21285" y="136194"/>
                  </a:lnTo>
                  <a:lnTo>
                    <a:pt x="133908" y="43332"/>
                  </a:lnTo>
                  <a:lnTo>
                    <a:pt x="186362" y="43332"/>
                  </a:lnTo>
                  <a:lnTo>
                    <a:pt x="134365" y="457"/>
                  </a:lnTo>
                  <a:lnTo>
                    <a:pt x="134023" y="0"/>
                  </a:lnTo>
                  <a:close/>
                </a:path>
                <a:path w="267970" h="136525">
                  <a:moveTo>
                    <a:pt x="186362" y="43332"/>
                  </a:moveTo>
                  <a:lnTo>
                    <a:pt x="133908" y="43332"/>
                  </a:lnTo>
                  <a:lnTo>
                    <a:pt x="246532" y="136194"/>
                  </a:lnTo>
                  <a:lnTo>
                    <a:pt x="267792" y="110477"/>
                  </a:lnTo>
                  <a:lnTo>
                    <a:pt x="186362" y="43332"/>
                  </a:lnTo>
                  <a:close/>
                </a:path>
                <a:path w="267970" h="136525">
                  <a:moveTo>
                    <a:pt x="133819" y="0"/>
                  </a:move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bject 309">
              <a:extLst>
                <a:ext uri="{FF2B5EF4-FFF2-40B4-BE49-F238E27FC236}">
                  <a16:creationId xmlns:a16="http://schemas.microsoft.com/office/drawing/2014/main" id="{B42ED607-117F-4F6C-4C84-220644F0BE16}"/>
                </a:ext>
              </a:extLst>
            </p:cNvPr>
            <p:cNvSpPr/>
            <p:nvPr/>
          </p:nvSpPr>
          <p:spPr>
            <a:xfrm>
              <a:off x="8027193" y="5666389"/>
              <a:ext cx="117737" cy="182707"/>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object 310">
              <a:extLst>
                <a:ext uri="{FF2B5EF4-FFF2-40B4-BE49-F238E27FC236}">
                  <a16:creationId xmlns:a16="http://schemas.microsoft.com/office/drawing/2014/main" id="{3A62D4C0-9F02-E690-ABF3-BA17E9A059B4}"/>
                </a:ext>
              </a:extLst>
            </p:cNvPr>
            <p:cNvSpPr/>
            <p:nvPr/>
          </p:nvSpPr>
          <p:spPr>
            <a:xfrm>
              <a:off x="8197767" y="5664692"/>
              <a:ext cx="162434" cy="82757"/>
            </a:xfrm>
            <a:custGeom>
              <a:avLst/>
              <a:gdLst/>
              <a:ahLst/>
              <a:cxnLst/>
              <a:rect l="l" t="t" r="r" b="b"/>
              <a:pathLst>
                <a:path w="267969" h="136525">
                  <a:moveTo>
                    <a:pt x="134010" y="0"/>
                  </a:moveTo>
                  <a:lnTo>
                    <a:pt x="133776" y="38"/>
                  </a:lnTo>
                  <a:lnTo>
                    <a:pt x="133438" y="457"/>
                  </a:lnTo>
                  <a:lnTo>
                    <a:pt x="0" y="110477"/>
                  </a:lnTo>
                  <a:lnTo>
                    <a:pt x="21285" y="136194"/>
                  </a:lnTo>
                  <a:lnTo>
                    <a:pt x="133908" y="43332"/>
                  </a:lnTo>
                  <a:lnTo>
                    <a:pt x="186357" y="43332"/>
                  </a:lnTo>
                  <a:lnTo>
                    <a:pt x="134366" y="457"/>
                  </a:lnTo>
                  <a:lnTo>
                    <a:pt x="134040" y="38"/>
                  </a:lnTo>
                  <a:lnTo>
                    <a:pt x="133908" y="38"/>
                  </a:lnTo>
                  <a:close/>
                </a:path>
                <a:path w="267969" h="136525">
                  <a:moveTo>
                    <a:pt x="186357" y="43332"/>
                  </a:moveTo>
                  <a:lnTo>
                    <a:pt x="133908" y="43332"/>
                  </a:lnTo>
                  <a:lnTo>
                    <a:pt x="246519" y="136194"/>
                  </a:lnTo>
                  <a:lnTo>
                    <a:pt x="267779" y="110477"/>
                  </a:lnTo>
                  <a:lnTo>
                    <a:pt x="186357" y="43332"/>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object 311">
              <a:extLst>
                <a:ext uri="{FF2B5EF4-FFF2-40B4-BE49-F238E27FC236}">
                  <a16:creationId xmlns:a16="http://schemas.microsoft.com/office/drawing/2014/main" id="{E5A65313-A9EB-8FD5-C24F-D0798108CB0D}"/>
                </a:ext>
              </a:extLst>
            </p:cNvPr>
            <p:cNvSpPr/>
            <p:nvPr/>
          </p:nvSpPr>
          <p:spPr>
            <a:xfrm>
              <a:off x="8221259" y="5666389"/>
              <a:ext cx="117744" cy="182707"/>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object 312">
              <a:extLst>
                <a:ext uri="{FF2B5EF4-FFF2-40B4-BE49-F238E27FC236}">
                  <a16:creationId xmlns:a16="http://schemas.microsoft.com/office/drawing/2014/main" id="{036663A8-E5A3-D880-D79C-4A465F8B2F88}"/>
                </a:ext>
              </a:extLst>
            </p:cNvPr>
            <p:cNvSpPr/>
            <p:nvPr/>
          </p:nvSpPr>
          <p:spPr>
            <a:xfrm>
              <a:off x="8390071" y="5664692"/>
              <a:ext cx="162434" cy="82757"/>
            </a:xfrm>
            <a:custGeom>
              <a:avLst/>
              <a:gdLst/>
              <a:ahLst/>
              <a:cxnLst/>
              <a:rect l="l" t="t" r="r" b="b"/>
              <a:pathLst>
                <a:path w="267969" h="136525">
                  <a:moveTo>
                    <a:pt x="134010" y="0"/>
                  </a:moveTo>
                  <a:lnTo>
                    <a:pt x="133776" y="38"/>
                  </a:lnTo>
                  <a:lnTo>
                    <a:pt x="133438" y="457"/>
                  </a:lnTo>
                  <a:lnTo>
                    <a:pt x="0" y="110477"/>
                  </a:lnTo>
                  <a:lnTo>
                    <a:pt x="21285" y="136194"/>
                  </a:lnTo>
                  <a:lnTo>
                    <a:pt x="133908" y="43332"/>
                  </a:lnTo>
                  <a:lnTo>
                    <a:pt x="186349" y="43332"/>
                  </a:lnTo>
                  <a:lnTo>
                    <a:pt x="134353" y="457"/>
                  </a:lnTo>
                  <a:lnTo>
                    <a:pt x="134038" y="38"/>
                  </a:lnTo>
                  <a:lnTo>
                    <a:pt x="133908" y="38"/>
                  </a:lnTo>
                  <a:close/>
                </a:path>
                <a:path w="267969" h="136525">
                  <a:moveTo>
                    <a:pt x="186349" y="43332"/>
                  </a:moveTo>
                  <a:lnTo>
                    <a:pt x="133908" y="43332"/>
                  </a:lnTo>
                  <a:lnTo>
                    <a:pt x="246519" y="136194"/>
                  </a:lnTo>
                  <a:lnTo>
                    <a:pt x="267779" y="110477"/>
                  </a:lnTo>
                  <a:lnTo>
                    <a:pt x="186349" y="43332"/>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object 313">
              <a:extLst>
                <a:ext uri="{FF2B5EF4-FFF2-40B4-BE49-F238E27FC236}">
                  <a16:creationId xmlns:a16="http://schemas.microsoft.com/office/drawing/2014/main" id="{8902B485-3AA2-4425-F8AD-A5F51659DB8C}"/>
                </a:ext>
              </a:extLst>
            </p:cNvPr>
            <p:cNvSpPr/>
            <p:nvPr/>
          </p:nvSpPr>
          <p:spPr>
            <a:xfrm>
              <a:off x="8413571" y="5666389"/>
              <a:ext cx="117737" cy="182707"/>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5" name="Groupe 334">
            <a:extLst>
              <a:ext uri="{FF2B5EF4-FFF2-40B4-BE49-F238E27FC236}">
                <a16:creationId xmlns:a16="http://schemas.microsoft.com/office/drawing/2014/main" id="{6F0307E2-F0E9-43FA-2A70-1FEA93A003B4}"/>
              </a:ext>
            </a:extLst>
          </p:cNvPr>
          <p:cNvGrpSpPr/>
          <p:nvPr/>
        </p:nvGrpSpPr>
        <p:grpSpPr>
          <a:xfrm>
            <a:off x="9591491" y="3481064"/>
            <a:ext cx="251427" cy="214962"/>
            <a:chOff x="7810064" y="5226414"/>
            <a:chExt cx="260587" cy="222794"/>
          </a:xfrm>
        </p:grpSpPr>
        <p:sp>
          <p:nvSpPr>
            <p:cNvPr id="336" name="object 348">
              <a:extLst>
                <a:ext uri="{FF2B5EF4-FFF2-40B4-BE49-F238E27FC236}">
                  <a16:creationId xmlns:a16="http://schemas.microsoft.com/office/drawing/2014/main" id="{671C93D7-9C18-24B2-3114-4060A791B71E}"/>
                </a:ext>
              </a:extLst>
            </p:cNvPr>
            <p:cNvSpPr/>
            <p:nvPr/>
          </p:nvSpPr>
          <p:spPr>
            <a:xfrm>
              <a:off x="7810064" y="5226414"/>
              <a:ext cx="260587" cy="132796"/>
            </a:xfrm>
            <a:custGeom>
              <a:avLst/>
              <a:gdLst/>
              <a:ahLst/>
              <a:cxnLst/>
              <a:rect l="l" t="t" r="r" b="b"/>
              <a:pathLst>
                <a:path w="429895" h="219075">
                  <a:moveTo>
                    <a:pt x="215049" y="0"/>
                  </a:moveTo>
                  <a:lnTo>
                    <a:pt x="214871" y="63"/>
                  </a:lnTo>
                  <a:lnTo>
                    <a:pt x="214668" y="63"/>
                  </a:lnTo>
                  <a:lnTo>
                    <a:pt x="214134" y="736"/>
                  </a:lnTo>
                  <a:lnTo>
                    <a:pt x="0" y="177292"/>
                  </a:lnTo>
                  <a:lnTo>
                    <a:pt x="34150" y="218554"/>
                  </a:lnTo>
                  <a:lnTo>
                    <a:pt x="214871" y="69532"/>
                  </a:lnTo>
                  <a:lnTo>
                    <a:pt x="299036" y="69532"/>
                  </a:lnTo>
                  <a:lnTo>
                    <a:pt x="215607" y="736"/>
                  </a:lnTo>
                  <a:lnTo>
                    <a:pt x="215097" y="63"/>
                  </a:lnTo>
                  <a:lnTo>
                    <a:pt x="214871" y="63"/>
                  </a:lnTo>
                  <a:lnTo>
                    <a:pt x="214718" y="0"/>
                  </a:lnTo>
                  <a:lnTo>
                    <a:pt x="215049" y="0"/>
                  </a:lnTo>
                  <a:close/>
                </a:path>
                <a:path w="429895" h="219075">
                  <a:moveTo>
                    <a:pt x="299036" y="69532"/>
                  </a:moveTo>
                  <a:lnTo>
                    <a:pt x="214871" y="69532"/>
                  </a:lnTo>
                  <a:lnTo>
                    <a:pt x="395617" y="218554"/>
                  </a:lnTo>
                  <a:lnTo>
                    <a:pt x="429717" y="177292"/>
                  </a:lnTo>
                  <a:lnTo>
                    <a:pt x="299036" y="69532"/>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object 349">
              <a:extLst>
                <a:ext uri="{FF2B5EF4-FFF2-40B4-BE49-F238E27FC236}">
                  <a16:creationId xmlns:a16="http://schemas.microsoft.com/office/drawing/2014/main" id="{FB23CFE7-ABC8-E876-284A-5306849A5CDE}"/>
                </a:ext>
              </a:extLst>
            </p:cNvPr>
            <p:cNvSpPr/>
            <p:nvPr/>
          </p:nvSpPr>
          <p:spPr>
            <a:xfrm>
              <a:off x="7995261" y="5229140"/>
              <a:ext cx="41571" cy="62741"/>
            </a:xfrm>
            <a:custGeom>
              <a:avLst/>
              <a:gdLst/>
              <a:ahLst/>
              <a:cxnLst/>
              <a:rect l="l" t="t" r="r" b="b"/>
              <a:pathLst>
                <a:path w="68579" h="103504">
                  <a:moveTo>
                    <a:pt x="68364" y="0"/>
                  </a:moveTo>
                  <a:lnTo>
                    <a:pt x="0" y="0"/>
                  </a:lnTo>
                  <a:lnTo>
                    <a:pt x="0" y="45961"/>
                  </a:lnTo>
                  <a:lnTo>
                    <a:pt x="68364" y="102933"/>
                  </a:lnTo>
                  <a:lnTo>
                    <a:pt x="6836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object 350">
              <a:extLst>
                <a:ext uri="{FF2B5EF4-FFF2-40B4-BE49-F238E27FC236}">
                  <a16:creationId xmlns:a16="http://schemas.microsoft.com/office/drawing/2014/main" id="{CC73A0FC-3132-CB20-E359-23ACFBC4386C}"/>
                </a:ext>
              </a:extLst>
            </p:cNvPr>
            <p:cNvSpPr/>
            <p:nvPr/>
          </p:nvSpPr>
          <p:spPr>
            <a:xfrm>
              <a:off x="7847762" y="5284465"/>
              <a:ext cx="185144" cy="164743"/>
            </a:xfrm>
            <a:custGeom>
              <a:avLst/>
              <a:gdLst/>
              <a:ahLst/>
              <a:cxnLst/>
              <a:rect l="l" t="t" r="r" b="b"/>
              <a:pathLst>
                <a:path w="305434" h="271779">
                  <a:moveTo>
                    <a:pt x="152679" y="0"/>
                  </a:moveTo>
                  <a:lnTo>
                    <a:pt x="0" y="125895"/>
                  </a:lnTo>
                  <a:lnTo>
                    <a:pt x="0" y="271754"/>
                  </a:lnTo>
                  <a:lnTo>
                    <a:pt x="182397" y="271754"/>
                  </a:lnTo>
                  <a:lnTo>
                    <a:pt x="182397" y="215798"/>
                  </a:lnTo>
                  <a:lnTo>
                    <a:pt x="58102" y="215798"/>
                  </a:lnTo>
                  <a:lnTo>
                    <a:pt x="58102" y="147726"/>
                  </a:lnTo>
                  <a:lnTo>
                    <a:pt x="182397" y="147726"/>
                  </a:lnTo>
                  <a:lnTo>
                    <a:pt x="182397" y="144297"/>
                  </a:lnTo>
                  <a:lnTo>
                    <a:pt x="305396" y="144297"/>
                  </a:lnTo>
                  <a:lnTo>
                    <a:pt x="305396" y="125895"/>
                  </a:lnTo>
                  <a:lnTo>
                    <a:pt x="152679" y="0"/>
                  </a:lnTo>
                  <a:close/>
                </a:path>
                <a:path w="305434" h="271779">
                  <a:moveTo>
                    <a:pt x="305396" y="144297"/>
                  </a:moveTo>
                  <a:lnTo>
                    <a:pt x="258178" y="144297"/>
                  </a:lnTo>
                  <a:lnTo>
                    <a:pt x="258178" y="271754"/>
                  </a:lnTo>
                  <a:lnTo>
                    <a:pt x="305396" y="271754"/>
                  </a:lnTo>
                  <a:lnTo>
                    <a:pt x="305396" y="144297"/>
                  </a:lnTo>
                  <a:close/>
                </a:path>
                <a:path w="305434" h="271779">
                  <a:moveTo>
                    <a:pt x="182397" y="147726"/>
                  </a:moveTo>
                  <a:lnTo>
                    <a:pt x="126174" y="147726"/>
                  </a:lnTo>
                  <a:lnTo>
                    <a:pt x="126174" y="215798"/>
                  </a:lnTo>
                  <a:lnTo>
                    <a:pt x="182397" y="215798"/>
                  </a:lnTo>
                  <a:lnTo>
                    <a:pt x="182397" y="147726"/>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9" name="object 351">
            <a:extLst>
              <a:ext uri="{FF2B5EF4-FFF2-40B4-BE49-F238E27FC236}">
                <a16:creationId xmlns:a16="http://schemas.microsoft.com/office/drawing/2014/main" id="{53E31465-4D9A-6564-FFA5-9DDE7952D7B5}"/>
              </a:ext>
            </a:extLst>
          </p:cNvPr>
          <p:cNvSpPr/>
          <p:nvPr/>
        </p:nvSpPr>
        <p:spPr>
          <a:xfrm>
            <a:off x="3418520" y="2849756"/>
            <a:ext cx="309794" cy="132523"/>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object 352">
            <a:extLst>
              <a:ext uri="{FF2B5EF4-FFF2-40B4-BE49-F238E27FC236}">
                <a16:creationId xmlns:a16="http://schemas.microsoft.com/office/drawing/2014/main" id="{89B04ED0-2C03-B6D9-11AB-2853A68E395C}"/>
              </a:ext>
            </a:extLst>
          </p:cNvPr>
          <p:cNvSpPr/>
          <p:nvPr/>
        </p:nvSpPr>
        <p:spPr>
          <a:xfrm>
            <a:off x="2625794" y="3238714"/>
            <a:ext cx="264460" cy="113127"/>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object 353">
            <a:extLst>
              <a:ext uri="{FF2B5EF4-FFF2-40B4-BE49-F238E27FC236}">
                <a16:creationId xmlns:a16="http://schemas.microsoft.com/office/drawing/2014/main" id="{20795A7D-2FF6-512D-E412-C88A393AF23D}"/>
              </a:ext>
            </a:extLst>
          </p:cNvPr>
          <p:cNvSpPr/>
          <p:nvPr/>
        </p:nvSpPr>
        <p:spPr>
          <a:xfrm>
            <a:off x="2597157" y="3545116"/>
            <a:ext cx="424120" cy="0"/>
          </a:xfrm>
          <a:custGeom>
            <a:avLst/>
            <a:gdLst/>
            <a:ahLst/>
            <a:cxnLst/>
            <a:rect l="l" t="t" r="r" b="b"/>
            <a:pathLst>
              <a:path w="725169">
                <a:moveTo>
                  <a:pt x="0" y="0"/>
                </a:moveTo>
                <a:lnTo>
                  <a:pt x="725157" y="0"/>
                </a:lnTo>
              </a:path>
            </a:pathLst>
          </a:custGeom>
          <a:ln w="12306">
            <a:solidFill>
              <a:srgbClr val="CDCD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object 354">
            <a:extLst>
              <a:ext uri="{FF2B5EF4-FFF2-40B4-BE49-F238E27FC236}">
                <a16:creationId xmlns:a16="http://schemas.microsoft.com/office/drawing/2014/main" id="{22151E69-17EE-3F46-002D-DDDC7F2BC7DA}"/>
              </a:ext>
            </a:extLst>
          </p:cNvPr>
          <p:cNvSpPr/>
          <p:nvPr/>
        </p:nvSpPr>
        <p:spPr>
          <a:xfrm>
            <a:off x="2535158" y="3541038"/>
            <a:ext cx="123998" cy="123998"/>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object 355">
            <a:extLst>
              <a:ext uri="{FF2B5EF4-FFF2-40B4-BE49-F238E27FC236}">
                <a16:creationId xmlns:a16="http://schemas.microsoft.com/office/drawing/2014/main" id="{69DC1AD2-ED37-050D-2FA4-6D069077191E}"/>
              </a:ext>
            </a:extLst>
          </p:cNvPr>
          <p:cNvSpPr/>
          <p:nvPr/>
        </p:nvSpPr>
        <p:spPr>
          <a:xfrm>
            <a:off x="2674308" y="3541038"/>
            <a:ext cx="123998" cy="123998"/>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bject 356">
            <a:extLst>
              <a:ext uri="{FF2B5EF4-FFF2-40B4-BE49-F238E27FC236}">
                <a16:creationId xmlns:a16="http://schemas.microsoft.com/office/drawing/2014/main" id="{D3B57909-8DA4-84ED-4ADF-EC65954165BD}"/>
              </a:ext>
            </a:extLst>
          </p:cNvPr>
          <p:cNvSpPr/>
          <p:nvPr/>
        </p:nvSpPr>
        <p:spPr>
          <a:xfrm>
            <a:off x="2814467" y="3541038"/>
            <a:ext cx="124005" cy="123998"/>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bject 357">
            <a:extLst>
              <a:ext uri="{FF2B5EF4-FFF2-40B4-BE49-F238E27FC236}">
                <a16:creationId xmlns:a16="http://schemas.microsoft.com/office/drawing/2014/main" id="{DE925126-01DA-1A02-B599-A3D90B62E341}"/>
              </a:ext>
            </a:extLst>
          </p:cNvPr>
          <p:cNvSpPr/>
          <p:nvPr/>
        </p:nvSpPr>
        <p:spPr>
          <a:xfrm>
            <a:off x="2959717" y="3541038"/>
            <a:ext cx="123998" cy="123998"/>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object 358">
            <a:extLst>
              <a:ext uri="{FF2B5EF4-FFF2-40B4-BE49-F238E27FC236}">
                <a16:creationId xmlns:a16="http://schemas.microsoft.com/office/drawing/2014/main" id="{E5248F78-F82B-96C0-6E1F-C9A7EA8B9991}"/>
              </a:ext>
            </a:extLst>
          </p:cNvPr>
          <p:cNvSpPr/>
          <p:nvPr/>
        </p:nvSpPr>
        <p:spPr>
          <a:xfrm>
            <a:off x="2423668" y="3495278"/>
            <a:ext cx="0" cy="58678"/>
          </a:xfrm>
          <a:custGeom>
            <a:avLst/>
            <a:gdLst/>
            <a:ahLst/>
            <a:cxnLst/>
            <a:rect l="l" t="t" r="r" b="b"/>
            <a:pathLst>
              <a:path h="100329">
                <a:moveTo>
                  <a:pt x="0" y="99783"/>
                </a:moveTo>
                <a:lnTo>
                  <a:pt x="0" y="0"/>
                </a:lnTo>
              </a:path>
            </a:pathLst>
          </a:custGeom>
          <a:ln w="3175">
            <a:solidFill>
              <a:srgbClr val="CDCD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object 359">
            <a:extLst>
              <a:ext uri="{FF2B5EF4-FFF2-40B4-BE49-F238E27FC236}">
                <a16:creationId xmlns:a16="http://schemas.microsoft.com/office/drawing/2014/main" id="{D88D34EB-5BC7-9C63-9213-FB302D8627ED}"/>
              </a:ext>
            </a:extLst>
          </p:cNvPr>
          <p:cNvSpPr/>
          <p:nvPr/>
        </p:nvSpPr>
        <p:spPr>
          <a:xfrm>
            <a:off x="3147295" y="3540957"/>
            <a:ext cx="0" cy="58678"/>
          </a:xfrm>
          <a:custGeom>
            <a:avLst/>
            <a:gdLst/>
            <a:ahLst/>
            <a:cxnLst/>
            <a:rect l="l" t="t" r="r" b="b"/>
            <a:pathLst>
              <a:path h="100329">
                <a:moveTo>
                  <a:pt x="0" y="99796"/>
                </a:moveTo>
                <a:lnTo>
                  <a:pt x="0" y="0"/>
                </a:lnTo>
              </a:path>
            </a:pathLst>
          </a:custGeom>
          <a:ln w="3175">
            <a:solidFill>
              <a:srgbClr val="CDCD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bject 360">
            <a:extLst>
              <a:ext uri="{FF2B5EF4-FFF2-40B4-BE49-F238E27FC236}">
                <a16:creationId xmlns:a16="http://schemas.microsoft.com/office/drawing/2014/main" id="{2D4D7997-6BD5-140D-36D5-D6736D5035B8}"/>
              </a:ext>
            </a:extLst>
          </p:cNvPr>
          <p:cNvSpPr/>
          <p:nvPr/>
        </p:nvSpPr>
        <p:spPr>
          <a:xfrm>
            <a:off x="2442612" y="3495278"/>
            <a:ext cx="0" cy="58678"/>
          </a:xfrm>
          <a:custGeom>
            <a:avLst/>
            <a:gdLst/>
            <a:ahLst/>
            <a:cxnLst/>
            <a:rect l="l" t="t" r="r" b="b"/>
            <a:pathLst>
              <a:path h="100329">
                <a:moveTo>
                  <a:pt x="0" y="99783"/>
                </a:moveTo>
                <a:lnTo>
                  <a:pt x="0" y="0"/>
                </a:lnTo>
              </a:path>
            </a:pathLst>
          </a:custGeom>
          <a:ln w="12306">
            <a:solidFill>
              <a:srgbClr val="CDCDC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bject 361">
            <a:extLst>
              <a:ext uri="{FF2B5EF4-FFF2-40B4-BE49-F238E27FC236}">
                <a16:creationId xmlns:a16="http://schemas.microsoft.com/office/drawing/2014/main" id="{CCD652E6-DF35-7DD4-5F5D-67DC5B2ABE18}"/>
              </a:ext>
            </a:extLst>
          </p:cNvPr>
          <p:cNvSpPr/>
          <p:nvPr/>
        </p:nvSpPr>
        <p:spPr>
          <a:xfrm>
            <a:off x="2396075" y="3518854"/>
            <a:ext cx="122557" cy="111415"/>
          </a:xfrm>
          <a:custGeom>
            <a:avLst/>
            <a:gdLst/>
            <a:ahLst/>
            <a:cxnLst/>
            <a:rect l="l" t="t" r="r" b="b"/>
            <a:pathLst>
              <a:path w="209550" h="190500">
                <a:moveTo>
                  <a:pt x="209321" y="0"/>
                </a:moveTo>
                <a:lnTo>
                  <a:pt x="136524" y="0"/>
                </a:lnTo>
                <a:lnTo>
                  <a:pt x="136207" y="51396"/>
                </a:lnTo>
                <a:lnTo>
                  <a:pt x="0" y="51396"/>
                </a:lnTo>
                <a:lnTo>
                  <a:pt x="0" y="151485"/>
                </a:lnTo>
                <a:lnTo>
                  <a:pt x="38455" y="189941"/>
                </a:lnTo>
                <a:lnTo>
                  <a:pt x="209321" y="189941"/>
                </a:lnTo>
                <a:lnTo>
                  <a:pt x="209321" y="0"/>
                </a:lnTo>
                <a:close/>
              </a:path>
            </a:pathLst>
          </a:custGeom>
          <a:solidFill>
            <a:srgbClr val="CDCDC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object 362">
            <a:extLst>
              <a:ext uri="{FF2B5EF4-FFF2-40B4-BE49-F238E27FC236}">
                <a16:creationId xmlns:a16="http://schemas.microsoft.com/office/drawing/2014/main" id="{B782F0B9-4817-41DC-C5D1-9D73E7E47486}"/>
              </a:ext>
            </a:extLst>
          </p:cNvPr>
          <p:cNvSpPr/>
          <p:nvPr/>
        </p:nvSpPr>
        <p:spPr>
          <a:xfrm>
            <a:off x="2421157" y="3564822"/>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1" name="object 363">
            <a:extLst>
              <a:ext uri="{FF2B5EF4-FFF2-40B4-BE49-F238E27FC236}">
                <a16:creationId xmlns:a16="http://schemas.microsoft.com/office/drawing/2014/main" id="{C284A135-C7B5-53CC-B6C0-357361BFD8C7}"/>
              </a:ext>
            </a:extLst>
          </p:cNvPr>
          <p:cNvSpPr/>
          <p:nvPr/>
        </p:nvSpPr>
        <p:spPr>
          <a:xfrm>
            <a:off x="2421158" y="3564820"/>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bject 364">
            <a:extLst>
              <a:ext uri="{FF2B5EF4-FFF2-40B4-BE49-F238E27FC236}">
                <a16:creationId xmlns:a16="http://schemas.microsoft.com/office/drawing/2014/main" id="{C37EEDFA-07D3-C0A6-A6C1-0112A55A4363}"/>
              </a:ext>
            </a:extLst>
          </p:cNvPr>
          <p:cNvSpPr/>
          <p:nvPr/>
        </p:nvSpPr>
        <p:spPr>
          <a:xfrm>
            <a:off x="2453684" y="3564822"/>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object 365">
            <a:extLst>
              <a:ext uri="{FF2B5EF4-FFF2-40B4-BE49-F238E27FC236}">
                <a16:creationId xmlns:a16="http://schemas.microsoft.com/office/drawing/2014/main" id="{C0ABF08C-6DB2-14B9-AB49-C79FE77B5471}"/>
              </a:ext>
            </a:extLst>
          </p:cNvPr>
          <p:cNvSpPr/>
          <p:nvPr/>
        </p:nvSpPr>
        <p:spPr>
          <a:xfrm>
            <a:off x="2453685" y="3564820"/>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object 366">
            <a:extLst>
              <a:ext uri="{FF2B5EF4-FFF2-40B4-BE49-F238E27FC236}">
                <a16:creationId xmlns:a16="http://schemas.microsoft.com/office/drawing/2014/main" id="{11A2A647-F872-3059-11F3-7313B5BCE713}"/>
              </a:ext>
            </a:extLst>
          </p:cNvPr>
          <p:cNvSpPr/>
          <p:nvPr/>
        </p:nvSpPr>
        <p:spPr>
          <a:xfrm>
            <a:off x="2486202" y="3564822"/>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5" name="object 367">
            <a:extLst>
              <a:ext uri="{FF2B5EF4-FFF2-40B4-BE49-F238E27FC236}">
                <a16:creationId xmlns:a16="http://schemas.microsoft.com/office/drawing/2014/main" id="{196FD611-C5DE-CE58-AE08-8E8D54749CFC}"/>
              </a:ext>
            </a:extLst>
          </p:cNvPr>
          <p:cNvSpPr/>
          <p:nvPr/>
        </p:nvSpPr>
        <p:spPr>
          <a:xfrm>
            <a:off x="2486205" y="3564820"/>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object 368">
            <a:extLst>
              <a:ext uri="{FF2B5EF4-FFF2-40B4-BE49-F238E27FC236}">
                <a16:creationId xmlns:a16="http://schemas.microsoft.com/office/drawing/2014/main" id="{CE72BF2F-2439-9E62-7C02-49C8F2082DDE}"/>
              </a:ext>
            </a:extLst>
          </p:cNvPr>
          <p:cNvSpPr/>
          <p:nvPr/>
        </p:nvSpPr>
        <p:spPr>
          <a:xfrm>
            <a:off x="2486202" y="3544640"/>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object 369">
            <a:extLst>
              <a:ext uri="{FF2B5EF4-FFF2-40B4-BE49-F238E27FC236}">
                <a16:creationId xmlns:a16="http://schemas.microsoft.com/office/drawing/2014/main" id="{F11CB87D-5634-8454-ECAA-9CCFB52E74D6}"/>
              </a:ext>
            </a:extLst>
          </p:cNvPr>
          <p:cNvSpPr/>
          <p:nvPr/>
        </p:nvSpPr>
        <p:spPr>
          <a:xfrm>
            <a:off x="2486205" y="3544643"/>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bject 370">
            <a:extLst>
              <a:ext uri="{FF2B5EF4-FFF2-40B4-BE49-F238E27FC236}">
                <a16:creationId xmlns:a16="http://schemas.microsoft.com/office/drawing/2014/main" id="{960D8AF8-446E-9BB7-06DA-47FA18C39A31}"/>
              </a:ext>
            </a:extLst>
          </p:cNvPr>
          <p:cNvSpPr/>
          <p:nvPr/>
        </p:nvSpPr>
        <p:spPr>
          <a:xfrm>
            <a:off x="2486202" y="3524459"/>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bject 371">
            <a:extLst>
              <a:ext uri="{FF2B5EF4-FFF2-40B4-BE49-F238E27FC236}">
                <a16:creationId xmlns:a16="http://schemas.microsoft.com/office/drawing/2014/main" id="{A9DBB728-9BDB-7B97-ACBE-E07BE2D171E4}"/>
              </a:ext>
            </a:extLst>
          </p:cNvPr>
          <p:cNvSpPr/>
          <p:nvPr/>
        </p:nvSpPr>
        <p:spPr>
          <a:xfrm>
            <a:off x="2486205" y="3524461"/>
            <a:ext cx="24140" cy="10771"/>
          </a:xfrm>
          <a:custGeom>
            <a:avLst/>
            <a:gdLst/>
            <a:ahLst/>
            <a:cxnLst/>
            <a:rect l="l" t="t" r="r" b="b"/>
            <a:pathLst>
              <a:path w="41275" h="18415">
                <a:moveTo>
                  <a:pt x="40982" y="18211"/>
                </a:moveTo>
                <a:lnTo>
                  <a:pt x="0" y="18211"/>
                </a:lnTo>
                <a:lnTo>
                  <a:pt x="0" y="0"/>
                </a:lnTo>
                <a:lnTo>
                  <a:pt x="40982" y="0"/>
                </a:lnTo>
                <a:lnTo>
                  <a:pt x="40982" y="18211"/>
                </a:lnTo>
                <a:close/>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object 372">
            <a:extLst>
              <a:ext uri="{FF2B5EF4-FFF2-40B4-BE49-F238E27FC236}">
                <a16:creationId xmlns:a16="http://schemas.microsoft.com/office/drawing/2014/main" id="{1E5A2189-ABEF-754C-DACE-7A068071273A}"/>
              </a:ext>
            </a:extLst>
          </p:cNvPr>
          <p:cNvSpPr/>
          <p:nvPr/>
        </p:nvSpPr>
        <p:spPr>
          <a:xfrm>
            <a:off x="2379117" y="3659039"/>
            <a:ext cx="0" cy="16341"/>
          </a:xfrm>
          <a:custGeom>
            <a:avLst/>
            <a:gdLst/>
            <a:ahLst/>
            <a:cxnLst/>
            <a:rect l="l" t="t" r="r" b="b"/>
            <a:pathLst>
              <a:path h="27940">
                <a:moveTo>
                  <a:pt x="0" y="0"/>
                </a:moveTo>
                <a:lnTo>
                  <a:pt x="0" y="27711"/>
                </a:lnTo>
              </a:path>
            </a:pathLst>
          </a:custGeom>
          <a:ln w="3175">
            <a:solidFill>
              <a:srgbClr val="1D1D1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object 373">
            <a:extLst>
              <a:ext uri="{FF2B5EF4-FFF2-40B4-BE49-F238E27FC236}">
                <a16:creationId xmlns:a16="http://schemas.microsoft.com/office/drawing/2014/main" id="{0EC7B1E3-CF97-5D79-FF36-5B046BD4EB7B}"/>
              </a:ext>
            </a:extLst>
          </p:cNvPr>
          <p:cNvSpPr/>
          <p:nvPr/>
        </p:nvSpPr>
        <p:spPr>
          <a:xfrm>
            <a:off x="2355115" y="3593927"/>
            <a:ext cx="808132" cy="85790"/>
          </a:xfrm>
          <a:custGeom>
            <a:avLst/>
            <a:gdLst/>
            <a:ahLst/>
            <a:cxnLst/>
            <a:rect l="l" t="t" r="r" b="b"/>
            <a:pathLst>
              <a:path w="1381760" h="146684">
                <a:moveTo>
                  <a:pt x="1381163" y="0"/>
                </a:moveTo>
                <a:lnTo>
                  <a:pt x="1276756" y="3848"/>
                </a:lnTo>
                <a:lnTo>
                  <a:pt x="1246733" y="23863"/>
                </a:lnTo>
                <a:lnTo>
                  <a:pt x="5303" y="23863"/>
                </a:lnTo>
                <a:lnTo>
                  <a:pt x="0" y="83883"/>
                </a:lnTo>
                <a:lnTo>
                  <a:pt x="76949" y="113144"/>
                </a:lnTo>
                <a:lnTo>
                  <a:pt x="40779" y="125450"/>
                </a:lnTo>
                <a:lnTo>
                  <a:pt x="103885" y="145465"/>
                </a:lnTo>
                <a:lnTo>
                  <a:pt x="1132564" y="146108"/>
                </a:lnTo>
                <a:lnTo>
                  <a:pt x="1329601" y="145465"/>
                </a:lnTo>
                <a:lnTo>
                  <a:pt x="1340048" y="143246"/>
                </a:lnTo>
                <a:lnTo>
                  <a:pt x="1350279" y="138718"/>
                </a:lnTo>
                <a:lnTo>
                  <a:pt x="1358058" y="131596"/>
                </a:lnTo>
                <a:lnTo>
                  <a:pt x="1361147" y="121589"/>
                </a:lnTo>
                <a:lnTo>
                  <a:pt x="1360654" y="112595"/>
                </a:lnTo>
                <a:lnTo>
                  <a:pt x="1357204" y="107353"/>
                </a:lnTo>
                <a:lnTo>
                  <a:pt x="1347839" y="103844"/>
                </a:lnTo>
                <a:lnTo>
                  <a:pt x="1329601" y="100050"/>
                </a:lnTo>
                <a:lnTo>
                  <a:pt x="1368864" y="23863"/>
                </a:lnTo>
                <a:lnTo>
                  <a:pt x="1246733" y="23863"/>
                </a:lnTo>
                <a:lnTo>
                  <a:pt x="1369264" y="23088"/>
                </a:lnTo>
                <a:lnTo>
                  <a:pt x="1381163" y="0"/>
                </a:lnTo>
                <a:close/>
              </a:path>
            </a:pathLst>
          </a:custGeom>
          <a:solidFill>
            <a:srgbClr val="E3052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object 374">
            <a:extLst>
              <a:ext uri="{FF2B5EF4-FFF2-40B4-BE49-F238E27FC236}">
                <a16:creationId xmlns:a16="http://schemas.microsoft.com/office/drawing/2014/main" id="{E64DD965-534F-7A53-F3FD-2A4CC896DA14}"/>
              </a:ext>
            </a:extLst>
          </p:cNvPr>
          <p:cNvSpPr/>
          <p:nvPr/>
        </p:nvSpPr>
        <p:spPr>
          <a:xfrm>
            <a:off x="2378965" y="3666053"/>
            <a:ext cx="772479" cy="0"/>
          </a:xfrm>
          <a:custGeom>
            <a:avLst/>
            <a:gdLst/>
            <a:ahLst/>
            <a:cxnLst/>
            <a:rect l="l" t="t" r="r" b="b"/>
            <a:pathLst>
              <a:path w="1320800">
                <a:moveTo>
                  <a:pt x="0" y="0"/>
                </a:moveTo>
                <a:lnTo>
                  <a:pt x="1320368" y="0"/>
                </a:lnTo>
              </a:path>
            </a:pathLst>
          </a:custGeom>
          <a:ln w="46567">
            <a:solidFill>
              <a:srgbClr val="6E0D0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object 375">
            <a:extLst>
              <a:ext uri="{FF2B5EF4-FFF2-40B4-BE49-F238E27FC236}">
                <a16:creationId xmlns:a16="http://schemas.microsoft.com/office/drawing/2014/main" id="{609712BF-EB4C-CC23-D8B4-6964C35601A1}"/>
              </a:ext>
            </a:extLst>
          </p:cNvPr>
          <p:cNvSpPr/>
          <p:nvPr/>
        </p:nvSpPr>
        <p:spPr>
          <a:xfrm>
            <a:off x="2593208" y="3564717"/>
            <a:ext cx="2228" cy="4828"/>
          </a:xfrm>
          <a:custGeom>
            <a:avLst/>
            <a:gdLst/>
            <a:ahLst/>
            <a:cxnLst/>
            <a:rect l="l" t="t" r="r" b="b"/>
            <a:pathLst>
              <a:path w="3810" h="8254">
                <a:moveTo>
                  <a:pt x="2514" y="0"/>
                </a:moveTo>
                <a:lnTo>
                  <a:pt x="723" y="25"/>
                </a:lnTo>
                <a:lnTo>
                  <a:pt x="49" y="711"/>
                </a:lnTo>
                <a:lnTo>
                  <a:pt x="0" y="7391"/>
                </a:lnTo>
                <a:lnTo>
                  <a:pt x="736" y="8102"/>
                </a:lnTo>
                <a:lnTo>
                  <a:pt x="1866" y="8077"/>
                </a:lnTo>
                <a:lnTo>
                  <a:pt x="2705" y="7886"/>
                </a:lnTo>
                <a:lnTo>
                  <a:pt x="3251" y="7226"/>
                </a:lnTo>
                <a:lnTo>
                  <a:pt x="3251" y="711"/>
                </a:lnTo>
                <a:lnTo>
                  <a:pt x="251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bject 376">
            <a:extLst>
              <a:ext uri="{FF2B5EF4-FFF2-40B4-BE49-F238E27FC236}">
                <a16:creationId xmlns:a16="http://schemas.microsoft.com/office/drawing/2014/main" id="{D0CEA568-AB6A-D212-0D44-595AD9411ACE}"/>
              </a:ext>
            </a:extLst>
          </p:cNvPr>
          <p:cNvSpPr/>
          <p:nvPr/>
        </p:nvSpPr>
        <p:spPr>
          <a:xfrm>
            <a:off x="2596358" y="3565274"/>
            <a:ext cx="3342" cy="4828"/>
          </a:xfrm>
          <a:custGeom>
            <a:avLst/>
            <a:gdLst/>
            <a:ahLst/>
            <a:cxnLst/>
            <a:rect l="l" t="t" r="r" b="b"/>
            <a:pathLst>
              <a:path w="5714" h="8254">
                <a:moveTo>
                  <a:pt x="2984" y="0"/>
                </a:moveTo>
                <a:lnTo>
                  <a:pt x="2057" y="482"/>
                </a:lnTo>
                <a:lnTo>
                  <a:pt x="1752" y="1447"/>
                </a:lnTo>
                <a:lnTo>
                  <a:pt x="266" y="5905"/>
                </a:lnTo>
                <a:lnTo>
                  <a:pt x="0" y="6769"/>
                </a:lnTo>
                <a:lnTo>
                  <a:pt x="482" y="7683"/>
                </a:lnTo>
                <a:lnTo>
                  <a:pt x="1447" y="7988"/>
                </a:lnTo>
                <a:lnTo>
                  <a:pt x="2413" y="8089"/>
                </a:lnTo>
                <a:lnTo>
                  <a:pt x="3136" y="7632"/>
                </a:lnTo>
                <a:lnTo>
                  <a:pt x="5168" y="1447"/>
                </a:lnTo>
                <a:lnTo>
                  <a:pt x="4686" y="533"/>
                </a:lnTo>
                <a:lnTo>
                  <a:pt x="298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object 377">
            <a:extLst>
              <a:ext uri="{FF2B5EF4-FFF2-40B4-BE49-F238E27FC236}">
                <a16:creationId xmlns:a16="http://schemas.microsoft.com/office/drawing/2014/main" id="{5F93C5AD-C62E-D223-BA74-14A32706EDF7}"/>
              </a:ext>
            </a:extLst>
          </p:cNvPr>
          <p:cNvSpPr/>
          <p:nvPr/>
        </p:nvSpPr>
        <p:spPr>
          <a:xfrm>
            <a:off x="2599290" y="3567187"/>
            <a:ext cx="4085" cy="4457"/>
          </a:xfrm>
          <a:custGeom>
            <a:avLst/>
            <a:gdLst/>
            <a:ahLst/>
            <a:cxnLst/>
            <a:rect l="l" t="t" r="r" b="b"/>
            <a:pathLst>
              <a:path w="6985" h="7620">
                <a:moveTo>
                  <a:pt x="4940" y="0"/>
                </a:moveTo>
                <a:lnTo>
                  <a:pt x="3911" y="177"/>
                </a:lnTo>
                <a:lnTo>
                  <a:pt x="0" y="5499"/>
                </a:lnTo>
                <a:lnTo>
                  <a:pt x="177" y="6515"/>
                </a:lnTo>
                <a:lnTo>
                  <a:pt x="990" y="7099"/>
                </a:lnTo>
                <a:lnTo>
                  <a:pt x="1879" y="7505"/>
                </a:lnTo>
                <a:lnTo>
                  <a:pt x="2717" y="7289"/>
                </a:lnTo>
                <a:lnTo>
                  <a:pt x="6057" y="2781"/>
                </a:lnTo>
                <a:lnTo>
                  <a:pt x="6578" y="2044"/>
                </a:lnTo>
                <a:lnTo>
                  <a:pt x="6400" y="1041"/>
                </a:lnTo>
                <a:lnTo>
                  <a:pt x="494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object 378">
            <a:extLst>
              <a:ext uri="{FF2B5EF4-FFF2-40B4-BE49-F238E27FC236}">
                <a16:creationId xmlns:a16="http://schemas.microsoft.com/office/drawing/2014/main" id="{5E183B68-BAE5-0FFB-4094-2399C5260D91}"/>
              </a:ext>
            </a:extLst>
          </p:cNvPr>
          <p:cNvSpPr/>
          <p:nvPr/>
        </p:nvSpPr>
        <p:spPr>
          <a:xfrm>
            <a:off x="2588947" y="3565260"/>
            <a:ext cx="3342" cy="4828"/>
          </a:xfrm>
          <a:custGeom>
            <a:avLst/>
            <a:gdLst/>
            <a:ahLst/>
            <a:cxnLst/>
            <a:rect l="l" t="t" r="r" b="b"/>
            <a:pathLst>
              <a:path w="5714" h="8254">
                <a:moveTo>
                  <a:pt x="2146" y="0"/>
                </a:moveTo>
                <a:lnTo>
                  <a:pt x="444" y="584"/>
                </a:lnTo>
                <a:lnTo>
                  <a:pt x="0" y="1511"/>
                </a:lnTo>
                <a:lnTo>
                  <a:pt x="292" y="2362"/>
                </a:lnTo>
                <a:lnTo>
                  <a:pt x="2044" y="7810"/>
                </a:lnTo>
                <a:lnTo>
                  <a:pt x="2971" y="8255"/>
                </a:lnTo>
                <a:lnTo>
                  <a:pt x="3924" y="7937"/>
                </a:lnTo>
                <a:lnTo>
                  <a:pt x="4775" y="7442"/>
                </a:lnTo>
                <a:lnTo>
                  <a:pt x="5092" y="6642"/>
                </a:lnTo>
                <a:lnTo>
                  <a:pt x="4838" y="5905"/>
                </a:lnTo>
                <a:lnTo>
                  <a:pt x="3365" y="1308"/>
                </a:lnTo>
                <a:lnTo>
                  <a:pt x="3073" y="457"/>
                </a:lnTo>
                <a:lnTo>
                  <a:pt x="214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object 379">
            <a:extLst>
              <a:ext uri="{FF2B5EF4-FFF2-40B4-BE49-F238E27FC236}">
                <a16:creationId xmlns:a16="http://schemas.microsoft.com/office/drawing/2014/main" id="{085238F4-9187-C243-7703-DD66BFA6F645}"/>
              </a:ext>
            </a:extLst>
          </p:cNvPr>
          <p:cNvSpPr/>
          <p:nvPr/>
        </p:nvSpPr>
        <p:spPr>
          <a:xfrm>
            <a:off x="2585198" y="3567176"/>
            <a:ext cx="4085" cy="4457"/>
          </a:xfrm>
          <a:custGeom>
            <a:avLst/>
            <a:gdLst/>
            <a:ahLst/>
            <a:cxnLst/>
            <a:rect l="l" t="t" r="r" b="b"/>
            <a:pathLst>
              <a:path w="6985" h="7620">
                <a:moveTo>
                  <a:pt x="1574" y="0"/>
                </a:moveTo>
                <a:lnTo>
                  <a:pt x="139" y="1104"/>
                </a:lnTo>
                <a:lnTo>
                  <a:pt x="0" y="2108"/>
                </a:lnTo>
                <a:lnTo>
                  <a:pt x="546" y="2832"/>
                </a:lnTo>
                <a:lnTo>
                  <a:pt x="3502" y="6908"/>
                </a:lnTo>
                <a:lnTo>
                  <a:pt x="3911" y="7442"/>
                </a:lnTo>
                <a:lnTo>
                  <a:pt x="4927" y="7594"/>
                </a:lnTo>
                <a:lnTo>
                  <a:pt x="5829" y="6908"/>
                </a:lnTo>
                <a:lnTo>
                  <a:pt x="6388" y="6248"/>
                </a:lnTo>
                <a:lnTo>
                  <a:pt x="6438" y="5397"/>
                </a:lnTo>
                <a:lnTo>
                  <a:pt x="5956" y="4762"/>
                </a:lnTo>
                <a:lnTo>
                  <a:pt x="3136" y="863"/>
                </a:lnTo>
                <a:lnTo>
                  <a:pt x="2590" y="139"/>
                </a:lnTo>
                <a:lnTo>
                  <a:pt x="157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bject 380">
            <a:extLst>
              <a:ext uri="{FF2B5EF4-FFF2-40B4-BE49-F238E27FC236}">
                <a16:creationId xmlns:a16="http://schemas.microsoft.com/office/drawing/2014/main" id="{BB9A03E3-5836-A44E-A26B-CE7AED190B4A}"/>
              </a:ext>
            </a:extLst>
          </p:cNvPr>
          <p:cNvSpPr/>
          <p:nvPr/>
        </p:nvSpPr>
        <p:spPr>
          <a:xfrm>
            <a:off x="2593208" y="3588543"/>
            <a:ext cx="2228" cy="4828"/>
          </a:xfrm>
          <a:custGeom>
            <a:avLst/>
            <a:gdLst/>
            <a:ahLst/>
            <a:cxnLst/>
            <a:rect l="l" t="t" r="r" b="b"/>
            <a:pathLst>
              <a:path w="3810" h="8254">
                <a:moveTo>
                  <a:pt x="736" y="0"/>
                </a:moveTo>
                <a:lnTo>
                  <a:pt x="0" y="711"/>
                </a:lnTo>
                <a:lnTo>
                  <a:pt x="37" y="7378"/>
                </a:lnTo>
                <a:lnTo>
                  <a:pt x="723" y="8077"/>
                </a:lnTo>
                <a:lnTo>
                  <a:pt x="2514" y="8102"/>
                </a:lnTo>
                <a:lnTo>
                  <a:pt x="3251" y="7378"/>
                </a:lnTo>
                <a:lnTo>
                  <a:pt x="3251" y="889"/>
                </a:lnTo>
                <a:lnTo>
                  <a:pt x="2705" y="215"/>
                </a:lnTo>
                <a:lnTo>
                  <a:pt x="1968" y="50"/>
                </a:lnTo>
                <a:lnTo>
                  <a:pt x="1638" y="12"/>
                </a:lnTo>
                <a:lnTo>
                  <a:pt x="73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object 381">
            <a:extLst>
              <a:ext uri="{FF2B5EF4-FFF2-40B4-BE49-F238E27FC236}">
                <a16:creationId xmlns:a16="http://schemas.microsoft.com/office/drawing/2014/main" id="{2E6C43B2-7543-E6AE-4BD6-DEC6DBD523ED}"/>
              </a:ext>
            </a:extLst>
          </p:cNvPr>
          <p:cNvSpPr/>
          <p:nvPr/>
        </p:nvSpPr>
        <p:spPr>
          <a:xfrm>
            <a:off x="2596358" y="3587993"/>
            <a:ext cx="3342" cy="4828"/>
          </a:xfrm>
          <a:custGeom>
            <a:avLst/>
            <a:gdLst/>
            <a:ahLst/>
            <a:cxnLst/>
            <a:rect l="l" t="t" r="r" b="b"/>
            <a:pathLst>
              <a:path w="5714" h="8254">
                <a:moveTo>
                  <a:pt x="2413" y="0"/>
                </a:moveTo>
                <a:lnTo>
                  <a:pt x="1447" y="101"/>
                </a:lnTo>
                <a:lnTo>
                  <a:pt x="482" y="406"/>
                </a:lnTo>
                <a:lnTo>
                  <a:pt x="0" y="1320"/>
                </a:lnTo>
                <a:lnTo>
                  <a:pt x="266" y="2171"/>
                </a:lnTo>
                <a:lnTo>
                  <a:pt x="1790" y="6743"/>
                </a:lnTo>
                <a:lnTo>
                  <a:pt x="2057" y="7607"/>
                </a:lnTo>
                <a:lnTo>
                  <a:pt x="2984" y="8089"/>
                </a:lnTo>
                <a:lnTo>
                  <a:pt x="4686" y="7543"/>
                </a:lnTo>
                <a:lnTo>
                  <a:pt x="5168" y="6642"/>
                </a:lnTo>
                <a:lnTo>
                  <a:pt x="4902" y="5791"/>
                </a:lnTo>
                <a:lnTo>
                  <a:pt x="3136" y="469"/>
                </a:lnTo>
                <a:lnTo>
                  <a:pt x="241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object 382">
            <a:extLst>
              <a:ext uri="{FF2B5EF4-FFF2-40B4-BE49-F238E27FC236}">
                <a16:creationId xmlns:a16="http://schemas.microsoft.com/office/drawing/2014/main" id="{2D56C3C1-3F8B-B985-AC42-EBB837E8E52A}"/>
              </a:ext>
            </a:extLst>
          </p:cNvPr>
          <p:cNvSpPr/>
          <p:nvPr/>
        </p:nvSpPr>
        <p:spPr>
          <a:xfrm>
            <a:off x="2599290" y="3586423"/>
            <a:ext cx="4085" cy="4457"/>
          </a:xfrm>
          <a:custGeom>
            <a:avLst/>
            <a:gdLst/>
            <a:ahLst/>
            <a:cxnLst/>
            <a:rect l="l" t="t" r="r" b="b"/>
            <a:pathLst>
              <a:path w="6985" h="7620">
                <a:moveTo>
                  <a:pt x="1879" y="0"/>
                </a:moveTo>
                <a:lnTo>
                  <a:pt x="990" y="393"/>
                </a:lnTo>
                <a:lnTo>
                  <a:pt x="177" y="990"/>
                </a:lnTo>
                <a:lnTo>
                  <a:pt x="0" y="2006"/>
                </a:lnTo>
                <a:lnTo>
                  <a:pt x="3911" y="7327"/>
                </a:lnTo>
                <a:lnTo>
                  <a:pt x="4940" y="7505"/>
                </a:lnTo>
                <a:lnTo>
                  <a:pt x="6400" y="6464"/>
                </a:lnTo>
                <a:lnTo>
                  <a:pt x="6578" y="5448"/>
                </a:lnTo>
                <a:lnTo>
                  <a:pt x="2717" y="215"/>
                </a:lnTo>
                <a:lnTo>
                  <a:pt x="1879"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object 383">
            <a:extLst>
              <a:ext uri="{FF2B5EF4-FFF2-40B4-BE49-F238E27FC236}">
                <a16:creationId xmlns:a16="http://schemas.microsoft.com/office/drawing/2014/main" id="{2D867076-7E4C-2B66-912F-43F7151FBCB9}"/>
              </a:ext>
            </a:extLst>
          </p:cNvPr>
          <p:cNvSpPr/>
          <p:nvPr/>
        </p:nvSpPr>
        <p:spPr>
          <a:xfrm>
            <a:off x="2588947" y="3587903"/>
            <a:ext cx="3342" cy="4828"/>
          </a:xfrm>
          <a:custGeom>
            <a:avLst/>
            <a:gdLst/>
            <a:ahLst/>
            <a:cxnLst/>
            <a:rect l="l" t="t" r="r" b="b"/>
            <a:pathLst>
              <a:path w="5714" h="8254">
                <a:moveTo>
                  <a:pt x="2971" y="0"/>
                </a:moveTo>
                <a:lnTo>
                  <a:pt x="2044" y="444"/>
                </a:lnTo>
                <a:lnTo>
                  <a:pt x="292" y="5892"/>
                </a:lnTo>
                <a:lnTo>
                  <a:pt x="0" y="6743"/>
                </a:lnTo>
                <a:lnTo>
                  <a:pt x="444" y="7670"/>
                </a:lnTo>
                <a:lnTo>
                  <a:pt x="2146" y="8255"/>
                </a:lnTo>
                <a:lnTo>
                  <a:pt x="3073" y="7797"/>
                </a:lnTo>
                <a:lnTo>
                  <a:pt x="3430" y="6743"/>
                </a:lnTo>
                <a:lnTo>
                  <a:pt x="4838" y="2362"/>
                </a:lnTo>
                <a:lnTo>
                  <a:pt x="5092" y="1625"/>
                </a:lnTo>
                <a:lnTo>
                  <a:pt x="4775" y="825"/>
                </a:lnTo>
                <a:lnTo>
                  <a:pt x="4038" y="381"/>
                </a:lnTo>
                <a:lnTo>
                  <a:pt x="297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object 384">
            <a:extLst>
              <a:ext uri="{FF2B5EF4-FFF2-40B4-BE49-F238E27FC236}">
                <a16:creationId xmlns:a16="http://schemas.microsoft.com/office/drawing/2014/main" id="{4D617325-161D-39E0-BFC6-49FDE1C44B27}"/>
              </a:ext>
            </a:extLst>
          </p:cNvPr>
          <p:cNvSpPr/>
          <p:nvPr/>
        </p:nvSpPr>
        <p:spPr>
          <a:xfrm>
            <a:off x="2585198" y="3586382"/>
            <a:ext cx="4085" cy="4457"/>
          </a:xfrm>
          <a:custGeom>
            <a:avLst/>
            <a:gdLst/>
            <a:ahLst/>
            <a:cxnLst/>
            <a:rect l="l" t="t" r="r" b="b"/>
            <a:pathLst>
              <a:path w="6985" h="7620">
                <a:moveTo>
                  <a:pt x="4927" y="0"/>
                </a:moveTo>
                <a:lnTo>
                  <a:pt x="3911" y="139"/>
                </a:lnTo>
                <a:lnTo>
                  <a:pt x="3365" y="850"/>
                </a:lnTo>
                <a:lnTo>
                  <a:pt x="546" y="4762"/>
                </a:lnTo>
                <a:lnTo>
                  <a:pt x="0" y="5473"/>
                </a:lnTo>
                <a:lnTo>
                  <a:pt x="139" y="6489"/>
                </a:lnTo>
                <a:lnTo>
                  <a:pt x="1574" y="7581"/>
                </a:lnTo>
                <a:lnTo>
                  <a:pt x="2590" y="7442"/>
                </a:lnTo>
                <a:lnTo>
                  <a:pt x="3136" y="6731"/>
                </a:lnTo>
                <a:lnTo>
                  <a:pt x="5956" y="2819"/>
                </a:lnTo>
                <a:lnTo>
                  <a:pt x="6438" y="2184"/>
                </a:lnTo>
                <a:lnTo>
                  <a:pt x="6388" y="1333"/>
                </a:lnTo>
                <a:lnTo>
                  <a:pt x="5740" y="596"/>
                </a:lnTo>
                <a:lnTo>
                  <a:pt x="4927"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object 385">
            <a:extLst>
              <a:ext uri="{FF2B5EF4-FFF2-40B4-BE49-F238E27FC236}">
                <a16:creationId xmlns:a16="http://schemas.microsoft.com/office/drawing/2014/main" id="{CD25EC9B-C673-5AF5-E584-F55C57A85969}"/>
              </a:ext>
            </a:extLst>
          </p:cNvPr>
          <p:cNvSpPr/>
          <p:nvPr/>
        </p:nvSpPr>
        <p:spPr>
          <a:xfrm>
            <a:off x="2603970" y="3590950"/>
            <a:ext cx="4085" cy="4085"/>
          </a:xfrm>
          <a:custGeom>
            <a:avLst/>
            <a:gdLst/>
            <a:ahLst/>
            <a:cxnLst/>
            <a:rect l="l" t="t" r="r" b="b"/>
            <a:pathLst>
              <a:path w="6985" h="6984">
                <a:moveTo>
                  <a:pt x="5029" y="0"/>
                </a:moveTo>
                <a:lnTo>
                  <a:pt x="1396" y="0"/>
                </a:lnTo>
                <a:lnTo>
                  <a:pt x="0" y="1396"/>
                </a:lnTo>
                <a:lnTo>
                  <a:pt x="0" y="5219"/>
                </a:lnTo>
                <a:lnTo>
                  <a:pt x="1396" y="6616"/>
                </a:lnTo>
                <a:lnTo>
                  <a:pt x="4711" y="6616"/>
                </a:lnTo>
                <a:lnTo>
                  <a:pt x="5684" y="5867"/>
                </a:lnTo>
                <a:lnTo>
                  <a:pt x="1816" y="5867"/>
                </a:lnTo>
                <a:lnTo>
                  <a:pt x="673" y="4775"/>
                </a:lnTo>
                <a:lnTo>
                  <a:pt x="647" y="3390"/>
                </a:lnTo>
                <a:lnTo>
                  <a:pt x="6515" y="3390"/>
                </a:lnTo>
                <a:lnTo>
                  <a:pt x="6497" y="2705"/>
                </a:lnTo>
                <a:lnTo>
                  <a:pt x="723" y="2705"/>
                </a:lnTo>
                <a:lnTo>
                  <a:pt x="1000" y="1574"/>
                </a:lnTo>
                <a:lnTo>
                  <a:pt x="2006" y="749"/>
                </a:lnTo>
                <a:lnTo>
                  <a:pt x="5792" y="749"/>
                </a:lnTo>
                <a:lnTo>
                  <a:pt x="5029" y="0"/>
                </a:lnTo>
                <a:close/>
              </a:path>
              <a:path w="6985" h="6984">
                <a:moveTo>
                  <a:pt x="6388" y="4267"/>
                </a:moveTo>
                <a:lnTo>
                  <a:pt x="5613" y="4267"/>
                </a:lnTo>
                <a:lnTo>
                  <a:pt x="5232" y="5219"/>
                </a:lnTo>
                <a:lnTo>
                  <a:pt x="4305" y="5867"/>
                </a:lnTo>
                <a:lnTo>
                  <a:pt x="5684" y="5867"/>
                </a:lnTo>
                <a:lnTo>
                  <a:pt x="5981" y="5638"/>
                </a:lnTo>
                <a:lnTo>
                  <a:pt x="6388" y="4267"/>
                </a:lnTo>
                <a:close/>
              </a:path>
              <a:path w="6985" h="6984">
                <a:moveTo>
                  <a:pt x="5792" y="749"/>
                </a:moveTo>
                <a:lnTo>
                  <a:pt x="4419" y="749"/>
                </a:lnTo>
                <a:lnTo>
                  <a:pt x="5435" y="1574"/>
                </a:lnTo>
                <a:lnTo>
                  <a:pt x="5702" y="2705"/>
                </a:lnTo>
                <a:lnTo>
                  <a:pt x="6497"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object 386">
            <a:extLst>
              <a:ext uri="{FF2B5EF4-FFF2-40B4-BE49-F238E27FC236}">
                <a16:creationId xmlns:a16="http://schemas.microsoft.com/office/drawing/2014/main" id="{7F5724A4-A4F5-F278-910D-9393759A39B1}"/>
              </a:ext>
            </a:extLst>
          </p:cNvPr>
          <p:cNvSpPr/>
          <p:nvPr/>
        </p:nvSpPr>
        <p:spPr>
          <a:xfrm>
            <a:off x="2608850" y="3590950"/>
            <a:ext cx="2971" cy="4085"/>
          </a:xfrm>
          <a:custGeom>
            <a:avLst/>
            <a:gdLst/>
            <a:ahLst/>
            <a:cxnLst/>
            <a:rect l="l" t="t" r="r" b="b"/>
            <a:pathLst>
              <a:path w="5080" h="6984">
                <a:moveTo>
                  <a:pt x="749" y="126"/>
                </a:moveTo>
                <a:lnTo>
                  <a:pt x="0" y="126"/>
                </a:lnTo>
                <a:lnTo>
                  <a:pt x="0" y="6489"/>
                </a:lnTo>
                <a:lnTo>
                  <a:pt x="749" y="6489"/>
                </a:lnTo>
                <a:lnTo>
                  <a:pt x="749" y="1473"/>
                </a:lnTo>
                <a:lnTo>
                  <a:pt x="1409" y="812"/>
                </a:lnTo>
                <a:lnTo>
                  <a:pt x="749" y="812"/>
                </a:lnTo>
                <a:lnTo>
                  <a:pt x="749" y="126"/>
                </a:lnTo>
                <a:close/>
              </a:path>
              <a:path w="5080" h="6984">
                <a:moveTo>
                  <a:pt x="4474" y="723"/>
                </a:moveTo>
                <a:lnTo>
                  <a:pt x="3352" y="723"/>
                </a:lnTo>
                <a:lnTo>
                  <a:pt x="4102" y="1473"/>
                </a:lnTo>
                <a:lnTo>
                  <a:pt x="4102" y="6489"/>
                </a:lnTo>
                <a:lnTo>
                  <a:pt x="4825" y="6489"/>
                </a:lnTo>
                <a:lnTo>
                  <a:pt x="4825" y="1066"/>
                </a:lnTo>
                <a:lnTo>
                  <a:pt x="4474" y="723"/>
                </a:lnTo>
                <a:close/>
              </a:path>
              <a:path w="5080" h="6984">
                <a:moveTo>
                  <a:pt x="3733" y="0"/>
                </a:moveTo>
                <a:lnTo>
                  <a:pt x="1803" y="0"/>
                </a:lnTo>
                <a:lnTo>
                  <a:pt x="1181" y="304"/>
                </a:lnTo>
                <a:lnTo>
                  <a:pt x="749" y="812"/>
                </a:lnTo>
                <a:lnTo>
                  <a:pt x="1409" y="812"/>
                </a:lnTo>
                <a:lnTo>
                  <a:pt x="4474" y="723"/>
                </a:lnTo>
                <a:lnTo>
                  <a:pt x="3733"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bject 387">
            <a:extLst>
              <a:ext uri="{FF2B5EF4-FFF2-40B4-BE49-F238E27FC236}">
                <a16:creationId xmlns:a16="http://schemas.microsoft.com/office/drawing/2014/main" id="{4CD1BFCB-3C83-97A9-544E-D5186FB68B75}"/>
              </a:ext>
            </a:extLst>
          </p:cNvPr>
          <p:cNvSpPr/>
          <p:nvPr/>
        </p:nvSpPr>
        <p:spPr>
          <a:xfrm>
            <a:off x="2612774" y="3590950"/>
            <a:ext cx="4085" cy="4085"/>
          </a:xfrm>
          <a:custGeom>
            <a:avLst/>
            <a:gdLst/>
            <a:ahLst/>
            <a:cxnLst/>
            <a:rect l="l" t="t" r="r" b="b"/>
            <a:pathLst>
              <a:path w="6985" h="6984">
                <a:moveTo>
                  <a:pt x="5029" y="0"/>
                </a:moveTo>
                <a:lnTo>
                  <a:pt x="1396" y="0"/>
                </a:lnTo>
                <a:lnTo>
                  <a:pt x="0" y="1396"/>
                </a:lnTo>
                <a:lnTo>
                  <a:pt x="0" y="5219"/>
                </a:lnTo>
                <a:lnTo>
                  <a:pt x="1396" y="6616"/>
                </a:lnTo>
                <a:lnTo>
                  <a:pt x="4711" y="6616"/>
                </a:lnTo>
                <a:lnTo>
                  <a:pt x="5684" y="5867"/>
                </a:lnTo>
                <a:lnTo>
                  <a:pt x="1816" y="5867"/>
                </a:lnTo>
                <a:lnTo>
                  <a:pt x="673" y="4775"/>
                </a:lnTo>
                <a:lnTo>
                  <a:pt x="647" y="3390"/>
                </a:lnTo>
                <a:lnTo>
                  <a:pt x="6515" y="3390"/>
                </a:lnTo>
                <a:lnTo>
                  <a:pt x="6497" y="2705"/>
                </a:lnTo>
                <a:lnTo>
                  <a:pt x="723" y="2705"/>
                </a:lnTo>
                <a:lnTo>
                  <a:pt x="1000" y="1574"/>
                </a:lnTo>
                <a:lnTo>
                  <a:pt x="2006" y="749"/>
                </a:lnTo>
                <a:lnTo>
                  <a:pt x="5792" y="749"/>
                </a:lnTo>
                <a:lnTo>
                  <a:pt x="5029" y="0"/>
                </a:lnTo>
                <a:close/>
              </a:path>
              <a:path w="6985" h="6984">
                <a:moveTo>
                  <a:pt x="6388" y="4267"/>
                </a:moveTo>
                <a:lnTo>
                  <a:pt x="5613" y="4267"/>
                </a:lnTo>
                <a:lnTo>
                  <a:pt x="5232" y="5219"/>
                </a:lnTo>
                <a:lnTo>
                  <a:pt x="4305" y="5867"/>
                </a:lnTo>
                <a:lnTo>
                  <a:pt x="5684" y="5867"/>
                </a:lnTo>
                <a:lnTo>
                  <a:pt x="5981" y="5638"/>
                </a:lnTo>
                <a:lnTo>
                  <a:pt x="6388" y="4267"/>
                </a:lnTo>
                <a:close/>
              </a:path>
              <a:path w="6985" h="6984">
                <a:moveTo>
                  <a:pt x="5792" y="749"/>
                </a:moveTo>
                <a:lnTo>
                  <a:pt x="4419" y="749"/>
                </a:lnTo>
                <a:lnTo>
                  <a:pt x="5448" y="1574"/>
                </a:lnTo>
                <a:lnTo>
                  <a:pt x="5702" y="2705"/>
                </a:lnTo>
                <a:lnTo>
                  <a:pt x="6497"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object 388">
            <a:extLst>
              <a:ext uri="{FF2B5EF4-FFF2-40B4-BE49-F238E27FC236}">
                <a16:creationId xmlns:a16="http://schemas.microsoft.com/office/drawing/2014/main" id="{8D6B00BF-7253-6967-BBD1-0A5B1317D364}"/>
              </a:ext>
            </a:extLst>
          </p:cNvPr>
          <p:cNvSpPr/>
          <p:nvPr/>
        </p:nvSpPr>
        <p:spPr>
          <a:xfrm>
            <a:off x="2617652" y="3590945"/>
            <a:ext cx="2228" cy="4085"/>
          </a:xfrm>
          <a:custGeom>
            <a:avLst/>
            <a:gdLst/>
            <a:ahLst/>
            <a:cxnLst/>
            <a:rect l="l" t="t" r="r" b="b"/>
            <a:pathLst>
              <a:path w="3810" h="6984">
                <a:moveTo>
                  <a:pt x="749" y="139"/>
                </a:moveTo>
                <a:lnTo>
                  <a:pt x="0" y="139"/>
                </a:lnTo>
                <a:lnTo>
                  <a:pt x="0" y="6502"/>
                </a:lnTo>
                <a:lnTo>
                  <a:pt x="749" y="6502"/>
                </a:lnTo>
                <a:lnTo>
                  <a:pt x="749" y="1663"/>
                </a:lnTo>
                <a:lnTo>
                  <a:pt x="1318" y="1117"/>
                </a:lnTo>
                <a:lnTo>
                  <a:pt x="749" y="1117"/>
                </a:lnTo>
                <a:lnTo>
                  <a:pt x="749" y="139"/>
                </a:lnTo>
                <a:close/>
              </a:path>
              <a:path w="3810" h="6984">
                <a:moveTo>
                  <a:pt x="3098" y="0"/>
                </a:moveTo>
                <a:lnTo>
                  <a:pt x="1981" y="0"/>
                </a:lnTo>
                <a:lnTo>
                  <a:pt x="1219" y="444"/>
                </a:lnTo>
                <a:lnTo>
                  <a:pt x="749" y="1117"/>
                </a:lnTo>
                <a:lnTo>
                  <a:pt x="1318" y="1117"/>
                </a:lnTo>
                <a:lnTo>
                  <a:pt x="1701" y="749"/>
                </a:lnTo>
                <a:lnTo>
                  <a:pt x="3429" y="749"/>
                </a:lnTo>
                <a:lnTo>
                  <a:pt x="3429" y="50"/>
                </a:lnTo>
                <a:lnTo>
                  <a:pt x="3098" y="0"/>
                </a:lnTo>
                <a:close/>
              </a:path>
              <a:path w="3810" h="6984">
                <a:moveTo>
                  <a:pt x="3429" y="749"/>
                </a:moveTo>
                <a:lnTo>
                  <a:pt x="3098" y="749"/>
                </a:lnTo>
                <a:lnTo>
                  <a:pt x="3429" y="812"/>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object 389">
            <a:extLst>
              <a:ext uri="{FF2B5EF4-FFF2-40B4-BE49-F238E27FC236}">
                <a16:creationId xmlns:a16="http://schemas.microsoft.com/office/drawing/2014/main" id="{18A8097E-DF18-3FA7-E51E-8768245C4581}"/>
              </a:ext>
            </a:extLst>
          </p:cNvPr>
          <p:cNvSpPr/>
          <p:nvPr/>
        </p:nvSpPr>
        <p:spPr>
          <a:xfrm>
            <a:off x="2620107" y="3590952"/>
            <a:ext cx="4085" cy="6313"/>
          </a:xfrm>
          <a:custGeom>
            <a:avLst/>
            <a:gdLst/>
            <a:ahLst/>
            <a:cxnLst/>
            <a:rect l="l" t="t" r="r" b="b"/>
            <a:pathLst>
              <a:path w="6985" h="10795">
                <a:moveTo>
                  <a:pt x="939" y="7988"/>
                </a:moveTo>
                <a:lnTo>
                  <a:pt x="253" y="8305"/>
                </a:lnTo>
                <a:lnTo>
                  <a:pt x="761" y="9512"/>
                </a:lnTo>
                <a:lnTo>
                  <a:pt x="1930" y="10337"/>
                </a:lnTo>
                <a:lnTo>
                  <a:pt x="5143" y="10337"/>
                </a:lnTo>
                <a:lnTo>
                  <a:pt x="5892" y="9588"/>
                </a:lnTo>
                <a:lnTo>
                  <a:pt x="2235" y="9588"/>
                </a:lnTo>
                <a:lnTo>
                  <a:pt x="1320" y="8953"/>
                </a:lnTo>
                <a:lnTo>
                  <a:pt x="939" y="7988"/>
                </a:lnTo>
                <a:close/>
              </a:path>
              <a:path w="6985" h="10795">
                <a:moveTo>
                  <a:pt x="6616" y="5410"/>
                </a:moveTo>
                <a:lnTo>
                  <a:pt x="5867" y="5410"/>
                </a:lnTo>
                <a:lnTo>
                  <a:pt x="5867" y="8445"/>
                </a:lnTo>
                <a:lnTo>
                  <a:pt x="4724" y="9588"/>
                </a:lnTo>
                <a:lnTo>
                  <a:pt x="5892" y="9588"/>
                </a:lnTo>
                <a:lnTo>
                  <a:pt x="6527" y="8953"/>
                </a:lnTo>
                <a:lnTo>
                  <a:pt x="6616" y="5410"/>
                </a:lnTo>
                <a:close/>
              </a:path>
              <a:path w="6985" h="10795">
                <a:moveTo>
                  <a:pt x="4330" y="0"/>
                </a:moveTo>
                <a:lnTo>
                  <a:pt x="1473" y="0"/>
                </a:lnTo>
                <a:lnTo>
                  <a:pt x="0" y="1473"/>
                </a:lnTo>
                <a:lnTo>
                  <a:pt x="0" y="5143"/>
                </a:lnTo>
                <a:lnTo>
                  <a:pt x="1473" y="6629"/>
                </a:lnTo>
                <a:lnTo>
                  <a:pt x="4330" y="6629"/>
                </a:lnTo>
                <a:lnTo>
                  <a:pt x="5257" y="6146"/>
                </a:lnTo>
                <a:lnTo>
                  <a:pt x="5478" y="5880"/>
                </a:lnTo>
                <a:lnTo>
                  <a:pt x="1879" y="5880"/>
                </a:lnTo>
                <a:lnTo>
                  <a:pt x="736" y="4724"/>
                </a:lnTo>
                <a:lnTo>
                  <a:pt x="736" y="1879"/>
                </a:lnTo>
                <a:lnTo>
                  <a:pt x="1879" y="749"/>
                </a:lnTo>
                <a:lnTo>
                  <a:pt x="5495" y="749"/>
                </a:lnTo>
                <a:lnTo>
                  <a:pt x="5257" y="457"/>
                </a:lnTo>
                <a:lnTo>
                  <a:pt x="4330" y="0"/>
                </a:lnTo>
                <a:close/>
              </a:path>
              <a:path w="6985" h="10795">
                <a:moveTo>
                  <a:pt x="5495" y="749"/>
                </a:moveTo>
                <a:lnTo>
                  <a:pt x="4724" y="749"/>
                </a:lnTo>
                <a:lnTo>
                  <a:pt x="5867" y="1879"/>
                </a:lnTo>
                <a:lnTo>
                  <a:pt x="5867" y="4724"/>
                </a:lnTo>
                <a:lnTo>
                  <a:pt x="4724" y="5880"/>
                </a:lnTo>
                <a:lnTo>
                  <a:pt x="5478" y="5880"/>
                </a:lnTo>
                <a:lnTo>
                  <a:pt x="5867" y="5410"/>
                </a:lnTo>
                <a:lnTo>
                  <a:pt x="6616" y="5410"/>
                </a:lnTo>
                <a:lnTo>
                  <a:pt x="6616" y="1206"/>
                </a:lnTo>
                <a:lnTo>
                  <a:pt x="5867" y="1206"/>
                </a:lnTo>
                <a:lnTo>
                  <a:pt x="5495" y="749"/>
                </a:lnTo>
                <a:close/>
              </a:path>
              <a:path w="6985" h="10795">
                <a:moveTo>
                  <a:pt x="6616" y="126"/>
                </a:moveTo>
                <a:lnTo>
                  <a:pt x="5867" y="126"/>
                </a:lnTo>
                <a:lnTo>
                  <a:pt x="5867" y="1206"/>
                </a:lnTo>
                <a:lnTo>
                  <a:pt x="6616" y="1206"/>
                </a:lnTo>
                <a:lnTo>
                  <a:pt x="6616" y="126"/>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bject 390">
            <a:extLst>
              <a:ext uri="{FF2B5EF4-FFF2-40B4-BE49-F238E27FC236}">
                <a16:creationId xmlns:a16="http://schemas.microsoft.com/office/drawing/2014/main" id="{1E9D892B-EB90-8340-6882-D468EDDD4B35}"/>
              </a:ext>
            </a:extLst>
          </p:cNvPr>
          <p:cNvSpPr/>
          <p:nvPr/>
        </p:nvSpPr>
        <p:spPr>
          <a:xfrm>
            <a:off x="2625304" y="3589628"/>
            <a:ext cx="743" cy="5200"/>
          </a:xfrm>
          <a:custGeom>
            <a:avLst/>
            <a:gdLst/>
            <a:ahLst/>
            <a:cxnLst/>
            <a:rect l="l" t="t" r="r" b="b"/>
            <a:pathLst>
              <a:path w="1269" h="8890">
                <a:moveTo>
                  <a:pt x="965" y="2387"/>
                </a:moveTo>
                <a:lnTo>
                  <a:pt x="228" y="2387"/>
                </a:lnTo>
                <a:lnTo>
                  <a:pt x="228" y="8750"/>
                </a:lnTo>
                <a:lnTo>
                  <a:pt x="965" y="8750"/>
                </a:lnTo>
                <a:lnTo>
                  <a:pt x="965" y="2387"/>
                </a:lnTo>
                <a:close/>
              </a:path>
              <a:path w="1269" h="8890">
                <a:moveTo>
                  <a:pt x="914" y="0"/>
                </a:moveTo>
                <a:lnTo>
                  <a:pt x="279" y="0"/>
                </a:lnTo>
                <a:lnTo>
                  <a:pt x="0" y="253"/>
                </a:lnTo>
                <a:lnTo>
                  <a:pt x="0" y="901"/>
                </a:lnTo>
                <a:lnTo>
                  <a:pt x="279" y="1168"/>
                </a:lnTo>
                <a:lnTo>
                  <a:pt x="914" y="1168"/>
                </a:lnTo>
                <a:lnTo>
                  <a:pt x="1181" y="901"/>
                </a:lnTo>
                <a:lnTo>
                  <a:pt x="1181" y="253"/>
                </a:lnTo>
                <a:lnTo>
                  <a:pt x="914"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object 391">
            <a:extLst>
              <a:ext uri="{FF2B5EF4-FFF2-40B4-BE49-F238E27FC236}">
                <a16:creationId xmlns:a16="http://schemas.microsoft.com/office/drawing/2014/main" id="{94FBE8C6-5CE8-1A72-90AC-50B903518A5C}"/>
              </a:ext>
            </a:extLst>
          </p:cNvPr>
          <p:cNvSpPr/>
          <p:nvPr/>
        </p:nvSpPr>
        <p:spPr>
          <a:xfrm>
            <a:off x="2627101" y="3590950"/>
            <a:ext cx="4085" cy="4085"/>
          </a:xfrm>
          <a:custGeom>
            <a:avLst/>
            <a:gdLst/>
            <a:ahLst/>
            <a:cxnLst/>
            <a:rect l="l" t="t" r="r" b="b"/>
            <a:pathLst>
              <a:path w="6985" h="6984">
                <a:moveTo>
                  <a:pt x="5029" y="0"/>
                </a:moveTo>
                <a:lnTo>
                  <a:pt x="1396" y="0"/>
                </a:lnTo>
                <a:lnTo>
                  <a:pt x="0" y="1396"/>
                </a:lnTo>
                <a:lnTo>
                  <a:pt x="0" y="5219"/>
                </a:lnTo>
                <a:lnTo>
                  <a:pt x="1396" y="6616"/>
                </a:lnTo>
                <a:lnTo>
                  <a:pt x="4724" y="6616"/>
                </a:lnTo>
                <a:lnTo>
                  <a:pt x="5687" y="5867"/>
                </a:lnTo>
                <a:lnTo>
                  <a:pt x="1828" y="5867"/>
                </a:lnTo>
                <a:lnTo>
                  <a:pt x="685" y="4775"/>
                </a:lnTo>
                <a:lnTo>
                  <a:pt x="647" y="3390"/>
                </a:lnTo>
                <a:lnTo>
                  <a:pt x="6527" y="3390"/>
                </a:lnTo>
                <a:lnTo>
                  <a:pt x="6506" y="2705"/>
                </a:lnTo>
                <a:lnTo>
                  <a:pt x="736" y="2705"/>
                </a:lnTo>
                <a:lnTo>
                  <a:pt x="1000" y="1574"/>
                </a:lnTo>
                <a:lnTo>
                  <a:pt x="2006" y="749"/>
                </a:lnTo>
                <a:lnTo>
                  <a:pt x="5792" y="749"/>
                </a:lnTo>
                <a:lnTo>
                  <a:pt x="5029" y="0"/>
                </a:lnTo>
                <a:close/>
              </a:path>
              <a:path w="6985" h="6984">
                <a:moveTo>
                  <a:pt x="6400" y="4267"/>
                </a:moveTo>
                <a:lnTo>
                  <a:pt x="5626" y="4267"/>
                </a:lnTo>
                <a:lnTo>
                  <a:pt x="5232" y="5219"/>
                </a:lnTo>
                <a:lnTo>
                  <a:pt x="4305" y="5867"/>
                </a:lnTo>
                <a:lnTo>
                  <a:pt x="5687" y="5867"/>
                </a:lnTo>
                <a:lnTo>
                  <a:pt x="5981" y="5638"/>
                </a:lnTo>
                <a:lnTo>
                  <a:pt x="6400" y="4267"/>
                </a:lnTo>
                <a:close/>
              </a:path>
              <a:path w="6985" h="6984">
                <a:moveTo>
                  <a:pt x="5792" y="749"/>
                </a:moveTo>
                <a:lnTo>
                  <a:pt x="4419" y="749"/>
                </a:lnTo>
                <a:lnTo>
                  <a:pt x="5448" y="1574"/>
                </a:lnTo>
                <a:lnTo>
                  <a:pt x="5714" y="2705"/>
                </a:lnTo>
                <a:lnTo>
                  <a:pt x="6506"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object 392">
            <a:extLst>
              <a:ext uri="{FF2B5EF4-FFF2-40B4-BE49-F238E27FC236}">
                <a16:creationId xmlns:a16="http://schemas.microsoft.com/office/drawing/2014/main" id="{49EF3907-2D89-0A97-EEA8-D28208755A97}"/>
              </a:ext>
            </a:extLst>
          </p:cNvPr>
          <p:cNvSpPr/>
          <p:nvPr/>
        </p:nvSpPr>
        <p:spPr>
          <a:xfrm>
            <a:off x="2631616" y="3590948"/>
            <a:ext cx="2600" cy="4085"/>
          </a:xfrm>
          <a:custGeom>
            <a:avLst/>
            <a:gdLst/>
            <a:ahLst/>
            <a:cxnLst/>
            <a:rect l="l" t="t" r="r" b="b"/>
            <a:pathLst>
              <a:path w="4444" h="6984">
                <a:moveTo>
                  <a:pt x="723" y="5003"/>
                </a:moveTo>
                <a:lnTo>
                  <a:pt x="0" y="5283"/>
                </a:lnTo>
                <a:lnTo>
                  <a:pt x="254" y="6032"/>
                </a:lnTo>
                <a:lnTo>
                  <a:pt x="1181" y="6629"/>
                </a:lnTo>
                <a:lnTo>
                  <a:pt x="3251" y="6629"/>
                </a:lnTo>
                <a:lnTo>
                  <a:pt x="4140" y="5892"/>
                </a:lnTo>
                <a:lnTo>
                  <a:pt x="1498" y="5892"/>
                </a:lnTo>
                <a:lnTo>
                  <a:pt x="838" y="5499"/>
                </a:lnTo>
                <a:lnTo>
                  <a:pt x="723" y="5003"/>
                </a:lnTo>
                <a:close/>
              </a:path>
              <a:path w="4444" h="6984">
                <a:moveTo>
                  <a:pt x="2870" y="0"/>
                </a:moveTo>
                <a:lnTo>
                  <a:pt x="1231" y="0"/>
                </a:lnTo>
                <a:lnTo>
                  <a:pt x="304" y="596"/>
                </a:lnTo>
                <a:lnTo>
                  <a:pt x="304" y="2781"/>
                </a:lnTo>
                <a:lnTo>
                  <a:pt x="1041" y="3251"/>
                </a:lnTo>
                <a:lnTo>
                  <a:pt x="2844" y="3937"/>
                </a:lnTo>
                <a:lnTo>
                  <a:pt x="3390" y="4203"/>
                </a:lnTo>
                <a:lnTo>
                  <a:pt x="3390" y="5499"/>
                </a:lnTo>
                <a:lnTo>
                  <a:pt x="2819" y="5892"/>
                </a:lnTo>
                <a:lnTo>
                  <a:pt x="4140" y="5892"/>
                </a:lnTo>
                <a:lnTo>
                  <a:pt x="4140" y="3708"/>
                </a:lnTo>
                <a:lnTo>
                  <a:pt x="1054" y="2400"/>
                </a:lnTo>
                <a:lnTo>
                  <a:pt x="1054" y="1041"/>
                </a:lnTo>
                <a:lnTo>
                  <a:pt x="1562" y="749"/>
                </a:lnTo>
                <a:lnTo>
                  <a:pt x="3742" y="749"/>
                </a:lnTo>
                <a:lnTo>
                  <a:pt x="3594" y="444"/>
                </a:lnTo>
                <a:lnTo>
                  <a:pt x="2870" y="0"/>
                </a:lnTo>
                <a:close/>
              </a:path>
              <a:path w="4444" h="6984">
                <a:moveTo>
                  <a:pt x="3742" y="749"/>
                </a:moveTo>
                <a:lnTo>
                  <a:pt x="2578" y="749"/>
                </a:lnTo>
                <a:lnTo>
                  <a:pt x="2984" y="927"/>
                </a:lnTo>
                <a:lnTo>
                  <a:pt x="3213" y="1308"/>
                </a:lnTo>
                <a:lnTo>
                  <a:pt x="3848" y="965"/>
                </a:lnTo>
                <a:lnTo>
                  <a:pt x="374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object 393">
            <a:extLst>
              <a:ext uri="{FF2B5EF4-FFF2-40B4-BE49-F238E27FC236}">
                <a16:creationId xmlns:a16="http://schemas.microsoft.com/office/drawing/2014/main" id="{1BFDA373-29BA-A389-7CA5-BA84009ABF9A}"/>
              </a:ext>
            </a:extLst>
          </p:cNvPr>
          <p:cNvSpPr/>
          <p:nvPr/>
        </p:nvSpPr>
        <p:spPr>
          <a:xfrm>
            <a:off x="2625959" y="3574402"/>
            <a:ext cx="8170" cy="9285"/>
          </a:xfrm>
          <a:custGeom>
            <a:avLst/>
            <a:gdLst/>
            <a:ahLst/>
            <a:cxnLst/>
            <a:rect l="l" t="t" r="r" b="b"/>
            <a:pathLst>
              <a:path w="13969" h="15875">
                <a:moveTo>
                  <a:pt x="13741" y="0"/>
                </a:moveTo>
                <a:lnTo>
                  <a:pt x="0" y="0"/>
                </a:lnTo>
                <a:lnTo>
                  <a:pt x="0" y="3530"/>
                </a:lnTo>
                <a:lnTo>
                  <a:pt x="7874" y="3530"/>
                </a:lnTo>
                <a:lnTo>
                  <a:pt x="0" y="14604"/>
                </a:lnTo>
                <a:lnTo>
                  <a:pt x="0" y="15760"/>
                </a:lnTo>
                <a:lnTo>
                  <a:pt x="13754" y="15760"/>
                </a:lnTo>
                <a:lnTo>
                  <a:pt x="13754" y="12242"/>
                </a:lnTo>
                <a:lnTo>
                  <a:pt x="5892" y="12242"/>
                </a:lnTo>
                <a:lnTo>
                  <a:pt x="13741" y="1257"/>
                </a:lnTo>
                <a:lnTo>
                  <a:pt x="1374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bject 394">
            <a:extLst>
              <a:ext uri="{FF2B5EF4-FFF2-40B4-BE49-F238E27FC236}">
                <a16:creationId xmlns:a16="http://schemas.microsoft.com/office/drawing/2014/main" id="{465F6894-D464-C391-B308-EDE129544F40}"/>
              </a:ext>
            </a:extLst>
          </p:cNvPr>
          <p:cNvSpPr/>
          <p:nvPr/>
        </p:nvSpPr>
        <p:spPr>
          <a:xfrm>
            <a:off x="2570352" y="3574225"/>
            <a:ext cx="8542" cy="9656"/>
          </a:xfrm>
          <a:custGeom>
            <a:avLst/>
            <a:gdLst/>
            <a:ahLst/>
            <a:cxnLst/>
            <a:rect l="l" t="t" r="r" b="b"/>
            <a:pathLst>
              <a:path w="14605" h="16509">
                <a:moveTo>
                  <a:pt x="3797" y="279"/>
                </a:moveTo>
                <a:lnTo>
                  <a:pt x="0" y="279"/>
                </a:lnTo>
                <a:lnTo>
                  <a:pt x="0" y="16014"/>
                </a:lnTo>
                <a:lnTo>
                  <a:pt x="3797" y="16014"/>
                </a:lnTo>
                <a:lnTo>
                  <a:pt x="3797" y="4648"/>
                </a:lnTo>
                <a:lnTo>
                  <a:pt x="5270" y="3467"/>
                </a:lnTo>
                <a:lnTo>
                  <a:pt x="14147" y="3467"/>
                </a:lnTo>
                <a:lnTo>
                  <a:pt x="14147" y="2793"/>
                </a:lnTo>
                <a:lnTo>
                  <a:pt x="11934" y="838"/>
                </a:lnTo>
                <a:lnTo>
                  <a:pt x="3797" y="838"/>
                </a:lnTo>
                <a:lnTo>
                  <a:pt x="3797" y="279"/>
                </a:lnTo>
                <a:close/>
              </a:path>
              <a:path w="14605" h="16509">
                <a:moveTo>
                  <a:pt x="14147" y="3467"/>
                </a:moveTo>
                <a:lnTo>
                  <a:pt x="8902" y="3467"/>
                </a:lnTo>
                <a:lnTo>
                  <a:pt x="10388" y="4648"/>
                </a:lnTo>
                <a:lnTo>
                  <a:pt x="10388" y="16014"/>
                </a:lnTo>
                <a:lnTo>
                  <a:pt x="14147" y="16014"/>
                </a:lnTo>
                <a:lnTo>
                  <a:pt x="14147" y="3467"/>
                </a:lnTo>
                <a:close/>
              </a:path>
              <a:path w="14605" h="16509">
                <a:moveTo>
                  <a:pt x="10985" y="0"/>
                </a:moveTo>
                <a:lnTo>
                  <a:pt x="6019" y="0"/>
                </a:lnTo>
                <a:lnTo>
                  <a:pt x="4825" y="292"/>
                </a:lnTo>
                <a:lnTo>
                  <a:pt x="3797" y="838"/>
                </a:lnTo>
                <a:lnTo>
                  <a:pt x="11934" y="838"/>
                </a:lnTo>
                <a:lnTo>
                  <a:pt x="10985"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object 395">
            <a:extLst>
              <a:ext uri="{FF2B5EF4-FFF2-40B4-BE49-F238E27FC236}">
                <a16:creationId xmlns:a16="http://schemas.microsoft.com/office/drawing/2014/main" id="{71BF9FCC-C689-DE4E-B1DF-4FA41497E501}"/>
              </a:ext>
            </a:extLst>
          </p:cNvPr>
          <p:cNvSpPr/>
          <p:nvPr/>
        </p:nvSpPr>
        <p:spPr>
          <a:xfrm>
            <a:off x="2586044"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932" y="14401"/>
                </a:lnTo>
                <a:lnTo>
                  <a:pt x="17932"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932" y="14401"/>
                </a:moveTo>
                <a:lnTo>
                  <a:pt x="13208" y="14401"/>
                </a:lnTo>
                <a:lnTo>
                  <a:pt x="13906" y="15595"/>
                </a:lnTo>
                <a:lnTo>
                  <a:pt x="15100" y="16319"/>
                </a:lnTo>
                <a:lnTo>
                  <a:pt x="17056" y="16319"/>
                </a:lnTo>
                <a:lnTo>
                  <a:pt x="17539" y="16192"/>
                </a:lnTo>
                <a:lnTo>
                  <a:pt x="17932" y="15989"/>
                </a:lnTo>
                <a:lnTo>
                  <a:pt x="17932" y="14401"/>
                </a:lnTo>
                <a:close/>
              </a:path>
              <a:path w="18414" h="16509">
                <a:moveTo>
                  <a:pt x="16129" y="3530"/>
                </a:moveTo>
                <a:lnTo>
                  <a:pt x="10592" y="3530"/>
                </a:lnTo>
                <a:lnTo>
                  <a:pt x="12611" y="5549"/>
                </a:lnTo>
                <a:lnTo>
                  <a:pt x="12611" y="10756"/>
                </a:lnTo>
                <a:lnTo>
                  <a:pt x="10592"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object 396">
            <a:extLst>
              <a:ext uri="{FF2B5EF4-FFF2-40B4-BE49-F238E27FC236}">
                <a16:creationId xmlns:a16="http://schemas.microsoft.com/office/drawing/2014/main" id="{8D24F134-4C71-F7CB-3D1A-315105F9EEBB}"/>
              </a:ext>
            </a:extLst>
          </p:cNvPr>
          <p:cNvSpPr/>
          <p:nvPr/>
        </p:nvSpPr>
        <p:spPr>
          <a:xfrm>
            <a:off x="2614509"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806" y="14401"/>
                </a:lnTo>
                <a:lnTo>
                  <a:pt x="17806"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806" y="14401"/>
                </a:moveTo>
                <a:lnTo>
                  <a:pt x="13208" y="14401"/>
                </a:lnTo>
                <a:lnTo>
                  <a:pt x="13894" y="15595"/>
                </a:lnTo>
                <a:lnTo>
                  <a:pt x="15088" y="16319"/>
                </a:lnTo>
                <a:lnTo>
                  <a:pt x="17006" y="16319"/>
                </a:lnTo>
                <a:lnTo>
                  <a:pt x="17437" y="16217"/>
                </a:lnTo>
                <a:lnTo>
                  <a:pt x="17806" y="16052"/>
                </a:lnTo>
                <a:lnTo>
                  <a:pt x="17806"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bject 397">
            <a:extLst>
              <a:ext uri="{FF2B5EF4-FFF2-40B4-BE49-F238E27FC236}">
                <a16:creationId xmlns:a16="http://schemas.microsoft.com/office/drawing/2014/main" id="{55B48CD8-A805-9CF4-5FC7-524610214FAD}"/>
              </a:ext>
            </a:extLst>
          </p:cNvPr>
          <p:cNvSpPr/>
          <p:nvPr/>
        </p:nvSpPr>
        <p:spPr>
          <a:xfrm>
            <a:off x="2558648"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933" y="14401"/>
                </a:lnTo>
                <a:lnTo>
                  <a:pt x="17933"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933" y="14401"/>
                </a:moveTo>
                <a:lnTo>
                  <a:pt x="13208" y="14401"/>
                </a:lnTo>
                <a:lnTo>
                  <a:pt x="13907" y="15595"/>
                </a:lnTo>
                <a:lnTo>
                  <a:pt x="15088" y="16319"/>
                </a:lnTo>
                <a:lnTo>
                  <a:pt x="17056" y="16319"/>
                </a:lnTo>
                <a:lnTo>
                  <a:pt x="17539" y="16192"/>
                </a:lnTo>
                <a:lnTo>
                  <a:pt x="17933" y="15989"/>
                </a:lnTo>
                <a:lnTo>
                  <a:pt x="17933"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bject 398">
            <a:extLst>
              <a:ext uri="{FF2B5EF4-FFF2-40B4-BE49-F238E27FC236}">
                <a16:creationId xmlns:a16="http://schemas.microsoft.com/office/drawing/2014/main" id="{1E12EEFE-EB31-3323-B0FF-7282EC0BF566}"/>
              </a:ext>
            </a:extLst>
          </p:cNvPr>
          <p:cNvSpPr/>
          <p:nvPr/>
        </p:nvSpPr>
        <p:spPr>
          <a:xfrm>
            <a:off x="2603817" y="3574239"/>
            <a:ext cx="9656" cy="14484"/>
          </a:xfrm>
          <a:custGeom>
            <a:avLst/>
            <a:gdLst/>
            <a:ahLst/>
            <a:cxnLst/>
            <a:rect l="l" t="t" r="r" b="b"/>
            <a:pathLst>
              <a:path w="16510" h="24765">
                <a:moveTo>
                  <a:pt x="3760" y="18224"/>
                </a:moveTo>
                <a:lnTo>
                  <a:pt x="966" y="20358"/>
                </a:lnTo>
                <a:lnTo>
                  <a:pt x="2413" y="22860"/>
                </a:lnTo>
                <a:lnTo>
                  <a:pt x="5068" y="24422"/>
                </a:lnTo>
                <a:lnTo>
                  <a:pt x="12484" y="24422"/>
                </a:lnTo>
                <a:lnTo>
                  <a:pt x="16003" y="20891"/>
                </a:lnTo>
                <a:lnTo>
                  <a:pt x="7277" y="20891"/>
                </a:lnTo>
                <a:lnTo>
                  <a:pt x="6592" y="20726"/>
                </a:lnTo>
                <a:lnTo>
                  <a:pt x="4852" y="19888"/>
                </a:lnTo>
                <a:lnTo>
                  <a:pt x="4166" y="18973"/>
                </a:lnTo>
                <a:lnTo>
                  <a:pt x="3760" y="18224"/>
                </a:lnTo>
                <a:close/>
              </a:path>
              <a:path w="16510" h="24765">
                <a:moveTo>
                  <a:pt x="16129" y="14884"/>
                </a:moveTo>
                <a:lnTo>
                  <a:pt x="12611" y="14884"/>
                </a:lnTo>
                <a:lnTo>
                  <a:pt x="12611" y="18821"/>
                </a:lnTo>
                <a:lnTo>
                  <a:pt x="10541" y="20891"/>
                </a:lnTo>
                <a:lnTo>
                  <a:pt x="16003" y="20891"/>
                </a:lnTo>
                <a:lnTo>
                  <a:pt x="16129" y="14884"/>
                </a:lnTo>
                <a:close/>
              </a:path>
              <a:path w="16510" h="24765">
                <a:moveTo>
                  <a:pt x="9690" y="0"/>
                </a:moveTo>
                <a:lnTo>
                  <a:pt x="3506" y="0"/>
                </a:lnTo>
                <a:lnTo>
                  <a:pt x="0" y="3530"/>
                </a:lnTo>
                <a:lnTo>
                  <a:pt x="0" y="12788"/>
                </a:lnTo>
                <a:lnTo>
                  <a:pt x="3506" y="16319"/>
                </a:lnTo>
                <a:lnTo>
                  <a:pt x="9665" y="16319"/>
                </a:lnTo>
                <a:lnTo>
                  <a:pt x="11278" y="15811"/>
                </a:lnTo>
                <a:lnTo>
                  <a:pt x="12611" y="14884"/>
                </a:lnTo>
                <a:lnTo>
                  <a:pt x="16129" y="14884"/>
                </a:lnTo>
                <a:lnTo>
                  <a:pt x="16129" y="12788"/>
                </a:lnTo>
                <a:lnTo>
                  <a:pt x="5436" y="12788"/>
                </a:lnTo>
                <a:lnTo>
                  <a:pt x="3353" y="10706"/>
                </a:lnTo>
                <a:lnTo>
                  <a:pt x="3353" y="5549"/>
                </a:lnTo>
                <a:lnTo>
                  <a:pt x="5385" y="3530"/>
                </a:lnTo>
                <a:lnTo>
                  <a:pt x="16129" y="3530"/>
                </a:lnTo>
                <a:lnTo>
                  <a:pt x="16129" y="1422"/>
                </a:lnTo>
                <a:lnTo>
                  <a:pt x="12611" y="1422"/>
                </a:lnTo>
                <a:lnTo>
                  <a:pt x="11278" y="495"/>
                </a:lnTo>
                <a:lnTo>
                  <a:pt x="9690" y="0"/>
                </a:lnTo>
                <a:close/>
              </a:path>
              <a:path w="16510" h="24765">
                <a:moveTo>
                  <a:pt x="16129" y="3530"/>
                </a:moveTo>
                <a:lnTo>
                  <a:pt x="10579" y="3530"/>
                </a:lnTo>
                <a:lnTo>
                  <a:pt x="12611" y="5549"/>
                </a:lnTo>
                <a:lnTo>
                  <a:pt x="12611" y="10706"/>
                </a:lnTo>
                <a:lnTo>
                  <a:pt x="10541" y="12788"/>
                </a:lnTo>
                <a:lnTo>
                  <a:pt x="16129" y="12788"/>
                </a:lnTo>
                <a:lnTo>
                  <a:pt x="16129" y="3530"/>
                </a:lnTo>
                <a:close/>
              </a:path>
              <a:path w="16510" h="24765">
                <a:moveTo>
                  <a:pt x="16129" y="279"/>
                </a:moveTo>
                <a:lnTo>
                  <a:pt x="12611" y="279"/>
                </a:lnTo>
                <a:lnTo>
                  <a:pt x="12611" y="1422"/>
                </a:lnTo>
                <a:lnTo>
                  <a:pt x="16129" y="1422"/>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object 399">
            <a:extLst>
              <a:ext uri="{FF2B5EF4-FFF2-40B4-BE49-F238E27FC236}">
                <a16:creationId xmlns:a16="http://schemas.microsoft.com/office/drawing/2014/main" id="{135804E0-E022-2D66-4222-05E4FB982ABA}"/>
              </a:ext>
            </a:extLst>
          </p:cNvPr>
          <p:cNvSpPr/>
          <p:nvPr/>
        </p:nvSpPr>
        <p:spPr>
          <a:xfrm>
            <a:off x="2597914" y="3574223"/>
            <a:ext cx="5200" cy="9656"/>
          </a:xfrm>
          <a:custGeom>
            <a:avLst/>
            <a:gdLst/>
            <a:ahLst/>
            <a:cxnLst/>
            <a:rect l="l" t="t" r="r" b="b"/>
            <a:pathLst>
              <a:path w="8889" h="16509">
                <a:moveTo>
                  <a:pt x="3517" y="292"/>
                </a:moveTo>
                <a:lnTo>
                  <a:pt x="0" y="292"/>
                </a:lnTo>
                <a:lnTo>
                  <a:pt x="0" y="16027"/>
                </a:lnTo>
                <a:lnTo>
                  <a:pt x="3555" y="16027"/>
                </a:lnTo>
                <a:lnTo>
                  <a:pt x="3555" y="5702"/>
                </a:lnTo>
                <a:lnTo>
                  <a:pt x="4381" y="4470"/>
                </a:lnTo>
                <a:lnTo>
                  <a:pt x="5981" y="3708"/>
                </a:lnTo>
                <a:lnTo>
                  <a:pt x="6388" y="3581"/>
                </a:lnTo>
                <a:lnTo>
                  <a:pt x="7162" y="3530"/>
                </a:lnTo>
                <a:lnTo>
                  <a:pt x="8661" y="3530"/>
                </a:lnTo>
                <a:lnTo>
                  <a:pt x="8661" y="1104"/>
                </a:lnTo>
                <a:lnTo>
                  <a:pt x="3517" y="1104"/>
                </a:lnTo>
                <a:lnTo>
                  <a:pt x="3517" y="292"/>
                </a:lnTo>
                <a:close/>
              </a:path>
              <a:path w="8889" h="16509">
                <a:moveTo>
                  <a:pt x="8661" y="3530"/>
                </a:moveTo>
                <a:lnTo>
                  <a:pt x="7696" y="3530"/>
                </a:lnTo>
                <a:lnTo>
                  <a:pt x="8204" y="3644"/>
                </a:lnTo>
                <a:lnTo>
                  <a:pt x="8661" y="3848"/>
                </a:lnTo>
                <a:lnTo>
                  <a:pt x="8661" y="3530"/>
                </a:lnTo>
                <a:close/>
              </a:path>
              <a:path w="8889" h="16509">
                <a:moveTo>
                  <a:pt x="7721" y="0"/>
                </a:moveTo>
                <a:lnTo>
                  <a:pt x="5880" y="0"/>
                </a:lnTo>
                <a:lnTo>
                  <a:pt x="4597" y="381"/>
                </a:lnTo>
                <a:lnTo>
                  <a:pt x="3517" y="1104"/>
                </a:lnTo>
                <a:lnTo>
                  <a:pt x="8661" y="1104"/>
                </a:lnTo>
                <a:lnTo>
                  <a:pt x="8661" y="139"/>
                </a:lnTo>
                <a:lnTo>
                  <a:pt x="8166" y="25"/>
                </a:lnTo>
                <a:lnTo>
                  <a:pt x="772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object 400">
            <a:extLst>
              <a:ext uri="{FF2B5EF4-FFF2-40B4-BE49-F238E27FC236}">
                <a16:creationId xmlns:a16="http://schemas.microsoft.com/office/drawing/2014/main" id="{DAFB3364-1D03-A9D4-0124-EF3E61A3BDDE}"/>
              </a:ext>
            </a:extLst>
          </p:cNvPr>
          <p:cNvSpPr/>
          <p:nvPr/>
        </p:nvSpPr>
        <p:spPr>
          <a:xfrm>
            <a:off x="2580378" y="3571559"/>
            <a:ext cx="4828" cy="12256"/>
          </a:xfrm>
          <a:custGeom>
            <a:avLst/>
            <a:gdLst/>
            <a:ahLst/>
            <a:cxnLst/>
            <a:rect l="l" t="t" r="r" b="b"/>
            <a:pathLst>
              <a:path w="8255" h="20954">
                <a:moveTo>
                  <a:pt x="3949" y="0"/>
                </a:moveTo>
                <a:lnTo>
                  <a:pt x="0" y="0"/>
                </a:lnTo>
                <a:lnTo>
                  <a:pt x="0" y="18237"/>
                </a:lnTo>
                <a:lnTo>
                  <a:pt x="3136" y="20802"/>
                </a:lnTo>
                <a:lnTo>
                  <a:pt x="7213" y="20891"/>
                </a:lnTo>
                <a:lnTo>
                  <a:pt x="7213" y="17398"/>
                </a:lnTo>
                <a:lnTo>
                  <a:pt x="5346" y="17284"/>
                </a:lnTo>
                <a:lnTo>
                  <a:pt x="3949" y="15925"/>
                </a:lnTo>
                <a:lnTo>
                  <a:pt x="3949" y="8343"/>
                </a:lnTo>
                <a:lnTo>
                  <a:pt x="7734" y="8343"/>
                </a:lnTo>
                <a:lnTo>
                  <a:pt x="7734" y="4864"/>
                </a:lnTo>
                <a:lnTo>
                  <a:pt x="3949" y="4864"/>
                </a:lnTo>
                <a:lnTo>
                  <a:pt x="3949"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object 401">
            <a:extLst>
              <a:ext uri="{FF2B5EF4-FFF2-40B4-BE49-F238E27FC236}">
                <a16:creationId xmlns:a16="http://schemas.microsoft.com/office/drawing/2014/main" id="{D38DC67D-88ED-E777-7043-C9B9D5C58B86}"/>
              </a:ext>
            </a:extLst>
          </p:cNvPr>
          <p:cNvSpPr/>
          <p:nvPr/>
        </p:nvSpPr>
        <p:spPr>
          <a:xfrm>
            <a:off x="2734406" y="3564717"/>
            <a:ext cx="2228" cy="4828"/>
          </a:xfrm>
          <a:custGeom>
            <a:avLst/>
            <a:gdLst/>
            <a:ahLst/>
            <a:cxnLst/>
            <a:rect l="l" t="t" r="r" b="b"/>
            <a:pathLst>
              <a:path w="3810" h="8254">
                <a:moveTo>
                  <a:pt x="2514" y="0"/>
                </a:moveTo>
                <a:lnTo>
                  <a:pt x="723" y="25"/>
                </a:lnTo>
                <a:lnTo>
                  <a:pt x="49" y="711"/>
                </a:lnTo>
                <a:lnTo>
                  <a:pt x="0" y="7391"/>
                </a:lnTo>
                <a:lnTo>
                  <a:pt x="736" y="8102"/>
                </a:lnTo>
                <a:lnTo>
                  <a:pt x="1866" y="8077"/>
                </a:lnTo>
                <a:lnTo>
                  <a:pt x="2705" y="7886"/>
                </a:lnTo>
                <a:lnTo>
                  <a:pt x="3251" y="7226"/>
                </a:lnTo>
                <a:lnTo>
                  <a:pt x="3263" y="711"/>
                </a:lnTo>
                <a:lnTo>
                  <a:pt x="251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object 402">
            <a:extLst>
              <a:ext uri="{FF2B5EF4-FFF2-40B4-BE49-F238E27FC236}">
                <a16:creationId xmlns:a16="http://schemas.microsoft.com/office/drawing/2014/main" id="{57862951-FC88-0B77-3F1D-2E0F8D188499}"/>
              </a:ext>
            </a:extLst>
          </p:cNvPr>
          <p:cNvSpPr/>
          <p:nvPr/>
        </p:nvSpPr>
        <p:spPr>
          <a:xfrm>
            <a:off x="2737556" y="3565274"/>
            <a:ext cx="3342" cy="4828"/>
          </a:xfrm>
          <a:custGeom>
            <a:avLst/>
            <a:gdLst/>
            <a:ahLst/>
            <a:cxnLst/>
            <a:rect l="l" t="t" r="r" b="b"/>
            <a:pathLst>
              <a:path w="5714" h="8254">
                <a:moveTo>
                  <a:pt x="2984" y="0"/>
                </a:moveTo>
                <a:lnTo>
                  <a:pt x="2057" y="482"/>
                </a:lnTo>
                <a:lnTo>
                  <a:pt x="1752" y="1447"/>
                </a:lnTo>
                <a:lnTo>
                  <a:pt x="266" y="5905"/>
                </a:lnTo>
                <a:lnTo>
                  <a:pt x="0" y="6769"/>
                </a:lnTo>
                <a:lnTo>
                  <a:pt x="482" y="7683"/>
                </a:lnTo>
                <a:lnTo>
                  <a:pt x="1447" y="7988"/>
                </a:lnTo>
                <a:lnTo>
                  <a:pt x="2425" y="8089"/>
                </a:lnTo>
                <a:lnTo>
                  <a:pt x="3136" y="7632"/>
                </a:lnTo>
                <a:lnTo>
                  <a:pt x="5168" y="1447"/>
                </a:lnTo>
                <a:lnTo>
                  <a:pt x="4686" y="533"/>
                </a:lnTo>
                <a:lnTo>
                  <a:pt x="298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object 403">
            <a:extLst>
              <a:ext uri="{FF2B5EF4-FFF2-40B4-BE49-F238E27FC236}">
                <a16:creationId xmlns:a16="http://schemas.microsoft.com/office/drawing/2014/main" id="{355E4BD5-4AE6-47C6-C55A-6CBA211971E9}"/>
              </a:ext>
            </a:extLst>
          </p:cNvPr>
          <p:cNvSpPr/>
          <p:nvPr/>
        </p:nvSpPr>
        <p:spPr>
          <a:xfrm>
            <a:off x="2740488" y="3567187"/>
            <a:ext cx="4085" cy="4457"/>
          </a:xfrm>
          <a:custGeom>
            <a:avLst/>
            <a:gdLst/>
            <a:ahLst/>
            <a:cxnLst/>
            <a:rect l="l" t="t" r="r" b="b"/>
            <a:pathLst>
              <a:path w="6985" h="7620">
                <a:moveTo>
                  <a:pt x="4940" y="0"/>
                </a:moveTo>
                <a:lnTo>
                  <a:pt x="3924" y="177"/>
                </a:lnTo>
                <a:lnTo>
                  <a:pt x="0" y="5499"/>
                </a:lnTo>
                <a:lnTo>
                  <a:pt x="177" y="6515"/>
                </a:lnTo>
                <a:lnTo>
                  <a:pt x="990" y="7099"/>
                </a:lnTo>
                <a:lnTo>
                  <a:pt x="1879" y="7505"/>
                </a:lnTo>
                <a:lnTo>
                  <a:pt x="2730" y="7289"/>
                </a:lnTo>
                <a:lnTo>
                  <a:pt x="3278" y="6515"/>
                </a:lnTo>
                <a:lnTo>
                  <a:pt x="6057" y="2781"/>
                </a:lnTo>
                <a:lnTo>
                  <a:pt x="6578" y="2044"/>
                </a:lnTo>
                <a:lnTo>
                  <a:pt x="6400" y="1041"/>
                </a:lnTo>
                <a:lnTo>
                  <a:pt x="494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object 404">
            <a:extLst>
              <a:ext uri="{FF2B5EF4-FFF2-40B4-BE49-F238E27FC236}">
                <a16:creationId xmlns:a16="http://schemas.microsoft.com/office/drawing/2014/main" id="{D9F55405-BF6A-2FAC-5D8D-16792E4BC6A4}"/>
              </a:ext>
            </a:extLst>
          </p:cNvPr>
          <p:cNvSpPr/>
          <p:nvPr/>
        </p:nvSpPr>
        <p:spPr>
          <a:xfrm>
            <a:off x="2730147" y="3565260"/>
            <a:ext cx="3342" cy="4828"/>
          </a:xfrm>
          <a:custGeom>
            <a:avLst/>
            <a:gdLst/>
            <a:ahLst/>
            <a:cxnLst/>
            <a:rect l="l" t="t" r="r" b="b"/>
            <a:pathLst>
              <a:path w="5714" h="8254">
                <a:moveTo>
                  <a:pt x="2146" y="0"/>
                </a:moveTo>
                <a:lnTo>
                  <a:pt x="444" y="584"/>
                </a:lnTo>
                <a:lnTo>
                  <a:pt x="0" y="1511"/>
                </a:lnTo>
                <a:lnTo>
                  <a:pt x="292" y="2362"/>
                </a:lnTo>
                <a:lnTo>
                  <a:pt x="2044" y="7810"/>
                </a:lnTo>
                <a:lnTo>
                  <a:pt x="2971" y="8255"/>
                </a:lnTo>
                <a:lnTo>
                  <a:pt x="3924" y="7937"/>
                </a:lnTo>
                <a:lnTo>
                  <a:pt x="4775" y="7442"/>
                </a:lnTo>
                <a:lnTo>
                  <a:pt x="5092" y="6642"/>
                </a:lnTo>
                <a:lnTo>
                  <a:pt x="4825" y="5905"/>
                </a:lnTo>
                <a:lnTo>
                  <a:pt x="3365" y="1308"/>
                </a:lnTo>
                <a:lnTo>
                  <a:pt x="3073" y="457"/>
                </a:lnTo>
                <a:lnTo>
                  <a:pt x="214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object 405">
            <a:extLst>
              <a:ext uri="{FF2B5EF4-FFF2-40B4-BE49-F238E27FC236}">
                <a16:creationId xmlns:a16="http://schemas.microsoft.com/office/drawing/2014/main" id="{FB964277-FD4A-BF2C-AD32-2B344AFBFDD7}"/>
              </a:ext>
            </a:extLst>
          </p:cNvPr>
          <p:cNvSpPr/>
          <p:nvPr/>
        </p:nvSpPr>
        <p:spPr>
          <a:xfrm>
            <a:off x="2726392" y="3567176"/>
            <a:ext cx="4085" cy="4457"/>
          </a:xfrm>
          <a:custGeom>
            <a:avLst/>
            <a:gdLst/>
            <a:ahLst/>
            <a:cxnLst/>
            <a:rect l="l" t="t" r="r" b="b"/>
            <a:pathLst>
              <a:path w="6985" h="7620">
                <a:moveTo>
                  <a:pt x="1587" y="0"/>
                </a:moveTo>
                <a:lnTo>
                  <a:pt x="152" y="1104"/>
                </a:lnTo>
                <a:lnTo>
                  <a:pt x="0" y="2108"/>
                </a:lnTo>
                <a:lnTo>
                  <a:pt x="558" y="2832"/>
                </a:lnTo>
                <a:lnTo>
                  <a:pt x="3514" y="6908"/>
                </a:lnTo>
                <a:lnTo>
                  <a:pt x="3924" y="7442"/>
                </a:lnTo>
                <a:lnTo>
                  <a:pt x="4940" y="7594"/>
                </a:lnTo>
                <a:lnTo>
                  <a:pt x="5829" y="6908"/>
                </a:lnTo>
                <a:lnTo>
                  <a:pt x="6400" y="6248"/>
                </a:lnTo>
                <a:lnTo>
                  <a:pt x="6438" y="5397"/>
                </a:lnTo>
                <a:lnTo>
                  <a:pt x="3149" y="863"/>
                </a:lnTo>
                <a:lnTo>
                  <a:pt x="2603" y="139"/>
                </a:lnTo>
                <a:lnTo>
                  <a:pt x="1587"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bject 406">
            <a:extLst>
              <a:ext uri="{FF2B5EF4-FFF2-40B4-BE49-F238E27FC236}">
                <a16:creationId xmlns:a16="http://schemas.microsoft.com/office/drawing/2014/main" id="{5F986322-7B1C-2CEA-8495-0082C451A9A9}"/>
              </a:ext>
            </a:extLst>
          </p:cNvPr>
          <p:cNvSpPr/>
          <p:nvPr/>
        </p:nvSpPr>
        <p:spPr>
          <a:xfrm>
            <a:off x="2734406" y="3588543"/>
            <a:ext cx="2228" cy="4828"/>
          </a:xfrm>
          <a:custGeom>
            <a:avLst/>
            <a:gdLst/>
            <a:ahLst/>
            <a:cxnLst/>
            <a:rect l="l" t="t" r="r" b="b"/>
            <a:pathLst>
              <a:path w="3810" h="8254">
                <a:moveTo>
                  <a:pt x="736" y="0"/>
                </a:moveTo>
                <a:lnTo>
                  <a:pt x="0" y="711"/>
                </a:lnTo>
                <a:lnTo>
                  <a:pt x="37" y="7378"/>
                </a:lnTo>
                <a:lnTo>
                  <a:pt x="723" y="8077"/>
                </a:lnTo>
                <a:lnTo>
                  <a:pt x="2514" y="8102"/>
                </a:lnTo>
                <a:lnTo>
                  <a:pt x="3263" y="7378"/>
                </a:lnTo>
                <a:lnTo>
                  <a:pt x="73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object 407">
            <a:extLst>
              <a:ext uri="{FF2B5EF4-FFF2-40B4-BE49-F238E27FC236}">
                <a16:creationId xmlns:a16="http://schemas.microsoft.com/office/drawing/2014/main" id="{AB47587B-1838-6A63-A9A8-D9B59682AF7E}"/>
              </a:ext>
            </a:extLst>
          </p:cNvPr>
          <p:cNvSpPr/>
          <p:nvPr/>
        </p:nvSpPr>
        <p:spPr>
          <a:xfrm>
            <a:off x="2737556" y="3587993"/>
            <a:ext cx="3342" cy="4828"/>
          </a:xfrm>
          <a:custGeom>
            <a:avLst/>
            <a:gdLst/>
            <a:ahLst/>
            <a:cxnLst/>
            <a:rect l="l" t="t" r="r" b="b"/>
            <a:pathLst>
              <a:path w="5714" h="8254">
                <a:moveTo>
                  <a:pt x="2425" y="0"/>
                </a:moveTo>
                <a:lnTo>
                  <a:pt x="1447" y="101"/>
                </a:lnTo>
                <a:lnTo>
                  <a:pt x="482" y="406"/>
                </a:lnTo>
                <a:lnTo>
                  <a:pt x="0" y="1320"/>
                </a:lnTo>
                <a:lnTo>
                  <a:pt x="266" y="2171"/>
                </a:lnTo>
                <a:lnTo>
                  <a:pt x="1790" y="6743"/>
                </a:lnTo>
                <a:lnTo>
                  <a:pt x="2057" y="7607"/>
                </a:lnTo>
                <a:lnTo>
                  <a:pt x="2984" y="8089"/>
                </a:lnTo>
                <a:lnTo>
                  <a:pt x="4686" y="7543"/>
                </a:lnTo>
                <a:lnTo>
                  <a:pt x="5168" y="6642"/>
                </a:lnTo>
                <a:lnTo>
                  <a:pt x="4902" y="5791"/>
                </a:lnTo>
                <a:lnTo>
                  <a:pt x="3136" y="469"/>
                </a:lnTo>
                <a:lnTo>
                  <a:pt x="2425"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object 408">
            <a:extLst>
              <a:ext uri="{FF2B5EF4-FFF2-40B4-BE49-F238E27FC236}">
                <a16:creationId xmlns:a16="http://schemas.microsoft.com/office/drawing/2014/main" id="{613A43EB-4A28-811C-09D6-CAA40B5CA0E9}"/>
              </a:ext>
            </a:extLst>
          </p:cNvPr>
          <p:cNvSpPr/>
          <p:nvPr/>
        </p:nvSpPr>
        <p:spPr>
          <a:xfrm>
            <a:off x="2740488" y="3586423"/>
            <a:ext cx="4085" cy="4457"/>
          </a:xfrm>
          <a:custGeom>
            <a:avLst/>
            <a:gdLst/>
            <a:ahLst/>
            <a:cxnLst/>
            <a:rect l="l" t="t" r="r" b="b"/>
            <a:pathLst>
              <a:path w="6985" h="7620">
                <a:moveTo>
                  <a:pt x="1879" y="0"/>
                </a:moveTo>
                <a:lnTo>
                  <a:pt x="990" y="393"/>
                </a:lnTo>
                <a:lnTo>
                  <a:pt x="177" y="990"/>
                </a:lnTo>
                <a:lnTo>
                  <a:pt x="0" y="2006"/>
                </a:lnTo>
                <a:lnTo>
                  <a:pt x="3924" y="7327"/>
                </a:lnTo>
                <a:lnTo>
                  <a:pt x="4940" y="7505"/>
                </a:lnTo>
                <a:lnTo>
                  <a:pt x="6400" y="6464"/>
                </a:lnTo>
                <a:lnTo>
                  <a:pt x="6578" y="5448"/>
                </a:lnTo>
                <a:lnTo>
                  <a:pt x="2730" y="215"/>
                </a:lnTo>
                <a:lnTo>
                  <a:pt x="1879"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object 409">
            <a:extLst>
              <a:ext uri="{FF2B5EF4-FFF2-40B4-BE49-F238E27FC236}">
                <a16:creationId xmlns:a16="http://schemas.microsoft.com/office/drawing/2014/main" id="{93E0C145-2FA6-3AFA-0C8D-D75DACEBD1B1}"/>
              </a:ext>
            </a:extLst>
          </p:cNvPr>
          <p:cNvSpPr/>
          <p:nvPr/>
        </p:nvSpPr>
        <p:spPr>
          <a:xfrm>
            <a:off x="2730147" y="3587903"/>
            <a:ext cx="3342" cy="4828"/>
          </a:xfrm>
          <a:custGeom>
            <a:avLst/>
            <a:gdLst/>
            <a:ahLst/>
            <a:cxnLst/>
            <a:rect l="l" t="t" r="r" b="b"/>
            <a:pathLst>
              <a:path w="5714" h="8254">
                <a:moveTo>
                  <a:pt x="2971" y="0"/>
                </a:moveTo>
                <a:lnTo>
                  <a:pt x="2044" y="444"/>
                </a:lnTo>
                <a:lnTo>
                  <a:pt x="292" y="5892"/>
                </a:lnTo>
                <a:lnTo>
                  <a:pt x="0" y="6743"/>
                </a:lnTo>
                <a:lnTo>
                  <a:pt x="444" y="7670"/>
                </a:lnTo>
                <a:lnTo>
                  <a:pt x="2146" y="8255"/>
                </a:lnTo>
                <a:lnTo>
                  <a:pt x="3073" y="7797"/>
                </a:lnTo>
                <a:lnTo>
                  <a:pt x="3430" y="6743"/>
                </a:lnTo>
                <a:lnTo>
                  <a:pt x="4825" y="2362"/>
                </a:lnTo>
                <a:lnTo>
                  <a:pt x="5092" y="1625"/>
                </a:lnTo>
                <a:lnTo>
                  <a:pt x="4775" y="825"/>
                </a:lnTo>
                <a:lnTo>
                  <a:pt x="4038" y="381"/>
                </a:lnTo>
                <a:lnTo>
                  <a:pt x="297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bject 410">
            <a:extLst>
              <a:ext uri="{FF2B5EF4-FFF2-40B4-BE49-F238E27FC236}">
                <a16:creationId xmlns:a16="http://schemas.microsoft.com/office/drawing/2014/main" id="{BD22EF3A-156E-74E2-0EBF-1B8D87A88CCD}"/>
              </a:ext>
            </a:extLst>
          </p:cNvPr>
          <p:cNvSpPr/>
          <p:nvPr/>
        </p:nvSpPr>
        <p:spPr>
          <a:xfrm>
            <a:off x="2726392" y="3586382"/>
            <a:ext cx="4085" cy="4457"/>
          </a:xfrm>
          <a:custGeom>
            <a:avLst/>
            <a:gdLst/>
            <a:ahLst/>
            <a:cxnLst/>
            <a:rect l="l" t="t" r="r" b="b"/>
            <a:pathLst>
              <a:path w="6985" h="7620">
                <a:moveTo>
                  <a:pt x="4940" y="0"/>
                </a:moveTo>
                <a:lnTo>
                  <a:pt x="3924" y="139"/>
                </a:lnTo>
                <a:lnTo>
                  <a:pt x="3378" y="850"/>
                </a:lnTo>
                <a:lnTo>
                  <a:pt x="558" y="4762"/>
                </a:lnTo>
                <a:lnTo>
                  <a:pt x="0" y="5473"/>
                </a:lnTo>
                <a:lnTo>
                  <a:pt x="152" y="6489"/>
                </a:lnTo>
                <a:lnTo>
                  <a:pt x="1587" y="7581"/>
                </a:lnTo>
                <a:lnTo>
                  <a:pt x="2603" y="7442"/>
                </a:lnTo>
                <a:lnTo>
                  <a:pt x="3149" y="6731"/>
                </a:lnTo>
                <a:lnTo>
                  <a:pt x="6438" y="2184"/>
                </a:lnTo>
                <a:lnTo>
                  <a:pt x="6400" y="1333"/>
                </a:lnTo>
                <a:lnTo>
                  <a:pt x="5905" y="762"/>
                </a:lnTo>
                <a:lnTo>
                  <a:pt x="5740" y="596"/>
                </a:lnTo>
                <a:lnTo>
                  <a:pt x="494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object 411">
            <a:extLst>
              <a:ext uri="{FF2B5EF4-FFF2-40B4-BE49-F238E27FC236}">
                <a16:creationId xmlns:a16="http://schemas.microsoft.com/office/drawing/2014/main" id="{A88EB96E-3470-178A-9F8C-01667BEFCBD0}"/>
              </a:ext>
            </a:extLst>
          </p:cNvPr>
          <p:cNvSpPr/>
          <p:nvPr/>
        </p:nvSpPr>
        <p:spPr>
          <a:xfrm>
            <a:off x="2745163" y="3590950"/>
            <a:ext cx="4085" cy="4085"/>
          </a:xfrm>
          <a:custGeom>
            <a:avLst/>
            <a:gdLst/>
            <a:ahLst/>
            <a:cxnLst/>
            <a:rect l="l" t="t" r="r" b="b"/>
            <a:pathLst>
              <a:path w="6985" h="6984">
                <a:moveTo>
                  <a:pt x="5029" y="0"/>
                </a:moveTo>
                <a:lnTo>
                  <a:pt x="1396" y="0"/>
                </a:lnTo>
                <a:lnTo>
                  <a:pt x="0" y="1396"/>
                </a:lnTo>
                <a:lnTo>
                  <a:pt x="0" y="5219"/>
                </a:lnTo>
                <a:lnTo>
                  <a:pt x="1396" y="6616"/>
                </a:lnTo>
                <a:lnTo>
                  <a:pt x="4724" y="6616"/>
                </a:lnTo>
                <a:lnTo>
                  <a:pt x="5687" y="5867"/>
                </a:lnTo>
                <a:lnTo>
                  <a:pt x="1828" y="5867"/>
                </a:lnTo>
                <a:lnTo>
                  <a:pt x="685" y="4775"/>
                </a:lnTo>
                <a:lnTo>
                  <a:pt x="647" y="3390"/>
                </a:lnTo>
                <a:lnTo>
                  <a:pt x="6527" y="3390"/>
                </a:lnTo>
                <a:lnTo>
                  <a:pt x="6506" y="2705"/>
                </a:lnTo>
                <a:lnTo>
                  <a:pt x="736" y="2705"/>
                </a:lnTo>
                <a:lnTo>
                  <a:pt x="1000" y="1574"/>
                </a:lnTo>
                <a:lnTo>
                  <a:pt x="2006" y="749"/>
                </a:lnTo>
                <a:lnTo>
                  <a:pt x="5792" y="749"/>
                </a:lnTo>
                <a:lnTo>
                  <a:pt x="5029" y="0"/>
                </a:lnTo>
                <a:close/>
              </a:path>
              <a:path w="6985" h="6984">
                <a:moveTo>
                  <a:pt x="6400" y="4267"/>
                </a:moveTo>
                <a:lnTo>
                  <a:pt x="5626" y="4267"/>
                </a:lnTo>
                <a:lnTo>
                  <a:pt x="5232" y="5219"/>
                </a:lnTo>
                <a:lnTo>
                  <a:pt x="4305" y="5867"/>
                </a:lnTo>
                <a:lnTo>
                  <a:pt x="5687" y="5867"/>
                </a:lnTo>
                <a:lnTo>
                  <a:pt x="5981" y="5638"/>
                </a:lnTo>
                <a:lnTo>
                  <a:pt x="6400" y="4267"/>
                </a:lnTo>
                <a:close/>
              </a:path>
              <a:path w="6985" h="6984">
                <a:moveTo>
                  <a:pt x="5792" y="749"/>
                </a:moveTo>
                <a:lnTo>
                  <a:pt x="4419" y="749"/>
                </a:lnTo>
                <a:lnTo>
                  <a:pt x="5448" y="1574"/>
                </a:lnTo>
                <a:lnTo>
                  <a:pt x="5714" y="2705"/>
                </a:lnTo>
                <a:lnTo>
                  <a:pt x="6506"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object 412">
            <a:extLst>
              <a:ext uri="{FF2B5EF4-FFF2-40B4-BE49-F238E27FC236}">
                <a16:creationId xmlns:a16="http://schemas.microsoft.com/office/drawing/2014/main" id="{1FEAD63C-C692-4D90-9C66-AA034753BE2B}"/>
              </a:ext>
            </a:extLst>
          </p:cNvPr>
          <p:cNvSpPr/>
          <p:nvPr/>
        </p:nvSpPr>
        <p:spPr>
          <a:xfrm>
            <a:off x="2750050" y="3590950"/>
            <a:ext cx="2971" cy="4085"/>
          </a:xfrm>
          <a:custGeom>
            <a:avLst/>
            <a:gdLst/>
            <a:ahLst/>
            <a:cxnLst/>
            <a:rect l="l" t="t" r="r" b="b"/>
            <a:pathLst>
              <a:path w="5080" h="6984">
                <a:moveTo>
                  <a:pt x="749" y="126"/>
                </a:moveTo>
                <a:lnTo>
                  <a:pt x="0" y="126"/>
                </a:lnTo>
                <a:lnTo>
                  <a:pt x="0" y="6489"/>
                </a:lnTo>
                <a:lnTo>
                  <a:pt x="749" y="6489"/>
                </a:lnTo>
                <a:lnTo>
                  <a:pt x="749" y="1473"/>
                </a:lnTo>
                <a:lnTo>
                  <a:pt x="1409" y="812"/>
                </a:lnTo>
                <a:lnTo>
                  <a:pt x="749" y="812"/>
                </a:lnTo>
                <a:lnTo>
                  <a:pt x="749" y="126"/>
                </a:lnTo>
                <a:close/>
              </a:path>
              <a:path w="5080" h="6984">
                <a:moveTo>
                  <a:pt x="4474" y="723"/>
                </a:moveTo>
                <a:lnTo>
                  <a:pt x="3340" y="723"/>
                </a:lnTo>
                <a:lnTo>
                  <a:pt x="4089" y="1473"/>
                </a:lnTo>
                <a:lnTo>
                  <a:pt x="4089" y="6489"/>
                </a:lnTo>
                <a:lnTo>
                  <a:pt x="4825" y="6489"/>
                </a:lnTo>
                <a:lnTo>
                  <a:pt x="4825" y="1066"/>
                </a:lnTo>
                <a:lnTo>
                  <a:pt x="4474" y="723"/>
                </a:lnTo>
                <a:close/>
              </a:path>
              <a:path w="5080" h="6984">
                <a:moveTo>
                  <a:pt x="3733" y="0"/>
                </a:moveTo>
                <a:lnTo>
                  <a:pt x="1803" y="0"/>
                </a:lnTo>
                <a:lnTo>
                  <a:pt x="1181" y="304"/>
                </a:lnTo>
                <a:lnTo>
                  <a:pt x="749" y="812"/>
                </a:lnTo>
                <a:lnTo>
                  <a:pt x="1409" y="812"/>
                </a:lnTo>
                <a:lnTo>
                  <a:pt x="4474" y="723"/>
                </a:lnTo>
                <a:lnTo>
                  <a:pt x="3733"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object 413">
            <a:extLst>
              <a:ext uri="{FF2B5EF4-FFF2-40B4-BE49-F238E27FC236}">
                <a16:creationId xmlns:a16="http://schemas.microsoft.com/office/drawing/2014/main" id="{5960D457-DFF5-E579-347B-062675DB6481}"/>
              </a:ext>
            </a:extLst>
          </p:cNvPr>
          <p:cNvSpPr/>
          <p:nvPr/>
        </p:nvSpPr>
        <p:spPr>
          <a:xfrm>
            <a:off x="2753967" y="3590950"/>
            <a:ext cx="4085" cy="4085"/>
          </a:xfrm>
          <a:custGeom>
            <a:avLst/>
            <a:gdLst/>
            <a:ahLst/>
            <a:cxnLst/>
            <a:rect l="l" t="t" r="r" b="b"/>
            <a:pathLst>
              <a:path w="6985" h="6984">
                <a:moveTo>
                  <a:pt x="5028" y="0"/>
                </a:moveTo>
                <a:lnTo>
                  <a:pt x="1409" y="0"/>
                </a:lnTo>
                <a:lnTo>
                  <a:pt x="0" y="1396"/>
                </a:lnTo>
                <a:lnTo>
                  <a:pt x="0" y="5219"/>
                </a:lnTo>
                <a:lnTo>
                  <a:pt x="1409" y="6616"/>
                </a:lnTo>
                <a:lnTo>
                  <a:pt x="4723" y="6616"/>
                </a:lnTo>
                <a:lnTo>
                  <a:pt x="5687" y="5867"/>
                </a:lnTo>
                <a:lnTo>
                  <a:pt x="1828" y="5867"/>
                </a:lnTo>
                <a:lnTo>
                  <a:pt x="685" y="4775"/>
                </a:lnTo>
                <a:lnTo>
                  <a:pt x="659" y="3390"/>
                </a:lnTo>
                <a:lnTo>
                  <a:pt x="6527" y="3390"/>
                </a:lnTo>
                <a:lnTo>
                  <a:pt x="6505" y="2705"/>
                </a:lnTo>
                <a:lnTo>
                  <a:pt x="735" y="2705"/>
                </a:lnTo>
                <a:lnTo>
                  <a:pt x="999" y="1574"/>
                </a:lnTo>
                <a:lnTo>
                  <a:pt x="2018" y="749"/>
                </a:lnTo>
                <a:lnTo>
                  <a:pt x="5791" y="749"/>
                </a:lnTo>
                <a:lnTo>
                  <a:pt x="5028" y="0"/>
                </a:lnTo>
                <a:close/>
              </a:path>
              <a:path w="6985" h="6984">
                <a:moveTo>
                  <a:pt x="6400" y="4267"/>
                </a:moveTo>
                <a:lnTo>
                  <a:pt x="5625" y="4267"/>
                </a:lnTo>
                <a:lnTo>
                  <a:pt x="5231" y="5219"/>
                </a:lnTo>
                <a:lnTo>
                  <a:pt x="4304" y="5867"/>
                </a:lnTo>
                <a:lnTo>
                  <a:pt x="5687" y="5867"/>
                </a:lnTo>
                <a:lnTo>
                  <a:pt x="5981" y="5638"/>
                </a:lnTo>
                <a:lnTo>
                  <a:pt x="6400" y="4267"/>
                </a:lnTo>
                <a:close/>
              </a:path>
              <a:path w="6985" h="6984">
                <a:moveTo>
                  <a:pt x="5791" y="749"/>
                </a:moveTo>
                <a:lnTo>
                  <a:pt x="4418" y="749"/>
                </a:lnTo>
                <a:lnTo>
                  <a:pt x="5447" y="1574"/>
                </a:lnTo>
                <a:lnTo>
                  <a:pt x="5714" y="2705"/>
                </a:lnTo>
                <a:lnTo>
                  <a:pt x="6505" y="2705"/>
                </a:lnTo>
                <a:lnTo>
                  <a:pt x="6450" y="1396"/>
                </a:lnTo>
                <a:lnTo>
                  <a:pt x="5791"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object 414">
            <a:extLst>
              <a:ext uri="{FF2B5EF4-FFF2-40B4-BE49-F238E27FC236}">
                <a16:creationId xmlns:a16="http://schemas.microsoft.com/office/drawing/2014/main" id="{C6F3962C-6C0B-128C-90E9-82A37DBFC918}"/>
              </a:ext>
            </a:extLst>
          </p:cNvPr>
          <p:cNvSpPr/>
          <p:nvPr/>
        </p:nvSpPr>
        <p:spPr>
          <a:xfrm>
            <a:off x="2758857" y="3590945"/>
            <a:ext cx="2228" cy="4085"/>
          </a:xfrm>
          <a:custGeom>
            <a:avLst/>
            <a:gdLst/>
            <a:ahLst/>
            <a:cxnLst/>
            <a:rect l="l" t="t" r="r" b="b"/>
            <a:pathLst>
              <a:path w="3810" h="6984">
                <a:moveTo>
                  <a:pt x="749" y="139"/>
                </a:moveTo>
                <a:lnTo>
                  <a:pt x="0" y="139"/>
                </a:lnTo>
                <a:lnTo>
                  <a:pt x="0" y="6502"/>
                </a:lnTo>
                <a:lnTo>
                  <a:pt x="749" y="6502"/>
                </a:lnTo>
                <a:lnTo>
                  <a:pt x="749" y="1663"/>
                </a:lnTo>
                <a:lnTo>
                  <a:pt x="1310" y="1117"/>
                </a:lnTo>
                <a:lnTo>
                  <a:pt x="749" y="1117"/>
                </a:lnTo>
                <a:lnTo>
                  <a:pt x="749" y="139"/>
                </a:lnTo>
                <a:close/>
              </a:path>
              <a:path w="3810" h="6984">
                <a:moveTo>
                  <a:pt x="3086" y="0"/>
                </a:moveTo>
                <a:lnTo>
                  <a:pt x="1968" y="0"/>
                </a:lnTo>
                <a:lnTo>
                  <a:pt x="1206" y="444"/>
                </a:lnTo>
                <a:lnTo>
                  <a:pt x="749" y="1117"/>
                </a:lnTo>
                <a:lnTo>
                  <a:pt x="1310" y="1117"/>
                </a:lnTo>
                <a:lnTo>
                  <a:pt x="1689" y="749"/>
                </a:lnTo>
                <a:lnTo>
                  <a:pt x="3416" y="749"/>
                </a:lnTo>
                <a:lnTo>
                  <a:pt x="3416" y="50"/>
                </a:lnTo>
                <a:lnTo>
                  <a:pt x="3086" y="0"/>
                </a:lnTo>
                <a:close/>
              </a:path>
              <a:path w="3810" h="6984">
                <a:moveTo>
                  <a:pt x="3416" y="749"/>
                </a:moveTo>
                <a:lnTo>
                  <a:pt x="3086" y="749"/>
                </a:lnTo>
                <a:lnTo>
                  <a:pt x="3416" y="812"/>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object 415">
            <a:extLst>
              <a:ext uri="{FF2B5EF4-FFF2-40B4-BE49-F238E27FC236}">
                <a16:creationId xmlns:a16="http://schemas.microsoft.com/office/drawing/2014/main" id="{71A870D4-4112-DC80-4676-4F38676B3EF4}"/>
              </a:ext>
            </a:extLst>
          </p:cNvPr>
          <p:cNvSpPr/>
          <p:nvPr/>
        </p:nvSpPr>
        <p:spPr>
          <a:xfrm>
            <a:off x="2761307" y="3590952"/>
            <a:ext cx="4085" cy="6313"/>
          </a:xfrm>
          <a:custGeom>
            <a:avLst/>
            <a:gdLst/>
            <a:ahLst/>
            <a:cxnLst/>
            <a:rect l="l" t="t" r="r" b="b"/>
            <a:pathLst>
              <a:path w="6985" h="10795">
                <a:moveTo>
                  <a:pt x="927" y="7988"/>
                </a:moveTo>
                <a:lnTo>
                  <a:pt x="253" y="8305"/>
                </a:lnTo>
                <a:lnTo>
                  <a:pt x="749" y="9512"/>
                </a:lnTo>
                <a:lnTo>
                  <a:pt x="1930" y="10337"/>
                </a:lnTo>
                <a:lnTo>
                  <a:pt x="5130" y="10337"/>
                </a:lnTo>
                <a:lnTo>
                  <a:pt x="5886" y="9588"/>
                </a:lnTo>
                <a:lnTo>
                  <a:pt x="2235" y="9588"/>
                </a:lnTo>
                <a:lnTo>
                  <a:pt x="1320" y="8953"/>
                </a:lnTo>
                <a:lnTo>
                  <a:pt x="927" y="7988"/>
                </a:lnTo>
                <a:close/>
              </a:path>
              <a:path w="6985" h="10795">
                <a:moveTo>
                  <a:pt x="6616" y="5410"/>
                </a:moveTo>
                <a:lnTo>
                  <a:pt x="5867" y="5410"/>
                </a:lnTo>
                <a:lnTo>
                  <a:pt x="5867" y="8445"/>
                </a:lnTo>
                <a:lnTo>
                  <a:pt x="4711" y="9588"/>
                </a:lnTo>
                <a:lnTo>
                  <a:pt x="5886" y="9588"/>
                </a:lnTo>
                <a:lnTo>
                  <a:pt x="6527" y="8953"/>
                </a:lnTo>
                <a:lnTo>
                  <a:pt x="6616" y="5410"/>
                </a:lnTo>
                <a:close/>
              </a:path>
              <a:path w="6985" h="10795">
                <a:moveTo>
                  <a:pt x="4330" y="0"/>
                </a:moveTo>
                <a:lnTo>
                  <a:pt x="1473" y="0"/>
                </a:lnTo>
                <a:lnTo>
                  <a:pt x="0" y="1473"/>
                </a:lnTo>
                <a:lnTo>
                  <a:pt x="0" y="5143"/>
                </a:lnTo>
                <a:lnTo>
                  <a:pt x="1473" y="6629"/>
                </a:lnTo>
                <a:lnTo>
                  <a:pt x="4330" y="6629"/>
                </a:lnTo>
                <a:lnTo>
                  <a:pt x="5257" y="6146"/>
                </a:lnTo>
                <a:lnTo>
                  <a:pt x="5478" y="5880"/>
                </a:lnTo>
                <a:lnTo>
                  <a:pt x="1879" y="5880"/>
                </a:lnTo>
                <a:lnTo>
                  <a:pt x="723" y="4724"/>
                </a:lnTo>
                <a:lnTo>
                  <a:pt x="723" y="1879"/>
                </a:lnTo>
                <a:lnTo>
                  <a:pt x="1879" y="749"/>
                </a:lnTo>
                <a:lnTo>
                  <a:pt x="5495" y="749"/>
                </a:lnTo>
                <a:lnTo>
                  <a:pt x="5257" y="457"/>
                </a:lnTo>
                <a:lnTo>
                  <a:pt x="4330" y="0"/>
                </a:lnTo>
                <a:close/>
              </a:path>
              <a:path w="6985" h="10795">
                <a:moveTo>
                  <a:pt x="5495" y="749"/>
                </a:moveTo>
                <a:lnTo>
                  <a:pt x="4711" y="749"/>
                </a:lnTo>
                <a:lnTo>
                  <a:pt x="5867" y="1879"/>
                </a:lnTo>
                <a:lnTo>
                  <a:pt x="5867" y="4724"/>
                </a:lnTo>
                <a:lnTo>
                  <a:pt x="4711" y="5880"/>
                </a:lnTo>
                <a:lnTo>
                  <a:pt x="5478" y="5880"/>
                </a:lnTo>
                <a:lnTo>
                  <a:pt x="5867" y="5410"/>
                </a:lnTo>
                <a:lnTo>
                  <a:pt x="6616" y="5410"/>
                </a:lnTo>
                <a:lnTo>
                  <a:pt x="6616" y="1206"/>
                </a:lnTo>
                <a:lnTo>
                  <a:pt x="5867" y="1206"/>
                </a:lnTo>
                <a:lnTo>
                  <a:pt x="5495" y="749"/>
                </a:lnTo>
                <a:close/>
              </a:path>
              <a:path w="6985" h="10795">
                <a:moveTo>
                  <a:pt x="6616" y="126"/>
                </a:moveTo>
                <a:lnTo>
                  <a:pt x="5867" y="126"/>
                </a:lnTo>
                <a:lnTo>
                  <a:pt x="5867" y="1206"/>
                </a:lnTo>
                <a:lnTo>
                  <a:pt x="6616" y="1206"/>
                </a:lnTo>
                <a:lnTo>
                  <a:pt x="6616" y="126"/>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object 416">
            <a:extLst>
              <a:ext uri="{FF2B5EF4-FFF2-40B4-BE49-F238E27FC236}">
                <a16:creationId xmlns:a16="http://schemas.microsoft.com/office/drawing/2014/main" id="{CAE31E95-5C24-4B4C-CF54-C0B627B54B0C}"/>
              </a:ext>
            </a:extLst>
          </p:cNvPr>
          <p:cNvSpPr/>
          <p:nvPr/>
        </p:nvSpPr>
        <p:spPr>
          <a:xfrm>
            <a:off x="2766504" y="3589628"/>
            <a:ext cx="743" cy="5200"/>
          </a:xfrm>
          <a:custGeom>
            <a:avLst/>
            <a:gdLst/>
            <a:ahLst/>
            <a:cxnLst/>
            <a:rect l="l" t="t" r="r" b="b"/>
            <a:pathLst>
              <a:path w="1269" h="8890">
                <a:moveTo>
                  <a:pt x="952" y="2387"/>
                </a:moveTo>
                <a:lnTo>
                  <a:pt x="228" y="2387"/>
                </a:lnTo>
                <a:lnTo>
                  <a:pt x="228" y="8750"/>
                </a:lnTo>
                <a:lnTo>
                  <a:pt x="952" y="8750"/>
                </a:lnTo>
                <a:lnTo>
                  <a:pt x="952" y="2387"/>
                </a:lnTo>
                <a:close/>
              </a:path>
              <a:path w="1269" h="8890">
                <a:moveTo>
                  <a:pt x="901" y="0"/>
                </a:moveTo>
                <a:lnTo>
                  <a:pt x="279" y="0"/>
                </a:lnTo>
                <a:lnTo>
                  <a:pt x="0" y="253"/>
                </a:lnTo>
                <a:lnTo>
                  <a:pt x="0" y="901"/>
                </a:lnTo>
                <a:lnTo>
                  <a:pt x="279" y="1168"/>
                </a:lnTo>
                <a:lnTo>
                  <a:pt x="901" y="1168"/>
                </a:lnTo>
                <a:lnTo>
                  <a:pt x="1168" y="901"/>
                </a:lnTo>
                <a:lnTo>
                  <a:pt x="1168" y="253"/>
                </a:lnTo>
                <a:lnTo>
                  <a:pt x="90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object 417">
            <a:extLst>
              <a:ext uri="{FF2B5EF4-FFF2-40B4-BE49-F238E27FC236}">
                <a16:creationId xmlns:a16="http://schemas.microsoft.com/office/drawing/2014/main" id="{3509F97B-C5CE-DFF1-06A9-6B781EFF2A0F}"/>
              </a:ext>
            </a:extLst>
          </p:cNvPr>
          <p:cNvSpPr/>
          <p:nvPr/>
        </p:nvSpPr>
        <p:spPr>
          <a:xfrm>
            <a:off x="2768299" y="3590950"/>
            <a:ext cx="4085" cy="4085"/>
          </a:xfrm>
          <a:custGeom>
            <a:avLst/>
            <a:gdLst/>
            <a:ahLst/>
            <a:cxnLst/>
            <a:rect l="l" t="t" r="r" b="b"/>
            <a:pathLst>
              <a:path w="6985" h="6984">
                <a:moveTo>
                  <a:pt x="5028" y="0"/>
                </a:moveTo>
                <a:lnTo>
                  <a:pt x="1409" y="0"/>
                </a:lnTo>
                <a:lnTo>
                  <a:pt x="0" y="1396"/>
                </a:lnTo>
                <a:lnTo>
                  <a:pt x="0" y="5219"/>
                </a:lnTo>
                <a:lnTo>
                  <a:pt x="1409" y="6616"/>
                </a:lnTo>
                <a:lnTo>
                  <a:pt x="4723" y="6616"/>
                </a:lnTo>
                <a:lnTo>
                  <a:pt x="5687" y="5867"/>
                </a:lnTo>
                <a:lnTo>
                  <a:pt x="1828" y="5867"/>
                </a:lnTo>
                <a:lnTo>
                  <a:pt x="685" y="4775"/>
                </a:lnTo>
                <a:lnTo>
                  <a:pt x="659" y="3390"/>
                </a:lnTo>
                <a:lnTo>
                  <a:pt x="6527" y="3390"/>
                </a:lnTo>
                <a:lnTo>
                  <a:pt x="6509" y="2705"/>
                </a:lnTo>
                <a:lnTo>
                  <a:pt x="735" y="2705"/>
                </a:lnTo>
                <a:lnTo>
                  <a:pt x="1012" y="1574"/>
                </a:lnTo>
                <a:lnTo>
                  <a:pt x="2018" y="749"/>
                </a:lnTo>
                <a:lnTo>
                  <a:pt x="5798" y="749"/>
                </a:lnTo>
                <a:lnTo>
                  <a:pt x="5028" y="0"/>
                </a:lnTo>
                <a:close/>
              </a:path>
              <a:path w="6985" h="6984">
                <a:moveTo>
                  <a:pt x="6400" y="4267"/>
                </a:moveTo>
                <a:lnTo>
                  <a:pt x="5625" y="4267"/>
                </a:lnTo>
                <a:lnTo>
                  <a:pt x="5231" y="5219"/>
                </a:lnTo>
                <a:lnTo>
                  <a:pt x="4304" y="5867"/>
                </a:lnTo>
                <a:lnTo>
                  <a:pt x="5687" y="5867"/>
                </a:lnTo>
                <a:lnTo>
                  <a:pt x="5981" y="5638"/>
                </a:lnTo>
                <a:lnTo>
                  <a:pt x="6400" y="4267"/>
                </a:lnTo>
                <a:close/>
              </a:path>
              <a:path w="6985" h="6984">
                <a:moveTo>
                  <a:pt x="5798" y="749"/>
                </a:moveTo>
                <a:lnTo>
                  <a:pt x="4418" y="749"/>
                </a:lnTo>
                <a:lnTo>
                  <a:pt x="5447" y="1574"/>
                </a:lnTo>
                <a:lnTo>
                  <a:pt x="5714" y="2705"/>
                </a:lnTo>
                <a:lnTo>
                  <a:pt x="6509" y="2705"/>
                </a:lnTo>
                <a:lnTo>
                  <a:pt x="6463" y="1396"/>
                </a:lnTo>
                <a:lnTo>
                  <a:pt x="5798"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object 418">
            <a:extLst>
              <a:ext uri="{FF2B5EF4-FFF2-40B4-BE49-F238E27FC236}">
                <a16:creationId xmlns:a16="http://schemas.microsoft.com/office/drawing/2014/main" id="{7445E950-93C9-F893-9E25-11189E377FD8}"/>
              </a:ext>
            </a:extLst>
          </p:cNvPr>
          <p:cNvSpPr/>
          <p:nvPr/>
        </p:nvSpPr>
        <p:spPr>
          <a:xfrm>
            <a:off x="2772817" y="3590948"/>
            <a:ext cx="2600" cy="4085"/>
          </a:xfrm>
          <a:custGeom>
            <a:avLst/>
            <a:gdLst/>
            <a:ahLst/>
            <a:cxnLst/>
            <a:rect l="l" t="t" r="r" b="b"/>
            <a:pathLst>
              <a:path w="4444" h="6984">
                <a:moveTo>
                  <a:pt x="723" y="5003"/>
                </a:moveTo>
                <a:lnTo>
                  <a:pt x="0" y="5283"/>
                </a:lnTo>
                <a:lnTo>
                  <a:pt x="254" y="6032"/>
                </a:lnTo>
                <a:lnTo>
                  <a:pt x="1181" y="6629"/>
                </a:lnTo>
                <a:lnTo>
                  <a:pt x="3238" y="6629"/>
                </a:lnTo>
                <a:lnTo>
                  <a:pt x="4127" y="5892"/>
                </a:lnTo>
                <a:lnTo>
                  <a:pt x="1498" y="5892"/>
                </a:lnTo>
                <a:lnTo>
                  <a:pt x="838" y="5499"/>
                </a:lnTo>
                <a:lnTo>
                  <a:pt x="723" y="5003"/>
                </a:lnTo>
                <a:close/>
              </a:path>
              <a:path w="4444" h="6984">
                <a:moveTo>
                  <a:pt x="2870" y="0"/>
                </a:moveTo>
                <a:lnTo>
                  <a:pt x="1219" y="0"/>
                </a:lnTo>
                <a:lnTo>
                  <a:pt x="304" y="596"/>
                </a:lnTo>
                <a:lnTo>
                  <a:pt x="304" y="2781"/>
                </a:lnTo>
                <a:lnTo>
                  <a:pt x="1028" y="3251"/>
                </a:lnTo>
                <a:lnTo>
                  <a:pt x="2844" y="3937"/>
                </a:lnTo>
                <a:lnTo>
                  <a:pt x="3390" y="4203"/>
                </a:lnTo>
                <a:lnTo>
                  <a:pt x="3390" y="5499"/>
                </a:lnTo>
                <a:lnTo>
                  <a:pt x="2819" y="5892"/>
                </a:lnTo>
                <a:lnTo>
                  <a:pt x="4127" y="5892"/>
                </a:lnTo>
                <a:lnTo>
                  <a:pt x="4127" y="3708"/>
                </a:lnTo>
                <a:lnTo>
                  <a:pt x="1054" y="2400"/>
                </a:lnTo>
                <a:lnTo>
                  <a:pt x="1054" y="1041"/>
                </a:lnTo>
                <a:lnTo>
                  <a:pt x="1562" y="749"/>
                </a:lnTo>
                <a:lnTo>
                  <a:pt x="3742" y="749"/>
                </a:lnTo>
                <a:lnTo>
                  <a:pt x="3594" y="444"/>
                </a:lnTo>
                <a:lnTo>
                  <a:pt x="2870" y="0"/>
                </a:lnTo>
                <a:close/>
              </a:path>
              <a:path w="4444" h="6984">
                <a:moveTo>
                  <a:pt x="3742" y="749"/>
                </a:moveTo>
                <a:lnTo>
                  <a:pt x="2578" y="749"/>
                </a:lnTo>
                <a:lnTo>
                  <a:pt x="2984" y="927"/>
                </a:lnTo>
                <a:lnTo>
                  <a:pt x="3213" y="1308"/>
                </a:lnTo>
                <a:lnTo>
                  <a:pt x="3848" y="965"/>
                </a:lnTo>
                <a:lnTo>
                  <a:pt x="374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object 419">
            <a:extLst>
              <a:ext uri="{FF2B5EF4-FFF2-40B4-BE49-F238E27FC236}">
                <a16:creationId xmlns:a16="http://schemas.microsoft.com/office/drawing/2014/main" id="{63C3A8B4-9C15-EC64-4E1A-4AE3C15D062A}"/>
              </a:ext>
            </a:extLst>
          </p:cNvPr>
          <p:cNvSpPr/>
          <p:nvPr/>
        </p:nvSpPr>
        <p:spPr>
          <a:xfrm>
            <a:off x="2767159" y="3574402"/>
            <a:ext cx="8170" cy="9285"/>
          </a:xfrm>
          <a:custGeom>
            <a:avLst/>
            <a:gdLst/>
            <a:ahLst/>
            <a:cxnLst/>
            <a:rect l="l" t="t" r="r" b="b"/>
            <a:pathLst>
              <a:path w="13969" h="15875">
                <a:moveTo>
                  <a:pt x="13741" y="0"/>
                </a:moveTo>
                <a:lnTo>
                  <a:pt x="0" y="0"/>
                </a:lnTo>
                <a:lnTo>
                  <a:pt x="0" y="3530"/>
                </a:lnTo>
                <a:lnTo>
                  <a:pt x="7874" y="3530"/>
                </a:lnTo>
                <a:lnTo>
                  <a:pt x="0" y="14604"/>
                </a:lnTo>
                <a:lnTo>
                  <a:pt x="0" y="15760"/>
                </a:lnTo>
                <a:lnTo>
                  <a:pt x="13754" y="15760"/>
                </a:lnTo>
                <a:lnTo>
                  <a:pt x="13754" y="12242"/>
                </a:lnTo>
                <a:lnTo>
                  <a:pt x="5892" y="12242"/>
                </a:lnTo>
                <a:lnTo>
                  <a:pt x="13741" y="1257"/>
                </a:lnTo>
                <a:lnTo>
                  <a:pt x="1374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object 420">
            <a:extLst>
              <a:ext uri="{FF2B5EF4-FFF2-40B4-BE49-F238E27FC236}">
                <a16:creationId xmlns:a16="http://schemas.microsoft.com/office/drawing/2014/main" id="{EC56AB5C-6D9A-AF8F-C6BA-FD9241C3C533}"/>
              </a:ext>
            </a:extLst>
          </p:cNvPr>
          <p:cNvSpPr/>
          <p:nvPr/>
        </p:nvSpPr>
        <p:spPr>
          <a:xfrm>
            <a:off x="2711552" y="3574225"/>
            <a:ext cx="8542" cy="9656"/>
          </a:xfrm>
          <a:custGeom>
            <a:avLst/>
            <a:gdLst/>
            <a:ahLst/>
            <a:cxnLst/>
            <a:rect l="l" t="t" r="r" b="b"/>
            <a:pathLst>
              <a:path w="14605" h="16509">
                <a:moveTo>
                  <a:pt x="3784" y="279"/>
                </a:moveTo>
                <a:lnTo>
                  <a:pt x="0" y="279"/>
                </a:lnTo>
                <a:lnTo>
                  <a:pt x="0" y="16014"/>
                </a:lnTo>
                <a:lnTo>
                  <a:pt x="3784" y="16014"/>
                </a:lnTo>
                <a:lnTo>
                  <a:pt x="3784" y="4648"/>
                </a:lnTo>
                <a:lnTo>
                  <a:pt x="5270" y="3467"/>
                </a:lnTo>
                <a:lnTo>
                  <a:pt x="14147" y="3467"/>
                </a:lnTo>
                <a:lnTo>
                  <a:pt x="14147" y="2793"/>
                </a:lnTo>
                <a:lnTo>
                  <a:pt x="11934" y="838"/>
                </a:lnTo>
                <a:lnTo>
                  <a:pt x="3784" y="838"/>
                </a:lnTo>
                <a:lnTo>
                  <a:pt x="3784" y="279"/>
                </a:lnTo>
                <a:close/>
              </a:path>
              <a:path w="14605" h="16509">
                <a:moveTo>
                  <a:pt x="14147" y="3467"/>
                </a:moveTo>
                <a:lnTo>
                  <a:pt x="8902" y="3467"/>
                </a:lnTo>
                <a:lnTo>
                  <a:pt x="10375" y="4648"/>
                </a:lnTo>
                <a:lnTo>
                  <a:pt x="10375" y="16014"/>
                </a:lnTo>
                <a:lnTo>
                  <a:pt x="14147" y="16014"/>
                </a:lnTo>
                <a:lnTo>
                  <a:pt x="14147" y="3467"/>
                </a:lnTo>
                <a:close/>
              </a:path>
              <a:path w="14605" h="16509">
                <a:moveTo>
                  <a:pt x="10985" y="0"/>
                </a:moveTo>
                <a:lnTo>
                  <a:pt x="6019" y="0"/>
                </a:lnTo>
                <a:lnTo>
                  <a:pt x="4825" y="292"/>
                </a:lnTo>
                <a:lnTo>
                  <a:pt x="3784" y="838"/>
                </a:lnTo>
                <a:lnTo>
                  <a:pt x="11934" y="838"/>
                </a:lnTo>
                <a:lnTo>
                  <a:pt x="10985"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object 421">
            <a:extLst>
              <a:ext uri="{FF2B5EF4-FFF2-40B4-BE49-F238E27FC236}">
                <a16:creationId xmlns:a16="http://schemas.microsoft.com/office/drawing/2014/main" id="{F88C4192-9E8B-90C3-862A-B321CD38C32D}"/>
              </a:ext>
            </a:extLst>
          </p:cNvPr>
          <p:cNvSpPr/>
          <p:nvPr/>
        </p:nvSpPr>
        <p:spPr>
          <a:xfrm>
            <a:off x="2727243"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933" y="14401"/>
                </a:lnTo>
                <a:lnTo>
                  <a:pt x="17933"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933" y="14401"/>
                </a:moveTo>
                <a:lnTo>
                  <a:pt x="13208" y="14401"/>
                </a:lnTo>
                <a:lnTo>
                  <a:pt x="13894" y="15595"/>
                </a:lnTo>
                <a:lnTo>
                  <a:pt x="15088" y="16319"/>
                </a:lnTo>
                <a:lnTo>
                  <a:pt x="17056" y="16319"/>
                </a:lnTo>
                <a:lnTo>
                  <a:pt x="17539" y="16192"/>
                </a:lnTo>
                <a:lnTo>
                  <a:pt x="17933" y="15989"/>
                </a:lnTo>
                <a:lnTo>
                  <a:pt x="17933"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object 422">
            <a:extLst>
              <a:ext uri="{FF2B5EF4-FFF2-40B4-BE49-F238E27FC236}">
                <a16:creationId xmlns:a16="http://schemas.microsoft.com/office/drawing/2014/main" id="{636348EB-3ED0-C32C-DFE5-788460A8B75E}"/>
              </a:ext>
            </a:extLst>
          </p:cNvPr>
          <p:cNvSpPr/>
          <p:nvPr/>
        </p:nvSpPr>
        <p:spPr>
          <a:xfrm>
            <a:off x="2755707"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818" y="14401"/>
                </a:lnTo>
                <a:lnTo>
                  <a:pt x="17818"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818" y="14401"/>
                </a:moveTo>
                <a:lnTo>
                  <a:pt x="13208" y="14401"/>
                </a:lnTo>
                <a:lnTo>
                  <a:pt x="13906" y="15595"/>
                </a:lnTo>
                <a:lnTo>
                  <a:pt x="15088" y="16319"/>
                </a:lnTo>
                <a:lnTo>
                  <a:pt x="17005" y="16319"/>
                </a:lnTo>
                <a:lnTo>
                  <a:pt x="17437" y="16217"/>
                </a:lnTo>
                <a:lnTo>
                  <a:pt x="17818" y="16052"/>
                </a:lnTo>
                <a:lnTo>
                  <a:pt x="17818"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1" name="object 423">
            <a:extLst>
              <a:ext uri="{FF2B5EF4-FFF2-40B4-BE49-F238E27FC236}">
                <a16:creationId xmlns:a16="http://schemas.microsoft.com/office/drawing/2014/main" id="{73BA26E3-6C26-FCDB-0780-067DE911AC0F}"/>
              </a:ext>
            </a:extLst>
          </p:cNvPr>
          <p:cNvSpPr/>
          <p:nvPr/>
        </p:nvSpPr>
        <p:spPr>
          <a:xfrm>
            <a:off x="2699847"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932" y="14401"/>
                </a:lnTo>
                <a:lnTo>
                  <a:pt x="17932"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932" y="14401"/>
                </a:moveTo>
                <a:lnTo>
                  <a:pt x="13208" y="14401"/>
                </a:lnTo>
                <a:lnTo>
                  <a:pt x="13906" y="15595"/>
                </a:lnTo>
                <a:lnTo>
                  <a:pt x="15100" y="16319"/>
                </a:lnTo>
                <a:lnTo>
                  <a:pt x="17056" y="16319"/>
                </a:lnTo>
                <a:lnTo>
                  <a:pt x="17539" y="16192"/>
                </a:lnTo>
                <a:lnTo>
                  <a:pt x="17932" y="15989"/>
                </a:lnTo>
                <a:lnTo>
                  <a:pt x="17932" y="14401"/>
                </a:lnTo>
                <a:close/>
              </a:path>
              <a:path w="18414" h="16509">
                <a:moveTo>
                  <a:pt x="16129" y="3530"/>
                </a:moveTo>
                <a:lnTo>
                  <a:pt x="10592" y="3530"/>
                </a:lnTo>
                <a:lnTo>
                  <a:pt x="12611" y="5549"/>
                </a:lnTo>
                <a:lnTo>
                  <a:pt x="12611" y="10756"/>
                </a:lnTo>
                <a:lnTo>
                  <a:pt x="10592"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object 424">
            <a:extLst>
              <a:ext uri="{FF2B5EF4-FFF2-40B4-BE49-F238E27FC236}">
                <a16:creationId xmlns:a16="http://schemas.microsoft.com/office/drawing/2014/main" id="{C6511E16-8932-4C18-D5EF-D25E999CC735}"/>
              </a:ext>
            </a:extLst>
          </p:cNvPr>
          <p:cNvSpPr/>
          <p:nvPr/>
        </p:nvSpPr>
        <p:spPr>
          <a:xfrm>
            <a:off x="2745015" y="3574239"/>
            <a:ext cx="9656" cy="14484"/>
          </a:xfrm>
          <a:custGeom>
            <a:avLst/>
            <a:gdLst/>
            <a:ahLst/>
            <a:cxnLst/>
            <a:rect l="l" t="t" r="r" b="b"/>
            <a:pathLst>
              <a:path w="16510" h="24765">
                <a:moveTo>
                  <a:pt x="3760" y="18224"/>
                </a:moveTo>
                <a:lnTo>
                  <a:pt x="966" y="20358"/>
                </a:lnTo>
                <a:lnTo>
                  <a:pt x="2426" y="22860"/>
                </a:lnTo>
                <a:lnTo>
                  <a:pt x="5068" y="24422"/>
                </a:lnTo>
                <a:lnTo>
                  <a:pt x="12497" y="24422"/>
                </a:lnTo>
                <a:lnTo>
                  <a:pt x="16003" y="20891"/>
                </a:lnTo>
                <a:lnTo>
                  <a:pt x="7277" y="20891"/>
                </a:lnTo>
                <a:lnTo>
                  <a:pt x="6592" y="20726"/>
                </a:lnTo>
                <a:lnTo>
                  <a:pt x="4864" y="19888"/>
                </a:lnTo>
                <a:lnTo>
                  <a:pt x="4166" y="18973"/>
                </a:lnTo>
                <a:lnTo>
                  <a:pt x="3760" y="18224"/>
                </a:lnTo>
                <a:close/>
              </a:path>
              <a:path w="16510" h="24765">
                <a:moveTo>
                  <a:pt x="16129" y="14884"/>
                </a:moveTo>
                <a:lnTo>
                  <a:pt x="12611" y="14884"/>
                </a:lnTo>
                <a:lnTo>
                  <a:pt x="12611" y="18821"/>
                </a:lnTo>
                <a:lnTo>
                  <a:pt x="10541" y="20891"/>
                </a:lnTo>
                <a:lnTo>
                  <a:pt x="16003" y="20891"/>
                </a:lnTo>
                <a:lnTo>
                  <a:pt x="16129" y="14884"/>
                </a:lnTo>
                <a:close/>
              </a:path>
              <a:path w="16510" h="24765">
                <a:moveTo>
                  <a:pt x="9690" y="0"/>
                </a:moveTo>
                <a:lnTo>
                  <a:pt x="3506" y="0"/>
                </a:lnTo>
                <a:lnTo>
                  <a:pt x="0" y="3530"/>
                </a:lnTo>
                <a:lnTo>
                  <a:pt x="0" y="12788"/>
                </a:lnTo>
                <a:lnTo>
                  <a:pt x="3506" y="16319"/>
                </a:lnTo>
                <a:lnTo>
                  <a:pt x="9678" y="16319"/>
                </a:lnTo>
                <a:lnTo>
                  <a:pt x="11278" y="15811"/>
                </a:lnTo>
                <a:lnTo>
                  <a:pt x="12611" y="14884"/>
                </a:lnTo>
                <a:lnTo>
                  <a:pt x="16129" y="14884"/>
                </a:lnTo>
                <a:lnTo>
                  <a:pt x="16129" y="12788"/>
                </a:lnTo>
                <a:lnTo>
                  <a:pt x="5436" y="12788"/>
                </a:lnTo>
                <a:lnTo>
                  <a:pt x="3353" y="10706"/>
                </a:lnTo>
                <a:lnTo>
                  <a:pt x="3353" y="5549"/>
                </a:lnTo>
                <a:lnTo>
                  <a:pt x="5398" y="3530"/>
                </a:lnTo>
                <a:lnTo>
                  <a:pt x="16129" y="3530"/>
                </a:lnTo>
                <a:lnTo>
                  <a:pt x="16129" y="1422"/>
                </a:lnTo>
                <a:lnTo>
                  <a:pt x="12611" y="1422"/>
                </a:lnTo>
                <a:lnTo>
                  <a:pt x="11278" y="495"/>
                </a:lnTo>
                <a:lnTo>
                  <a:pt x="9690" y="0"/>
                </a:lnTo>
                <a:close/>
              </a:path>
              <a:path w="16510" h="24765">
                <a:moveTo>
                  <a:pt x="16129" y="3530"/>
                </a:moveTo>
                <a:lnTo>
                  <a:pt x="10579" y="3530"/>
                </a:lnTo>
                <a:lnTo>
                  <a:pt x="12611" y="5549"/>
                </a:lnTo>
                <a:lnTo>
                  <a:pt x="12611" y="10706"/>
                </a:lnTo>
                <a:lnTo>
                  <a:pt x="10541" y="12788"/>
                </a:lnTo>
                <a:lnTo>
                  <a:pt x="16129" y="12788"/>
                </a:lnTo>
                <a:lnTo>
                  <a:pt x="16129" y="3530"/>
                </a:lnTo>
                <a:close/>
              </a:path>
              <a:path w="16510" h="24765">
                <a:moveTo>
                  <a:pt x="16129" y="279"/>
                </a:moveTo>
                <a:lnTo>
                  <a:pt x="12611" y="279"/>
                </a:lnTo>
                <a:lnTo>
                  <a:pt x="12611" y="1422"/>
                </a:lnTo>
                <a:lnTo>
                  <a:pt x="16129" y="1422"/>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object 425">
            <a:extLst>
              <a:ext uri="{FF2B5EF4-FFF2-40B4-BE49-F238E27FC236}">
                <a16:creationId xmlns:a16="http://schemas.microsoft.com/office/drawing/2014/main" id="{AA25F3E1-F61D-9F1D-8BA3-41B21635D665}"/>
              </a:ext>
            </a:extLst>
          </p:cNvPr>
          <p:cNvSpPr/>
          <p:nvPr/>
        </p:nvSpPr>
        <p:spPr>
          <a:xfrm>
            <a:off x="2739115" y="3574223"/>
            <a:ext cx="5200" cy="9656"/>
          </a:xfrm>
          <a:custGeom>
            <a:avLst/>
            <a:gdLst/>
            <a:ahLst/>
            <a:cxnLst/>
            <a:rect l="l" t="t" r="r" b="b"/>
            <a:pathLst>
              <a:path w="8889" h="16509">
                <a:moveTo>
                  <a:pt x="3517" y="292"/>
                </a:moveTo>
                <a:lnTo>
                  <a:pt x="0" y="292"/>
                </a:lnTo>
                <a:lnTo>
                  <a:pt x="0" y="16027"/>
                </a:lnTo>
                <a:lnTo>
                  <a:pt x="3543" y="16027"/>
                </a:lnTo>
                <a:lnTo>
                  <a:pt x="3543" y="5702"/>
                </a:lnTo>
                <a:lnTo>
                  <a:pt x="4381" y="4470"/>
                </a:lnTo>
                <a:lnTo>
                  <a:pt x="5968" y="3708"/>
                </a:lnTo>
                <a:lnTo>
                  <a:pt x="6375" y="3581"/>
                </a:lnTo>
                <a:lnTo>
                  <a:pt x="7162" y="3530"/>
                </a:lnTo>
                <a:lnTo>
                  <a:pt x="8661" y="3530"/>
                </a:lnTo>
                <a:lnTo>
                  <a:pt x="8661" y="1104"/>
                </a:lnTo>
                <a:lnTo>
                  <a:pt x="3517" y="1104"/>
                </a:lnTo>
                <a:lnTo>
                  <a:pt x="3517" y="292"/>
                </a:lnTo>
                <a:close/>
              </a:path>
              <a:path w="8889" h="16509">
                <a:moveTo>
                  <a:pt x="8661" y="3530"/>
                </a:moveTo>
                <a:lnTo>
                  <a:pt x="7696" y="3530"/>
                </a:lnTo>
                <a:lnTo>
                  <a:pt x="8204" y="3644"/>
                </a:lnTo>
                <a:lnTo>
                  <a:pt x="8661" y="3848"/>
                </a:lnTo>
                <a:lnTo>
                  <a:pt x="8661" y="3530"/>
                </a:lnTo>
                <a:close/>
              </a:path>
              <a:path w="8889" h="16509">
                <a:moveTo>
                  <a:pt x="7708" y="0"/>
                </a:moveTo>
                <a:lnTo>
                  <a:pt x="5867" y="0"/>
                </a:lnTo>
                <a:lnTo>
                  <a:pt x="4584" y="381"/>
                </a:lnTo>
                <a:lnTo>
                  <a:pt x="3517" y="1104"/>
                </a:lnTo>
                <a:lnTo>
                  <a:pt x="8661" y="1104"/>
                </a:lnTo>
                <a:lnTo>
                  <a:pt x="8661" y="139"/>
                </a:lnTo>
                <a:lnTo>
                  <a:pt x="8153" y="25"/>
                </a:lnTo>
                <a:lnTo>
                  <a:pt x="7708"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object 426">
            <a:extLst>
              <a:ext uri="{FF2B5EF4-FFF2-40B4-BE49-F238E27FC236}">
                <a16:creationId xmlns:a16="http://schemas.microsoft.com/office/drawing/2014/main" id="{AC192A8F-421B-2045-7EF7-773D36D7E1E2}"/>
              </a:ext>
            </a:extLst>
          </p:cNvPr>
          <p:cNvSpPr/>
          <p:nvPr/>
        </p:nvSpPr>
        <p:spPr>
          <a:xfrm>
            <a:off x="2721578" y="3571559"/>
            <a:ext cx="4828" cy="12256"/>
          </a:xfrm>
          <a:custGeom>
            <a:avLst/>
            <a:gdLst/>
            <a:ahLst/>
            <a:cxnLst/>
            <a:rect l="l" t="t" r="r" b="b"/>
            <a:pathLst>
              <a:path w="8255" h="20954">
                <a:moveTo>
                  <a:pt x="3949" y="0"/>
                </a:moveTo>
                <a:lnTo>
                  <a:pt x="0" y="0"/>
                </a:lnTo>
                <a:lnTo>
                  <a:pt x="0" y="18237"/>
                </a:lnTo>
                <a:lnTo>
                  <a:pt x="3136" y="20802"/>
                </a:lnTo>
                <a:lnTo>
                  <a:pt x="7213" y="20891"/>
                </a:lnTo>
                <a:lnTo>
                  <a:pt x="7213" y="17398"/>
                </a:lnTo>
                <a:lnTo>
                  <a:pt x="5346" y="17284"/>
                </a:lnTo>
                <a:lnTo>
                  <a:pt x="3949" y="15925"/>
                </a:lnTo>
                <a:lnTo>
                  <a:pt x="3949" y="8343"/>
                </a:lnTo>
                <a:lnTo>
                  <a:pt x="7734" y="8343"/>
                </a:lnTo>
                <a:lnTo>
                  <a:pt x="7734" y="4864"/>
                </a:lnTo>
                <a:lnTo>
                  <a:pt x="3949" y="4864"/>
                </a:lnTo>
                <a:lnTo>
                  <a:pt x="3949"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5" name="object 427">
            <a:extLst>
              <a:ext uri="{FF2B5EF4-FFF2-40B4-BE49-F238E27FC236}">
                <a16:creationId xmlns:a16="http://schemas.microsoft.com/office/drawing/2014/main" id="{ACD9405A-597D-073F-EAC6-1CF30A474F39}"/>
              </a:ext>
            </a:extLst>
          </p:cNvPr>
          <p:cNvSpPr/>
          <p:nvPr/>
        </p:nvSpPr>
        <p:spPr>
          <a:xfrm>
            <a:off x="2874575" y="3564717"/>
            <a:ext cx="2228" cy="4828"/>
          </a:xfrm>
          <a:custGeom>
            <a:avLst/>
            <a:gdLst/>
            <a:ahLst/>
            <a:cxnLst/>
            <a:rect l="l" t="t" r="r" b="b"/>
            <a:pathLst>
              <a:path w="3810" h="8254">
                <a:moveTo>
                  <a:pt x="2514" y="0"/>
                </a:moveTo>
                <a:lnTo>
                  <a:pt x="723" y="25"/>
                </a:lnTo>
                <a:lnTo>
                  <a:pt x="49" y="711"/>
                </a:lnTo>
                <a:lnTo>
                  <a:pt x="0" y="7391"/>
                </a:lnTo>
                <a:lnTo>
                  <a:pt x="736" y="8102"/>
                </a:lnTo>
                <a:lnTo>
                  <a:pt x="1866" y="8077"/>
                </a:lnTo>
                <a:lnTo>
                  <a:pt x="2705" y="7886"/>
                </a:lnTo>
                <a:lnTo>
                  <a:pt x="3251" y="7226"/>
                </a:lnTo>
                <a:lnTo>
                  <a:pt x="3251" y="711"/>
                </a:lnTo>
                <a:lnTo>
                  <a:pt x="251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object 428">
            <a:extLst>
              <a:ext uri="{FF2B5EF4-FFF2-40B4-BE49-F238E27FC236}">
                <a16:creationId xmlns:a16="http://schemas.microsoft.com/office/drawing/2014/main" id="{553006E9-13F1-BCF6-C94E-27D9D1DB35F3}"/>
              </a:ext>
            </a:extLst>
          </p:cNvPr>
          <p:cNvSpPr/>
          <p:nvPr/>
        </p:nvSpPr>
        <p:spPr>
          <a:xfrm>
            <a:off x="2877726" y="3565274"/>
            <a:ext cx="3342" cy="4828"/>
          </a:xfrm>
          <a:custGeom>
            <a:avLst/>
            <a:gdLst/>
            <a:ahLst/>
            <a:cxnLst/>
            <a:rect l="l" t="t" r="r" b="b"/>
            <a:pathLst>
              <a:path w="5714" h="8254">
                <a:moveTo>
                  <a:pt x="2984" y="0"/>
                </a:moveTo>
                <a:lnTo>
                  <a:pt x="2057" y="482"/>
                </a:lnTo>
                <a:lnTo>
                  <a:pt x="1752" y="1447"/>
                </a:lnTo>
                <a:lnTo>
                  <a:pt x="266" y="5905"/>
                </a:lnTo>
                <a:lnTo>
                  <a:pt x="0" y="6769"/>
                </a:lnTo>
                <a:lnTo>
                  <a:pt x="482" y="7683"/>
                </a:lnTo>
                <a:lnTo>
                  <a:pt x="1447" y="7988"/>
                </a:lnTo>
                <a:lnTo>
                  <a:pt x="2413" y="8089"/>
                </a:lnTo>
                <a:lnTo>
                  <a:pt x="3136" y="7632"/>
                </a:lnTo>
                <a:lnTo>
                  <a:pt x="5168" y="1447"/>
                </a:lnTo>
                <a:lnTo>
                  <a:pt x="4686" y="533"/>
                </a:lnTo>
                <a:lnTo>
                  <a:pt x="298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object 429">
            <a:extLst>
              <a:ext uri="{FF2B5EF4-FFF2-40B4-BE49-F238E27FC236}">
                <a16:creationId xmlns:a16="http://schemas.microsoft.com/office/drawing/2014/main" id="{8DA0CEC8-D7DB-682D-A0F4-1681D35604DD}"/>
              </a:ext>
            </a:extLst>
          </p:cNvPr>
          <p:cNvSpPr/>
          <p:nvPr/>
        </p:nvSpPr>
        <p:spPr>
          <a:xfrm>
            <a:off x="2880658" y="3567187"/>
            <a:ext cx="4085" cy="4457"/>
          </a:xfrm>
          <a:custGeom>
            <a:avLst/>
            <a:gdLst/>
            <a:ahLst/>
            <a:cxnLst/>
            <a:rect l="l" t="t" r="r" b="b"/>
            <a:pathLst>
              <a:path w="6985" h="7620">
                <a:moveTo>
                  <a:pt x="4940" y="0"/>
                </a:moveTo>
                <a:lnTo>
                  <a:pt x="3911" y="177"/>
                </a:lnTo>
                <a:lnTo>
                  <a:pt x="0" y="5499"/>
                </a:lnTo>
                <a:lnTo>
                  <a:pt x="177" y="6515"/>
                </a:lnTo>
                <a:lnTo>
                  <a:pt x="990" y="7099"/>
                </a:lnTo>
                <a:lnTo>
                  <a:pt x="1879" y="7505"/>
                </a:lnTo>
                <a:lnTo>
                  <a:pt x="2717" y="7289"/>
                </a:lnTo>
                <a:lnTo>
                  <a:pt x="6057" y="2781"/>
                </a:lnTo>
                <a:lnTo>
                  <a:pt x="6578" y="2044"/>
                </a:lnTo>
                <a:lnTo>
                  <a:pt x="6400" y="1041"/>
                </a:lnTo>
                <a:lnTo>
                  <a:pt x="494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object 430">
            <a:extLst>
              <a:ext uri="{FF2B5EF4-FFF2-40B4-BE49-F238E27FC236}">
                <a16:creationId xmlns:a16="http://schemas.microsoft.com/office/drawing/2014/main" id="{42E638B3-6B38-490B-4E94-3EA5752E1030}"/>
              </a:ext>
            </a:extLst>
          </p:cNvPr>
          <p:cNvSpPr/>
          <p:nvPr/>
        </p:nvSpPr>
        <p:spPr>
          <a:xfrm>
            <a:off x="2870314" y="3565260"/>
            <a:ext cx="3342" cy="4828"/>
          </a:xfrm>
          <a:custGeom>
            <a:avLst/>
            <a:gdLst/>
            <a:ahLst/>
            <a:cxnLst/>
            <a:rect l="l" t="t" r="r" b="b"/>
            <a:pathLst>
              <a:path w="5714" h="8254">
                <a:moveTo>
                  <a:pt x="2146" y="0"/>
                </a:moveTo>
                <a:lnTo>
                  <a:pt x="444" y="584"/>
                </a:lnTo>
                <a:lnTo>
                  <a:pt x="0" y="1511"/>
                </a:lnTo>
                <a:lnTo>
                  <a:pt x="292" y="2362"/>
                </a:lnTo>
                <a:lnTo>
                  <a:pt x="2044" y="7810"/>
                </a:lnTo>
                <a:lnTo>
                  <a:pt x="2971" y="8255"/>
                </a:lnTo>
                <a:lnTo>
                  <a:pt x="3924" y="7937"/>
                </a:lnTo>
                <a:lnTo>
                  <a:pt x="4775" y="7442"/>
                </a:lnTo>
                <a:lnTo>
                  <a:pt x="5092" y="6642"/>
                </a:lnTo>
                <a:lnTo>
                  <a:pt x="4838" y="5905"/>
                </a:lnTo>
                <a:lnTo>
                  <a:pt x="3365" y="1308"/>
                </a:lnTo>
                <a:lnTo>
                  <a:pt x="3073" y="457"/>
                </a:lnTo>
                <a:lnTo>
                  <a:pt x="214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object 431">
            <a:extLst>
              <a:ext uri="{FF2B5EF4-FFF2-40B4-BE49-F238E27FC236}">
                <a16:creationId xmlns:a16="http://schemas.microsoft.com/office/drawing/2014/main" id="{4B329067-9011-80E5-BE24-11CEA81B931B}"/>
              </a:ext>
            </a:extLst>
          </p:cNvPr>
          <p:cNvSpPr/>
          <p:nvPr/>
        </p:nvSpPr>
        <p:spPr>
          <a:xfrm>
            <a:off x="2866566" y="3567176"/>
            <a:ext cx="4085" cy="4457"/>
          </a:xfrm>
          <a:custGeom>
            <a:avLst/>
            <a:gdLst/>
            <a:ahLst/>
            <a:cxnLst/>
            <a:rect l="l" t="t" r="r" b="b"/>
            <a:pathLst>
              <a:path w="6985" h="7620">
                <a:moveTo>
                  <a:pt x="1574" y="0"/>
                </a:moveTo>
                <a:lnTo>
                  <a:pt x="139" y="1104"/>
                </a:lnTo>
                <a:lnTo>
                  <a:pt x="0" y="2108"/>
                </a:lnTo>
                <a:lnTo>
                  <a:pt x="546" y="2832"/>
                </a:lnTo>
                <a:lnTo>
                  <a:pt x="3502" y="6908"/>
                </a:lnTo>
                <a:lnTo>
                  <a:pt x="3911" y="7442"/>
                </a:lnTo>
                <a:lnTo>
                  <a:pt x="4927" y="7594"/>
                </a:lnTo>
                <a:lnTo>
                  <a:pt x="5829" y="6908"/>
                </a:lnTo>
                <a:lnTo>
                  <a:pt x="6388" y="6248"/>
                </a:lnTo>
                <a:lnTo>
                  <a:pt x="6438" y="5397"/>
                </a:lnTo>
                <a:lnTo>
                  <a:pt x="5956" y="4762"/>
                </a:lnTo>
                <a:lnTo>
                  <a:pt x="3136" y="863"/>
                </a:lnTo>
                <a:lnTo>
                  <a:pt x="2590" y="139"/>
                </a:lnTo>
                <a:lnTo>
                  <a:pt x="157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object 432">
            <a:extLst>
              <a:ext uri="{FF2B5EF4-FFF2-40B4-BE49-F238E27FC236}">
                <a16:creationId xmlns:a16="http://schemas.microsoft.com/office/drawing/2014/main" id="{A00BA928-FB03-9391-EED2-21C58631DD7B}"/>
              </a:ext>
            </a:extLst>
          </p:cNvPr>
          <p:cNvSpPr/>
          <p:nvPr/>
        </p:nvSpPr>
        <p:spPr>
          <a:xfrm>
            <a:off x="2874575" y="3588543"/>
            <a:ext cx="2228" cy="4828"/>
          </a:xfrm>
          <a:custGeom>
            <a:avLst/>
            <a:gdLst/>
            <a:ahLst/>
            <a:cxnLst/>
            <a:rect l="l" t="t" r="r" b="b"/>
            <a:pathLst>
              <a:path w="3810" h="8254">
                <a:moveTo>
                  <a:pt x="736" y="0"/>
                </a:moveTo>
                <a:lnTo>
                  <a:pt x="0" y="711"/>
                </a:lnTo>
                <a:lnTo>
                  <a:pt x="37" y="7378"/>
                </a:lnTo>
                <a:lnTo>
                  <a:pt x="723" y="8077"/>
                </a:lnTo>
                <a:lnTo>
                  <a:pt x="2514" y="8102"/>
                </a:lnTo>
                <a:lnTo>
                  <a:pt x="3251" y="7378"/>
                </a:lnTo>
                <a:lnTo>
                  <a:pt x="3251" y="889"/>
                </a:lnTo>
                <a:lnTo>
                  <a:pt x="2705" y="215"/>
                </a:lnTo>
                <a:lnTo>
                  <a:pt x="1968" y="50"/>
                </a:lnTo>
                <a:lnTo>
                  <a:pt x="1638" y="12"/>
                </a:lnTo>
                <a:lnTo>
                  <a:pt x="73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object 433">
            <a:extLst>
              <a:ext uri="{FF2B5EF4-FFF2-40B4-BE49-F238E27FC236}">
                <a16:creationId xmlns:a16="http://schemas.microsoft.com/office/drawing/2014/main" id="{44565219-4A9C-1AA6-C0A9-2424B8DBB023}"/>
              </a:ext>
            </a:extLst>
          </p:cNvPr>
          <p:cNvSpPr/>
          <p:nvPr/>
        </p:nvSpPr>
        <p:spPr>
          <a:xfrm>
            <a:off x="2877726" y="3587993"/>
            <a:ext cx="3342" cy="4828"/>
          </a:xfrm>
          <a:custGeom>
            <a:avLst/>
            <a:gdLst/>
            <a:ahLst/>
            <a:cxnLst/>
            <a:rect l="l" t="t" r="r" b="b"/>
            <a:pathLst>
              <a:path w="5714" h="8254">
                <a:moveTo>
                  <a:pt x="2413" y="0"/>
                </a:moveTo>
                <a:lnTo>
                  <a:pt x="1447" y="101"/>
                </a:lnTo>
                <a:lnTo>
                  <a:pt x="482" y="406"/>
                </a:lnTo>
                <a:lnTo>
                  <a:pt x="0" y="1320"/>
                </a:lnTo>
                <a:lnTo>
                  <a:pt x="266" y="2171"/>
                </a:lnTo>
                <a:lnTo>
                  <a:pt x="1790" y="6743"/>
                </a:lnTo>
                <a:lnTo>
                  <a:pt x="2057" y="7607"/>
                </a:lnTo>
                <a:lnTo>
                  <a:pt x="2984" y="8089"/>
                </a:lnTo>
                <a:lnTo>
                  <a:pt x="4686" y="7543"/>
                </a:lnTo>
                <a:lnTo>
                  <a:pt x="5168" y="6642"/>
                </a:lnTo>
                <a:lnTo>
                  <a:pt x="4902" y="5791"/>
                </a:lnTo>
                <a:lnTo>
                  <a:pt x="3136" y="469"/>
                </a:lnTo>
                <a:lnTo>
                  <a:pt x="241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object 434">
            <a:extLst>
              <a:ext uri="{FF2B5EF4-FFF2-40B4-BE49-F238E27FC236}">
                <a16:creationId xmlns:a16="http://schemas.microsoft.com/office/drawing/2014/main" id="{0D6E120F-507A-6F5B-AB6A-56137BBECF91}"/>
              </a:ext>
            </a:extLst>
          </p:cNvPr>
          <p:cNvSpPr/>
          <p:nvPr/>
        </p:nvSpPr>
        <p:spPr>
          <a:xfrm>
            <a:off x="2880658" y="3586423"/>
            <a:ext cx="4085" cy="4457"/>
          </a:xfrm>
          <a:custGeom>
            <a:avLst/>
            <a:gdLst/>
            <a:ahLst/>
            <a:cxnLst/>
            <a:rect l="l" t="t" r="r" b="b"/>
            <a:pathLst>
              <a:path w="6985" h="7620">
                <a:moveTo>
                  <a:pt x="1879" y="0"/>
                </a:moveTo>
                <a:lnTo>
                  <a:pt x="990" y="393"/>
                </a:lnTo>
                <a:lnTo>
                  <a:pt x="177" y="990"/>
                </a:lnTo>
                <a:lnTo>
                  <a:pt x="0" y="2006"/>
                </a:lnTo>
                <a:lnTo>
                  <a:pt x="3911" y="7327"/>
                </a:lnTo>
                <a:lnTo>
                  <a:pt x="4940" y="7505"/>
                </a:lnTo>
                <a:lnTo>
                  <a:pt x="6400" y="6464"/>
                </a:lnTo>
                <a:lnTo>
                  <a:pt x="6578" y="5448"/>
                </a:lnTo>
                <a:lnTo>
                  <a:pt x="2717" y="215"/>
                </a:lnTo>
                <a:lnTo>
                  <a:pt x="1879"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object 435">
            <a:extLst>
              <a:ext uri="{FF2B5EF4-FFF2-40B4-BE49-F238E27FC236}">
                <a16:creationId xmlns:a16="http://schemas.microsoft.com/office/drawing/2014/main" id="{DDBE9C76-0F96-C201-394A-02F11E796A53}"/>
              </a:ext>
            </a:extLst>
          </p:cNvPr>
          <p:cNvSpPr/>
          <p:nvPr/>
        </p:nvSpPr>
        <p:spPr>
          <a:xfrm>
            <a:off x="2870314" y="3587903"/>
            <a:ext cx="3342" cy="4828"/>
          </a:xfrm>
          <a:custGeom>
            <a:avLst/>
            <a:gdLst/>
            <a:ahLst/>
            <a:cxnLst/>
            <a:rect l="l" t="t" r="r" b="b"/>
            <a:pathLst>
              <a:path w="5714" h="8254">
                <a:moveTo>
                  <a:pt x="2971" y="0"/>
                </a:moveTo>
                <a:lnTo>
                  <a:pt x="2044" y="444"/>
                </a:lnTo>
                <a:lnTo>
                  <a:pt x="292" y="5892"/>
                </a:lnTo>
                <a:lnTo>
                  <a:pt x="0" y="6743"/>
                </a:lnTo>
                <a:lnTo>
                  <a:pt x="444" y="7670"/>
                </a:lnTo>
                <a:lnTo>
                  <a:pt x="2146" y="8255"/>
                </a:lnTo>
                <a:lnTo>
                  <a:pt x="3073" y="7797"/>
                </a:lnTo>
                <a:lnTo>
                  <a:pt x="3430" y="6743"/>
                </a:lnTo>
                <a:lnTo>
                  <a:pt x="4838" y="2362"/>
                </a:lnTo>
                <a:lnTo>
                  <a:pt x="5092" y="1625"/>
                </a:lnTo>
                <a:lnTo>
                  <a:pt x="4775" y="825"/>
                </a:lnTo>
                <a:lnTo>
                  <a:pt x="4038" y="381"/>
                </a:lnTo>
                <a:lnTo>
                  <a:pt x="297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bject 436">
            <a:extLst>
              <a:ext uri="{FF2B5EF4-FFF2-40B4-BE49-F238E27FC236}">
                <a16:creationId xmlns:a16="http://schemas.microsoft.com/office/drawing/2014/main" id="{84123AE8-5593-616B-45E1-754F366FEE78}"/>
              </a:ext>
            </a:extLst>
          </p:cNvPr>
          <p:cNvSpPr/>
          <p:nvPr/>
        </p:nvSpPr>
        <p:spPr>
          <a:xfrm>
            <a:off x="2866566" y="3586382"/>
            <a:ext cx="4085" cy="4457"/>
          </a:xfrm>
          <a:custGeom>
            <a:avLst/>
            <a:gdLst/>
            <a:ahLst/>
            <a:cxnLst/>
            <a:rect l="l" t="t" r="r" b="b"/>
            <a:pathLst>
              <a:path w="6985" h="7620">
                <a:moveTo>
                  <a:pt x="4927" y="0"/>
                </a:moveTo>
                <a:lnTo>
                  <a:pt x="3911" y="139"/>
                </a:lnTo>
                <a:lnTo>
                  <a:pt x="3365" y="850"/>
                </a:lnTo>
                <a:lnTo>
                  <a:pt x="546" y="4762"/>
                </a:lnTo>
                <a:lnTo>
                  <a:pt x="0" y="5473"/>
                </a:lnTo>
                <a:lnTo>
                  <a:pt x="139" y="6489"/>
                </a:lnTo>
                <a:lnTo>
                  <a:pt x="1574" y="7581"/>
                </a:lnTo>
                <a:lnTo>
                  <a:pt x="2590" y="7442"/>
                </a:lnTo>
                <a:lnTo>
                  <a:pt x="3136" y="6731"/>
                </a:lnTo>
                <a:lnTo>
                  <a:pt x="5956" y="2819"/>
                </a:lnTo>
                <a:lnTo>
                  <a:pt x="6438" y="2184"/>
                </a:lnTo>
                <a:lnTo>
                  <a:pt x="6388" y="1333"/>
                </a:lnTo>
                <a:lnTo>
                  <a:pt x="5740" y="596"/>
                </a:lnTo>
                <a:lnTo>
                  <a:pt x="4927"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object 437">
            <a:extLst>
              <a:ext uri="{FF2B5EF4-FFF2-40B4-BE49-F238E27FC236}">
                <a16:creationId xmlns:a16="http://schemas.microsoft.com/office/drawing/2014/main" id="{D7B82957-3D10-2612-F437-ADB101092E11}"/>
              </a:ext>
            </a:extLst>
          </p:cNvPr>
          <p:cNvSpPr/>
          <p:nvPr/>
        </p:nvSpPr>
        <p:spPr>
          <a:xfrm>
            <a:off x="2885338" y="3590950"/>
            <a:ext cx="4085" cy="4085"/>
          </a:xfrm>
          <a:custGeom>
            <a:avLst/>
            <a:gdLst/>
            <a:ahLst/>
            <a:cxnLst/>
            <a:rect l="l" t="t" r="r" b="b"/>
            <a:pathLst>
              <a:path w="6985" h="6984">
                <a:moveTo>
                  <a:pt x="5029" y="0"/>
                </a:moveTo>
                <a:lnTo>
                  <a:pt x="1396" y="0"/>
                </a:lnTo>
                <a:lnTo>
                  <a:pt x="0" y="1396"/>
                </a:lnTo>
                <a:lnTo>
                  <a:pt x="0" y="5219"/>
                </a:lnTo>
                <a:lnTo>
                  <a:pt x="1396" y="6616"/>
                </a:lnTo>
                <a:lnTo>
                  <a:pt x="4711" y="6616"/>
                </a:lnTo>
                <a:lnTo>
                  <a:pt x="5684" y="5867"/>
                </a:lnTo>
                <a:lnTo>
                  <a:pt x="1816" y="5867"/>
                </a:lnTo>
                <a:lnTo>
                  <a:pt x="673" y="4775"/>
                </a:lnTo>
                <a:lnTo>
                  <a:pt x="647" y="3390"/>
                </a:lnTo>
                <a:lnTo>
                  <a:pt x="6515" y="3390"/>
                </a:lnTo>
                <a:lnTo>
                  <a:pt x="6497" y="2705"/>
                </a:lnTo>
                <a:lnTo>
                  <a:pt x="723" y="2705"/>
                </a:lnTo>
                <a:lnTo>
                  <a:pt x="1000" y="1574"/>
                </a:lnTo>
                <a:lnTo>
                  <a:pt x="2006" y="749"/>
                </a:lnTo>
                <a:lnTo>
                  <a:pt x="5792" y="749"/>
                </a:lnTo>
                <a:lnTo>
                  <a:pt x="5029" y="0"/>
                </a:lnTo>
                <a:close/>
              </a:path>
              <a:path w="6985" h="6984">
                <a:moveTo>
                  <a:pt x="6388" y="4267"/>
                </a:moveTo>
                <a:lnTo>
                  <a:pt x="5613" y="4267"/>
                </a:lnTo>
                <a:lnTo>
                  <a:pt x="5232" y="5219"/>
                </a:lnTo>
                <a:lnTo>
                  <a:pt x="4305" y="5867"/>
                </a:lnTo>
                <a:lnTo>
                  <a:pt x="5684" y="5867"/>
                </a:lnTo>
                <a:lnTo>
                  <a:pt x="5981" y="5638"/>
                </a:lnTo>
                <a:lnTo>
                  <a:pt x="6388" y="4267"/>
                </a:lnTo>
                <a:close/>
              </a:path>
              <a:path w="6985" h="6984">
                <a:moveTo>
                  <a:pt x="5792" y="749"/>
                </a:moveTo>
                <a:lnTo>
                  <a:pt x="4419" y="749"/>
                </a:lnTo>
                <a:lnTo>
                  <a:pt x="5435" y="1574"/>
                </a:lnTo>
                <a:lnTo>
                  <a:pt x="5702" y="2705"/>
                </a:lnTo>
                <a:lnTo>
                  <a:pt x="6497"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object 438">
            <a:extLst>
              <a:ext uri="{FF2B5EF4-FFF2-40B4-BE49-F238E27FC236}">
                <a16:creationId xmlns:a16="http://schemas.microsoft.com/office/drawing/2014/main" id="{5271A627-08F9-32AC-FE10-CAEEC27EDEAA}"/>
              </a:ext>
            </a:extLst>
          </p:cNvPr>
          <p:cNvSpPr/>
          <p:nvPr/>
        </p:nvSpPr>
        <p:spPr>
          <a:xfrm>
            <a:off x="2890217" y="3590950"/>
            <a:ext cx="2971" cy="4085"/>
          </a:xfrm>
          <a:custGeom>
            <a:avLst/>
            <a:gdLst/>
            <a:ahLst/>
            <a:cxnLst/>
            <a:rect l="l" t="t" r="r" b="b"/>
            <a:pathLst>
              <a:path w="5080" h="6984">
                <a:moveTo>
                  <a:pt x="749" y="126"/>
                </a:moveTo>
                <a:lnTo>
                  <a:pt x="0" y="126"/>
                </a:lnTo>
                <a:lnTo>
                  <a:pt x="0" y="6489"/>
                </a:lnTo>
                <a:lnTo>
                  <a:pt x="749" y="6489"/>
                </a:lnTo>
                <a:lnTo>
                  <a:pt x="749" y="1473"/>
                </a:lnTo>
                <a:lnTo>
                  <a:pt x="1409" y="812"/>
                </a:lnTo>
                <a:lnTo>
                  <a:pt x="749" y="812"/>
                </a:lnTo>
                <a:lnTo>
                  <a:pt x="749" y="126"/>
                </a:lnTo>
                <a:close/>
              </a:path>
              <a:path w="5080" h="6984">
                <a:moveTo>
                  <a:pt x="4474" y="723"/>
                </a:moveTo>
                <a:lnTo>
                  <a:pt x="3352" y="723"/>
                </a:lnTo>
                <a:lnTo>
                  <a:pt x="4102" y="1473"/>
                </a:lnTo>
                <a:lnTo>
                  <a:pt x="4102" y="6489"/>
                </a:lnTo>
                <a:lnTo>
                  <a:pt x="4825" y="6489"/>
                </a:lnTo>
                <a:lnTo>
                  <a:pt x="4825" y="1066"/>
                </a:lnTo>
                <a:lnTo>
                  <a:pt x="4474" y="723"/>
                </a:lnTo>
                <a:close/>
              </a:path>
              <a:path w="5080" h="6984">
                <a:moveTo>
                  <a:pt x="3733" y="0"/>
                </a:moveTo>
                <a:lnTo>
                  <a:pt x="1803" y="0"/>
                </a:lnTo>
                <a:lnTo>
                  <a:pt x="1181" y="304"/>
                </a:lnTo>
                <a:lnTo>
                  <a:pt x="749" y="812"/>
                </a:lnTo>
                <a:lnTo>
                  <a:pt x="1409" y="812"/>
                </a:lnTo>
                <a:lnTo>
                  <a:pt x="4474" y="723"/>
                </a:lnTo>
                <a:lnTo>
                  <a:pt x="3733"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7" name="object 439">
            <a:extLst>
              <a:ext uri="{FF2B5EF4-FFF2-40B4-BE49-F238E27FC236}">
                <a16:creationId xmlns:a16="http://schemas.microsoft.com/office/drawing/2014/main" id="{886289E8-1BA6-D986-5461-9D4944F10F66}"/>
              </a:ext>
            </a:extLst>
          </p:cNvPr>
          <p:cNvSpPr/>
          <p:nvPr/>
        </p:nvSpPr>
        <p:spPr>
          <a:xfrm>
            <a:off x="2894142" y="3590950"/>
            <a:ext cx="4085" cy="4085"/>
          </a:xfrm>
          <a:custGeom>
            <a:avLst/>
            <a:gdLst/>
            <a:ahLst/>
            <a:cxnLst/>
            <a:rect l="l" t="t" r="r" b="b"/>
            <a:pathLst>
              <a:path w="6985" h="6984">
                <a:moveTo>
                  <a:pt x="5029" y="0"/>
                </a:moveTo>
                <a:lnTo>
                  <a:pt x="1396" y="0"/>
                </a:lnTo>
                <a:lnTo>
                  <a:pt x="0" y="1396"/>
                </a:lnTo>
                <a:lnTo>
                  <a:pt x="0" y="5219"/>
                </a:lnTo>
                <a:lnTo>
                  <a:pt x="1396" y="6616"/>
                </a:lnTo>
                <a:lnTo>
                  <a:pt x="4711" y="6616"/>
                </a:lnTo>
                <a:lnTo>
                  <a:pt x="5684" y="5867"/>
                </a:lnTo>
                <a:lnTo>
                  <a:pt x="1816" y="5867"/>
                </a:lnTo>
                <a:lnTo>
                  <a:pt x="673" y="4775"/>
                </a:lnTo>
                <a:lnTo>
                  <a:pt x="647" y="3390"/>
                </a:lnTo>
                <a:lnTo>
                  <a:pt x="6515" y="3390"/>
                </a:lnTo>
                <a:lnTo>
                  <a:pt x="6497" y="2705"/>
                </a:lnTo>
                <a:lnTo>
                  <a:pt x="723" y="2705"/>
                </a:lnTo>
                <a:lnTo>
                  <a:pt x="1000" y="1574"/>
                </a:lnTo>
                <a:lnTo>
                  <a:pt x="2006" y="749"/>
                </a:lnTo>
                <a:lnTo>
                  <a:pt x="5792" y="749"/>
                </a:lnTo>
                <a:lnTo>
                  <a:pt x="5029" y="0"/>
                </a:lnTo>
                <a:close/>
              </a:path>
              <a:path w="6985" h="6984">
                <a:moveTo>
                  <a:pt x="6388" y="4267"/>
                </a:moveTo>
                <a:lnTo>
                  <a:pt x="5613" y="4267"/>
                </a:lnTo>
                <a:lnTo>
                  <a:pt x="5232" y="5219"/>
                </a:lnTo>
                <a:lnTo>
                  <a:pt x="4305" y="5867"/>
                </a:lnTo>
                <a:lnTo>
                  <a:pt x="5684" y="5867"/>
                </a:lnTo>
                <a:lnTo>
                  <a:pt x="5981" y="5638"/>
                </a:lnTo>
                <a:lnTo>
                  <a:pt x="6388" y="4267"/>
                </a:lnTo>
                <a:close/>
              </a:path>
              <a:path w="6985" h="6984">
                <a:moveTo>
                  <a:pt x="5792" y="749"/>
                </a:moveTo>
                <a:lnTo>
                  <a:pt x="4419" y="749"/>
                </a:lnTo>
                <a:lnTo>
                  <a:pt x="5448" y="1574"/>
                </a:lnTo>
                <a:lnTo>
                  <a:pt x="5702" y="2705"/>
                </a:lnTo>
                <a:lnTo>
                  <a:pt x="6497"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object 440">
            <a:extLst>
              <a:ext uri="{FF2B5EF4-FFF2-40B4-BE49-F238E27FC236}">
                <a16:creationId xmlns:a16="http://schemas.microsoft.com/office/drawing/2014/main" id="{09D31A63-0721-B07D-7AF2-81614BB61A45}"/>
              </a:ext>
            </a:extLst>
          </p:cNvPr>
          <p:cNvSpPr/>
          <p:nvPr/>
        </p:nvSpPr>
        <p:spPr>
          <a:xfrm>
            <a:off x="2899019" y="3590945"/>
            <a:ext cx="2228" cy="4085"/>
          </a:xfrm>
          <a:custGeom>
            <a:avLst/>
            <a:gdLst/>
            <a:ahLst/>
            <a:cxnLst/>
            <a:rect l="l" t="t" r="r" b="b"/>
            <a:pathLst>
              <a:path w="3810" h="6984">
                <a:moveTo>
                  <a:pt x="749" y="139"/>
                </a:moveTo>
                <a:lnTo>
                  <a:pt x="0" y="139"/>
                </a:lnTo>
                <a:lnTo>
                  <a:pt x="0" y="6502"/>
                </a:lnTo>
                <a:lnTo>
                  <a:pt x="749" y="6502"/>
                </a:lnTo>
                <a:lnTo>
                  <a:pt x="749" y="1663"/>
                </a:lnTo>
                <a:lnTo>
                  <a:pt x="1318" y="1117"/>
                </a:lnTo>
                <a:lnTo>
                  <a:pt x="749" y="1117"/>
                </a:lnTo>
                <a:lnTo>
                  <a:pt x="749" y="139"/>
                </a:lnTo>
                <a:close/>
              </a:path>
              <a:path w="3810" h="6984">
                <a:moveTo>
                  <a:pt x="3098" y="0"/>
                </a:moveTo>
                <a:lnTo>
                  <a:pt x="1981" y="0"/>
                </a:lnTo>
                <a:lnTo>
                  <a:pt x="1219" y="444"/>
                </a:lnTo>
                <a:lnTo>
                  <a:pt x="749" y="1117"/>
                </a:lnTo>
                <a:lnTo>
                  <a:pt x="1318" y="1117"/>
                </a:lnTo>
                <a:lnTo>
                  <a:pt x="1701" y="749"/>
                </a:lnTo>
                <a:lnTo>
                  <a:pt x="3429" y="749"/>
                </a:lnTo>
                <a:lnTo>
                  <a:pt x="3429" y="50"/>
                </a:lnTo>
                <a:lnTo>
                  <a:pt x="3098" y="0"/>
                </a:lnTo>
                <a:close/>
              </a:path>
              <a:path w="3810" h="6984">
                <a:moveTo>
                  <a:pt x="3429" y="749"/>
                </a:moveTo>
                <a:lnTo>
                  <a:pt x="3098" y="749"/>
                </a:lnTo>
                <a:lnTo>
                  <a:pt x="3429" y="812"/>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bject 441">
            <a:extLst>
              <a:ext uri="{FF2B5EF4-FFF2-40B4-BE49-F238E27FC236}">
                <a16:creationId xmlns:a16="http://schemas.microsoft.com/office/drawing/2014/main" id="{4AE8F721-4BD6-78B7-F0E6-841F0C34C5D9}"/>
              </a:ext>
            </a:extLst>
          </p:cNvPr>
          <p:cNvSpPr/>
          <p:nvPr/>
        </p:nvSpPr>
        <p:spPr>
          <a:xfrm>
            <a:off x="2901474" y="3590952"/>
            <a:ext cx="4085" cy="6313"/>
          </a:xfrm>
          <a:custGeom>
            <a:avLst/>
            <a:gdLst/>
            <a:ahLst/>
            <a:cxnLst/>
            <a:rect l="l" t="t" r="r" b="b"/>
            <a:pathLst>
              <a:path w="6985" h="10795">
                <a:moveTo>
                  <a:pt x="939" y="7988"/>
                </a:moveTo>
                <a:lnTo>
                  <a:pt x="253" y="8305"/>
                </a:lnTo>
                <a:lnTo>
                  <a:pt x="761" y="9512"/>
                </a:lnTo>
                <a:lnTo>
                  <a:pt x="1930" y="10337"/>
                </a:lnTo>
                <a:lnTo>
                  <a:pt x="5143" y="10337"/>
                </a:lnTo>
                <a:lnTo>
                  <a:pt x="5892" y="9588"/>
                </a:lnTo>
                <a:lnTo>
                  <a:pt x="2235" y="9588"/>
                </a:lnTo>
                <a:lnTo>
                  <a:pt x="1320" y="8953"/>
                </a:lnTo>
                <a:lnTo>
                  <a:pt x="939" y="7988"/>
                </a:lnTo>
                <a:close/>
              </a:path>
              <a:path w="6985" h="10795">
                <a:moveTo>
                  <a:pt x="6616" y="5410"/>
                </a:moveTo>
                <a:lnTo>
                  <a:pt x="5867" y="5410"/>
                </a:lnTo>
                <a:lnTo>
                  <a:pt x="5867" y="8445"/>
                </a:lnTo>
                <a:lnTo>
                  <a:pt x="4724" y="9588"/>
                </a:lnTo>
                <a:lnTo>
                  <a:pt x="5892" y="9588"/>
                </a:lnTo>
                <a:lnTo>
                  <a:pt x="6527" y="8953"/>
                </a:lnTo>
                <a:lnTo>
                  <a:pt x="6616" y="5410"/>
                </a:lnTo>
                <a:close/>
              </a:path>
              <a:path w="6985" h="10795">
                <a:moveTo>
                  <a:pt x="4330" y="0"/>
                </a:moveTo>
                <a:lnTo>
                  <a:pt x="1473" y="0"/>
                </a:lnTo>
                <a:lnTo>
                  <a:pt x="0" y="1473"/>
                </a:lnTo>
                <a:lnTo>
                  <a:pt x="0" y="5143"/>
                </a:lnTo>
                <a:lnTo>
                  <a:pt x="1473" y="6629"/>
                </a:lnTo>
                <a:lnTo>
                  <a:pt x="4330" y="6629"/>
                </a:lnTo>
                <a:lnTo>
                  <a:pt x="5257" y="6146"/>
                </a:lnTo>
                <a:lnTo>
                  <a:pt x="5478" y="5880"/>
                </a:lnTo>
                <a:lnTo>
                  <a:pt x="1879" y="5880"/>
                </a:lnTo>
                <a:lnTo>
                  <a:pt x="736" y="4724"/>
                </a:lnTo>
                <a:lnTo>
                  <a:pt x="736" y="1879"/>
                </a:lnTo>
                <a:lnTo>
                  <a:pt x="1879" y="749"/>
                </a:lnTo>
                <a:lnTo>
                  <a:pt x="5495" y="749"/>
                </a:lnTo>
                <a:lnTo>
                  <a:pt x="5257" y="457"/>
                </a:lnTo>
                <a:lnTo>
                  <a:pt x="4330" y="0"/>
                </a:lnTo>
                <a:close/>
              </a:path>
              <a:path w="6985" h="10795">
                <a:moveTo>
                  <a:pt x="5495" y="749"/>
                </a:moveTo>
                <a:lnTo>
                  <a:pt x="4724" y="749"/>
                </a:lnTo>
                <a:lnTo>
                  <a:pt x="5867" y="1879"/>
                </a:lnTo>
                <a:lnTo>
                  <a:pt x="5867" y="4724"/>
                </a:lnTo>
                <a:lnTo>
                  <a:pt x="4724" y="5880"/>
                </a:lnTo>
                <a:lnTo>
                  <a:pt x="5478" y="5880"/>
                </a:lnTo>
                <a:lnTo>
                  <a:pt x="5867" y="5410"/>
                </a:lnTo>
                <a:lnTo>
                  <a:pt x="6616" y="5410"/>
                </a:lnTo>
                <a:lnTo>
                  <a:pt x="6616" y="1206"/>
                </a:lnTo>
                <a:lnTo>
                  <a:pt x="5867" y="1206"/>
                </a:lnTo>
                <a:lnTo>
                  <a:pt x="5495" y="749"/>
                </a:lnTo>
                <a:close/>
              </a:path>
              <a:path w="6985" h="10795">
                <a:moveTo>
                  <a:pt x="6616" y="126"/>
                </a:moveTo>
                <a:lnTo>
                  <a:pt x="5867" y="126"/>
                </a:lnTo>
                <a:lnTo>
                  <a:pt x="5867" y="1206"/>
                </a:lnTo>
                <a:lnTo>
                  <a:pt x="6616" y="1206"/>
                </a:lnTo>
                <a:lnTo>
                  <a:pt x="6616" y="126"/>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object 442">
            <a:extLst>
              <a:ext uri="{FF2B5EF4-FFF2-40B4-BE49-F238E27FC236}">
                <a16:creationId xmlns:a16="http://schemas.microsoft.com/office/drawing/2014/main" id="{DAEC2808-041F-8FDD-B869-A19C6F80BD1B}"/>
              </a:ext>
            </a:extLst>
          </p:cNvPr>
          <p:cNvSpPr/>
          <p:nvPr/>
        </p:nvSpPr>
        <p:spPr>
          <a:xfrm>
            <a:off x="2906672" y="3589628"/>
            <a:ext cx="743" cy="5200"/>
          </a:xfrm>
          <a:custGeom>
            <a:avLst/>
            <a:gdLst/>
            <a:ahLst/>
            <a:cxnLst/>
            <a:rect l="l" t="t" r="r" b="b"/>
            <a:pathLst>
              <a:path w="1269" h="8890">
                <a:moveTo>
                  <a:pt x="952" y="2387"/>
                </a:moveTo>
                <a:lnTo>
                  <a:pt x="215" y="2387"/>
                </a:lnTo>
                <a:lnTo>
                  <a:pt x="215" y="8750"/>
                </a:lnTo>
                <a:lnTo>
                  <a:pt x="952" y="8750"/>
                </a:lnTo>
                <a:lnTo>
                  <a:pt x="952" y="2387"/>
                </a:lnTo>
                <a:close/>
              </a:path>
              <a:path w="1269" h="8890">
                <a:moveTo>
                  <a:pt x="901" y="0"/>
                </a:moveTo>
                <a:lnTo>
                  <a:pt x="266" y="0"/>
                </a:lnTo>
                <a:lnTo>
                  <a:pt x="0" y="253"/>
                </a:lnTo>
                <a:lnTo>
                  <a:pt x="0" y="901"/>
                </a:lnTo>
                <a:lnTo>
                  <a:pt x="266" y="1168"/>
                </a:lnTo>
                <a:lnTo>
                  <a:pt x="901" y="1168"/>
                </a:lnTo>
                <a:lnTo>
                  <a:pt x="1181" y="901"/>
                </a:lnTo>
                <a:lnTo>
                  <a:pt x="1181" y="253"/>
                </a:lnTo>
                <a:lnTo>
                  <a:pt x="90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1" name="object 443">
            <a:extLst>
              <a:ext uri="{FF2B5EF4-FFF2-40B4-BE49-F238E27FC236}">
                <a16:creationId xmlns:a16="http://schemas.microsoft.com/office/drawing/2014/main" id="{1534023C-89D3-B681-6133-DDEC3EF797BB}"/>
              </a:ext>
            </a:extLst>
          </p:cNvPr>
          <p:cNvSpPr/>
          <p:nvPr/>
        </p:nvSpPr>
        <p:spPr>
          <a:xfrm>
            <a:off x="2908468" y="3590950"/>
            <a:ext cx="4085" cy="4085"/>
          </a:xfrm>
          <a:custGeom>
            <a:avLst/>
            <a:gdLst/>
            <a:ahLst/>
            <a:cxnLst/>
            <a:rect l="l" t="t" r="r" b="b"/>
            <a:pathLst>
              <a:path w="6985" h="6984">
                <a:moveTo>
                  <a:pt x="5029" y="0"/>
                </a:moveTo>
                <a:lnTo>
                  <a:pt x="1396" y="0"/>
                </a:lnTo>
                <a:lnTo>
                  <a:pt x="0" y="1396"/>
                </a:lnTo>
                <a:lnTo>
                  <a:pt x="0" y="5219"/>
                </a:lnTo>
                <a:lnTo>
                  <a:pt x="1396" y="6616"/>
                </a:lnTo>
                <a:lnTo>
                  <a:pt x="4724" y="6616"/>
                </a:lnTo>
                <a:lnTo>
                  <a:pt x="5687" y="5867"/>
                </a:lnTo>
                <a:lnTo>
                  <a:pt x="1828" y="5867"/>
                </a:lnTo>
                <a:lnTo>
                  <a:pt x="685" y="4775"/>
                </a:lnTo>
                <a:lnTo>
                  <a:pt x="647" y="3390"/>
                </a:lnTo>
                <a:lnTo>
                  <a:pt x="6527" y="3390"/>
                </a:lnTo>
                <a:lnTo>
                  <a:pt x="6506" y="2705"/>
                </a:lnTo>
                <a:lnTo>
                  <a:pt x="736" y="2705"/>
                </a:lnTo>
                <a:lnTo>
                  <a:pt x="1000" y="1574"/>
                </a:lnTo>
                <a:lnTo>
                  <a:pt x="2006" y="749"/>
                </a:lnTo>
                <a:lnTo>
                  <a:pt x="5792" y="749"/>
                </a:lnTo>
                <a:lnTo>
                  <a:pt x="5029" y="0"/>
                </a:lnTo>
                <a:close/>
              </a:path>
              <a:path w="6985" h="6984">
                <a:moveTo>
                  <a:pt x="6400" y="4267"/>
                </a:moveTo>
                <a:lnTo>
                  <a:pt x="5626" y="4267"/>
                </a:lnTo>
                <a:lnTo>
                  <a:pt x="5232" y="5219"/>
                </a:lnTo>
                <a:lnTo>
                  <a:pt x="4305" y="5867"/>
                </a:lnTo>
                <a:lnTo>
                  <a:pt x="5687" y="5867"/>
                </a:lnTo>
                <a:lnTo>
                  <a:pt x="5981" y="5638"/>
                </a:lnTo>
                <a:lnTo>
                  <a:pt x="6400" y="4267"/>
                </a:lnTo>
                <a:close/>
              </a:path>
              <a:path w="6985" h="6984">
                <a:moveTo>
                  <a:pt x="5792" y="749"/>
                </a:moveTo>
                <a:lnTo>
                  <a:pt x="4419" y="749"/>
                </a:lnTo>
                <a:lnTo>
                  <a:pt x="5448" y="1574"/>
                </a:lnTo>
                <a:lnTo>
                  <a:pt x="5714" y="2705"/>
                </a:lnTo>
                <a:lnTo>
                  <a:pt x="6506" y="2705"/>
                </a:lnTo>
                <a:lnTo>
                  <a:pt x="6451" y="1396"/>
                </a:lnTo>
                <a:lnTo>
                  <a:pt x="579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object 444">
            <a:extLst>
              <a:ext uri="{FF2B5EF4-FFF2-40B4-BE49-F238E27FC236}">
                <a16:creationId xmlns:a16="http://schemas.microsoft.com/office/drawing/2014/main" id="{406D4834-84FA-FDC0-C92A-EA4FA790E17F}"/>
              </a:ext>
            </a:extLst>
          </p:cNvPr>
          <p:cNvSpPr/>
          <p:nvPr/>
        </p:nvSpPr>
        <p:spPr>
          <a:xfrm>
            <a:off x="2912984" y="3590948"/>
            <a:ext cx="2600" cy="4085"/>
          </a:xfrm>
          <a:custGeom>
            <a:avLst/>
            <a:gdLst/>
            <a:ahLst/>
            <a:cxnLst/>
            <a:rect l="l" t="t" r="r" b="b"/>
            <a:pathLst>
              <a:path w="4444" h="6984">
                <a:moveTo>
                  <a:pt x="723" y="5003"/>
                </a:moveTo>
                <a:lnTo>
                  <a:pt x="0" y="5283"/>
                </a:lnTo>
                <a:lnTo>
                  <a:pt x="254" y="6032"/>
                </a:lnTo>
                <a:lnTo>
                  <a:pt x="1181" y="6629"/>
                </a:lnTo>
                <a:lnTo>
                  <a:pt x="3251" y="6629"/>
                </a:lnTo>
                <a:lnTo>
                  <a:pt x="4127" y="5892"/>
                </a:lnTo>
                <a:lnTo>
                  <a:pt x="1498" y="5892"/>
                </a:lnTo>
                <a:lnTo>
                  <a:pt x="838" y="5499"/>
                </a:lnTo>
                <a:lnTo>
                  <a:pt x="723" y="5003"/>
                </a:lnTo>
                <a:close/>
              </a:path>
              <a:path w="4444" h="6984">
                <a:moveTo>
                  <a:pt x="2870" y="0"/>
                </a:moveTo>
                <a:lnTo>
                  <a:pt x="1231" y="0"/>
                </a:lnTo>
                <a:lnTo>
                  <a:pt x="304" y="596"/>
                </a:lnTo>
                <a:lnTo>
                  <a:pt x="304" y="2781"/>
                </a:lnTo>
                <a:lnTo>
                  <a:pt x="1028" y="3251"/>
                </a:lnTo>
                <a:lnTo>
                  <a:pt x="2844" y="3937"/>
                </a:lnTo>
                <a:lnTo>
                  <a:pt x="3390" y="4203"/>
                </a:lnTo>
                <a:lnTo>
                  <a:pt x="3390" y="5499"/>
                </a:lnTo>
                <a:lnTo>
                  <a:pt x="2819" y="5892"/>
                </a:lnTo>
                <a:lnTo>
                  <a:pt x="4127" y="5892"/>
                </a:lnTo>
                <a:lnTo>
                  <a:pt x="4127" y="3708"/>
                </a:lnTo>
                <a:lnTo>
                  <a:pt x="1054" y="2400"/>
                </a:lnTo>
                <a:lnTo>
                  <a:pt x="1054" y="1041"/>
                </a:lnTo>
                <a:lnTo>
                  <a:pt x="1562" y="749"/>
                </a:lnTo>
                <a:lnTo>
                  <a:pt x="3742" y="749"/>
                </a:lnTo>
                <a:lnTo>
                  <a:pt x="3594" y="444"/>
                </a:lnTo>
                <a:lnTo>
                  <a:pt x="2870" y="0"/>
                </a:lnTo>
                <a:close/>
              </a:path>
              <a:path w="4444" h="6984">
                <a:moveTo>
                  <a:pt x="3742" y="749"/>
                </a:moveTo>
                <a:lnTo>
                  <a:pt x="2578" y="749"/>
                </a:lnTo>
                <a:lnTo>
                  <a:pt x="2984" y="927"/>
                </a:lnTo>
                <a:lnTo>
                  <a:pt x="3213" y="1308"/>
                </a:lnTo>
                <a:lnTo>
                  <a:pt x="3848" y="965"/>
                </a:lnTo>
                <a:lnTo>
                  <a:pt x="374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object 445">
            <a:extLst>
              <a:ext uri="{FF2B5EF4-FFF2-40B4-BE49-F238E27FC236}">
                <a16:creationId xmlns:a16="http://schemas.microsoft.com/office/drawing/2014/main" id="{1FF6C99F-FB55-8607-AE96-A38AFA9EF14A}"/>
              </a:ext>
            </a:extLst>
          </p:cNvPr>
          <p:cNvSpPr/>
          <p:nvPr/>
        </p:nvSpPr>
        <p:spPr>
          <a:xfrm>
            <a:off x="2907326" y="3574402"/>
            <a:ext cx="8170" cy="9285"/>
          </a:xfrm>
          <a:custGeom>
            <a:avLst/>
            <a:gdLst/>
            <a:ahLst/>
            <a:cxnLst/>
            <a:rect l="l" t="t" r="r" b="b"/>
            <a:pathLst>
              <a:path w="13969" h="15875">
                <a:moveTo>
                  <a:pt x="13741" y="0"/>
                </a:moveTo>
                <a:lnTo>
                  <a:pt x="0" y="0"/>
                </a:lnTo>
                <a:lnTo>
                  <a:pt x="0" y="3530"/>
                </a:lnTo>
                <a:lnTo>
                  <a:pt x="7874" y="3530"/>
                </a:lnTo>
                <a:lnTo>
                  <a:pt x="0" y="14604"/>
                </a:lnTo>
                <a:lnTo>
                  <a:pt x="0" y="15760"/>
                </a:lnTo>
                <a:lnTo>
                  <a:pt x="13754" y="15760"/>
                </a:lnTo>
                <a:lnTo>
                  <a:pt x="13754" y="12242"/>
                </a:lnTo>
                <a:lnTo>
                  <a:pt x="5892" y="12242"/>
                </a:lnTo>
                <a:lnTo>
                  <a:pt x="13741" y="1257"/>
                </a:lnTo>
                <a:lnTo>
                  <a:pt x="1374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bject 446">
            <a:extLst>
              <a:ext uri="{FF2B5EF4-FFF2-40B4-BE49-F238E27FC236}">
                <a16:creationId xmlns:a16="http://schemas.microsoft.com/office/drawing/2014/main" id="{1C9A1E16-165D-9B13-E7DE-37BF59EC4344}"/>
              </a:ext>
            </a:extLst>
          </p:cNvPr>
          <p:cNvSpPr/>
          <p:nvPr/>
        </p:nvSpPr>
        <p:spPr>
          <a:xfrm>
            <a:off x="2851720" y="3574225"/>
            <a:ext cx="8542" cy="9656"/>
          </a:xfrm>
          <a:custGeom>
            <a:avLst/>
            <a:gdLst/>
            <a:ahLst/>
            <a:cxnLst/>
            <a:rect l="l" t="t" r="r" b="b"/>
            <a:pathLst>
              <a:path w="14605" h="16509">
                <a:moveTo>
                  <a:pt x="3797" y="279"/>
                </a:moveTo>
                <a:lnTo>
                  <a:pt x="0" y="279"/>
                </a:lnTo>
                <a:lnTo>
                  <a:pt x="0" y="16014"/>
                </a:lnTo>
                <a:lnTo>
                  <a:pt x="3797" y="16014"/>
                </a:lnTo>
                <a:lnTo>
                  <a:pt x="3797" y="4648"/>
                </a:lnTo>
                <a:lnTo>
                  <a:pt x="5270" y="3467"/>
                </a:lnTo>
                <a:lnTo>
                  <a:pt x="14147" y="3467"/>
                </a:lnTo>
                <a:lnTo>
                  <a:pt x="14147" y="2793"/>
                </a:lnTo>
                <a:lnTo>
                  <a:pt x="11934" y="838"/>
                </a:lnTo>
                <a:lnTo>
                  <a:pt x="3797" y="838"/>
                </a:lnTo>
                <a:lnTo>
                  <a:pt x="3797" y="279"/>
                </a:lnTo>
                <a:close/>
              </a:path>
              <a:path w="14605" h="16509">
                <a:moveTo>
                  <a:pt x="14147" y="3467"/>
                </a:moveTo>
                <a:lnTo>
                  <a:pt x="8902" y="3467"/>
                </a:lnTo>
                <a:lnTo>
                  <a:pt x="10388" y="4648"/>
                </a:lnTo>
                <a:lnTo>
                  <a:pt x="10388" y="16014"/>
                </a:lnTo>
                <a:lnTo>
                  <a:pt x="14147" y="16014"/>
                </a:lnTo>
                <a:lnTo>
                  <a:pt x="14147" y="3467"/>
                </a:lnTo>
                <a:close/>
              </a:path>
              <a:path w="14605" h="16509">
                <a:moveTo>
                  <a:pt x="10985" y="0"/>
                </a:moveTo>
                <a:lnTo>
                  <a:pt x="6019" y="0"/>
                </a:lnTo>
                <a:lnTo>
                  <a:pt x="4825" y="292"/>
                </a:lnTo>
                <a:lnTo>
                  <a:pt x="3797" y="838"/>
                </a:lnTo>
                <a:lnTo>
                  <a:pt x="11934" y="838"/>
                </a:lnTo>
                <a:lnTo>
                  <a:pt x="10985"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5" name="object 447">
            <a:extLst>
              <a:ext uri="{FF2B5EF4-FFF2-40B4-BE49-F238E27FC236}">
                <a16:creationId xmlns:a16="http://schemas.microsoft.com/office/drawing/2014/main" id="{E4CD6786-C358-B7AE-64B6-602A656E61FD}"/>
              </a:ext>
            </a:extLst>
          </p:cNvPr>
          <p:cNvSpPr/>
          <p:nvPr/>
        </p:nvSpPr>
        <p:spPr>
          <a:xfrm>
            <a:off x="2867411"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932" y="14401"/>
                </a:lnTo>
                <a:lnTo>
                  <a:pt x="17932"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932" y="14401"/>
                </a:moveTo>
                <a:lnTo>
                  <a:pt x="13208" y="14401"/>
                </a:lnTo>
                <a:lnTo>
                  <a:pt x="13906" y="15595"/>
                </a:lnTo>
                <a:lnTo>
                  <a:pt x="15100" y="16319"/>
                </a:lnTo>
                <a:lnTo>
                  <a:pt x="17056" y="16319"/>
                </a:lnTo>
                <a:lnTo>
                  <a:pt x="17539" y="16192"/>
                </a:lnTo>
                <a:lnTo>
                  <a:pt x="17932" y="15989"/>
                </a:lnTo>
                <a:lnTo>
                  <a:pt x="17932" y="14401"/>
                </a:lnTo>
                <a:close/>
              </a:path>
              <a:path w="18414" h="16509">
                <a:moveTo>
                  <a:pt x="16129" y="3530"/>
                </a:moveTo>
                <a:lnTo>
                  <a:pt x="10592" y="3530"/>
                </a:lnTo>
                <a:lnTo>
                  <a:pt x="12611" y="5549"/>
                </a:lnTo>
                <a:lnTo>
                  <a:pt x="12611" y="10756"/>
                </a:lnTo>
                <a:lnTo>
                  <a:pt x="10592"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bject 448">
            <a:extLst>
              <a:ext uri="{FF2B5EF4-FFF2-40B4-BE49-F238E27FC236}">
                <a16:creationId xmlns:a16="http://schemas.microsoft.com/office/drawing/2014/main" id="{3DF58E6C-44F2-1A99-EEFA-0C8020D1F719}"/>
              </a:ext>
            </a:extLst>
          </p:cNvPr>
          <p:cNvSpPr/>
          <p:nvPr/>
        </p:nvSpPr>
        <p:spPr>
          <a:xfrm>
            <a:off x="2895876"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806" y="14401"/>
                </a:lnTo>
                <a:lnTo>
                  <a:pt x="17806"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806" y="14401"/>
                </a:moveTo>
                <a:lnTo>
                  <a:pt x="13208" y="14401"/>
                </a:lnTo>
                <a:lnTo>
                  <a:pt x="13894" y="15595"/>
                </a:lnTo>
                <a:lnTo>
                  <a:pt x="15088" y="16319"/>
                </a:lnTo>
                <a:lnTo>
                  <a:pt x="17006" y="16319"/>
                </a:lnTo>
                <a:lnTo>
                  <a:pt x="17437" y="16217"/>
                </a:lnTo>
                <a:lnTo>
                  <a:pt x="17806" y="16052"/>
                </a:lnTo>
                <a:lnTo>
                  <a:pt x="17806"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object 449">
            <a:extLst>
              <a:ext uri="{FF2B5EF4-FFF2-40B4-BE49-F238E27FC236}">
                <a16:creationId xmlns:a16="http://schemas.microsoft.com/office/drawing/2014/main" id="{B684A1F3-7D44-36F7-0A6A-AD0E97436AEF}"/>
              </a:ext>
            </a:extLst>
          </p:cNvPr>
          <p:cNvSpPr/>
          <p:nvPr/>
        </p:nvSpPr>
        <p:spPr>
          <a:xfrm>
            <a:off x="2840015"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933" y="14401"/>
                </a:lnTo>
                <a:lnTo>
                  <a:pt x="17933"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933" y="14401"/>
                </a:moveTo>
                <a:lnTo>
                  <a:pt x="13208" y="14401"/>
                </a:lnTo>
                <a:lnTo>
                  <a:pt x="13894" y="15595"/>
                </a:lnTo>
                <a:lnTo>
                  <a:pt x="15088" y="16319"/>
                </a:lnTo>
                <a:lnTo>
                  <a:pt x="17056" y="16319"/>
                </a:lnTo>
                <a:lnTo>
                  <a:pt x="17539" y="16192"/>
                </a:lnTo>
                <a:lnTo>
                  <a:pt x="17933" y="15989"/>
                </a:lnTo>
                <a:lnTo>
                  <a:pt x="17933"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bject 450">
            <a:extLst>
              <a:ext uri="{FF2B5EF4-FFF2-40B4-BE49-F238E27FC236}">
                <a16:creationId xmlns:a16="http://schemas.microsoft.com/office/drawing/2014/main" id="{28889CD3-695B-11C5-6D7F-EC1E2DAD17B2}"/>
              </a:ext>
            </a:extLst>
          </p:cNvPr>
          <p:cNvSpPr/>
          <p:nvPr/>
        </p:nvSpPr>
        <p:spPr>
          <a:xfrm>
            <a:off x="2885184" y="3574239"/>
            <a:ext cx="9656" cy="14484"/>
          </a:xfrm>
          <a:custGeom>
            <a:avLst/>
            <a:gdLst/>
            <a:ahLst/>
            <a:cxnLst/>
            <a:rect l="l" t="t" r="r" b="b"/>
            <a:pathLst>
              <a:path w="16510" h="24765">
                <a:moveTo>
                  <a:pt x="3760" y="18224"/>
                </a:moveTo>
                <a:lnTo>
                  <a:pt x="966" y="20358"/>
                </a:lnTo>
                <a:lnTo>
                  <a:pt x="2413" y="22860"/>
                </a:lnTo>
                <a:lnTo>
                  <a:pt x="5068" y="24422"/>
                </a:lnTo>
                <a:lnTo>
                  <a:pt x="12484" y="24422"/>
                </a:lnTo>
                <a:lnTo>
                  <a:pt x="16003" y="20891"/>
                </a:lnTo>
                <a:lnTo>
                  <a:pt x="7277" y="20891"/>
                </a:lnTo>
                <a:lnTo>
                  <a:pt x="6592" y="20726"/>
                </a:lnTo>
                <a:lnTo>
                  <a:pt x="4852" y="19888"/>
                </a:lnTo>
                <a:lnTo>
                  <a:pt x="4166" y="18973"/>
                </a:lnTo>
                <a:lnTo>
                  <a:pt x="3760" y="18224"/>
                </a:lnTo>
                <a:close/>
              </a:path>
              <a:path w="16510" h="24765">
                <a:moveTo>
                  <a:pt x="16129" y="14884"/>
                </a:moveTo>
                <a:lnTo>
                  <a:pt x="12611" y="14884"/>
                </a:lnTo>
                <a:lnTo>
                  <a:pt x="12611" y="18821"/>
                </a:lnTo>
                <a:lnTo>
                  <a:pt x="10541" y="20891"/>
                </a:lnTo>
                <a:lnTo>
                  <a:pt x="16003" y="20891"/>
                </a:lnTo>
                <a:lnTo>
                  <a:pt x="16129" y="14884"/>
                </a:lnTo>
                <a:close/>
              </a:path>
              <a:path w="16510" h="24765">
                <a:moveTo>
                  <a:pt x="9690" y="0"/>
                </a:moveTo>
                <a:lnTo>
                  <a:pt x="3506" y="0"/>
                </a:lnTo>
                <a:lnTo>
                  <a:pt x="0" y="3530"/>
                </a:lnTo>
                <a:lnTo>
                  <a:pt x="0" y="12788"/>
                </a:lnTo>
                <a:lnTo>
                  <a:pt x="3506" y="16319"/>
                </a:lnTo>
                <a:lnTo>
                  <a:pt x="9665" y="16319"/>
                </a:lnTo>
                <a:lnTo>
                  <a:pt x="11278" y="15811"/>
                </a:lnTo>
                <a:lnTo>
                  <a:pt x="12611" y="14884"/>
                </a:lnTo>
                <a:lnTo>
                  <a:pt x="16129" y="14884"/>
                </a:lnTo>
                <a:lnTo>
                  <a:pt x="16129" y="12788"/>
                </a:lnTo>
                <a:lnTo>
                  <a:pt x="5436" y="12788"/>
                </a:lnTo>
                <a:lnTo>
                  <a:pt x="3353" y="10706"/>
                </a:lnTo>
                <a:lnTo>
                  <a:pt x="3353" y="5549"/>
                </a:lnTo>
                <a:lnTo>
                  <a:pt x="5385" y="3530"/>
                </a:lnTo>
                <a:lnTo>
                  <a:pt x="16129" y="3530"/>
                </a:lnTo>
                <a:lnTo>
                  <a:pt x="16129" y="1422"/>
                </a:lnTo>
                <a:lnTo>
                  <a:pt x="12611" y="1422"/>
                </a:lnTo>
                <a:lnTo>
                  <a:pt x="11278" y="495"/>
                </a:lnTo>
                <a:lnTo>
                  <a:pt x="9690" y="0"/>
                </a:lnTo>
                <a:close/>
              </a:path>
              <a:path w="16510" h="24765">
                <a:moveTo>
                  <a:pt x="16129" y="3530"/>
                </a:moveTo>
                <a:lnTo>
                  <a:pt x="10579" y="3530"/>
                </a:lnTo>
                <a:lnTo>
                  <a:pt x="12611" y="5549"/>
                </a:lnTo>
                <a:lnTo>
                  <a:pt x="12611" y="10706"/>
                </a:lnTo>
                <a:lnTo>
                  <a:pt x="10541" y="12788"/>
                </a:lnTo>
                <a:lnTo>
                  <a:pt x="16129" y="12788"/>
                </a:lnTo>
                <a:lnTo>
                  <a:pt x="16129" y="3530"/>
                </a:lnTo>
                <a:close/>
              </a:path>
              <a:path w="16510" h="24765">
                <a:moveTo>
                  <a:pt x="16129" y="279"/>
                </a:moveTo>
                <a:lnTo>
                  <a:pt x="12611" y="279"/>
                </a:lnTo>
                <a:lnTo>
                  <a:pt x="12611" y="1422"/>
                </a:lnTo>
                <a:lnTo>
                  <a:pt x="16129" y="1422"/>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9" name="object 451">
            <a:extLst>
              <a:ext uri="{FF2B5EF4-FFF2-40B4-BE49-F238E27FC236}">
                <a16:creationId xmlns:a16="http://schemas.microsoft.com/office/drawing/2014/main" id="{A9A88B24-50B9-B7B7-B716-2B0459CCCB2B}"/>
              </a:ext>
            </a:extLst>
          </p:cNvPr>
          <p:cNvSpPr/>
          <p:nvPr/>
        </p:nvSpPr>
        <p:spPr>
          <a:xfrm>
            <a:off x="2879281" y="3574223"/>
            <a:ext cx="5200" cy="9656"/>
          </a:xfrm>
          <a:custGeom>
            <a:avLst/>
            <a:gdLst/>
            <a:ahLst/>
            <a:cxnLst/>
            <a:rect l="l" t="t" r="r" b="b"/>
            <a:pathLst>
              <a:path w="8889" h="16509">
                <a:moveTo>
                  <a:pt x="3517" y="292"/>
                </a:moveTo>
                <a:lnTo>
                  <a:pt x="0" y="292"/>
                </a:lnTo>
                <a:lnTo>
                  <a:pt x="0" y="16027"/>
                </a:lnTo>
                <a:lnTo>
                  <a:pt x="3555" y="16027"/>
                </a:lnTo>
                <a:lnTo>
                  <a:pt x="3555" y="5702"/>
                </a:lnTo>
                <a:lnTo>
                  <a:pt x="4381" y="4470"/>
                </a:lnTo>
                <a:lnTo>
                  <a:pt x="5981" y="3708"/>
                </a:lnTo>
                <a:lnTo>
                  <a:pt x="6388" y="3581"/>
                </a:lnTo>
                <a:lnTo>
                  <a:pt x="7162" y="3530"/>
                </a:lnTo>
                <a:lnTo>
                  <a:pt x="8661" y="3530"/>
                </a:lnTo>
                <a:lnTo>
                  <a:pt x="8661" y="1104"/>
                </a:lnTo>
                <a:lnTo>
                  <a:pt x="3517" y="1104"/>
                </a:lnTo>
                <a:lnTo>
                  <a:pt x="3517" y="292"/>
                </a:lnTo>
                <a:close/>
              </a:path>
              <a:path w="8889" h="16509">
                <a:moveTo>
                  <a:pt x="8661" y="3530"/>
                </a:moveTo>
                <a:lnTo>
                  <a:pt x="7696" y="3530"/>
                </a:lnTo>
                <a:lnTo>
                  <a:pt x="8204" y="3644"/>
                </a:lnTo>
                <a:lnTo>
                  <a:pt x="8661" y="3848"/>
                </a:lnTo>
                <a:lnTo>
                  <a:pt x="8661" y="3530"/>
                </a:lnTo>
                <a:close/>
              </a:path>
              <a:path w="8889" h="16509">
                <a:moveTo>
                  <a:pt x="7721" y="0"/>
                </a:moveTo>
                <a:lnTo>
                  <a:pt x="5880" y="0"/>
                </a:lnTo>
                <a:lnTo>
                  <a:pt x="4597" y="381"/>
                </a:lnTo>
                <a:lnTo>
                  <a:pt x="3517" y="1104"/>
                </a:lnTo>
                <a:lnTo>
                  <a:pt x="8661" y="1104"/>
                </a:lnTo>
                <a:lnTo>
                  <a:pt x="8661" y="139"/>
                </a:lnTo>
                <a:lnTo>
                  <a:pt x="8166" y="25"/>
                </a:lnTo>
                <a:lnTo>
                  <a:pt x="772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bject 452">
            <a:extLst>
              <a:ext uri="{FF2B5EF4-FFF2-40B4-BE49-F238E27FC236}">
                <a16:creationId xmlns:a16="http://schemas.microsoft.com/office/drawing/2014/main" id="{C606F846-FB57-B309-D580-349E86FD2151}"/>
              </a:ext>
            </a:extLst>
          </p:cNvPr>
          <p:cNvSpPr/>
          <p:nvPr/>
        </p:nvSpPr>
        <p:spPr>
          <a:xfrm>
            <a:off x="2861743" y="3571559"/>
            <a:ext cx="4828" cy="12256"/>
          </a:xfrm>
          <a:custGeom>
            <a:avLst/>
            <a:gdLst/>
            <a:ahLst/>
            <a:cxnLst/>
            <a:rect l="l" t="t" r="r" b="b"/>
            <a:pathLst>
              <a:path w="8255" h="20954">
                <a:moveTo>
                  <a:pt x="3949" y="0"/>
                </a:moveTo>
                <a:lnTo>
                  <a:pt x="0" y="0"/>
                </a:lnTo>
                <a:lnTo>
                  <a:pt x="0" y="18237"/>
                </a:lnTo>
                <a:lnTo>
                  <a:pt x="3149" y="20802"/>
                </a:lnTo>
                <a:lnTo>
                  <a:pt x="7213" y="20891"/>
                </a:lnTo>
                <a:lnTo>
                  <a:pt x="7213" y="17398"/>
                </a:lnTo>
                <a:lnTo>
                  <a:pt x="5359" y="17284"/>
                </a:lnTo>
                <a:lnTo>
                  <a:pt x="3949" y="15925"/>
                </a:lnTo>
                <a:lnTo>
                  <a:pt x="3949" y="8343"/>
                </a:lnTo>
                <a:lnTo>
                  <a:pt x="7734" y="8343"/>
                </a:lnTo>
                <a:lnTo>
                  <a:pt x="7734" y="4864"/>
                </a:lnTo>
                <a:lnTo>
                  <a:pt x="3949" y="4864"/>
                </a:lnTo>
                <a:lnTo>
                  <a:pt x="3949"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bject 453">
            <a:extLst>
              <a:ext uri="{FF2B5EF4-FFF2-40B4-BE49-F238E27FC236}">
                <a16:creationId xmlns:a16="http://schemas.microsoft.com/office/drawing/2014/main" id="{6A11FFB9-DC01-36A9-326B-DDBF1F514BFD}"/>
              </a:ext>
            </a:extLst>
          </p:cNvPr>
          <p:cNvSpPr/>
          <p:nvPr/>
        </p:nvSpPr>
        <p:spPr>
          <a:xfrm>
            <a:off x="3020116" y="3564717"/>
            <a:ext cx="2228" cy="4828"/>
          </a:xfrm>
          <a:custGeom>
            <a:avLst/>
            <a:gdLst/>
            <a:ahLst/>
            <a:cxnLst/>
            <a:rect l="l" t="t" r="r" b="b"/>
            <a:pathLst>
              <a:path w="3810" h="8254">
                <a:moveTo>
                  <a:pt x="2527" y="0"/>
                </a:moveTo>
                <a:lnTo>
                  <a:pt x="723" y="25"/>
                </a:lnTo>
                <a:lnTo>
                  <a:pt x="49" y="711"/>
                </a:lnTo>
                <a:lnTo>
                  <a:pt x="0" y="7391"/>
                </a:lnTo>
                <a:lnTo>
                  <a:pt x="736" y="8102"/>
                </a:lnTo>
                <a:lnTo>
                  <a:pt x="1866" y="8077"/>
                </a:lnTo>
                <a:lnTo>
                  <a:pt x="2705" y="7886"/>
                </a:lnTo>
                <a:lnTo>
                  <a:pt x="3251" y="7226"/>
                </a:lnTo>
                <a:lnTo>
                  <a:pt x="3263" y="711"/>
                </a:lnTo>
                <a:lnTo>
                  <a:pt x="2527"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object 454">
            <a:extLst>
              <a:ext uri="{FF2B5EF4-FFF2-40B4-BE49-F238E27FC236}">
                <a16:creationId xmlns:a16="http://schemas.microsoft.com/office/drawing/2014/main" id="{0121A4C7-52AF-907A-7534-7DCC5667532D}"/>
              </a:ext>
            </a:extLst>
          </p:cNvPr>
          <p:cNvSpPr/>
          <p:nvPr/>
        </p:nvSpPr>
        <p:spPr>
          <a:xfrm>
            <a:off x="3023267" y="3565274"/>
            <a:ext cx="3342" cy="4828"/>
          </a:xfrm>
          <a:custGeom>
            <a:avLst/>
            <a:gdLst/>
            <a:ahLst/>
            <a:cxnLst/>
            <a:rect l="l" t="t" r="r" b="b"/>
            <a:pathLst>
              <a:path w="5714" h="8254">
                <a:moveTo>
                  <a:pt x="2984" y="0"/>
                </a:moveTo>
                <a:lnTo>
                  <a:pt x="2057" y="482"/>
                </a:lnTo>
                <a:lnTo>
                  <a:pt x="1752" y="1447"/>
                </a:lnTo>
                <a:lnTo>
                  <a:pt x="266" y="5905"/>
                </a:lnTo>
                <a:lnTo>
                  <a:pt x="0" y="6769"/>
                </a:lnTo>
                <a:lnTo>
                  <a:pt x="482" y="7683"/>
                </a:lnTo>
                <a:lnTo>
                  <a:pt x="1447" y="7988"/>
                </a:lnTo>
                <a:lnTo>
                  <a:pt x="2425" y="8089"/>
                </a:lnTo>
                <a:lnTo>
                  <a:pt x="3136" y="7632"/>
                </a:lnTo>
                <a:lnTo>
                  <a:pt x="5168" y="1447"/>
                </a:lnTo>
                <a:lnTo>
                  <a:pt x="4686" y="533"/>
                </a:lnTo>
                <a:lnTo>
                  <a:pt x="298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3" name="object 455">
            <a:extLst>
              <a:ext uri="{FF2B5EF4-FFF2-40B4-BE49-F238E27FC236}">
                <a16:creationId xmlns:a16="http://schemas.microsoft.com/office/drawing/2014/main" id="{7C911B3E-B6FB-D160-7095-F2E1A9E78296}"/>
              </a:ext>
            </a:extLst>
          </p:cNvPr>
          <p:cNvSpPr/>
          <p:nvPr/>
        </p:nvSpPr>
        <p:spPr>
          <a:xfrm>
            <a:off x="3026202" y="3567187"/>
            <a:ext cx="4085" cy="4457"/>
          </a:xfrm>
          <a:custGeom>
            <a:avLst/>
            <a:gdLst/>
            <a:ahLst/>
            <a:cxnLst/>
            <a:rect l="l" t="t" r="r" b="b"/>
            <a:pathLst>
              <a:path w="6985" h="7620">
                <a:moveTo>
                  <a:pt x="4940" y="0"/>
                </a:moveTo>
                <a:lnTo>
                  <a:pt x="3911" y="177"/>
                </a:lnTo>
                <a:lnTo>
                  <a:pt x="507" y="4775"/>
                </a:lnTo>
                <a:lnTo>
                  <a:pt x="0" y="5499"/>
                </a:lnTo>
                <a:lnTo>
                  <a:pt x="177" y="6515"/>
                </a:lnTo>
                <a:lnTo>
                  <a:pt x="990" y="7099"/>
                </a:lnTo>
                <a:lnTo>
                  <a:pt x="1879" y="7505"/>
                </a:lnTo>
                <a:lnTo>
                  <a:pt x="2717" y="7289"/>
                </a:lnTo>
                <a:lnTo>
                  <a:pt x="6057" y="2781"/>
                </a:lnTo>
                <a:lnTo>
                  <a:pt x="6565" y="2044"/>
                </a:lnTo>
                <a:lnTo>
                  <a:pt x="6400" y="1041"/>
                </a:lnTo>
                <a:lnTo>
                  <a:pt x="494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bject 456">
            <a:extLst>
              <a:ext uri="{FF2B5EF4-FFF2-40B4-BE49-F238E27FC236}">
                <a16:creationId xmlns:a16="http://schemas.microsoft.com/office/drawing/2014/main" id="{30F559B9-ED24-F114-1E9A-B62DF31FA036}"/>
              </a:ext>
            </a:extLst>
          </p:cNvPr>
          <p:cNvSpPr/>
          <p:nvPr/>
        </p:nvSpPr>
        <p:spPr>
          <a:xfrm>
            <a:off x="3015858" y="3565260"/>
            <a:ext cx="3342" cy="4828"/>
          </a:xfrm>
          <a:custGeom>
            <a:avLst/>
            <a:gdLst/>
            <a:ahLst/>
            <a:cxnLst/>
            <a:rect l="l" t="t" r="r" b="b"/>
            <a:pathLst>
              <a:path w="5714" h="8254">
                <a:moveTo>
                  <a:pt x="2146" y="0"/>
                </a:moveTo>
                <a:lnTo>
                  <a:pt x="444" y="584"/>
                </a:lnTo>
                <a:lnTo>
                  <a:pt x="0" y="1511"/>
                </a:lnTo>
                <a:lnTo>
                  <a:pt x="292" y="2362"/>
                </a:lnTo>
                <a:lnTo>
                  <a:pt x="2044" y="7810"/>
                </a:lnTo>
                <a:lnTo>
                  <a:pt x="2971" y="8255"/>
                </a:lnTo>
                <a:lnTo>
                  <a:pt x="3924" y="7937"/>
                </a:lnTo>
                <a:lnTo>
                  <a:pt x="4775" y="7442"/>
                </a:lnTo>
                <a:lnTo>
                  <a:pt x="5092" y="6642"/>
                </a:lnTo>
                <a:lnTo>
                  <a:pt x="4838" y="5905"/>
                </a:lnTo>
                <a:lnTo>
                  <a:pt x="3365" y="1308"/>
                </a:lnTo>
                <a:lnTo>
                  <a:pt x="3073" y="457"/>
                </a:lnTo>
                <a:lnTo>
                  <a:pt x="214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object 457">
            <a:extLst>
              <a:ext uri="{FF2B5EF4-FFF2-40B4-BE49-F238E27FC236}">
                <a16:creationId xmlns:a16="http://schemas.microsoft.com/office/drawing/2014/main" id="{24DFED15-CCCE-DE71-AF11-345265B23DB3}"/>
              </a:ext>
            </a:extLst>
          </p:cNvPr>
          <p:cNvSpPr/>
          <p:nvPr/>
        </p:nvSpPr>
        <p:spPr>
          <a:xfrm>
            <a:off x="3012108" y="3567176"/>
            <a:ext cx="4085" cy="4457"/>
          </a:xfrm>
          <a:custGeom>
            <a:avLst/>
            <a:gdLst/>
            <a:ahLst/>
            <a:cxnLst/>
            <a:rect l="l" t="t" r="r" b="b"/>
            <a:pathLst>
              <a:path w="6985" h="7620">
                <a:moveTo>
                  <a:pt x="1574" y="0"/>
                </a:moveTo>
                <a:lnTo>
                  <a:pt x="139" y="1104"/>
                </a:lnTo>
                <a:lnTo>
                  <a:pt x="0" y="2108"/>
                </a:lnTo>
                <a:lnTo>
                  <a:pt x="546" y="2832"/>
                </a:lnTo>
                <a:lnTo>
                  <a:pt x="3502" y="6908"/>
                </a:lnTo>
                <a:lnTo>
                  <a:pt x="3911" y="7442"/>
                </a:lnTo>
                <a:lnTo>
                  <a:pt x="4927" y="7594"/>
                </a:lnTo>
                <a:lnTo>
                  <a:pt x="5816" y="6908"/>
                </a:lnTo>
                <a:lnTo>
                  <a:pt x="6388" y="6248"/>
                </a:lnTo>
                <a:lnTo>
                  <a:pt x="6426" y="5397"/>
                </a:lnTo>
                <a:lnTo>
                  <a:pt x="3136" y="863"/>
                </a:lnTo>
                <a:lnTo>
                  <a:pt x="2590" y="139"/>
                </a:lnTo>
                <a:lnTo>
                  <a:pt x="1574"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bject 458">
            <a:extLst>
              <a:ext uri="{FF2B5EF4-FFF2-40B4-BE49-F238E27FC236}">
                <a16:creationId xmlns:a16="http://schemas.microsoft.com/office/drawing/2014/main" id="{CF9A649A-FFF0-F580-0C9D-D98802280083}"/>
              </a:ext>
            </a:extLst>
          </p:cNvPr>
          <p:cNvSpPr/>
          <p:nvPr/>
        </p:nvSpPr>
        <p:spPr>
          <a:xfrm>
            <a:off x="3020116" y="3588543"/>
            <a:ext cx="2228" cy="4828"/>
          </a:xfrm>
          <a:custGeom>
            <a:avLst/>
            <a:gdLst/>
            <a:ahLst/>
            <a:cxnLst/>
            <a:rect l="l" t="t" r="r" b="b"/>
            <a:pathLst>
              <a:path w="3810" h="8254">
                <a:moveTo>
                  <a:pt x="736" y="0"/>
                </a:moveTo>
                <a:lnTo>
                  <a:pt x="0" y="711"/>
                </a:lnTo>
                <a:lnTo>
                  <a:pt x="37" y="7378"/>
                </a:lnTo>
                <a:lnTo>
                  <a:pt x="723" y="8077"/>
                </a:lnTo>
                <a:lnTo>
                  <a:pt x="2527" y="8102"/>
                </a:lnTo>
                <a:lnTo>
                  <a:pt x="3263" y="7378"/>
                </a:lnTo>
                <a:lnTo>
                  <a:pt x="73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7" name="object 459">
            <a:extLst>
              <a:ext uri="{FF2B5EF4-FFF2-40B4-BE49-F238E27FC236}">
                <a16:creationId xmlns:a16="http://schemas.microsoft.com/office/drawing/2014/main" id="{6A87501F-3535-B9DC-AC26-23E45F0B1201}"/>
              </a:ext>
            </a:extLst>
          </p:cNvPr>
          <p:cNvSpPr/>
          <p:nvPr/>
        </p:nvSpPr>
        <p:spPr>
          <a:xfrm>
            <a:off x="3023267" y="3587993"/>
            <a:ext cx="3342" cy="4828"/>
          </a:xfrm>
          <a:custGeom>
            <a:avLst/>
            <a:gdLst/>
            <a:ahLst/>
            <a:cxnLst/>
            <a:rect l="l" t="t" r="r" b="b"/>
            <a:pathLst>
              <a:path w="5714" h="8254">
                <a:moveTo>
                  <a:pt x="2425" y="0"/>
                </a:moveTo>
                <a:lnTo>
                  <a:pt x="1447" y="101"/>
                </a:lnTo>
                <a:lnTo>
                  <a:pt x="482" y="406"/>
                </a:lnTo>
                <a:lnTo>
                  <a:pt x="0" y="1320"/>
                </a:lnTo>
                <a:lnTo>
                  <a:pt x="266" y="2171"/>
                </a:lnTo>
                <a:lnTo>
                  <a:pt x="1790" y="6743"/>
                </a:lnTo>
                <a:lnTo>
                  <a:pt x="2057" y="7607"/>
                </a:lnTo>
                <a:lnTo>
                  <a:pt x="2984" y="8089"/>
                </a:lnTo>
                <a:lnTo>
                  <a:pt x="4686" y="7543"/>
                </a:lnTo>
                <a:lnTo>
                  <a:pt x="5168" y="6642"/>
                </a:lnTo>
                <a:lnTo>
                  <a:pt x="4902" y="5791"/>
                </a:lnTo>
                <a:lnTo>
                  <a:pt x="3136" y="469"/>
                </a:lnTo>
                <a:lnTo>
                  <a:pt x="2425"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bject 460">
            <a:extLst>
              <a:ext uri="{FF2B5EF4-FFF2-40B4-BE49-F238E27FC236}">
                <a16:creationId xmlns:a16="http://schemas.microsoft.com/office/drawing/2014/main" id="{086D8EEA-E134-61EA-F928-0757850F91A6}"/>
              </a:ext>
            </a:extLst>
          </p:cNvPr>
          <p:cNvSpPr/>
          <p:nvPr/>
        </p:nvSpPr>
        <p:spPr>
          <a:xfrm>
            <a:off x="3026202" y="3586423"/>
            <a:ext cx="4085" cy="4457"/>
          </a:xfrm>
          <a:custGeom>
            <a:avLst/>
            <a:gdLst/>
            <a:ahLst/>
            <a:cxnLst/>
            <a:rect l="l" t="t" r="r" b="b"/>
            <a:pathLst>
              <a:path w="6985" h="7620">
                <a:moveTo>
                  <a:pt x="1879" y="0"/>
                </a:moveTo>
                <a:lnTo>
                  <a:pt x="990" y="393"/>
                </a:lnTo>
                <a:lnTo>
                  <a:pt x="177" y="990"/>
                </a:lnTo>
                <a:lnTo>
                  <a:pt x="0" y="2006"/>
                </a:lnTo>
                <a:lnTo>
                  <a:pt x="507" y="2730"/>
                </a:lnTo>
                <a:lnTo>
                  <a:pt x="3911" y="7327"/>
                </a:lnTo>
                <a:lnTo>
                  <a:pt x="4940" y="7505"/>
                </a:lnTo>
                <a:lnTo>
                  <a:pt x="6400" y="6464"/>
                </a:lnTo>
                <a:lnTo>
                  <a:pt x="6565" y="5448"/>
                </a:lnTo>
                <a:lnTo>
                  <a:pt x="6057" y="4724"/>
                </a:lnTo>
                <a:lnTo>
                  <a:pt x="2717" y="215"/>
                </a:lnTo>
                <a:lnTo>
                  <a:pt x="1879"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object 461">
            <a:extLst>
              <a:ext uri="{FF2B5EF4-FFF2-40B4-BE49-F238E27FC236}">
                <a16:creationId xmlns:a16="http://schemas.microsoft.com/office/drawing/2014/main" id="{BB365D0B-5BCF-D436-48F0-D15E51D18BD8}"/>
              </a:ext>
            </a:extLst>
          </p:cNvPr>
          <p:cNvSpPr/>
          <p:nvPr/>
        </p:nvSpPr>
        <p:spPr>
          <a:xfrm>
            <a:off x="3015858" y="3587903"/>
            <a:ext cx="3342" cy="4828"/>
          </a:xfrm>
          <a:custGeom>
            <a:avLst/>
            <a:gdLst/>
            <a:ahLst/>
            <a:cxnLst/>
            <a:rect l="l" t="t" r="r" b="b"/>
            <a:pathLst>
              <a:path w="5714" h="8254">
                <a:moveTo>
                  <a:pt x="2971" y="0"/>
                </a:moveTo>
                <a:lnTo>
                  <a:pt x="2044" y="444"/>
                </a:lnTo>
                <a:lnTo>
                  <a:pt x="292" y="5892"/>
                </a:lnTo>
                <a:lnTo>
                  <a:pt x="0" y="6743"/>
                </a:lnTo>
                <a:lnTo>
                  <a:pt x="444" y="7670"/>
                </a:lnTo>
                <a:lnTo>
                  <a:pt x="2146" y="8255"/>
                </a:lnTo>
                <a:lnTo>
                  <a:pt x="3073" y="7797"/>
                </a:lnTo>
                <a:lnTo>
                  <a:pt x="3430" y="6743"/>
                </a:lnTo>
                <a:lnTo>
                  <a:pt x="4838" y="2362"/>
                </a:lnTo>
                <a:lnTo>
                  <a:pt x="5092" y="1625"/>
                </a:lnTo>
                <a:lnTo>
                  <a:pt x="4775" y="825"/>
                </a:lnTo>
                <a:lnTo>
                  <a:pt x="4038" y="381"/>
                </a:lnTo>
                <a:lnTo>
                  <a:pt x="2971"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bject 462">
            <a:extLst>
              <a:ext uri="{FF2B5EF4-FFF2-40B4-BE49-F238E27FC236}">
                <a16:creationId xmlns:a16="http://schemas.microsoft.com/office/drawing/2014/main" id="{E147B5A5-C7B4-23EF-E439-28BC75BF698C}"/>
              </a:ext>
            </a:extLst>
          </p:cNvPr>
          <p:cNvSpPr/>
          <p:nvPr/>
        </p:nvSpPr>
        <p:spPr>
          <a:xfrm>
            <a:off x="3012108" y="3586382"/>
            <a:ext cx="4085" cy="4457"/>
          </a:xfrm>
          <a:custGeom>
            <a:avLst/>
            <a:gdLst/>
            <a:ahLst/>
            <a:cxnLst/>
            <a:rect l="l" t="t" r="r" b="b"/>
            <a:pathLst>
              <a:path w="6985" h="7620">
                <a:moveTo>
                  <a:pt x="4927" y="0"/>
                </a:moveTo>
                <a:lnTo>
                  <a:pt x="3911" y="139"/>
                </a:lnTo>
                <a:lnTo>
                  <a:pt x="3365" y="850"/>
                </a:lnTo>
                <a:lnTo>
                  <a:pt x="546" y="4762"/>
                </a:lnTo>
                <a:lnTo>
                  <a:pt x="0" y="5473"/>
                </a:lnTo>
                <a:lnTo>
                  <a:pt x="139" y="6489"/>
                </a:lnTo>
                <a:lnTo>
                  <a:pt x="1574" y="7581"/>
                </a:lnTo>
                <a:lnTo>
                  <a:pt x="2590" y="7442"/>
                </a:lnTo>
                <a:lnTo>
                  <a:pt x="3136" y="6731"/>
                </a:lnTo>
                <a:lnTo>
                  <a:pt x="6426" y="2184"/>
                </a:lnTo>
                <a:lnTo>
                  <a:pt x="6388" y="1333"/>
                </a:lnTo>
                <a:lnTo>
                  <a:pt x="5892" y="762"/>
                </a:lnTo>
                <a:lnTo>
                  <a:pt x="5727" y="596"/>
                </a:lnTo>
                <a:lnTo>
                  <a:pt x="4927"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1" name="object 463">
            <a:extLst>
              <a:ext uri="{FF2B5EF4-FFF2-40B4-BE49-F238E27FC236}">
                <a16:creationId xmlns:a16="http://schemas.microsoft.com/office/drawing/2014/main" id="{993C9D36-37DD-B9ED-9379-20E6A46875B7}"/>
              </a:ext>
            </a:extLst>
          </p:cNvPr>
          <p:cNvSpPr/>
          <p:nvPr/>
        </p:nvSpPr>
        <p:spPr>
          <a:xfrm>
            <a:off x="3030874" y="3590950"/>
            <a:ext cx="4085" cy="4085"/>
          </a:xfrm>
          <a:custGeom>
            <a:avLst/>
            <a:gdLst/>
            <a:ahLst/>
            <a:cxnLst/>
            <a:rect l="l" t="t" r="r" b="b"/>
            <a:pathLst>
              <a:path w="6985" h="6984">
                <a:moveTo>
                  <a:pt x="5028" y="0"/>
                </a:moveTo>
                <a:lnTo>
                  <a:pt x="1409" y="0"/>
                </a:lnTo>
                <a:lnTo>
                  <a:pt x="0" y="1396"/>
                </a:lnTo>
                <a:lnTo>
                  <a:pt x="0" y="5219"/>
                </a:lnTo>
                <a:lnTo>
                  <a:pt x="1409" y="6616"/>
                </a:lnTo>
                <a:lnTo>
                  <a:pt x="4723" y="6616"/>
                </a:lnTo>
                <a:lnTo>
                  <a:pt x="5687" y="5867"/>
                </a:lnTo>
                <a:lnTo>
                  <a:pt x="1828" y="5867"/>
                </a:lnTo>
                <a:lnTo>
                  <a:pt x="685" y="4775"/>
                </a:lnTo>
                <a:lnTo>
                  <a:pt x="659" y="3390"/>
                </a:lnTo>
                <a:lnTo>
                  <a:pt x="6527" y="3390"/>
                </a:lnTo>
                <a:lnTo>
                  <a:pt x="6505" y="2705"/>
                </a:lnTo>
                <a:lnTo>
                  <a:pt x="735" y="2705"/>
                </a:lnTo>
                <a:lnTo>
                  <a:pt x="999" y="1574"/>
                </a:lnTo>
                <a:lnTo>
                  <a:pt x="2005" y="749"/>
                </a:lnTo>
                <a:lnTo>
                  <a:pt x="5791" y="749"/>
                </a:lnTo>
                <a:lnTo>
                  <a:pt x="5028" y="0"/>
                </a:lnTo>
                <a:close/>
              </a:path>
              <a:path w="6985" h="6984">
                <a:moveTo>
                  <a:pt x="6400" y="4267"/>
                </a:moveTo>
                <a:lnTo>
                  <a:pt x="5625" y="4267"/>
                </a:lnTo>
                <a:lnTo>
                  <a:pt x="5231" y="5219"/>
                </a:lnTo>
                <a:lnTo>
                  <a:pt x="4304" y="5867"/>
                </a:lnTo>
                <a:lnTo>
                  <a:pt x="5687" y="5867"/>
                </a:lnTo>
                <a:lnTo>
                  <a:pt x="5981" y="5638"/>
                </a:lnTo>
                <a:lnTo>
                  <a:pt x="6400" y="4267"/>
                </a:lnTo>
                <a:close/>
              </a:path>
              <a:path w="6985" h="6984">
                <a:moveTo>
                  <a:pt x="5791" y="749"/>
                </a:moveTo>
                <a:lnTo>
                  <a:pt x="4418" y="749"/>
                </a:lnTo>
                <a:lnTo>
                  <a:pt x="5447" y="1574"/>
                </a:lnTo>
                <a:lnTo>
                  <a:pt x="5714" y="2705"/>
                </a:lnTo>
                <a:lnTo>
                  <a:pt x="6505" y="2705"/>
                </a:lnTo>
                <a:lnTo>
                  <a:pt x="6450" y="1396"/>
                </a:lnTo>
                <a:lnTo>
                  <a:pt x="5791"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bject 464">
            <a:extLst>
              <a:ext uri="{FF2B5EF4-FFF2-40B4-BE49-F238E27FC236}">
                <a16:creationId xmlns:a16="http://schemas.microsoft.com/office/drawing/2014/main" id="{D59E5056-3A04-3D91-457E-CE2F09235489}"/>
              </a:ext>
            </a:extLst>
          </p:cNvPr>
          <p:cNvSpPr/>
          <p:nvPr/>
        </p:nvSpPr>
        <p:spPr>
          <a:xfrm>
            <a:off x="3035760" y="3590950"/>
            <a:ext cx="2971" cy="4085"/>
          </a:xfrm>
          <a:custGeom>
            <a:avLst/>
            <a:gdLst/>
            <a:ahLst/>
            <a:cxnLst/>
            <a:rect l="l" t="t" r="r" b="b"/>
            <a:pathLst>
              <a:path w="5080" h="6984">
                <a:moveTo>
                  <a:pt x="749" y="126"/>
                </a:moveTo>
                <a:lnTo>
                  <a:pt x="0" y="126"/>
                </a:lnTo>
                <a:lnTo>
                  <a:pt x="0" y="6489"/>
                </a:lnTo>
                <a:lnTo>
                  <a:pt x="749" y="6489"/>
                </a:lnTo>
                <a:lnTo>
                  <a:pt x="749" y="1473"/>
                </a:lnTo>
                <a:lnTo>
                  <a:pt x="1409" y="812"/>
                </a:lnTo>
                <a:lnTo>
                  <a:pt x="749" y="812"/>
                </a:lnTo>
                <a:lnTo>
                  <a:pt x="749" y="126"/>
                </a:lnTo>
                <a:close/>
              </a:path>
              <a:path w="5080" h="6984">
                <a:moveTo>
                  <a:pt x="4474" y="723"/>
                </a:moveTo>
                <a:lnTo>
                  <a:pt x="3340" y="723"/>
                </a:lnTo>
                <a:lnTo>
                  <a:pt x="4089" y="1473"/>
                </a:lnTo>
                <a:lnTo>
                  <a:pt x="4089" y="6489"/>
                </a:lnTo>
                <a:lnTo>
                  <a:pt x="4825" y="6489"/>
                </a:lnTo>
                <a:lnTo>
                  <a:pt x="4825" y="1066"/>
                </a:lnTo>
                <a:lnTo>
                  <a:pt x="4474" y="723"/>
                </a:lnTo>
                <a:close/>
              </a:path>
              <a:path w="5080" h="6984">
                <a:moveTo>
                  <a:pt x="3733" y="0"/>
                </a:moveTo>
                <a:lnTo>
                  <a:pt x="1803" y="0"/>
                </a:lnTo>
                <a:lnTo>
                  <a:pt x="1181" y="304"/>
                </a:lnTo>
                <a:lnTo>
                  <a:pt x="749" y="812"/>
                </a:lnTo>
                <a:lnTo>
                  <a:pt x="1409" y="812"/>
                </a:lnTo>
                <a:lnTo>
                  <a:pt x="4474" y="723"/>
                </a:lnTo>
                <a:lnTo>
                  <a:pt x="3733"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object 465">
            <a:extLst>
              <a:ext uri="{FF2B5EF4-FFF2-40B4-BE49-F238E27FC236}">
                <a16:creationId xmlns:a16="http://schemas.microsoft.com/office/drawing/2014/main" id="{D35FFE65-4813-8FA3-1721-71ED8BB820E1}"/>
              </a:ext>
            </a:extLst>
          </p:cNvPr>
          <p:cNvSpPr/>
          <p:nvPr/>
        </p:nvSpPr>
        <p:spPr>
          <a:xfrm>
            <a:off x="3039678" y="3590950"/>
            <a:ext cx="4085" cy="4085"/>
          </a:xfrm>
          <a:custGeom>
            <a:avLst/>
            <a:gdLst/>
            <a:ahLst/>
            <a:cxnLst/>
            <a:rect l="l" t="t" r="r" b="b"/>
            <a:pathLst>
              <a:path w="6985" h="6984">
                <a:moveTo>
                  <a:pt x="5028" y="0"/>
                </a:moveTo>
                <a:lnTo>
                  <a:pt x="1409" y="0"/>
                </a:lnTo>
                <a:lnTo>
                  <a:pt x="0" y="1396"/>
                </a:lnTo>
                <a:lnTo>
                  <a:pt x="0" y="5219"/>
                </a:lnTo>
                <a:lnTo>
                  <a:pt x="1409" y="6616"/>
                </a:lnTo>
                <a:lnTo>
                  <a:pt x="4723" y="6616"/>
                </a:lnTo>
                <a:lnTo>
                  <a:pt x="5687" y="5867"/>
                </a:lnTo>
                <a:lnTo>
                  <a:pt x="1828" y="5867"/>
                </a:lnTo>
                <a:lnTo>
                  <a:pt x="685" y="4775"/>
                </a:lnTo>
                <a:lnTo>
                  <a:pt x="659" y="3390"/>
                </a:lnTo>
                <a:lnTo>
                  <a:pt x="6527" y="3390"/>
                </a:lnTo>
                <a:lnTo>
                  <a:pt x="6509" y="2705"/>
                </a:lnTo>
                <a:lnTo>
                  <a:pt x="735" y="2705"/>
                </a:lnTo>
                <a:lnTo>
                  <a:pt x="1012" y="1574"/>
                </a:lnTo>
                <a:lnTo>
                  <a:pt x="2018" y="749"/>
                </a:lnTo>
                <a:lnTo>
                  <a:pt x="5798" y="749"/>
                </a:lnTo>
                <a:lnTo>
                  <a:pt x="5028" y="0"/>
                </a:lnTo>
                <a:close/>
              </a:path>
              <a:path w="6985" h="6984">
                <a:moveTo>
                  <a:pt x="6400" y="4267"/>
                </a:moveTo>
                <a:lnTo>
                  <a:pt x="5625" y="4267"/>
                </a:lnTo>
                <a:lnTo>
                  <a:pt x="5231" y="5219"/>
                </a:lnTo>
                <a:lnTo>
                  <a:pt x="4304" y="5867"/>
                </a:lnTo>
                <a:lnTo>
                  <a:pt x="5687" y="5867"/>
                </a:lnTo>
                <a:lnTo>
                  <a:pt x="5981" y="5638"/>
                </a:lnTo>
                <a:lnTo>
                  <a:pt x="6400" y="4267"/>
                </a:lnTo>
                <a:close/>
              </a:path>
              <a:path w="6985" h="6984">
                <a:moveTo>
                  <a:pt x="5798" y="749"/>
                </a:moveTo>
                <a:lnTo>
                  <a:pt x="4418" y="749"/>
                </a:lnTo>
                <a:lnTo>
                  <a:pt x="5447" y="1574"/>
                </a:lnTo>
                <a:lnTo>
                  <a:pt x="5714" y="2705"/>
                </a:lnTo>
                <a:lnTo>
                  <a:pt x="6509" y="2705"/>
                </a:lnTo>
                <a:lnTo>
                  <a:pt x="6463" y="1396"/>
                </a:lnTo>
                <a:lnTo>
                  <a:pt x="5798"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4" name="object 466">
            <a:extLst>
              <a:ext uri="{FF2B5EF4-FFF2-40B4-BE49-F238E27FC236}">
                <a16:creationId xmlns:a16="http://schemas.microsoft.com/office/drawing/2014/main" id="{07398FFD-AC23-3EDD-48C4-A6FFFEB366EB}"/>
              </a:ext>
            </a:extLst>
          </p:cNvPr>
          <p:cNvSpPr/>
          <p:nvPr/>
        </p:nvSpPr>
        <p:spPr>
          <a:xfrm>
            <a:off x="3044563" y="3590945"/>
            <a:ext cx="2228" cy="4085"/>
          </a:xfrm>
          <a:custGeom>
            <a:avLst/>
            <a:gdLst/>
            <a:ahLst/>
            <a:cxnLst/>
            <a:rect l="l" t="t" r="r" b="b"/>
            <a:pathLst>
              <a:path w="3810" h="6984">
                <a:moveTo>
                  <a:pt x="749" y="139"/>
                </a:moveTo>
                <a:lnTo>
                  <a:pt x="0" y="139"/>
                </a:lnTo>
                <a:lnTo>
                  <a:pt x="0" y="6502"/>
                </a:lnTo>
                <a:lnTo>
                  <a:pt x="749" y="6502"/>
                </a:lnTo>
                <a:lnTo>
                  <a:pt x="749" y="1663"/>
                </a:lnTo>
                <a:lnTo>
                  <a:pt x="1318" y="1117"/>
                </a:lnTo>
                <a:lnTo>
                  <a:pt x="749" y="1117"/>
                </a:lnTo>
                <a:lnTo>
                  <a:pt x="749" y="139"/>
                </a:lnTo>
                <a:close/>
              </a:path>
              <a:path w="3810" h="6984">
                <a:moveTo>
                  <a:pt x="3086" y="0"/>
                </a:moveTo>
                <a:lnTo>
                  <a:pt x="1981" y="0"/>
                </a:lnTo>
                <a:lnTo>
                  <a:pt x="1219" y="444"/>
                </a:lnTo>
                <a:lnTo>
                  <a:pt x="749" y="1117"/>
                </a:lnTo>
                <a:lnTo>
                  <a:pt x="1318" y="1117"/>
                </a:lnTo>
                <a:lnTo>
                  <a:pt x="1701" y="749"/>
                </a:lnTo>
                <a:lnTo>
                  <a:pt x="3429" y="749"/>
                </a:lnTo>
                <a:lnTo>
                  <a:pt x="3429" y="50"/>
                </a:lnTo>
                <a:lnTo>
                  <a:pt x="3086" y="0"/>
                </a:lnTo>
                <a:close/>
              </a:path>
              <a:path w="3810" h="6984">
                <a:moveTo>
                  <a:pt x="3429" y="749"/>
                </a:moveTo>
                <a:lnTo>
                  <a:pt x="3086" y="749"/>
                </a:lnTo>
                <a:lnTo>
                  <a:pt x="3429" y="812"/>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bject 467">
            <a:extLst>
              <a:ext uri="{FF2B5EF4-FFF2-40B4-BE49-F238E27FC236}">
                <a16:creationId xmlns:a16="http://schemas.microsoft.com/office/drawing/2014/main" id="{482A052C-EDFF-088F-26A0-4A0C9C5FCCA1}"/>
              </a:ext>
            </a:extLst>
          </p:cNvPr>
          <p:cNvSpPr/>
          <p:nvPr/>
        </p:nvSpPr>
        <p:spPr>
          <a:xfrm>
            <a:off x="3047017" y="3590952"/>
            <a:ext cx="4085" cy="6313"/>
          </a:xfrm>
          <a:custGeom>
            <a:avLst/>
            <a:gdLst/>
            <a:ahLst/>
            <a:cxnLst/>
            <a:rect l="l" t="t" r="r" b="b"/>
            <a:pathLst>
              <a:path w="6985" h="10795">
                <a:moveTo>
                  <a:pt x="927" y="7988"/>
                </a:moveTo>
                <a:lnTo>
                  <a:pt x="253" y="8305"/>
                </a:lnTo>
                <a:lnTo>
                  <a:pt x="749" y="9512"/>
                </a:lnTo>
                <a:lnTo>
                  <a:pt x="1930" y="10337"/>
                </a:lnTo>
                <a:lnTo>
                  <a:pt x="5130" y="10337"/>
                </a:lnTo>
                <a:lnTo>
                  <a:pt x="5886" y="9588"/>
                </a:lnTo>
                <a:lnTo>
                  <a:pt x="2235" y="9588"/>
                </a:lnTo>
                <a:lnTo>
                  <a:pt x="1320" y="8953"/>
                </a:lnTo>
                <a:lnTo>
                  <a:pt x="927" y="7988"/>
                </a:lnTo>
                <a:close/>
              </a:path>
              <a:path w="6985" h="10795">
                <a:moveTo>
                  <a:pt x="6616" y="5410"/>
                </a:moveTo>
                <a:lnTo>
                  <a:pt x="5867" y="5410"/>
                </a:lnTo>
                <a:lnTo>
                  <a:pt x="5867" y="8445"/>
                </a:lnTo>
                <a:lnTo>
                  <a:pt x="4724" y="9588"/>
                </a:lnTo>
                <a:lnTo>
                  <a:pt x="5886" y="9588"/>
                </a:lnTo>
                <a:lnTo>
                  <a:pt x="6527" y="8953"/>
                </a:lnTo>
                <a:lnTo>
                  <a:pt x="6616" y="5410"/>
                </a:lnTo>
                <a:close/>
              </a:path>
              <a:path w="6985" h="10795">
                <a:moveTo>
                  <a:pt x="4330" y="0"/>
                </a:moveTo>
                <a:lnTo>
                  <a:pt x="1473" y="0"/>
                </a:lnTo>
                <a:lnTo>
                  <a:pt x="0" y="1473"/>
                </a:lnTo>
                <a:lnTo>
                  <a:pt x="0" y="5143"/>
                </a:lnTo>
                <a:lnTo>
                  <a:pt x="1473" y="6629"/>
                </a:lnTo>
                <a:lnTo>
                  <a:pt x="4330" y="6629"/>
                </a:lnTo>
                <a:lnTo>
                  <a:pt x="5257" y="6146"/>
                </a:lnTo>
                <a:lnTo>
                  <a:pt x="5478" y="5880"/>
                </a:lnTo>
                <a:lnTo>
                  <a:pt x="1879" y="5880"/>
                </a:lnTo>
                <a:lnTo>
                  <a:pt x="736" y="4724"/>
                </a:lnTo>
                <a:lnTo>
                  <a:pt x="736" y="1879"/>
                </a:lnTo>
                <a:lnTo>
                  <a:pt x="1879" y="749"/>
                </a:lnTo>
                <a:lnTo>
                  <a:pt x="5495" y="749"/>
                </a:lnTo>
                <a:lnTo>
                  <a:pt x="5257" y="457"/>
                </a:lnTo>
                <a:lnTo>
                  <a:pt x="4330" y="0"/>
                </a:lnTo>
                <a:close/>
              </a:path>
              <a:path w="6985" h="10795">
                <a:moveTo>
                  <a:pt x="5495" y="749"/>
                </a:moveTo>
                <a:lnTo>
                  <a:pt x="4724" y="749"/>
                </a:lnTo>
                <a:lnTo>
                  <a:pt x="5867" y="1879"/>
                </a:lnTo>
                <a:lnTo>
                  <a:pt x="5867" y="4724"/>
                </a:lnTo>
                <a:lnTo>
                  <a:pt x="4724" y="5880"/>
                </a:lnTo>
                <a:lnTo>
                  <a:pt x="5478" y="5880"/>
                </a:lnTo>
                <a:lnTo>
                  <a:pt x="5867" y="5410"/>
                </a:lnTo>
                <a:lnTo>
                  <a:pt x="6616" y="5410"/>
                </a:lnTo>
                <a:lnTo>
                  <a:pt x="6616" y="1206"/>
                </a:lnTo>
                <a:lnTo>
                  <a:pt x="5867" y="1206"/>
                </a:lnTo>
                <a:lnTo>
                  <a:pt x="5495" y="749"/>
                </a:lnTo>
                <a:close/>
              </a:path>
              <a:path w="6985" h="10795">
                <a:moveTo>
                  <a:pt x="6616" y="126"/>
                </a:moveTo>
                <a:lnTo>
                  <a:pt x="5867" y="126"/>
                </a:lnTo>
                <a:lnTo>
                  <a:pt x="5867" y="1206"/>
                </a:lnTo>
                <a:lnTo>
                  <a:pt x="6616" y="1206"/>
                </a:lnTo>
                <a:lnTo>
                  <a:pt x="6616" y="126"/>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bject 468">
            <a:extLst>
              <a:ext uri="{FF2B5EF4-FFF2-40B4-BE49-F238E27FC236}">
                <a16:creationId xmlns:a16="http://schemas.microsoft.com/office/drawing/2014/main" id="{ADC41488-9CF8-D0F6-4FA4-F5237EC9F317}"/>
              </a:ext>
            </a:extLst>
          </p:cNvPr>
          <p:cNvSpPr/>
          <p:nvPr/>
        </p:nvSpPr>
        <p:spPr>
          <a:xfrm>
            <a:off x="3052218" y="3589628"/>
            <a:ext cx="743" cy="5200"/>
          </a:xfrm>
          <a:custGeom>
            <a:avLst/>
            <a:gdLst/>
            <a:ahLst/>
            <a:cxnLst/>
            <a:rect l="l" t="t" r="r" b="b"/>
            <a:pathLst>
              <a:path w="1269" h="8890">
                <a:moveTo>
                  <a:pt x="939" y="2387"/>
                </a:moveTo>
                <a:lnTo>
                  <a:pt x="215" y="2387"/>
                </a:lnTo>
                <a:lnTo>
                  <a:pt x="215" y="8750"/>
                </a:lnTo>
                <a:lnTo>
                  <a:pt x="939" y="8750"/>
                </a:lnTo>
                <a:lnTo>
                  <a:pt x="939" y="2387"/>
                </a:lnTo>
                <a:close/>
              </a:path>
              <a:path w="1269" h="8890">
                <a:moveTo>
                  <a:pt x="901" y="0"/>
                </a:moveTo>
                <a:lnTo>
                  <a:pt x="266" y="0"/>
                </a:lnTo>
                <a:lnTo>
                  <a:pt x="0" y="253"/>
                </a:lnTo>
                <a:lnTo>
                  <a:pt x="0" y="901"/>
                </a:lnTo>
                <a:lnTo>
                  <a:pt x="266" y="1168"/>
                </a:lnTo>
                <a:lnTo>
                  <a:pt x="901" y="1168"/>
                </a:lnTo>
                <a:lnTo>
                  <a:pt x="1168" y="901"/>
                </a:lnTo>
                <a:lnTo>
                  <a:pt x="1168" y="253"/>
                </a:lnTo>
                <a:lnTo>
                  <a:pt x="90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object 469">
            <a:extLst>
              <a:ext uri="{FF2B5EF4-FFF2-40B4-BE49-F238E27FC236}">
                <a16:creationId xmlns:a16="http://schemas.microsoft.com/office/drawing/2014/main" id="{B996E865-27C0-50F4-B592-9D021406D7EC}"/>
              </a:ext>
            </a:extLst>
          </p:cNvPr>
          <p:cNvSpPr/>
          <p:nvPr/>
        </p:nvSpPr>
        <p:spPr>
          <a:xfrm>
            <a:off x="3054010" y="3590950"/>
            <a:ext cx="4085" cy="4085"/>
          </a:xfrm>
          <a:custGeom>
            <a:avLst/>
            <a:gdLst/>
            <a:ahLst/>
            <a:cxnLst/>
            <a:rect l="l" t="t" r="r" b="b"/>
            <a:pathLst>
              <a:path w="6985" h="6984">
                <a:moveTo>
                  <a:pt x="5041" y="0"/>
                </a:moveTo>
                <a:lnTo>
                  <a:pt x="1409" y="0"/>
                </a:lnTo>
                <a:lnTo>
                  <a:pt x="0" y="1396"/>
                </a:lnTo>
                <a:lnTo>
                  <a:pt x="0" y="5219"/>
                </a:lnTo>
                <a:lnTo>
                  <a:pt x="1409" y="6616"/>
                </a:lnTo>
                <a:lnTo>
                  <a:pt x="4723" y="6616"/>
                </a:lnTo>
                <a:lnTo>
                  <a:pt x="5687" y="5867"/>
                </a:lnTo>
                <a:lnTo>
                  <a:pt x="1828" y="5867"/>
                </a:lnTo>
                <a:lnTo>
                  <a:pt x="685" y="4775"/>
                </a:lnTo>
                <a:lnTo>
                  <a:pt x="659" y="3390"/>
                </a:lnTo>
                <a:lnTo>
                  <a:pt x="6527" y="3390"/>
                </a:lnTo>
                <a:lnTo>
                  <a:pt x="6509" y="2705"/>
                </a:lnTo>
                <a:lnTo>
                  <a:pt x="735" y="2705"/>
                </a:lnTo>
                <a:lnTo>
                  <a:pt x="1012" y="1574"/>
                </a:lnTo>
                <a:lnTo>
                  <a:pt x="2018" y="749"/>
                </a:lnTo>
                <a:lnTo>
                  <a:pt x="5804" y="749"/>
                </a:lnTo>
                <a:lnTo>
                  <a:pt x="5041" y="0"/>
                </a:lnTo>
                <a:close/>
              </a:path>
              <a:path w="6985" h="6984">
                <a:moveTo>
                  <a:pt x="6400" y="4267"/>
                </a:moveTo>
                <a:lnTo>
                  <a:pt x="5625" y="4267"/>
                </a:lnTo>
                <a:lnTo>
                  <a:pt x="5231" y="5219"/>
                </a:lnTo>
                <a:lnTo>
                  <a:pt x="4304" y="5867"/>
                </a:lnTo>
                <a:lnTo>
                  <a:pt x="5687" y="5867"/>
                </a:lnTo>
                <a:lnTo>
                  <a:pt x="5981" y="5638"/>
                </a:lnTo>
                <a:lnTo>
                  <a:pt x="6400" y="4267"/>
                </a:lnTo>
                <a:close/>
              </a:path>
              <a:path w="6985" h="6984">
                <a:moveTo>
                  <a:pt x="5804" y="749"/>
                </a:moveTo>
                <a:lnTo>
                  <a:pt x="4431" y="749"/>
                </a:lnTo>
                <a:lnTo>
                  <a:pt x="5447" y="1574"/>
                </a:lnTo>
                <a:lnTo>
                  <a:pt x="5714" y="2705"/>
                </a:lnTo>
                <a:lnTo>
                  <a:pt x="6509" y="2705"/>
                </a:lnTo>
                <a:lnTo>
                  <a:pt x="6463" y="1396"/>
                </a:lnTo>
                <a:lnTo>
                  <a:pt x="5804"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8" name="object 470">
            <a:extLst>
              <a:ext uri="{FF2B5EF4-FFF2-40B4-BE49-F238E27FC236}">
                <a16:creationId xmlns:a16="http://schemas.microsoft.com/office/drawing/2014/main" id="{978FF915-1EA6-1CC5-2BE8-E4D76637B174}"/>
              </a:ext>
            </a:extLst>
          </p:cNvPr>
          <p:cNvSpPr/>
          <p:nvPr/>
        </p:nvSpPr>
        <p:spPr>
          <a:xfrm>
            <a:off x="3058528" y="3590948"/>
            <a:ext cx="2600" cy="4085"/>
          </a:xfrm>
          <a:custGeom>
            <a:avLst/>
            <a:gdLst/>
            <a:ahLst/>
            <a:cxnLst/>
            <a:rect l="l" t="t" r="r" b="b"/>
            <a:pathLst>
              <a:path w="4444" h="6984">
                <a:moveTo>
                  <a:pt x="723" y="5003"/>
                </a:moveTo>
                <a:lnTo>
                  <a:pt x="0" y="5283"/>
                </a:lnTo>
                <a:lnTo>
                  <a:pt x="254" y="6032"/>
                </a:lnTo>
                <a:lnTo>
                  <a:pt x="1181" y="6629"/>
                </a:lnTo>
                <a:lnTo>
                  <a:pt x="3238" y="6629"/>
                </a:lnTo>
                <a:lnTo>
                  <a:pt x="4127" y="5892"/>
                </a:lnTo>
                <a:lnTo>
                  <a:pt x="1498" y="5892"/>
                </a:lnTo>
                <a:lnTo>
                  <a:pt x="838" y="5499"/>
                </a:lnTo>
                <a:lnTo>
                  <a:pt x="723" y="5003"/>
                </a:lnTo>
                <a:close/>
              </a:path>
              <a:path w="4444" h="6984">
                <a:moveTo>
                  <a:pt x="2870" y="0"/>
                </a:moveTo>
                <a:lnTo>
                  <a:pt x="1219" y="0"/>
                </a:lnTo>
                <a:lnTo>
                  <a:pt x="304" y="596"/>
                </a:lnTo>
                <a:lnTo>
                  <a:pt x="304" y="2781"/>
                </a:lnTo>
                <a:lnTo>
                  <a:pt x="1028" y="3251"/>
                </a:lnTo>
                <a:lnTo>
                  <a:pt x="2844" y="3937"/>
                </a:lnTo>
                <a:lnTo>
                  <a:pt x="3390" y="4203"/>
                </a:lnTo>
                <a:lnTo>
                  <a:pt x="3390" y="5499"/>
                </a:lnTo>
                <a:lnTo>
                  <a:pt x="2819" y="5892"/>
                </a:lnTo>
                <a:lnTo>
                  <a:pt x="4127" y="5892"/>
                </a:lnTo>
                <a:lnTo>
                  <a:pt x="4127" y="3708"/>
                </a:lnTo>
                <a:lnTo>
                  <a:pt x="1054" y="2400"/>
                </a:lnTo>
                <a:lnTo>
                  <a:pt x="1054" y="1041"/>
                </a:lnTo>
                <a:lnTo>
                  <a:pt x="1562" y="749"/>
                </a:lnTo>
                <a:lnTo>
                  <a:pt x="3742" y="749"/>
                </a:lnTo>
                <a:lnTo>
                  <a:pt x="3594" y="444"/>
                </a:lnTo>
                <a:lnTo>
                  <a:pt x="2870" y="0"/>
                </a:lnTo>
                <a:close/>
              </a:path>
              <a:path w="4444" h="6984">
                <a:moveTo>
                  <a:pt x="3742" y="749"/>
                </a:moveTo>
                <a:lnTo>
                  <a:pt x="2578" y="749"/>
                </a:lnTo>
                <a:lnTo>
                  <a:pt x="2984" y="927"/>
                </a:lnTo>
                <a:lnTo>
                  <a:pt x="3213" y="1308"/>
                </a:lnTo>
                <a:lnTo>
                  <a:pt x="3848" y="965"/>
                </a:lnTo>
                <a:lnTo>
                  <a:pt x="3742" y="74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object 471">
            <a:extLst>
              <a:ext uri="{FF2B5EF4-FFF2-40B4-BE49-F238E27FC236}">
                <a16:creationId xmlns:a16="http://schemas.microsoft.com/office/drawing/2014/main" id="{DC095806-4957-2DF7-41A0-6313026F0A98}"/>
              </a:ext>
            </a:extLst>
          </p:cNvPr>
          <p:cNvSpPr/>
          <p:nvPr/>
        </p:nvSpPr>
        <p:spPr>
          <a:xfrm>
            <a:off x="3052869" y="3574402"/>
            <a:ext cx="8170" cy="9285"/>
          </a:xfrm>
          <a:custGeom>
            <a:avLst/>
            <a:gdLst/>
            <a:ahLst/>
            <a:cxnLst/>
            <a:rect l="l" t="t" r="r" b="b"/>
            <a:pathLst>
              <a:path w="13969" h="15875">
                <a:moveTo>
                  <a:pt x="13741" y="0"/>
                </a:moveTo>
                <a:lnTo>
                  <a:pt x="0" y="0"/>
                </a:lnTo>
                <a:lnTo>
                  <a:pt x="0" y="3530"/>
                </a:lnTo>
                <a:lnTo>
                  <a:pt x="7874" y="3530"/>
                </a:lnTo>
                <a:lnTo>
                  <a:pt x="0" y="14604"/>
                </a:lnTo>
                <a:lnTo>
                  <a:pt x="0" y="15760"/>
                </a:lnTo>
                <a:lnTo>
                  <a:pt x="13754" y="15760"/>
                </a:lnTo>
                <a:lnTo>
                  <a:pt x="13754" y="12242"/>
                </a:lnTo>
                <a:lnTo>
                  <a:pt x="5892" y="12242"/>
                </a:lnTo>
                <a:lnTo>
                  <a:pt x="13741" y="1257"/>
                </a:lnTo>
                <a:lnTo>
                  <a:pt x="13741"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bject 472">
            <a:extLst>
              <a:ext uri="{FF2B5EF4-FFF2-40B4-BE49-F238E27FC236}">
                <a16:creationId xmlns:a16="http://schemas.microsoft.com/office/drawing/2014/main" id="{E5832185-7C35-0643-7034-8D3DE8C520FF}"/>
              </a:ext>
            </a:extLst>
          </p:cNvPr>
          <p:cNvSpPr/>
          <p:nvPr/>
        </p:nvSpPr>
        <p:spPr>
          <a:xfrm>
            <a:off x="2997263" y="3574225"/>
            <a:ext cx="8542" cy="9656"/>
          </a:xfrm>
          <a:custGeom>
            <a:avLst/>
            <a:gdLst/>
            <a:ahLst/>
            <a:cxnLst/>
            <a:rect l="l" t="t" r="r" b="b"/>
            <a:pathLst>
              <a:path w="14605" h="16509">
                <a:moveTo>
                  <a:pt x="3784" y="279"/>
                </a:moveTo>
                <a:lnTo>
                  <a:pt x="0" y="279"/>
                </a:lnTo>
                <a:lnTo>
                  <a:pt x="0" y="16014"/>
                </a:lnTo>
                <a:lnTo>
                  <a:pt x="3784" y="16014"/>
                </a:lnTo>
                <a:lnTo>
                  <a:pt x="3784" y="4648"/>
                </a:lnTo>
                <a:lnTo>
                  <a:pt x="5270" y="3467"/>
                </a:lnTo>
                <a:lnTo>
                  <a:pt x="14147" y="3467"/>
                </a:lnTo>
                <a:lnTo>
                  <a:pt x="14147" y="2793"/>
                </a:lnTo>
                <a:lnTo>
                  <a:pt x="11934" y="838"/>
                </a:lnTo>
                <a:lnTo>
                  <a:pt x="3784" y="838"/>
                </a:lnTo>
                <a:lnTo>
                  <a:pt x="3784" y="279"/>
                </a:lnTo>
                <a:close/>
              </a:path>
              <a:path w="14605" h="16509">
                <a:moveTo>
                  <a:pt x="14147" y="3467"/>
                </a:moveTo>
                <a:lnTo>
                  <a:pt x="8902" y="3467"/>
                </a:lnTo>
                <a:lnTo>
                  <a:pt x="10375" y="4648"/>
                </a:lnTo>
                <a:lnTo>
                  <a:pt x="10375" y="16014"/>
                </a:lnTo>
                <a:lnTo>
                  <a:pt x="14147" y="16014"/>
                </a:lnTo>
                <a:lnTo>
                  <a:pt x="14147" y="3467"/>
                </a:lnTo>
                <a:close/>
              </a:path>
              <a:path w="14605" h="16509">
                <a:moveTo>
                  <a:pt x="10985" y="0"/>
                </a:moveTo>
                <a:lnTo>
                  <a:pt x="6019" y="0"/>
                </a:lnTo>
                <a:lnTo>
                  <a:pt x="4825" y="292"/>
                </a:lnTo>
                <a:lnTo>
                  <a:pt x="3784" y="838"/>
                </a:lnTo>
                <a:lnTo>
                  <a:pt x="11934" y="838"/>
                </a:lnTo>
                <a:lnTo>
                  <a:pt x="10985"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object 473">
            <a:extLst>
              <a:ext uri="{FF2B5EF4-FFF2-40B4-BE49-F238E27FC236}">
                <a16:creationId xmlns:a16="http://schemas.microsoft.com/office/drawing/2014/main" id="{6CF94305-2F9E-87D4-FD9D-06BB0EDDE5DC}"/>
              </a:ext>
            </a:extLst>
          </p:cNvPr>
          <p:cNvSpPr/>
          <p:nvPr/>
        </p:nvSpPr>
        <p:spPr>
          <a:xfrm>
            <a:off x="3012954" y="3574237"/>
            <a:ext cx="10771" cy="9656"/>
          </a:xfrm>
          <a:custGeom>
            <a:avLst/>
            <a:gdLst/>
            <a:ahLst/>
            <a:cxnLst/>
            <a:rect l="l" t="t" r="r" b="b"/>
            <a:pathLst>
              <a:path w="18414" h="16509">
                <a:moveTo>
                  <a:pt x="9678" y="0"/>
                </a:moveTo>
                <a:lnTo>
                  <a:pt x="3506" y="0"/>
                </a:lnTo>
                <a:lnTo>
                  <a:pt x="0" y="3530"/>
                </a:lnTo>
                <a:lnTo>
                  <a:pt x="0" y="12788"/>
                </a:lnTo>
                <a:lnTo>
                  <a:pt x="3506" y="16319"/>
                </a:lnTo>
                <a:lnTo>
                  <a:pt x="9957" y="16319"/>
                </a:lnTo>
                <a:lnTo>
                  <a:pt x="11786" y="15633"/>
                </a:lnTo>
                <a:lnTo>
                  <a:pt x="13208" y="14401"/>
                </a:lnTo>
                <a:lnTo>
                  <a:pt x="17933" y="14401"/>
                </a:lnTo>
                <a:lnTo>
                  <a:pt x="17933" y="12827"/>
                </a:lnTo>
                <a:lnTo>
                  <a:pt x="16129" y="12827"/>
                </a:lnTo>
                <a:lnTo>
                  <a:pt x="5385" y="12788"/>
                </a:lnTo>
                <a:lnTo>
                  <a:pt x="3353" y="10756"/>
                </a:lnTo>
                <a:lnTo>
                  <a:pt x="3353" y="5549"/>
                </a:lnTo>
                <a:lnTo>
                  <a:pt x="5385" y="3530"/>
                </a:lnTo>
                <a:lnTo>
                  <a:pt x="16129" y="3530"/>
                </a:lnTo>
                <a:lnTo>
                  <a:pt x="16129" y="1447"/>
                </a:lnTo>
                <a:lnTo>
                  <a:pt x="12611" y="1447"/>
                </a:lnTo>
                <a:lnTo>
                  <a:pt x="11278" y="508"/>
                </a:lnTo>
                <a:lnTo>
                  <a:pt x="9678" y="0"/>
                </a:lnTo>
                <a:close/>
              </a:path>
              <a:path w="18414" h="16509">
                <a:moveTo>
                  <a:pt x="17933" y="14401"/>
                </a:moveTo>
                <a:lnTo>
                  <a:pt x="13208" y="14401"/>
                </a:lnTo>
                <a:lnTo>
                  <a:pt x="13894" y="15595"/>
                </a:lnTo>
                <a:lnTo>
                  <a:pt x="15088" y="16319"/>
                </a:lnTo>
                <a:lnTo>
                  <a:pt x="17056" y="16319"/>
                </a:lnTo>
                <a:lnTo>
                  <a:pt x="17539" y="16192"/>
                </a:lnTo>
                <a:lnTo>
                  <a:pt x="17933" y="15989"/>
                </a:lnTo>
                <a:lnTo>
                  <a:pt x="17933" y="14401"/>
                </a:lnTo>
                <a:close/>
              </a:path>
              <a:path w="18414" h="16509">
                <a:moveTo>
                  <a:pt x="16129" y="3530"/>
                </a:moveTo>
                <a:lnTo>
                  <a:pt x="10579" y="3530"/>
                </a:lnTo>
                <a:lnTo>
                  <a:pt x="12611" y="5549"/>
                </a:lnTo>
                <a:lnTo>
                  <a:pt x="12611" y="10756"/>
                </a:lnTo>
                <a:lnTo>
                  <a:pt x="10579"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object 474">
            <a:extLst>
              <a:ext uri="{FF2B5EF4-FFF2-40B4-BE49-F238E27FC236}">
                <a16:creationId xmlns:a16="http://schemas.microsoft.com/office/drawing/2014/main" id="{9219A3B8-A61E-64C5-1F53-20A0E714A96D}"/>
              </a:ext>
            </a:extLst>
          </p:cNvPr>
          <p:cNvSpPr/>
          <p:nvPr/>
        </p:nvSpPr>
        <p:spPr>
          <a:xfrm>
            <a:off x="3041417"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818" y="14401"/>
                </a:lnTo>
                <a:lnTo>
                  <a:pt x="17818"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818" y="14401"/>
                </a:moveTo>
                <a:lnTo>
                  <a:pt x="13208" y="14401"/>
                </a:lnTo>
                <a:lnTo>
                  <a:pt x="13906" y="15595"/>
                </a:lnTo>
                <a:lnTo>
                  <a:pt x="15100" y="16319"/>
                </a:lnTo>
                <a:lnTo>
                  <a:pt x="17005" y="16319"/>
                </a:lnTo>
                <a:lnTo>
                  <a:pt x="17437" y="16217"/>
                </a:lnTo>
                <a:lnTo>
                  <a:pt x="17818" y="16052"/>
                </a:lnTo>
                <a:lnTo>
                  <a:pt x="17818" y="14401"/>
                </a:lnTo>
                <a:close/>
              </a:path>
              <a:path w="18414" h="16509">
                <a:moveTo>
                  <a:pt x="16129" y="3530"/>
                </a:moveTo>
                <a:lnTo>
                  <a:pt x="10592" y="3530"/>
                </a:lnTo>
                <a:lnTo>
                  <a:pt x="12611" y="5549"/>
                </a:lnTo>
                <a:lnTo>
                  <a:pt x="12611" y="10756"/>
                </a:lnTo>
                <a:lnTo>
                  <a:pt x="10592"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bject 475">
            <a:extLst>
              <a:ext uri="{FF2B5EF4-FFF2-40B4-BE49-F238E27FC236}">
                <a16:creationId xmlns:a16="http://schemas.microsoft.com/office/drawing/2014/main" id="{C4F31F1F-F965-D737-3367-DB499091E3AA}"/>
              </a:ext>
            </a:extLst>
          </p:cNvPr>
          <p:cNvSpPr/>
          <p:nvPr/>
        </p:nvSpPr>
        <p:spPr>
          <a:xfrm>
            <a:off x="2985557" y="3574237"/>
            <a:ext cx="10771" cy="9656"/>
          </a:xfrm>
          <a:custGeom>
            <a:avLst/>
            <a:gdLst/>
            <a:ahLst/>
            <a:cxnLst/>
            <a:rect l="l" t="t" r="r" b="b"/>
            <a:pathLst>
              <a:path w="18414" h="16509">
                <a:moveTo>
                  <a:pt x="9677" y="0"/>
                </a:moveTo>
                <a:lnTo>
                  <a:pt x="3518" y="0"/>
                </a:lnTo>
                <a:lnTo>
                  <a:pt x="0" y="3530"/>
                </a:lnTo>
                <a:lnTo>
                  <a:pt x="0" y="12788"/>
                </a:lnTo>
                <a:lnTo>
                  <a:pt x="3518" y="16319"/>
                </a:lnTo>
                <a:lnTo>
                  <a:pt x="9957" y="16319"/>
                </a:lnTo>
                <a:lnTo>
                  <a:pt x="11786" y="15633"/>
                </a:lnTo>
                <a:lnTo>
                  <a:pt x="13208" y="14401"/>
                </a:lnTo>
                <a:lnTo>
                  <a:pt x="17932" y="14401"/>
                </a:lnTo>
                <a:lnTo>
                  <a:pt x="17932" y="12827"/>
                </a:lnTo>
                <a:lnTo>
                  <a:pt x="16129" y="12827"/>
                </a:lnTo>
                <a:lnTo>
                  <a:pt x="5397" y="12788"/>
                </a:lnTo>
                <a:lnTo>
                  <a:pt x="3353" y="10756"/>
                </a:lnTo>
                <a:lnTo>
                  <a:pt x="3353" y="5549"/>
                </a:lnTo>
                <a:lnTo>
                  <a:pt x="5397" y="3530"/>
                </a:lnTo>
                <a:lnTo>
                  <a:pt x="16129" y="3530"/>
                </a:lnTo>
                <a:lnTo>
                  <a:pt x="16129" y="1447"/>
                </a:lnTo>
                <a:lnTo>
                  <a:pt x="12611" y="1447"/>
                </a:lnTo>
                <a:lnTo>
                  <a:pt x="11278" y="508"/>
                </a:lnTo>
                <a:lnTo>
                  <a:pt x="9677" y="0"/>
                </a:lnTo>
                <a:close/>
              </a:path>
              <a:path w="18414" h="16509">
                <a:moveTo>
                  <a:pt x="17932" y="14401"/>
                </a:moveTo>
                <a:lnTo>
                  <a:pt x="13208" y="14401"/>
                </a:lnTo>
                <a:lnTo>
                  <a:pt x="13906" y="15595"/>
                </a:lnTo>
                <a:lnTo>
                  <a:pt x="15100" y="16319"/>
                </a:lnTo>
                <a:lnTo>
                  <a:pt x="17056" y="16319"/>
                </a:lnTo>
                <a:lnTo>
                  <a:pt x="17539" y="16192"/>
                </a:lnTo>
                <a:lnTo>
                  <a:pt x="17932" y="15989"/>
                </a:lnTo>
                <a:lnTo>
                  <a:pt x="17932" y="14401"/>
                </a:lnTo>
                <a:close/>
              </a:path>
              <a:path w="18414" h="16509">
                <a:moveTo>
                  <a:pt x="16129" y="3530"/>
                </a:moveTo>
                <a:lnTo>
                  <a:pt x="10592" y="3530"/>
                </a:lnTo>
                <a:lnTo>
                  <a:pt x="12611" y="5549"/>
                </a:lnTo>
                <a:lnTo>
                  <a:pt x="12611" y="10756"/>
                </a:lnTo>
                <a:lnTo>
                  <a:pt x="10592" y="12788"/>
                </a:lnTo>
                <a:lnTo>
                  <a:pt x="16129" y="12788"/>
                </a:lnTo>
                <a:lnTo>
                  <a:pt x="16129" y="3530"/>
                </a:lnTo>
                <a:close/>
              </a:path>
              <a:path w="18414" h="16509">
                <a:moveTo>
                  <a:pt x="16129" y="279"/>
                </a:moveTo>
                <a:lnTo>
                  <a:pt x="12611" y="279"/>
                </a:lnTo>
                <a:lnTo>
                  <a:pt x="12611" y="1447"/>
                </a:lnTo>
                <a:lnTo>
                  <a:pt x="16129" y="1447"/>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4" name="object 476">
            <a:extLst>
              <a:ext uri="{FF2B5EF4-FFF2-40B4-BE49-F238E27FC236}">
                <a16:creationId xmlns:a16="http://schemas.microsoft.com/office/drawing/2014/main" id="{D89C2194-0CBC-78D4-0BE5-AFDD14E9F2AF}"/>
              </a:ext>
            </a:extLst>
          </p:cNvPr>
          <p:cNvSpPr/>
          <p:nvPr/>
        </p:nvSpPr>
        <p:spPr>
          <a:xfrm>
            <a:off x="3030725" y="3574239"/>
            <a:ext cx="9656" cy="14484"/>
          </a:xfrm>
          <a:custGeom>
            <a:avLst/>
            <a:gdLst/>
            <a:ahLst/>
            <a:cxnLst/>
            <a:rect l="l" t="t" r="r" b="b"/>
            <a:pathLst>
              <a:path w="16510" h="24765">
                <a:moveTo>
                  <a:pt x="3759" y="18224"/>
                </a:moveTo>
                <a:lnTo>
                  <a:pt x="965" y="20358"/>
                </a:lnTo>
                <a:lnTo>
                  <a:pt x="2426" y="22860"/>
                </a:lnTo>
                <a:lnTo>
                  <a:pt x="5080" y="24422"/>
                </a:lnTo>
                <a:lnTo>
                  <a:pt x="12497" y="24422"/>
                </a:lnTo>
                <a:lnTo>
                  <a:pt x="16003" y="20891"/>
                </a:lnTo>
                <a:lnTo>
                  <a:pt x="7277" y="20891"/>
                </a:lnTo>
                <a:lnTo>
                  <a:pt x="6604" y="20726"/>
                </a:lnTo>
                <a:lnTo>
                  <a:pt x="4864" y="19888"/>
                </a:lnTo>
                <a:lnTo>
                  <a:pt x="4166" y="18973"/>
                </a:lnTo>
                <a:lnTo>
                  <a:pt x="3759" y="18224"/>
                </a:lnTo>
                <a:close/>
              </a:path>
              <a:path w="16510" h="24765">
                <a:moveTo>
                  <a:pt x="16129" y="14884"/>
                </a:moveTo>
                <a:lnTo>
                  <a:pt x="12611" y="14884"/>
                </a:lnTo>
                <a:lnTo>
                  <a:pt x="12611" y="18821"/>
                </a:lnTo>
                <a:lnTo>
                  <a:pt x="10541" y="20891"/>
                </a:lnTo>
                <a:lnTo>
                  <a:pt x="16003" y="20891"/>
                </a:lnTo>
                <a:lnTo>
                  <a:pt x="16129" y="14884"/>
                </a:lnTo>
                <a:close/>
              </a:path>
              <a:path w="16510" h="24765">
                <a:moveTo>
                  <a:pt x="9690" y="0"/>
                </a:moveTo>
                <a:lnTo>
                  <a:pt x="3518" y="0"/>
                </a:lnTo>
                <a:lnTo>
                  <a:pt x="0" y="3530"/>
                </a:lnTo>
                <a:lnTo>
                  <a:pt x="0" y="12788"/>
                </a:lnTo>
                <a:lnTo>
                  <a:pt x="3518" y="16319"/>
                </a:lnTo>
                <a:lnTo>
                  <a:pt x="9677" y="16319"/>
                </a:lnTo>
                <a:lnTo>
                  <a:pt x="11278" y="15811"/>
                </a:lnTo>
                <a:lnTo>
                  <a:pt x="12611" y="14884"/>
                </a:lnTo>
                <a:lnTo>
                  <a:pt x="16129" y="14884"/>
                </a:lnTo>
                <a:lnTo>
                  <a:pt x="16129" y="12788"/>
                </a:lnTo>
                <a:lnTo>
                  <a:pt x="5436" y="12788"/>
                </a:lnTo>
                <a:lnTo>
                  <a:pt x="3353" y="10706"/>
                </a:lnTo>
                <a:lnTo>
                  <a:pt x="3353" y="5549"/>
                </a:lnTo>
                <a:lnTo>
                  <a:pt x="5397" y="3530"/>
                </a:lnTo>
                <a:lnTo>
                  <a:pt x="16129" y="3530"/>
                </a:lnTo>
                <a:lnTo>
                  <a:pt x="16129" y="1422"/>
                </a:lnTo>
                <a:lnTo>
                  <a:pt x="12611" y="1422"/>
                </a:lnTo>
                <a:lnTo>
                  <a:pt x="11278" y="495"/>
                </a:lnTo>
                <a:lnTo>
                  <a:pt x="9690" y="0"/>
                </a:lnTo>
                <a:close/>
              </a:path>
              <a:path w="16510" h="24765">
                <a:moveTo>
                  <a:pt x="16129" y="3530"/>
                </a:moveTo>
                <a:lnTo>
                  <a:pt x="10592" y="3530"/>
                </a:lnTo>
                <a:lnTo>
                  <a:pt x="12611" y="5549"/>
                </a:lnTo>
                <a:lnTo>
                  <a:pt x="12611" y="10706"/>
                </a:lnTo>
                <a:lnTo>
                  <a:pt x="10541" y="12788"/>
                </a:lnTo>
                <a:lnTo>
                  <a:pt x="16129" y="12788"/>
                </a:lnTo>
                <a:lnTo>
                  <a:pt x="16129" y="3530"/>
                </a:lnTo>
                <a:close/>
              </a:path>
              <a:path w="16510" h="24765">
                <a:moveTo>
                  <a:pt x="16129" y="279"/>
                </a:moveTo>
                <a:lnTo>
                  <a:pt x="12611" y="279"/>
                </a:lnTo>
                <a:lnTo>
                  <a:pt x="12611" y="1422"/>
                </a:lnTo>
                <a:lnTo>
                  <a:pt x="16129" y="1422"/>
                </a:lnTo>
                <a:lnTo>
                  <a:pt x="16129" y="279"/>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object 477">
            <a:extLst>
              <a:ext uri="{FF2B5EF4-FFF2-40B4-BE49-F238E27FC236}">
                <a16:creationId xmlns:a16="http://schemas.microsoft.com/office/drawing/2014/main" id="{A9F9C806-2BBA-4B02-C9D7-FB72DA14359B}"/>
              </a:ext>
            </a:extLst>
          </p:cNvPr>
          <p:cNvSpPr/>
          <p:nvPr/>
        </p:nvSpPr>
        <p:spPr>
          <a:xfrm>
            <a:off x="3024825" y="3574223"/>
            <a:ext cx="5200" cy="9656"/>
          </a:xfrm>
          <a:custGeom>
            <a:avLst/>
            <a:gdLst/>
            <a:ahLst/>
            <a:cxnLst/>
            <a:rect l="l" t="t" r="r" b="b"/>
            <a:pathLst>
              <a:path w="8889" h="16509">
                <a:moveTo>
                  <a:pt x="3517" y="292"/>
                </a:moveTo>
                <a:lnTo>
                  <a:pt x="0" y="292"/>
                </a:lnTo>
                <a:lnTo>
                  <a:pt x="0" y="16027"/>
                </a:lnTo>
                <a:lnTo>
                  <a:pt x="3543" y="16027"/>
                </a:lnTo>
                <a:lnTo>
                  <a:pt x="3543" y="5702"/>
                </a:lnTo>
                <a:lnTo>
                  <a:pt x="4381" y="4470"/>
                </a:lnTo>
                <a:lnTo>
                  <a:pt x="5968" y="3708"/>
                </a:lnTo>
                <a:lnTo>
                  <a:pt x="6388" y="3581"/>
                </a:lnTo>
                <a:lnTo>
                  <a:pt x="7162" y="3530"/>
                </a:lnTo>
                <a:lnTo>
                  <a:pt x="8661" y="3530"/>
                </a:lnTo>
                <a:lnTo>
                  <a:pt x="8661" y="1104"/>
                </a:lnTo>
                <a:lnTo>
                  <a:pt x="3517" y="1104"/>
                </a:lnTo>
                <a:lnTo>
                  <a:pt x="3517" y="292"/>
                </a:lnTo>
                <a:close/>
              </a:path>
              <a:path w="8889" h="16509">
                <a:moveTo>
                  <a:pt x="8661" y="3530"/>
                </a:moveTo>
                <a:lnTo>
                  <a:pt x="7696" y="3530"/>
                </a:lnTo>
                <a:lnTo>
                  <a:pt x="8204" y="3644"/>
                </a:lnTo>
                <a:lnTo>
                  <a:pt x="8661" y="3848"/>
                </a:lnTo>
                <a:lnTo>
                  <a:pt x="8661" y="3530"/>
                </a:lnTo>
                <a:close/>
              </a:path>
              <a:path w="8889" h="16509">
                <a:moveTo>
                  <a:pt x="7708" y="0"/>
                </a:moveTo>
                <a:lnTo>
                  <a:pt x="5867" y="0"/>
                </a:lnTo>
                <a:lnTo>
                  <a:pt x="4597" y="381"/>
                </a:lnTo>
                <a:lnTo>
                  <a:pt x="3517" y="1104"/>
                </a:lnTo>
                <a:lnTo>
                  <a:pt x="8661" y="1104"/>
                </a:lnTo>
                <a:lnTo>
                  <a:pt x="8661" y="139"/>
                </a:lnTo>
                <a:lnTo>
                  <a:pt x="8153" y="25"/>
                </a:lnTo>
                <a:lnTo>
                  <a:pt x="7708"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bject 478">
            <a:extLst>
              <a:ext uri="{FF2B5EF4-FFF2-40B4-BE49-F238E27FC236}">
                <a16:creationId xmlns:a16="http://schemas.microsoft.com/office/drawing/2014/main" id="{B1E2EC00-72DB-54EC-ADE6-4B10800810EA}"/>
              </a:ext>
            </a:extLst>
          </p:cNvPr>
          <p:cNvSpPr/>
          <p:nvPr/>
        </p:nvSpPr>
        <p:spPr>
          <a:xfrm>
            <a:off x="3007287" y="3571559"/>
            <a:ext cx="4828" cy="12256"/>
          </a:xfrm>
          <a:custGeom>
            <a:avLst/>
            <a:gdLst/>
            <a:ahLst/>
            <a:cxnLst/>
            <a:rect l="l" t="t" r="r" b="b"/>
            <a:pathLst>
              <a:path w="8255" h="20954">
                <a:moveTo>
                  <a:pt x="3949" y="0"/>
                </a:moveTo>
                <a:lnTo>
                  <a:pt x="0" y="0"/>
                </a:lnTo>
                <a:lnTo>
                  <a:pt x="0" y="18237"/>
                </a:lnTo>
                <a:lnTo>
                  <a:pt x="3136" y="20802"/>
                </a:lnTo>
                <a:lnTo>
                  <a:pt x="7213" y="20891"/>
                </a:lnTo>
                <a:lnTo>
                  <a:pt x="7213" y="17398"/>
                </a:lnTo>
                <a:lnTo>
                  <a:pt x="5346" y="17284"/>
                </a:lnTo>
                <a:lnTo>
                  <a:pt x="3949" y="15925"/>
                </a:lnTo>
                <a:lnTo>
                  <a:pt x="3949" y="8343"/>
                </a:lnTo>
                <a:lnTo>
                  <a:pt x="7734" y="8343"/>
                </a:lnTo>
                <a:lnTo>
                  <a:pt x="7734" y="4864"/>
                </a:lnTo>
                <a:lnTo>
                  <a:pt x="3949" y="4864"/>
                </a:lnTo>
                <a:lnTo>
                  <a:pt x="3949" y="0"/>
                </a:lnTo>
                <a:close/>
              </a:path>
            </a:pathLst>
          </a:custGeom>
          <a:solidFill>
            <a:srgbClr val="F0003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67" name="Image 466" descr="Une image contenant objet, horloge, lampe, table&#10;&#10;Description générée automatiquement">
            <a:extLst>
              <a:ext uri="{FF2B5EF4-FFF2-40B4-BE49-F238E27FC236}">
                <a16:creationId xmlns:a16="http://schemas.microsoft.com/office/drawing/2014/main" id="{DDEDD72F-659F-2F8A-6F61-6542F76E1DAE}"/>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555747" y="4337188"/>
            <a:ext cx="657797" cy="442098"/>
          </a:xfrm>
          <a:prstGeom prst="rect">
            <a:avLst/>
          </a:prstGeom>
        </p:spPr>
      </p:pic>
      <p:sp>
        <p:nvSpPr>
          <p:cNvPr id="468" name="object 277">
            <a:extLst>
              <a:ext uri="{FF2B5EF4-FFF2-40B4-BE49-F238E27FC236}">
                <a16:creationId xmlns:a16="http://schemas.microsoft.com/office/drawing/2014/main" id="{70E118A7-F155-5ED3-44D7-9D6744A97CB8}"/>
              </a:ext>
            </a:extLst>
          </p:cNvPr>
          <p:cNvSpPr txBox="1"/>
          <p:nvPr/>
        </p:nvSpPr>
        <p:spPr>
          <a:xfrm>
            <a:off x="10287120" y="3091033"/>
            <a:ext cx="1531841" cy="235500"/>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l" defTabSz="914400" rtl="0" eaLnBrk="1" fontAlgn="auto" latinLnBrk="0" hangingPunct="1">
              <a:lnSpc>
                <a:spcPct val="90000"/>
              </a:lnSpc>
              <a:spcBef>
                <a:spcPts val="0"/>
              </a:spcBef>
              <a:spcAft>
                <a:spcPts val="0"/>
              </a:spcAft>
              <a:buClrTx/>
              <a:buSzTx/>
              <a:buFontTx/>
              <a:buNone/>
              <a:tabLst/>
              <a:defRPr/>
            </a:pPr>
            <a:r>
              <a:rPr kumimoji="0" sz="800" b="1"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Industriels</a:t>
            </a:r>
            <a:r>
              <a:rPr kumimoji="0" lang="fr-FR"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professionnels</a:t>
            </a:r>
            <a:r>
              <a:rPr kumimoji="0" lang="fr-FR"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br>
              <a:rPr kumimoji="0" lang="fr-FR"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br>
            <a:r>
              <a:rPr kumimoji="0" sz="800" b="1"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collectivités</a:t>
            </a:r>
            <a:endPar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469" name="object 228">
            <a:extLst>
              <a:ext uri="{FF2B5EF4-FFF2-40B4-BE49-F238E27FC236}">
                <a16:creationId xmlns:a16="http://schemas.microsoft.com/office/drawing/2014/main" id="{2554828D-7919-4FC8-72D9-F03243952567}"/>
              </a:ext>
            </a:extLst>
          </p:cNvPr>
          <p:cNvSpPr txBox="1"/>
          <p:nvPr/>
        </p:nvSpPr>
        <p:spPr>
          <a:xfrm>
            <a:off x="1615931" y="2995255"/>
            <a:ext cx="559753"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100" b="1">
                <a:solidFill>
                  <a:srgbClr val="747F8C"/>
                </a:solidFill>
                <a:latin typeface="Now" panose="00000500000000000000" pitchFamily="50" charset="0"/>
                <a:cs typeface="Arial Black"/>
              </a:defRPr>
            </a:lvl1pPr>
          </a:lstStyle>
          <a:p>
            <a:pPr marL="12700" marR="0" lvl="0" indent="0" algn="ctr" defTabSz="914400" rtl="0" eaLnBrk="1" fontAlgn="auto" latinLnBrk="0" hangingPunct="1">
              <a:lnSpc>
                <a:spcPct val="100000"/>
              </a:lnSpc>
              <a:spcBef>
                <a:spcPts val="114"/>
              </a:spcBef>
              <a:spcAft>
                <a:spcPts val="0"/>
              </a:spcAft>
              <a:buClrTx/>
              <a:buSzTx/>
              <a:buFontTx/>
              <a:buNone/>
              <a:tabLst/>
              <a:defRPr/>
            </a:pPr>
            <a:r>
              <a:rPr kumimoji="0" sz="800" b="1"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Raffinerie</a:t>
            </a:r>
            <a:endParaRPr kumimoji="0" sz="8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470" name="ZoneTexte 469">
            <a:extLst>
              <a:ext uri="{FF2B5EF4-FFF2-40B4-BE49-F238E27FC236}">
                <a16:creationId xmlns:a16="http://schemas.microsoft.com/office/drawing/2014/main" id="{275CF781-85DB-0ADD-E0BD-BAD9B1D052BE}"/>
              </a:ext>
            </a:extLst>
          </p:cNvPr>
          <p:cNvSpPr txBox="1"/>
          <p:nvPr/>
        </p:nvSpPr>
        <p:spPr>
          <a:xfrm>
            <a:off x="1591247" y="1866834"/>
            <a:ext cx="629799"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ACHAT</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DE GPL</a:t>
            </a:r>
          </a:p>
        </p:txBody>
      </p:sp>
      <p:sp>
        <p:nvSpPr>
          <p:cNvPr id="471" name="ZoneTexte 470">
            <a:extLst>
              <a:ext uri="{FF2B5EF4-FFF2-40B4-BE49-F238E27FC236}">
                <a16:creationId xmlns:a16="http://schemas.microsoft.com/office/drawing/2014/main" id="{8EC1B835-CC4B-E1AE-92CC-96ACEC4032A5}"/>
              </a:ext>
            </a:extLst>
          </p:cNvPr>
          <p:cNvSpPr txBox="1"/>
          <p:nvPr/>
        </p:nvSpPr>
        <p:spPr>
          <a:xfrm>
            <a:off x="2269086" y="1866834"/>
            <a:ext cx="945315"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TRANSPORT</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MASSIF</a:t>
            </a:r>
          </a:p>
        </p:txBody>
      </p:sp>
      <p:sp>
        <p:nvSpPr>
          <p:cNvPr id="472" name="ZoneTexte 471">
            <a:extLst>
              <a:ext uri="{FF2B5EF4-FFF2-40B4-BE49-F238E27FC236}">
                <a16:creationId xmlns:a16="http://schemas.microsoft.com/office/drawing/2014/main" id="{298A6A2C-20DC-5E60-2A73-334736714EF7}"/>
              </a:ext>
            </a:extLst>
          </p:cNvPr>
          <p:cNvSpPr txBox="1"/>
          <p:nvPr/>
        </p:nvSpPr>
        <p:spPr>
          <a:xfrm>
            <a:off x="3186124" y="1871384"/>
            <a:ext cx="871077"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STOCKAGE</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MASSIF</a:t>
            </a:r>
          </a:p>
        </p:txBody>
      </p:sp>
      <p:sp>
        <p:nvSpPr>
          <p:cNvPr id="473" name="ZoneTexte 472">
            <a:extLst>
              <a:ext uri="{FF2B5EF4-FFF2-40B4-BE49-F238E27FC236}">
                <a16:creationId xmlns:a16="http://schemas.microsoft.com/office/drawing/2014/main" id="{CCFC95DA-4D2D-A662-36A3-D6A9E1641090}"/>
              </a:ext>
            </a:extLst>
          </p:cNvPr>
          <p:cNvSpPr txBox="1"/>
          <p:nvPr/>
        </p:nvSpPr>
        <p:spPr>
          <a:xfrm>
            <a:off x="9950632" y="1866834"/>
            <a:ext cx="629799" cy="209355"/>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CIBLES</a:t>
            </a:r>
          </a:p>
        </p:txBody>
      </p:sp>
      <p:sp>
        <p:nvSpPr>
          <p:cNvPr id="474" name="ZoneTexte 473">
            <a:extLst>
              <a:ext uri="{FF2B5EF4-FFF2-40B4-BE49-F238E27FC236}">
                <a16:creationId xmlns:a16="http://schemas.microsoft.com/office/drawing/2014/main" id="{A2CB00F8-D6DD-51D5-E547-BBB354E7D260}"/>
              </a:ext>
            </a:extLst>
          </p:cNvPr>
          <p:cNvSpPr txBox="1"/>
          <p:nvPr/>
        </p:nvSpPr>
        <p:spPr>
          <a:xfrm>
            <a:off x="7890673" y="1866834"/>
            <a:ext cx="994809"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TRANSPORT</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SECONDAIRE</a:t>
            </a:r>
          </a:p>
        </p:txBody>
      </p:sp>
      <p:sp>
        <p:nvSpPr>
          <p:cNvPr id="475" name="ZoneTexte 474">
            <a:extLst>
              <a:ext uri="{FF2B5EF4-FFF2-40B4-BE49-F238E27FC236}">
                <a16:creationId xmlns:a16="http://schemas.microsoft.com/office/drawing/2014/main" id="{8F071769-FCB7-10A1-B798-DE8A01CFFB32}"/>
              </a:ext>
            </a:extLst>
          </p:cNvPr>
          <p:cNvSpPr txBox="1"/>
          <p:nvPr/>
        </p:nvSpPr>
        <p:spPr>
          <a:xfrm>
            <a:off x="6650658" y="1866834"/>
            <a:ext cx="963875"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DÉPÔT</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BOUTEILLES</a:t>
            </a:r>
          </a:p>
        </p:txBody>
      </p:sp>
      <p:sp>
        <p:nvSpPr>
          <p:cNvPr id="476" name="ZoneTexte 475">
            <a:extLst>
              <a:ext uri="{FF2B5EF4-FFF2-40B4-BE49-F238E27FC236}">
                <a16:creationId xmlns:a16="http://schemas.microsoft.com/office/drawing/2014/main" id="{DCF9849E-8579-ED67-99E3-41CE3DC10894}"/>
              </a:ext>
            </a:extLst>
          </p:cNvPr>
          <p:cNvSpPr txBox="1"/>
          <p:nvPr/>
        </p:nvSpPr>
        <p:spPr>
          <a:xfrm>
            <a:off x="6735558" y="3816180"/>
            <a:ext cx="939129"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DÉPÔT GAZ</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EN CITERNE</a:t>
            </a:r>
          </a:p>
        </p:txBody>
      </p:sp>
      <p:sp>
        <p:nvSpPr>
          <p:cNvPr id="477" name="ZoneTexte 476">
            <a:extLst>
              <a:ext uri="{FF2B5EF4-FFF2-40B4-BE49-F238E27FC236}">
                <a16:creationId xmlns:a16="http://schemas.microsoft.com/office/drawing/2014/main" id="{A13D9DB7-D0E3-C206-316D-C7F012B316C0}"/>
              </a:ext>
            </a:extLst>
          </p:cNvPr>
          <p:cNvSpPr txBox="1"/>
          <p:nvPr/>
        </p:nvSpPr>
        <p:spPr>
          <a:xfrm>
            <a:off x="5332814" y="1866834"/>
            <a:ext cx="945315"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TRANSPORT</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PRIMAIRE</a:t>
            </a:r>
          </a:p>
        </p:txBody>
      </p:sp>
      <p:sp>
        <p:nvSpPr>
          <p:cNvPr id="478" name="ZoneTexte 477">
            <a:extLst>
              <a:ext uri="{FF2B5EF4-FFF2-40B4-BE49-F238E27FC236}">
                <a16:creationId xmlns:a16="http://schemas.microsoft.com/office/drawing/2014/main" id="{A09C4CF0-8DED-FF34-7CA1-407F18ACBDB2}"/>
              </a:ext>
            </a:extLst>
          </p:cNvPr>
          <p:cNvSpPr txBox="1"/>
          <p:nvPr/>
        </p:nvSpPr>
        <p:spPr>
          <a:xfrm>
            <a:off x="4104106" y="1866834"/>
            <a:ext cx="982436" cy="329623"/>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CENTRE</a:t>
            </a:r>
            <a:b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br>
            <a:r>
              <a:rPr kumimoji="0" lang="fr-FR" sz="900" b="0" i="0" u="none" strike="noStrike" kern="1200" cap="none" spc="0" normalizeH="0" baseline="0" noProof="0" dirty="0">
                <a:ln>
                  <a:noFill/>
                </a:ln>
                <a:solidFill>
                  <a:srgbClr val="525252"/>
                </a:solidFill>
                <a:effectLst/>
                <a:uLnTx/>
                <a:uFillTx/>
                <a:latin typeface="Arial Black" panose="020B0A04020102020204" pitchFamily="34" charset="0"/>
                <a:ea typeface="+mn-ea"/>
                <a:cs typeface="+mn-cs"/>
              </a:rPr>
              <a:t>EMPLISSEUR</a:t>
            </a:r>
          </a:p>
        </p:txBody>
      </p:sp>
      <p:grpSp>
        <p:nvGrpSpPr>
          <p:cNvPr id="479" name="Groupe 478">
            <a:extLst>
              <a:ext uri="{FF2B5EF4-FFF2-40B4-BE49-F238E27FC236}">
                <a16:creationId xmlns:a16="http://schemas.microsoft.com/office/drawing/2014/main" id="{59D43F7A-4538-29B5-3538-F9515C52EE6D}"/>
              </a:ext>
            </a:extLst>
          </p:cNvPr>
          <p:cNvGrpSpPr/>
          <p:nvPr/>
        </p:nvGrpSpPr>
        <p:grpSpPr>
          <a:xfrm>
            <a:off x="9881573" y="2154883"/>
            <a:ext cx="307596" cy="276974"/>
            <a:chOff x="8056625" y="3882869"/>
            <a:chExt cx="219016" cy="197213"/>
          </a:xfrm>
        </p:grpSpPr>
        <p:grpSp>
          <p:nvGrpSpPr>
            <p:cNvPr id="480" name="Groupe 479">
              <a:extLst>
                <a:ext uri="{FF2B5EF4-FFF2-40B4-BE49-F238E27FC236}">
                  <a16:creationId xmlns:a16="http://schemas.microsoft.com/office/drawing/2014/main" id="{880A3408-5738-4EA5-970F-56E1310BB06C}"/>
                </a:ext>
              </a:extLst>
            </p:cNvPr>
            <p:cNvGrpSpPr/>
            <p:nvPr/>
          </p:nvGrpSpPr>
          <p:grpSpPr>
            <a:xfrm>
              <a:off x="8056625" y="3925732"/>
              <a:ext cx="219016" cy="154350"/>
              <a:chOff x="8056625" y="3925732"/>
              <a:chExt cx="219016" cy="154350"/>
            </a:xfrm>
          </p:grpSpPr>
          <p:sp>
            <p:nvSpPr>
              <p:cNvPr id="482" name="object 314">
                <a:extLst>
                  <a:ext uri="{FF2B5EF4-FFF2-40B4-BE49-F238E27FC236}">
                    <a16:creationId xmlns:a16="http://schemas.microsoft.com/office/drawing/2014/main" id="{74CFC013-43FE-6B79-6AF4-0A927B880B92}"/>
                  </a:ext>
                </a:extLst>
              </p:cNvPr>
              <p:cNvSpPr/>
              <p:nvPr/>
            </p:nvSpPr>
            <p:spPr>
              <a:xfrm>
                <a:off x="8068203" y="3940330"/>
                <a:ext cx="37721" cy="56968"/>
              </a:xfrm>
              <a:custGeom>
                <a:avLst/>
                <a:gdLst/>
                <a:ahLst/>
                <a:cxnLst/>
                <a:rect l="l" t="t" r="r" b="b"/>
                <a:pathLst>
                  <a:path w="62229" h="93979">
                    <a:moveTo>
                      <a:pt x="42227" y="16205"/>
                    </a:moveTo>
                    <a:lnTo>
                      <a:pt x="19418" y="16205"/>
                    </a:lnTo>
                    <a:lnTo>
                      <a:pt x="11878" y="17737"/>
                    </a:lnTo>
                    <a:lnTo>
                      <a:pt x="5703" y="21909"/>
                    </a:lnTo>
                    <a:lnTo>
                      <a:pt x="1532" y="28083"/>
                    </a:lnTo>
                    <a:lnTo>
                      <a:pt x="0" y="35623"/>
                    </a:lnTo>
                    <a:lnTo>
                      <a:pt x="0" y="93980"/>
                    </a:lnTo>
                    <a:lnTo>
                      <a:pt x="61645" y="93980"/>
                    </a:lnTo>
                    <a:lnTo>
                      <a:pt x="61645" y="35623"/>
                    </a:lnTo>
                    <a:lnTo>
                      <a:pt x="60113" y="28083"/>
                    </a:lnTo>
                    <a:lnTo>
                      <a:pt x="55941" y="21909"/>
                    </a:lnTo>
                    <a:lnTo>
                      <a:pt x="49767" y="17737"/>
                    </a:lnTo>
                    <a:lnTo>
                      <a:pt x="42227" y="16205"/>
                    </a:lnTo>
                    <a:close/>
                  </a:path>
                  <a:path w="62229" h="93979">
                    <a:moveTo>
                      <a:pt x="23152" y="4305"/>
                    </a:moveTo>
                    <a:lnTo>
                      <a:pt x="20688" y="4305"/>
                    </a:lnTo>
                    <a:lnTo>
                      <a:pt x="20688" y="16205"/>
                    </a:lnTo>
                    <a:lnTo>
                      <a:pt x="40957" y="16205"/>
                    </a:lnTo>
                    <a:lnTo>
                      <a:pt x="40957" y="13931"/>
                    </a:lnTo>
                    <a:lnTo>
                      <a:pt x="29476" y="13931"/>
                    </a:lnTo>
                    <a:lnTo>
                      <a:pt x="26289" y="13068"/>
                    </a:lnTo>
                    <a:lnTo>
                      <a:pt x="23774" y="9220"/>
                    </a:lnTo>
                    <a:lnTo>
                      <a:pt x="23152" y="4305"/>
                    </a:lnTo>
                    <a:close/>
                  </a:path>
                  <a:path w="62229" h="93979">
                    <a:moveTo>
                      <a:pt x="32169" y="9055"/>
                    </a:moveTo>
                    <a:lnTo>
                      <a:pt x="29476" y="9055"/>
                    </a:lnTo>
                    <a:lnTo>
                      <a:pt x="29476" y="13931"/>
                    </a:lnTo>
                    <a:lnTo>
                      <a:pt x="32169" y="13931"/>
                    </a:lnTo>
                    <a:lnTo>
                      <a:pt x="32169" y="9055"/>
                    </a:lnTo>
                    <a:close/>
                  </a:path>
                  <a:path w="62229" h="93979">
                    <a:moveTo>
                      <a:pt x="40957" y="4305"/>
                    </a:moveTo>
                    <a:lnTo>
                      <a:pt x="38481" y="4305"/>
                    </a:lnTo>
                    <a:lnTo>
                      <a:pt x="37871" y="9220"/>
                    </a:lnTo>
                    <a:lnTo>
                      <a:pt x="35344" y="13068"/>
                    </a:lnTo>
                    <a:lnTo>
                      <a:pt x="32169" y="13931"/>
                    </a:lnTo>
                    <a:lnTo>
                      <a:pt x="40957" y="13931"/>
                    </a:lnTo>
                    <a:lnTo>
                      <a:pt x="40957" y="4305"/>
                    </a:lnTo>
                    <a:close/>
                  </a:path>
                  <a:path w="62229" h="93979">
                    <a:moveTo>
                      <a:pt x="45643" y="0"/>
                    </a:moveTo>
                    <a:lnTo>
                      <a:pt x="15989" y="0"/>
                    </a:lnTo>
                    <a:lnTo>
                      <a:pt x="15024" y="965"/>
                    </a:lnTo>
                    <a:lnTo>
                      <a:pt x="15024" y="3340"/>
                    </a:lnTo>
                    <a:lnTo>
                      <a:pt x="15989" y="4305"/>
                    </a:lnTo>
                    <a:lnTo>
                      <a:pt x="45643" y="4305"/>
                    </a:lnTo>
                    <a:lnTo>
                      <a:pt x="46621" y="3340"/>
                    </a:lnTo>
                    <a:lnTo>
                      <a:pt x="46621" y="965"/>
                    </a:lnTo>
                    <a:lnTo>
                      <a:pt x="4564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3" name="object 315">
                <a:extLst>
                  <a:ext uri="{FF2B5EF4-FFF2-40B4-BE49-F238E27FC236}">
                    <a16:creationId xmlns:a16="http://schemas.microsoft.com/office/drawing/2014/main" id="{ECFC6DD3-BF57-374C-C8F4-AF90C30A5A56}"/>
                  </a:ext>
                </a:extLst>
              </p:cNvPr>
              <p:cNvSpPr/>
              <p:nvPr/>
            </p:nvSpPr>
            <p:spPr>
              <a:xfrm>
                <a:off x="8121146" y="393945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79"/>
                    </a:moveTo>
                    <a:lnTo>
                      <a:pt x="20701" y="4279"/>
                    </a:lnTo>
                    <a:lnTo>
                      <a:pt x="20701" y="16192"/>
                    </a:lnTo>
                    <a:lnTo>
                      <a:pt x="40970" y="16192"/>
                    </a:lnTo>
                    <a:lnTo>
                      <a:pt x="40970" y="13919"/>
                    </a:lnTo>
                    <a:lnTo>
                      <a:pt x="29489" y="13919"/>
                    </a:lnTo>
                    <a:lnTo>
                      <a:pt x="26301" y="13055"/>
                    </a:lnTo>
                    <a:lnTo>
                      <a:pt x="23774" y="9207"/>
                    </a:lnTo>
                    <a:lnTo>
                      <a:pt x="23177" y="4279"/>
                    </a:lnTo>
                    <a:close/>
                  </a:path>
                  <a:path w="62229" h="93979">
                    <a:moveTo>
                      <a:pt x="32181" y="9029"/>
                    </a:moveTo>
                    <a:lnTo>
                      <a:pt x="29489" y="9029"/>
                    </a:lnTo>
                    <a:lnTo>
                      <a:pt x="29489" y="13919"/>
                    </a:lnTo>
                    <a:lnTo>
                      <a:pt x="32181" y="13919"/>
                    </a:lnTo>
                    <a:lnTo>
                      <a:pt x="32181" y="9029"/>
                    </a:lnTo>
                    <a:close/>
                  </a:path>
                  <a:path w="62229" h="93979">
                    <a:moveTo>
                      <a:pt x="40970" y="4279"/>
                    </a:moveTo>
                    <a:lnTo>
                      <a:pt x="38493" y="4279"/>
                    </a:lnTo>
                    <a:lnTo>
                      <a:pt x="37884" y="9207"/>
                    </a:lnTo>
                    <a:lnTo>
                      <a:pt x="35356" y="13055"/>
                    </a:lnTo>
                    <a:lnTo>
                      <a:pt x="32181" y="13919"/>
                    </a:lnTo>
                    <a:lnTo>
                      <a:pt x="40970" y="13919"/>
                    </a:lnTo>
                    <a:lnTo>
                      <a:pt x="40970" y="4279"/>
                    </a:lnTo>
                    <a:close/>
                  </a:path>
                  <a:path w="62229" h="93979">
                    <a:moveTo>
                      <a:pt x="45656" y="0"/>
                    </a:moveTo>
                    <a:lnTo>
                      <a:pt x="16002" y="0"/>
                    </a:lnTo>
                    <a:lnTo>
                      <a:pt x="15036" y="952"/>
                    </a:lnTo>
                    <a:lnTo>
                      <a:pt x="15036" y="3314"/>
                    </a:lnTo>
                    <a:lnTo>
                      <a:pt x="16002" y="4279"/>
                    </a:lnTo>
                    <a:lnTo>
                      <a:pt x="45656" y="4279"/>
                    </a:lnTo>
                    <a:lnTo>
                      <a:pt x="46621" y="3314"/>
                    </a:lnTo>
                    <a:lnTo>
                      <a:pt x="46621"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4" name="object 316">
                <a:extLst>
                  <a:ext uri="{FF2B5EF4-FFF2-40B4-BE49-F238E27FC236}">
                    <a16:creationId xmlns:a16="http://schemas.microsoft.com/office/drawing/2014/main" id="{CD77933C-861D-FD41-2237-9AF62450ECEA}"/>
                  </a:ext>
                </a:extLst>
              </p:cNvPr>
              <p:cNvSpPr/>
              <p:nvPr/>
            </p:nvSpPr>
            <p:spPr>
              <a:xfrm>
                <a:off x="8174096" y="393945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79"/>
                    </a:moveTo>
                    <a:lnTo>
                      <a:pt x="20701" y="4279"/>
                    </a:lnTo>
                    <a:lnTo>
                      <a:pt x="20701" y="16192"/>
                    </a:lnTo>
                    <a:lnTo>
                      <a:pt x="40970" y="16192"/>
                    </a:lnTo>
                    <a:lnTo>
                      <a:pt x="40970" y="13919"/>
                    </a:lnTo>
                    <a:lnTo>
                      <a:pt x="29489" y="13919"/>
                    </a:lnTo>
                    <a:lnTo>
                      <a:pt x="26301" y="13055"/>
                    </a:lnTo>
                    <a:lnTo>
                      <a:pt x="23787" y="9207"/>
                    </a:lnTo>
                    <a:lnTo>
                      <a:pt x="23177" y="4279"/>
                    </a:lnTo>
                    <a:close/>
                  </a:path>
                  <a:path w="62229" h="93979">
                    <a:moveTo>
                      <a:pt x="32181" y="9029"/>
                    </a:moveTo>
                    <a:lnTo>
                      <a:pt x="29489" y="9029"/>
                    </a:lnTo>
                    <a:lnTo>
                      <a:pt x="29489" y="13919"/>
                    </a:lnTo>
                    <a:lnTo>
                      <a:pt x="32181" y="13919"/>
                    </a:lnTo>
                    <a:lnTo>
                      <a:pt x="32181" y="9029"/>
                    </a:lnTo>
                    <a:close/>
                  </a:path>
                  <a:path w="62229" h="93979">
                    <a:moveTo>
                      <a:pt x="40970" y="4279"/>
                    </a:moveTo>
                    <a:lnTo>
                      <a:pt x="38493" y="4279"/>
                    </a:lnTo>
                    <a:lnTo>
                      <a:pt x="37884" y="9207"/>
                    </a:lnTo>
                    <a:lnTo>
                      <a:pt x="35356" y="13055"/>
                    </a:lnTo>
                    <a:lnTo>
                      <a:pt x="32181" y="13919"/>
                    </a:lnTo>
                    <a:lnTo>
                      <a:pt x="40970" y="13919"/>
                    </a:lnTo>
                    <a:lnTo>
                      <a:pt x="40970" y="4279"/>
                    </a:lnTo>
                    <a:close/>
                  </a:path>
                  <a:path w="62229" h="93979">
                    <a:moveTo>
                      <a:pt x="45656" y="0"/>
                    </a:moveTo>
                    <a:lnTo>
                      <a:pt x="16002" y="0"/>
                    </a:lnTo>
                    <a:lnTo>
                      <a:pt x="15036" y="952"/>
                    </a:lnTo>
                    <a:lnTo>
                      <a:pt x="15036" y="3314"/>
                    </a:lnTo>
                    <a:lnTo>
                      <a:pt x="16002" y="4279"/>
                    </a:lnTo>
                    <a:lnTo>
                      <a:pt x="45656" y="4279"/>
                    </a:lnTo>
                    <a:lnTo>
                      <a:pt x="46621" y="3314"/>
                    </a:lnTo>
                    <a:lnTo>
                      <a:pt x="46621"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5" name="object 317">
                <a:extLst>
                  <a:ext uri="{FF2B5EF4-FFF2-40B4-BE49-F238E27FC236}">
                    <a16:creationId xmlns:a16="http://schemas.microsoft.com/office/drawing/2014/main" id="{BA98876C-16D9-CE57-1A35-62CA99A2D62D}"/>
                  </a:ext>
                </a:extLst>
              </p:cNvPr>
              <p:cNvSpPr/>
              <p:nvPr/>
            </p:nvSpPr>
            <p:spPr>
              <a:xfrm>
                <a:off x="8227046" y="393945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79"/>
                    </a:moveTo>
                    <a:lnTo>
                      <a:pt x="20701" y="4279"/>
                    </a:lnTo>
                    <a:lnTo>
                      <a:pt x="20701" y="16192"/>
                    </a:lnTo>
                    <a:lnTo>
                      <a:pt x="40970" y="16192"/>
                    </a:lnTo>
                    <a:lnTo>
                      <a:pt x="40970" y="13919"/>
                    </a:lnTo>
                    <a:lnTo>
                      <a:pt x="29489" y="13919"/>
                    </a:lnTo>
                    <a:lnTo>
                      <a:pt x="26301" y="13055"/>
                    </a:lnTo>
                    <a:lnTo>
                      <a:pt x="23787" y="9207"/>
                    </a:lnTo>
                    <a:lnTo>
                      <a:pt x="23177" y="4279"/>
                    </a:lnTo>
                    <a:close/>
                  </a:path>
                  <a:path w="62229" h="93979">
                    <a:moveTo>
                      <a:pt x="32181" y="9029"/>
                    </a:moveTo>
                    <a:lnTo>
                      <a:pt x="29489" y="9029"/>
                    </a:lnTo>
                    <a:lnTo>
                      <a:pt x="29489" y="13919"/>
                    </a:lnTo>
                    <a:lnTo>
                      <a:pt x="32181" y="13919"/>
                    </a:lnTo>
                    <a:lnTo>
                      <a:pt x="32181" y="9029"/>
                    </a:lnTo>
                    <a:close/>
                  </a:path>
                  <a:path w="62229" h="93979">
                    <a:moveTo>
                      <a:pt x="40970" y="4279"/>
                    </a:moveTo>
                    <a:lnTo>
                      <a:pt x="38493" y="4279"/>
                    </a:lnTo>
                    <a:lnTo>
                      <a:pt x="37884" y="9207"/>
                    </a:lnTo>
                    <a:lnTo>
                      <a:pt x="35369" y="13055"/>
                    </a:lnTo>
                    <a:lnTo>
                      <a:pt x="32181" y="13919"/>
                    </a:lnTo>
                    <a:lnTo>
                      <a:pt x="40970" y="13919"/>
                    </a:lnTo>
                    <a:lnTo>
                      <a:pt x="40970" y="4279"/>
                    </a:lnTo>
                    <a:close/>
                  </a:path>
                  <a:path w="62229" h="93979">
                    <a:moveTo>
                      <a:pt x="45656" y="0"/>
                    </a:moveTo>
                    <a:lnTo>
                      <a:pt x="16002" y="0"/>
                    </a:lnTo>
                    <a:lnTo>
                      <a:pt x="15036" y="952"/>
                    </a:lnTo>
                    <a:lnTo>
                      <a:pt x="15036" y="3314"/>
                    </a:lnTo>
                    <a:lnTo>
                      <a:pt x="16002" y="4279"/>
                    </a:lnTo>
                    <a:lnTo>
                      <a:pt x="45656" y="4279"/>
                    </a:lnTo>
                    <a:lnTo>
                      <a:pt x="46634" y="3314"/>
                    </a:lnTo>
                    <a:lnTo>
                      <a:pt x="46634"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6" name="object 318">
                <a:extLst>
                  <a:ext uri="{FF2B5EF4-FFF2-40B4-BE49-F238E27FC236}">
                    <a16:creationId xmlns:a16="http://schemas.microsoft.com/office/drawing/2014/main" id="{A711710F-CA24-D489-4358-36FE0E370434}"/>
                  </a:ext>
                </a:extLst>
              </p:cNvPr>
              <p:cNvSpPr/>
              <p:nvPr/>
            </p:nvSpPr>
            <p:spPr>
              <a:xfrm>
                <a:off x="8068203" y="4015120"/>
                <a:ext cx="37721" cy="56968"/>
              </a:xfrm>
              <a:custGeom>
                <a:avLst/>
                <a:gdLst/>
                <a:ahLst/>
                <a:cxnLst/>
                <a:rect l="l" t="t" r="r" b="b"/>
                <a:pathLst>
                  <a:path w="62229" h="93979">
                    <a:moveTo>
                      <a:pt x="42227" y="16192"/>
                    </a:moveTo>
                    <a:lnTo>
                      <a:pt x="19418" y="16192"/>
                    </a:lnTo>
                    <a:lnTo>
                      <a:pt x="11878" y="17724"/>
                    </a:lnTo>
                    <a:lnTo>
                      <a:pt x="5703" y="21896"/>
                    </a:lnTo>
                    <a:lnTo>
                      <a:pt x="1532" y="28070"/>
                    </a:lnTo>
                    <a:lnTo>
                      <a:pt x="0" y="35610"/>
                    </a:lnTo>
                    <a:lnTo>
                      <a:pt x="0" y="93967"/>
                    </a:lnTo>
                    <a:lnTo>
                      <a:pt x="61645" y="93967"/>
                    </a:lnTo>
                    <a:lnTo>
                      <a:pt x="61645" y="35610"/>
                    </a:lnTo>
                    <a:lnTo>
                      <a:pt x="60113" y="28070"/>
                    </a:lnTo>
                    <a:lnTo>
                      <a:pt x="55941" y="21896"/>
                    </a:lnTo>
                    <a:lnTo>
                      <a:pt x="49767" y="17724"/>
                    </a:lnTo>
                    <a:lnTo>
                      <a:pt x="42227" y="16192"/>
                    </a:lnTo>
                    <a:close/>
                  </a:path>
                  <a:path w="62229" h="93979">
                    <a:moveTo>
                      <a:pt x="23152" y="4279"/>
                    </a:moveTo>
                    <a:lnTo>
                      <a:pt x="20688" y="4279"/>
                    </a:lnTo>
                    <a:lnTo>
                      <a:pt x="20688" y="16192"/>
                    </a:lnTo>
                    <a:lnTo>
                      <a:pt x="40957" y="16192"/>
                    </a:lnTo>
                    <a:lnTo>
                      <a:pt x="40957" y="13919"/>
                    </a:lnTo>
                    <a:lnTo>
                      <a:pt x="29476" y="13919"/>
                    </a:lnTo>
                    <a:lnTo>
                      <a:pt x="26289" y="13055"/>
                    </a:lnTo>
                    <a:lnTo>
                      <a:pt x="23774" y="9207"/>
                    </a:lnTo>
                    <a:lnTo>
                      <a:pt x="23152" y="4279"/>
                    </a:lnTo>
                    <a:close/>
                  </a:path>
                  <a:path w="62229" h="93979">
                    <a:moveTo>
                      <a:pt x="32169" y="9029"/>
                    </a:moveTo>
                    <a:lnTo>
                      <a:pt x="29476" y="9029"/>
                    </a:lnTo>
                    <a:lnTo>
                      <a:pt x="29476" y="13919"/>
                    </a:lnTo>
                    <a:lnTo>
                      <a:pt x="32169" y="13919"/>
                    </a:lnTo>
                    <a:lnTo>
                      <a:pt x="32169" y="9029"/>
                    </a:lnTo>
                    <a:close/>
                  </a:path>
                  <a:path w="62229" h="93979">
                    <a:moveTo>
                      <a:pt x="40957" y="4279"/>
                    </a:moveTo>
                    <a:lnTo>
                      <a:pt x="38481" y="4279"/>
                    </a:lnTo>
                    <a:lnTo>
                      <a:pt x="37871" y="9207"/>
                    </a:lnTo>
                    <a:lnTo>
                      <a:pt x="35344" y="13055"/>
                    </a:lnTo>
                    <a:lnTo>
                      <a:pt x="32169" y="13919"/>
                    </a:lnTo>
                    <a:lnTo>
                      <a:pt x="40957" y="13919"/>
                    </a:lnTo>
                    <a:lnTo>
                      <a:pt x="40957" y="4279"/>
                    </a:lnTo>
                    <a:close/>
                  </a:path>
                  <a:path w="62229" h="93979">
                    <a:moveTo>
                      <a:pt x="45643" y="0"/>
                    </a:moveTo>
                    <a:lnTo>
                      <a:pt x="15989" y="0"/>
                    </a:lnTo>
                    <a:lnTo>
                      <a:pt x="15024" y="952"/>
                    </a:lnTo>
                    <a:lnTo>
                      <a:pt x="15024" y="3314"/>
                    </a:lnTo>
                    <a:lnTo>
                      <a:pt x="15989" y="4279"/>
                    </a:lnTo>
                    <a:lnTo>
                      <a:pt x="45643" y="4279"/>
                    </a:lnTo>
                    <a:lnTo>
                      <a:pt x="46621" y="3314"/>
                    </a:lnTo>
                    <a:lnTo>
                      <a:pt x="46621" y="952"/>
                    </a:lnTo>
                    <a:lnTo>
                      <a:pt x="45643"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7" name="object 319">
                <a:extLst>
                  <a:ext uri="{FF2B5EF4-FFF2-40B4-BE49-F238E27FC236}">
                    <a16:creationId xmlns:a16="http://schemas.microsoft.com/office/drawing/2014/main" id="{1E4034B4-A406-2016-A881-98EC9F062F7E}"/>
                  </a:ext>
                </a:extLst>
              </p:cNvPr>
              <p:cNvSpPr/>
              <p:nvPr/>
            </p:nvSpPr>
            <p:spPr>
              <a:xfrm>
                <a:off x="8121146" y="401423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92"/>
                    </a:moveTo>
                    <a:lnTo>
                      <a:pt x="20701" y="4292"/>
                    </a:lnTo>
                    <a:lnTo>
                      <a:pt x="20701" y="16192"/>
                    </a:lnTo>
                    <a:lnTo>
                      <a:pt x="40970" y="16192"/>
                    </a:lnTo>
                    <a:lnTo>
                      <a:pt x="40970" y="13919"/>
                    </a:lnTo>
                    <a:lnTo>
                      <a:pt x="29489" y="13919"/>
                    </a:lnTo>
                    <a:lnTo>
                      <a:pt x="26301" y="13055"/>
                    </a:lnTo>
                    <a:lnTo>
                      <a:pt x="23774" y="9207"/>
                    </a:lnTo>
                    <a:lnTo>
                      <a:pt x="23177" y="4292"/>
                    </a:lnTo>
                    <a:close/>
                  </a:path>
                  <a:path w="62229" h="93979">
                    <a:moveTo>
                      <a:pt x="32181" y="9042"/>
                    </a:moveTo>
                    <a:lnTo>
                      <a:pt x="29489" y="9042"/>
                    </a:lnTo>
                    <a:lnTo>
                      <a:pt x="29489" y="13919"/>
                    </a:lnTo>
                    <a:lnTo>
                      <a:pt x="32181" y="13919"/>
                    </a:lnTo>
                    <a:lnTo>
                      <a:pt x="32181" y="9042"/>
                    </a:lnTo>
                    <a:close/>
                  </a:path>
                  <a:path w="62229" h="93979">
                    <a:moveTo>
                      <a:pt x="40970" y="4292"/>
                    </a:moveTo>
                    <a:lnTo>
                      <a:pt x="38493" y="4292"/>
                    </a:lnTo>
                    <a:lnTo>
                      <a:pt x="37884" y="9207"/>
                    </a:lnTo>
                    <a:lnTo>
                      <a:pt x="35356" y="13055"/>
                    </a:lnTo>
                    <a:lnTo>
                      <a:pt x="32181" y="13919"/>
                    </a:lnTo>
                    <a:lnTo>
                      <a:pt x="40970" y="13919"/>
                    </a:lnTo>
                    <a:lnTo>
                      <a:pt x="40970" y="4292"/>
                    </a:lnTo>
                    <a:close/>
                  </a:path>
                  <a:path w="62229" h="93979">
                    <a:moveTo>
                      <a:pt x="45656" y="0"/>
                    </a:moveTo>
                    <a:lnTo>
                      <a:pt x="16002" y="0"/>
                    </a:lnTo>
                    <a:lnTo>
                      <a:pt x="15036" y="952"/>
                    </a:lnTo>
                    <a:lnTo>
                      <a:pt x="15036" y="3327"/>
                    </a:lnTo>
                    <a:lnTo>
                      <a:pt x="16002" y="4292"/>
                    </a:lnTo>
                    <a:lnTo>
                      <a:pt x="45656" y="4292"/>
                    </a:lnTo>
                    <a:lnTo>
                      <a:pt x="46621" y="3327"/>
                    </a:lnTo>
                    <a:lnTo>
                      <a:pt x="46621"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8" name="object 320">
                <a:extLst>
                  <a:ext uri="{FF2B5EF4-FFF2-40B4-BE49-F238E27FC236}">
                    <a16:creationId xmlns:a16="http://schemas.microsoft.com/office/drawing/2014/main" id="{032C337A-A4BC-C735-A636-7FCA38D16DC2}"/>
                  </a:ext>
                </a:extLst>
              </p:cNvPr>
              <p:cNvSpPr/>
              <p:nvPr/>
            </p:nvSpPr>
            <p:spPr>
              <a:xfrm>
                <a:off x="8174096" y="401423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92"/>
                    </a:moveTo>
                    <a:lnTo>
                      <a:pt x="20701" y="4292"/>
                    </a:lnTo>
                    <a:lnTo>
                      <a:pt x="20701" y="16192"/>
                    </a:lnTo>
                    <a:lnTo>
                      <a:pt x="40970" y="16192"/>
                    </a:lnTo>
                    <a:lnTo>
                      <a:pt x="40970" y="13919"/>
                    </a:lnTo>
                    <a:lnTo>
                      <a:pt x="29489" y="13919"/>
                    </a:lnTo>
                    <a:lnTo>
                      <a:pt x="26301" y="13055"/>
                    </a:lnTo>
                    <a:lnTo>
                      <a:pt x="23787" y="9207"/>
                    </a:lnTo>
                    <a:lnTo>
                      <a:pt x="23177" y="4292"/>
                    </a:lnTo>
                    <a:close/>
                  </a:path>
                  <a:path w="62229" h="93979">
                    <a:moveTo>
                      <a:pt x="32181" y="9042"/>
                    </a:moveTo>
                    <a:lnTo>
                      <a:pt x="29489" y="9042"/>
                    </a:lnTo>
                    <a:lnTo>
                      <a:pt x="29489" y="13919"/>
                    </a:lnTo>
                    <a:lnTo>
                      <a:pt x="32181" y="13919"/>
                    </a:lnTo>
                    <a:lnTo>
                      <a:pt x="32181" y="9042"/>
                    </a:lnTo>
                    <a:close/>
                  </a:path>
                  <a:path w="62229" h="93979">
                    <a:moveTo>
                      <a:pt x="40970" y="4292"/>
                    </a:moveTo>
                    <a:lnTo>
                      <a:pt x="38493" y="4292"/>
                    </a:lnTo>
                    <a:lnTo>
                      <a:pt x="37884" y="9207"/>
                    </a:lnTo>
                    <a:lnTo>
                      <a:pt x="35356" y="13055"/>
                    </a:lnTo>
                    <a:lnTo>
                      <a:pt x="32181" y="13919"/>
                    </a:lnTo>
                    <a:lnTo>
                      <a:pt x="40970" y="13919"/>
                    </a:lnTo>
                    <a:lnTo>
                      <a:pt x="40970" y="4292"/>
                    </a:lnTo>
                    <a:close/>
                  </a:path>
                  <a:path w="62229" h="93979">
                    <a:moveTo>
                      <a:pt x="45656" y="0"/>
                    </a:moveTo>
                    <a:lnTo>
                      <a:pt x="16002" y="0"/>
                    </a:lnTo>
                    <a:lnTo>
                      <a:pt x="15036" y="952"/>
                    </a:lnTo>
                    <a:lnTo>
                      <a:pt x="15036" y="3327"/>
                    </a:lnTo>
                    <a:lnTo>
                      <a:pt x="16002" y="4292"/>
                    </a:lnTo>
                    <a:lnTo>
                      <a:pt x="45656" y="4292"/>
                    </a:lnTo>
                    <a:lnTo>
                      <a:pt x="46621" y="3327"/>
                    </a:lnTo>
                    <a:lnTo>
                      <a:pt x="46621"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9" name="object 321">
                <a:extLst>
                  <a:ext uri="{FF2B5EF4-FFF2-40B4-BE49-F238E27FC236}">
                    <a16:creationId xmlns:a16="http://schemas.microsoft.com/office/drawing/2014/main" id="{51D5C54A-6E21-F793-7427-9A0FE4773E63}"/>
                  </a:ext>
                </a:extLst>
              </p:cNvPr>
              <p:cNvSpPr/>
              <p:nvPr/>
            </p:nvSpPr>
            <p:spPr>
              <a:xfrm>
                <a:off x="8227046" y="4014233"/>
                <a:ext cx="37721" cy="56968"/>
              </a:xfrm>
              <a:custGeom>
                <a:avLst/>
                <a:gdLst/>
                <a:ahLst/>
                <a:cxnLst/>
                <a:rect l="l" t="t" r="r" b="b"/>
                <a:pathLst>
                  <a:path w="62229" h="93979">
                    <a:moveTo>
                      <a:pt x="42240" y="16192"/>
                    </a:moveTo>
                    <a:lnTo>
                      <a:pt x="19431" y="16192"/>
                    </a:lnTo>
                    <a:lnTo>
                      <a:pt x="11883" y="17724"/>
                    </a:lnTo>
                    <a:lnTo>
                      <a:pt x="5705" y="21896"/>
                    </a:lnTo>
                    <a:lnTo>
                      <a:pt x="1532" y="28070"/>
                    </a:lnTo>
                    <a:lnTo>
                      <a:pt x="0" y="35610"/>
                    </a:lnTo>
                    <a:lnTo>
                      <a:pt x="0" y="93967"/>
                    </a:lnTo>
                    <a:lnTo>
                      <a:pt x="61658" y="93967"/>
                    </a:lnTo>
                    <a:lnTo>
                      <a:pt x="61658" y="35610"/>
                    </a:lnTo>
                    <a:lnTo>
                      <a:pt x="60126" y="28070"/>
                    </a:lnTo>
                    <a:lnTo>
                      <a:pt x="55954" y="21896"/>
                    </a:lnTo>
                    <a:lnTo>
                      <a:pt x="49780" y="17724"/>
                    </a:lnTo>
                    <a:lnTo>
                      <a:pt x="42240" y="16192"/>
                    </a:lnTo>
                    <a:close/>
                  </a:path>
                  <a:path w="62229" h="93979">
                    <a:moveTo>
                      <a:pt x="23177" y="4292"/>
                    </a:moveTo>
                    <a:lnTo>
                      <a:pt x="20701" y="4292"/>
                    </a:lnTo>
                    <a:lnTo>
                      <a:pt x="20701" y="16192"/>
                    </a:lnTo>
                    <a:lnTo>
                      <a:pt x="40970" y="16192"/>
                    </a:lnTo>
                    <a:lnTo>
                      <a:pt x="40970" y="13919"/>
                    </a:lnTo>
                    <a:lnTo>
                      <a:pt x="29489" y="13919"/>
                    </a:lnTo>
                    <a:lnTo>
                      <a:pt x="26301" y="13055"/>
                    </a:lnTo>
                    <a:lnTo>
                      <a:pt x="23787" y="9207"/>
                    </a:lnTo>
                    <a:lnTo>
                      <a:pt x="23177" y="4292"/>
                    </a:lnTo>
                    <a:close/>
                  </a:path>
                  <a:path w="62229" h="93979">
                    <a:moveTo>
                      <a:pt x="32181" y="9042"/>
                    </a:moveTo>
                    <a:lnTo>
                      <a:pt x="29489" y="9042"/>
                    </a:lnTo>
                    <a:lnTo>
                      <a:pt x="29489" y="13919"/>
                    </a:lnTo>
                    <a:lnTo>
                      <a:pt x="32181" y="13919"/>
                    </a:lnTo>
                    <a:lnTo>
                      <a:pt x="32181" y="9042"/>
                    </a:lnTo>
                    <a:close/>
                  </a:path>
                  <a:path w="62229" h="93979">
                    <a:moveTo>
                      <a:pt x="40970" y="4292"/>
                    </a:moveTo>
                    <a:lnTo>
                      <a:pt x="38493" y="4292"/>
                    </a:lnTo>
                    <a:lnTo>
                      <a:pt x="37884" y="9207"/>
                    </a:lnTo>
                    <a:lnTo>
                      <a:pt x="35369" y="13055"/>
                    </a:lnTo>
                    <a:lnTo>
                      <a:pt x="32181" y="13919"/>
                    </a:lnTo>
                    <a:lnTo>
                      <a:pt x="40970" y="13919"/>
                    </a:lnTo>
                    <a:lnTo>
                      <a:pt x="40970" y="4292"/>
                    </a:lnTo>
                    <a:close/>
                  </a:path>
                  <a:path w="62229" h="93979">
                    <a:moveTo>
                      <a:pt x="45656" y="0"/>
                    </a:moveTo>
                    <a:lnTo>
                      <a:pt x="16002" y="0"/>
                    </a:lnTo>
                    <a:lnTo>
                      <a:pt x="15036" y="952"/>
                    </a:lnTo>
                    <a:lnTo>
                      <a:pt x="15036" y="3327"/>
                    </a:lnTo>
                    <a:lnTo>
                      <a:pt x="16002" y="4292"/>
                    </a:lnTo>
                    <a:lnTo>
                      <a:pt x="45656" y="4292"/>
                    </a:lnTo>
                    <a:lnTo>
                      <a:pt x="46634" y="3327"/>
                    </a:lnTo>
                    <a:lnTo>
                      <a:pt x="46634" y="952"/>
                    </a:lnTo>
                    <a:lnTo>
                      <a:pt x="45656"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0" name="object 322">
                <a:extLst>
                  <a:ext uri="{FF2B5EF4-FFF2-40B4-BE49-F238E27FC236}">
                    <a16:creationId xmlns:a16="http://schemas.microsoft.com/office/drawing/2014/main" id="{725C24A7-67A3-4E6E-B3ED-8AE554470F0D}"/>
                  </a:ext>
                </a:extLst>
              </p:cNvPr>
              <p:cNvSpPr/>
              <p:nvPr/>
            </p:nvSpPr>
            <p:spPr>
              <a:xfrm>
                <a:off x="8056625" y="4080082"/>
                <a:ext cx="219016" cy="0"/>
              </a:xfrm>
              <a:custGeom>
                <a:avLst/>
                <a:gdLst/>
                <a:ahLst/>
                <a:cxnLst/>
                <a:rect l="l" t="t" r="r" b="b"/>
                <a:pathLst>
                  <a:path w="361315">
                    <a:moveTo>
                      <a:pt x="0" y="0"/>
                    </a:moveTo>
                    <a:lnTo>
                      <a:pt x="360959" y="0"/>
                    </a:lnTo>
                  </a:path>
                </a:pathLst>
              </a:custGeom>
              <a:ln w="8889">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1" name="object 323">
                <a:extLst>
                  <a:ext uri="{FF2B5EF4-FFF2-40B4-BE49-F238E27FC236}">
                    <a16:creationId xmlns:a16="http://schemas.microsoft.com/office/drawing/2014/main" id="{A17B6545-4054-4165-0306-69CA9FCE856D}"/>
                  </a:ext>
                </a:extLst>
              </p:cNvPr>
              <p:cNvSpPr/>
              <p:nvPr/>
            </p:nvSpPr>
            <p:spPr>
              <a:xfrm>
                <a:off x="8059110" y="4007334"/>
                <a:ext cx="0" cy="70054"/>
              </a:xfrm>
              <a:custGeom>
                <a:avLst/>
                <a:gdLst/>
                <a:ahLst/>
                <a:cxnLst/>
                <a:rect l="l" t="t" r="r" b="b"/>
                <a:pathLst>
                  <a:path h="115570">
                    <a:moveTo>
                      <a:pt x="0" y="0"/>
                    </a:moveTo>
                    <a:lnTo>
                      <a:pt x="0" y="115569"/>
                    </a:lnTo>
                  </a:path>
                </a:pathLst>
              </a:custGeom>
              <a:ln w="8204">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2" name="object 324">
                <a:extLst>
                  <a:ext uri="{FF2B5EF4-FFF2-40B4-BE49-F238E27FC236}">
                    <a16:creationId xmlns:a16="http://schemas.microsoft.com/office/drawing/2014/main" id="{3B92D167-58FD-DC90-D5DE-8E04381BDDC8}"/>
                  </a:ext>
                </a:extLst>
              </p:cNvPr>
              <p:cNvSpPr/>
              <p:nvPr/>
            </p:nvSpPr>
            <p:spPr>
              <a:xfrm>
                <a:off x="8056625" y="4005024"/>
                <a:ext cx="219016" cy="0"/>
              </a:xfrm>
              <a:custGeom>
                <a:avLst/>
                <a:gdLst/>
                <a:ahLst/>
                <a:cxnLst/>
                <a:rect l="l" t="t" r="r" b="b"/>
                <a:pathLst>
                  <a:path w="361315">
                    <a:moveTo>
                      <a:pt x="0" y="0"/>
                    </a:moveTo>
                    <a:lnTo>
                      <a:pt x="360959" y="0"/>
                    </a:lnTo>
                  </a:path>
                </a:pathLst>
              </a:custGeom>
              <a:ln w="7620">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3" name="object 325">
                <a:extLst>
                  <a:ext uri="{FF2B5EF4-FFF2-40B4-BE49-F238E27FC236}">
                    <a16:creationId xmlns:a16="http://schemas.microsoft.com/office/drawing/2014/main" id="{64D667FE-6F5E-5AFD-EF20-755982C11420}"/>
                  </a:ext>
                </a:extLst>
              </p:cNvPr>
              <p:cNvSpPr/>
              <p:nvPr/>
            </p:nvSpPr>
            <p:spPr>
              <a:xfrm>
                <a:off x="8059110" y="3928043"/>
                <a:ext cx="0" cy="74673"/>
              </a:xfrm>
              <a:custGeom>
                <a:avLst/>
                <a:gdLst/>
                <a:ahLst/>
                <a:cxnLst/>
                <a:rect l="l" t="t" r="r" b="b"/>
                <a:pathLst>
                  <a:path h="123189">
                    <a:moveTo>
                      <a:pt x="0" y="0"/>
                    </a:moveTo>
                    <a:lnTo>
                      <a:pt x="0" y="123189"/>
                    </a:lnTo>
                  </a:path>
                </a:pathLst>
              </a:custGeom>
              <a:ln w="8204">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4" name="object 326">
                <a:extLst>
                  <a:ext uri="{FF2B5EF4-FFF2-40B4-BE49-F238E27FC236}">
                    <a16:creationId xmlns:a16="http://schemas.microsoft.com/office/drawing/2014/main" id="{15C03B35-FF19-D051-9B04-8DC5F739E5A1}"/>
                  </a:ext>
                </a:extLst>
              </p:cNvPr>
              <p:cNvSpPr/>
              <p:nvPr/>
            </p:nvSpPr>
            <p:spPr>
              <a:xfrm>
                <a:off x="8056625" y="3925732"/>
                <a:ext cx="219016" cy="0"/>
              </a:xfrm>
              <a:custGeom>
                <a:avLst/>
                <a:gdLst/>
                <a:ahLst/>
                <a:cxnLst/>
                <a:rect l="l" t="t" r="r" b="b"/>
                <a:pathLst>
                  <a:path w="361315">
                    <a:moveTo>
                      <a:pt x="0" y="0"/>
                    </a:moveTo>
                    <a:lnTo>
                      <a:pt x="360959" y="0"/>
                    </a:lnTo>
                  </a:path>
                </a:pathLst>
              </a:custGeom>
              <a:ln w="7620">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5" name="object 327">
                <a:extLst>
                  <a:ext uri="{FF2B5EF4-FFF2-40B4-BE49-F238E27FC236}">
                    <a16:creationId xmlns:a16="http://schemas.microsoft.com/office/drawing/2014/main" id="{53D00DC6-41E1-F624-3C6A-ADC68CF57BA4}"/>
                  </a:ext>
                </a:extLst>
              </p:cNvPr>
              <p:cNvSpPr/>
              <p:nvPr/>
            </p:nvSpPr>
            <p:spPr>
              <a:xfrm>
                <a:off x="8113364" y="4007296"/>
                <a:ext cx="0" cy="70440"/>
              </a:xfrm>
              <a:custGeom>
                <a:avLst/>
                <a:gdLst/>
                <a:ahLst/>
                <a:cxnLst/>
                <a:rect l="l" t="t" r="r" b="b"/>
                <a:pathLst>
                  <a:path h="116204">
                    <a:moveTo>
                      <a:pt x="0" y="0"/>
                    </a:moveTo>
                    <a:lnTo>
                      <a:pt x="0" y="116052"/>
                    </a:lnTo>
                  </a:path>
                </a:pathLst>
              </a:custGeom>
              <a:ln w="7835">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6" name="object 328">
                <a:extLst>
                  <a:ext uri="{FF2B5EF4-FFF2-40B4-BE49-F238E27FC236}">
                    <a16:creationId xmlns:a16="http://schemas.microsoft.com/office/drawing/2014/main" id="{FAB45CA8-77F8-1FAD-C4FF-6FC365DDC9F8}"/>
                  </a:ext>
                </a:extLst>
              </p:cNvPr>
              <p:cNvSpPr/>
              <p:nvPr/>
            </p:nvSpPr>
            <p:spPr>
              <a:xfrm>
                <a:off x="8166308" y="4007296"/>
                <a:ext cx="0" cy="70440"/>
              </a:xfrm>
              <a:custGeom>
                <a:avLst/>
                <a:gdLst/>
                <a:ahLst/>
                <a:cxnLst/>
                <a:rect l="l" t="t" r="r" b="b"/>
                <a:pathLst>
                  <a:path h="116204">
                    <a:moveTo>
                      <a:pt x="0" y="0"/>
                    </a:moveTo>
                    <a:lnTo>
                      <a:pt x="0" y="116052"/>
                    </a:lnTo>
                  </a:path>
                </a:pathLst>
              </a:custGeom>
              <a:ln w="7823">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7" name="object 329">
                <a:extLst>
                  <a:ext uri="{FF2B5EF4-FFF2-40B4-BE49-F238E27FC236}">
                    <a16:creationId xmlns:a16="http://schemas.microsoft.com/office/drawing/2014/main" id="{9999B1E5-FF7A-0D24-D1EB-D478EA3E7EAE}"/>
                  </a:ext>
                </a:extLst>
              </p:cNvPr>
              <p:cNvSpPr/>
              <p:nvPr/>
            </p:nvSpPr>
            <p:spPr>
              <a:xfrm>
                <a:off x="8219257" y="4007296"/>
                <a:ext cx="0" cy="70440"/>
              </a:xfrm>
              <a:custGeom>
                <a:avLst/>
                <a:gdLst/>
                <a:ahLst/>
                <a:cxnLst/>
                <a:rect l="l" t="t" r="r" b="b"/>
                <a:pathLst>
                  <a:path h="116204">
                    <a:moveTo>
                      <a:pt x="0" y="0"/>
                    </a:moveTo>
                    <a:lnTo>
                      <a:pt x="0" y="116052"/>
                    </a:lnTo>
                  </a:path>
                </a:pathLst>
              </a:custGeom>
              <a:ln w="7848">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8" name="object 330">
                <a:extLst>
                  <a:ext uri="{FF2B5EF4-FFF2-40B4-BE49-F238E27FC236}">
                    <a16:creationId xmlns:a16="http://schemas.microsoft.com/office/drawing/2014/main" id="{E34AC3D8-4009-A81C-2E12-650EDD0880F7}"/>
                  </a:ext>
                </a:extLst>
              </p:cNvPr>
              <p:cNvSpPr/>
              <p:nvPr/>
            </p:nvSpPr>
            <p:spPr>
              <a:xfrm>
                <a:off x="8272941" y="4007296"/>
                <a:ext cx="0" cy="70440"/>
              </a:xfrm>
              <a:custGeom>
                <a:avLst/>
                <a:gdLst/>
                <a:ahLst/>
                <a:cxnLst/>
                <a:rect l="l" t="t" r="r" b="b"/>
                <a:pathLst>
                  <a:path h="116204">
                    <a:moveTo>
                      <a:pt x="0" y="0"/>
                    </a:moveTo>
                    <a:lnTo>
                      <a:pt x="0" y="116052"/>
                    </a:lnTo>
                  </a:path>
                </a:pathLst>
              </a:custGeom>
              <a:ln w="8191">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9" name="object 331">
                <a:extLst>
                  <a:ext uri="{FF2B5EF4-FFF2-40B4-BE49-F238E27FC236}">
                    <a16:creationId xmlns:a16="http://schemas.microsoft.com/office/drawing/2014/main" id="{659E5CAB-ED25-0A5A-F8A3-866FA926F7F8}"/>
                  </a:ext>
                </a:extLst>
              </p:cNvPr>
              <p:cNvSpPr/>
              <p:nvPr/>
            </p:nvSpPr>
            <p:spPr>
              <a:xfrm>
                <a:off x="8113360" y="3928158"/>
                <a:ext cx="0" cy="74673"/>
              </a:xfrm>
              <a:custGeom>
                <a:avLst/>
                <a:gdLst/>
                <a:ahLst/>
                <a:cxnLst/>
                <a:rect l="l" t="t" r="r" b="b"/>
                <a:pathLst>
                  <a:path h="123189">
                    <a:moveTo>
                      <a:pt x="0" y="0"/>
                    </a:moveTo>
                    <a:lnTo>
                      <a:pt x="0" y="122720"/>
                    </a:lnTo>
                  </a:path>
                </a:pathLst>
              </a:custGeom>
              <a:ln w="7823">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0" name="object 332">
                <a:extLst>
                  <a:ext uri="{FF2B5EF4-FFF2-40B4-BE49-F238E27FC236}">
                    <a16:creationId xmlns:a16="http://schemas.microsoft.com/office/drawing/2014/main" id="{50DFE06F-1D26-0C75-2A48-6B5A3D897EF9}"/>
                  </a:ext>
                </a:extLst>
              </p:cNvPr>
              <p:cNvSpPr/>
              <p:nvPr/>
            </p:nvSpPr>
            <p:spPr>
              <a:xfrm>
                <a:off x="8166305" y="3928158"/>
                <a:ext cx="0" cy="74673"/>
              </a:xfrm>
              <a:custGeom>
                <a:avLst/>
                <a:gdLst/>
                <a:ahLst/>
                <a:cxnLst/>
                <a:rect l="l" t="t" r="r" b="b"/>
                <a:pathLst>
                  <a:path h="123189">
                    <a:moveTo>
                      <a:pt x="0" y="0"/>
                    </a:moveTo>
                    <a:lnTo>
                      <a:pt x="0" y="122720"/>
                    </a:lnTo>
                  </a:path>
                </a:pathLst>
              </a:custGeom>
              <a:ln w="7835">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1" name="object 333">
                <a:extLst>
                  <a:ext uri="{FF2B5EF4-FFF2-40B4-BE49-F238E27FC236}">
                    <a16:creationId xmlns:a16="http://schemas.microsoft.com/office/drawing/2014/main" id="{9304CB4B-F2DA-172D-EB39-305DB341E1D1}"/>
                  </a:ext>
                </a:extLst>
              </p:cNvPr>
              <p:cNvSpPr/>
              <p:nvPr/>
            </p:nvSpPr>
            <p:spPr>
              <a:xfrm>
                <a:off x="8219254" y="3928158"/>
                <a:ext cx="0" cy="74673"/>
              </a:xfrm>
              <a:custGeom>
                <a:avLst/>
                <a:gdLst/>
                <a:ahLst/>
                <a:cxnLst/>
                <a:rect l="l" t="t" r="r" b="b"/>
                <a:pathLst>
                  <a:path h="123189">
                    <a:moveTo>
                      <a:pt x="0" y="0"/>
                    </a:moveTo>
                    <a:lnTo>
                      <a:pt x="0" y="122720"/>
                    </a:lnTo>
                  </a:path>
                </a:pathLst>
              </a:custGeom>
              <a:ln w="7835">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2" name="object 334">
                <a:extLst>
                  <a:ext uri="{FF2B5EF4-FFF2-40B4-BE49-F238E27FC236}">
                    <a16:creationId xmlns:a16="http://schemas.microsoft.com/office/drawing/2014/main" id="{D38E748D-8D5C-2D21-68B7-9CA7FD867839}"/>
                  </a:ext>
                </a:extLst>
              </p:cNvPr>
              <p:cNvSpPr/>
              <p:nvPr/>
            </p:nvSpPr>
            <p:spPr>
              <a:xfrm>
                <a:off x="8272938" y="3928158"/>
                <a:ext cx="0" cy="74673"/>
              </a:xfrm>
              <a:custGeom>
                <a:avLst/>
                <a:gdLst/>
                <a:ahLst/>
                <a:cxnLst/>
                <a:rect l="l" t="t" r="r" b="b"/>
                <a:pathLst>
                  <a:path h="123189">
                    <a:moveTo>
                      <a:pt x="0" y="0"/>
                    </a:moveTo>
                    <a:lnTo>
                      <a:pt x="0" y="122720"/>
                    </a:lnTo>
                  </a:path>
                </a:pathLst>
              </a:custGeom>
              <a:ln w="8204">
                <a:solidFill>
                  <a:srgbClr val="54D5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481" name="Image 480">
              <a:extLst>
                <a:ext uri="{FF2B5EF4-FFF2-40B4-BE49-F238E27FC236}">
                  <a16:creationId xmlns:a16="http://schemas.microsoft.com/office/drawing/2014/main" id="{542B7B72-F259-1289-524A-FE494BDBCCFD}"/>
                </a:ext>
              </a:extLst>
            </p:cNvPr>
            <p:cNvPicPr>
              <a:picLocks noChangeAspect="1"/>
            </p:cNvPicPr>
            <p:nvPr/>
          </p:nvPicPr>
          <p:blipFill rotWithShape="1">
            <a:blip r:embed="rId49" cstate="screen">
              <a:extLst>
                <a:ext uri="{28A0092B-C50C-407E-A947-70E740481C1C}">
                  <a14:useLocalDpi xmlns:a14="http://schemas.microsoft.com/office/drawing/2010/main"/>
                </a:ext>
              </a:extLst>
            </a:blip>
            <a:srcRect l="-1" t="2" r="22659" b="-2"/>
            <a:stretch/>
          </p:blipFill>
          <p:spPr>
            <a:xfrm>
              <a:off x="8095290" y="3882869"/>
              <a:ext cx="141454" cy="45719"/>
            </a:xfrm>
            <a:prstGeom prst="rect">
              <a:avLst/>
            </a:prstGeom>
          </p:spPr>
        </p:pic>
      </p:grpSp>
      <p:sp>
        <p:nvSpPr>
          <p:cNvPr id="533" name="object 10">
            <a:extLst>
              <a:ext uri="{FF2B5EF4-FFF2-40B4-BE49-F238E27FC236}">
                <a16:creationId xmlns:a16="http://schemas.microsoft.com/office/drawing/2014/main" id="{6A7D307E-B9C2-6341-7854-C5600BB17431}"/>
              </a:ext>
            </a:extLst>
          </p:cNvPr>
          <p:cNvSpPr/>
          <p:nvPr/>
        </p:nvSpPr>
        <p:spPr>
          <a:xfrm>
            <a:off x="2986601" y="2826998"/>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4" name="object 10">
            <a:extLst>
              <a:ext uri="{FF2B5EF4-FFF2-40B4-BE49-F238E27FC236}">
                <a16:creationId xmlns:a16="http://schemas.microsoft.com/office/drawing/2014/main" id="{7958B572-8614-83F6-D2C2-F60E5D885CE9}"/>
              </a:ext>
            </a:extLst>
          </p:cNvPr>
          <p:cNvSpPr/>
          <p:nvPr/>
        </p:nvSpPr>
        <p:spPr>
          <a:xfrm>
            <a:off x="2927461" y="4161892"/>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5" name="object 10">
            <a:extLst>
              <a:ext uri="{FF2B5EF4-FFF2-40B4-BE49-F238E27FC236}">
                <a16:creationId xmlns:a16="http://schemas.microsoft.com/office/drawing/2014/main" id="{AAFF8714-1ADE-E47F-3853-F1AA473237B4}"/>
              </a:ext>
            </a:extLst>
          </p:cNvPr>
          <p:cNvSpPr/>
          <p:nvPr/>
        </p:nvSpPr>
        <p:spPr>
          <a:xfrm>
            <a:off x="4114437" y="2826998"/>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6" name="object 10">
            <a:extLst>
              <a:ext uri="{FF2B5EF4-FFF2-40B4-BE49-F238E27FC236}">
                <a16:creationId xmlns:a16="http://schemas.microsoft.com/office/drawing/2014/main" id="{63D9EFE5-9AD4-2ED4-D541-126AB8DD4D03}"/>
              </a:ext>
            </a:extLst>
          </p:cNvPr>
          <p:cNvSpPr/>
          <p:nvPr/>
        </p:nvSpPr>
        <p:spPr>
          <a:xfrm>
            <a:off x="5198315" y="2826998"/>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7" name="object 5">
            <a:extLst>
              <a:ext uri="{FF2B5EF4-FFF2-40B4-BE49-F238E27FC236}">
                <a16:creationId xmlns:a16="http://schemas.microsoft.com/office/drawing/2014/main" id="{433499D1-3A3C-9665-3EE7-A678C5804F27}"/>
              </a:ext>
            </a:extLst>
          </p:cNvPr>
          <p:cNvSpPr/>
          <p:nvPr/>
        </p:nvSpPr>
        <p:spPr>
          <a:xfrm>
            <a:off x="6288432" y="2931376"/>
            <a:ext cx="401406" cy="47832"/>
          </a:xfrm>
          <a:custGeom>
            <a:avLst/>
            <a:gdLst/>
            <a:ahLst/>
            <a:cxnLst/>
            <a:rect l="l" t="t" r="r" b="b"/>
            <a:pathLst>
              <a:path w="267335">
                <a:moveTo>
                  <a:pt x="266915"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538" name="object 10">
            <a:extLst>
              <a:ext uri="{FF2B5EF4-FFF2-40B4-BE49-F238E27FC236}">
                <a16:creationId xmlns:a16="http://schemas.microsoft.com/office/drawing/2014/main" id="{26A2C275-3645-13FC-C857-AD6F5901D999}"/>
              </a:ext>
            </a:extLst>
          </p:cNvPr>
          <p:cNvSpPr/>
          <p:nvPr/>
        </p:nvSpPr>
        <p:spPr>
          <a:xfrm>
            <a:off x="6586911" y="2826998"/>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44" name="Groupe 543">
            <a:extLst>
              <a:ext uri="{FF2B5EF4-FFF2-40B4-BE49-F238E27FC236}">
                <a16:creationId xmlns:a16="http://schemas.microsoft.com/office/drawing/2014/main" id="{5642587C-CC95-80EE-C8C4-FFFFA2ED75AE}"/>
              </a:ext>
            </a:extLst>
          </p:cNvPr>
          <p:cNvGrpSpPr/>
          <p:nvPr/>
        </p:nvGrpSpPr>
        <p:grpSpPr>
          <a:xfrm>
            <a:off x="6857461" y="2537132"/>
            <a:ext cx="508797" cy="551506"/>
            <a:chOff x="7174852" y="2422868"/>
            <a:chExt cx="527333" cy="571598"/>
          </a:xfrm>
        </p:grpSpPr>
        <p:sp>
          <p:nvSpPr>
            <p:cNvPr id="326" name="object 339">
              <a:extLst>
                <a:ext uri="{FF2B5EF4-FFF2-40B4-BE49-F238E27FC236}">
                  <a16:creationId xmlns:a16="http://schemas.microsoft.com/office/drawing/2014/main" id="{29E46D45-C0BB-FF80-AB9E-A50CC169B5B4}"/>
                </a:ext>
              </a:extLst>
            </p:cNvPr>
            <p:cNvSpPr/>
            <p:nvPr/>
          </p:nvSpPr>
          <p:spPr>
            <a:xfrm>
              <a:off x="7283393" y="2876043"/>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object 347">
              <a:extLst>
                <a:ext uri="{FF2B5EF4-FFF2-40B4-BE49-F238E27FC236}">
                  <a16:creationId xmlns:a16="http://schemas.microsoft.com/office/drawing/2014/main" id="{F461A733-F05F-DCB1-BBC6-7F9134860868}"/>
                </a:ext>
              </a:extLst>
            </p:cNvPr>
            <p:cNvSpPr/>
            <p:nvPr/>
          </p:nvSpPr>
          <p:spPr>
            <a:xfrm>
              <a:off x="7174852" y="2422868"/>
              <a:ext cx="527333" cy="571598"/>
            </a:xfrm>
            <a:custGeom>
              <a:avLst/>
              <a:gdLst/>
              <a:ahLst/>
              <a:cxnLst/>
              <a:rect l="l" t="t" r="r" b="b"/>
              <a:pathLst>
                <a:path w="869950" h="942975">
                  <a:moveTo>
                    <a:pt x="434784" y="0"/>
                  </a:moveTo>
                  <a:lnTo>
                    <a:pt x="0" y="282727"/>
                  </a:lnTo>
                  <a:lnTo>
                    <a:pt x="0" y="942949"/>
                  </a:lnTo>
                  <a:lnTo>
                    <a:pt x="137388" y="942949"/>
                  </a:lnTo>
                  <a:lnTo>
                    <a:pt x="137388" y="536295"/>
                  </a:lnTo>
                  <a:lnTo>
                    <a:pt x="869505" y="536295"/>
                  </a:lnTo>
                  <a:lnTo>
                    <a:pt x="869505" y="471474"/>
                  </a:lnTo>
                  <a:lnTo>
                    <a:pt x="163068" y="471474"/>
                  </a:lnTo>
                  <a:lnTo>
                    <a:pt x="151207" y="469065"/>
                  </a:lnTo>
                  <a:lnTo>
                    <a:pt x="141495" y="462505"/>
                  </a:lnTo>
                  <a:lnTo>
                    <a:pt x="134934" y="452797"/>
                  </a:lnTo>
                  <a:lnTo>
                    <a:pt x="132524" y="440944"/>
                  </a:lnTo>
                  <a:lnTo>
                    <a:pt x="134934" y="429090"/>
                  </a:lnTo>
                  <a:lnTo>
                    <a:pt x="141495" y="419382"/>
                  </a:lnTo>
                  <a:lnTo>
                    <a:pt x="151207" y="412822"/>
                  </a:lnTo>
                  <a:lnTo>
                    <a:pt x="163068" y="410413"/>
                  </a:lnTo>
                  <a:lnTo>
                    <a:pt x="869505" y="410413"/>
                  </a:lnTo>
                  <a:lnTo>
                    <a:pt x="869505" y="282727"/>
                  </a:lnTo>
                  <a:lnTo>
                    <a:pt x="434784" y="0"/>
                  </a:lnTo>
                  <a:close/>
                </a:path>
                <a:path w="869950" h="942975">
                  <a:moveTo>
                    <a:pt x="869505" y="536295"/>
                  </a:moveTo>
                  <a:lnTo>
                    <a:pt x="732167" y="536295"/>
                  </a:lnTo>
                  <a:lnTo>
                    <a:pt x="732167" y="942949"/>
                  </a:lnTo>
                  <a:lnTo>
                    <a:pt x="869505" y="942949"/>
                  </a:lnTo>
                  <a:lnTo>
                    <a:pt x="869505" y="536295"/>
                  </a:lnTo>
                  <a:close/>
                </a:path>
                <a:path w="869950" h="942975">
                  <a:moveTo>
                    <a:pt x="389343" y="410413"/>
                  </a:moveTo>
                  <a:lnTo>
                    <a:pt x="253898" y="410413"/>
                  </a:lnTo>
                  <a:lnTo>
                    <a:pt x="265751" y="412822"/>
                  </a:lnTo>
                  <a:lnTo>
                    <a:pt x="275459" y="419382"/>
                  </a:lnTo>
                  <a:lnTo>
                    <a:pt x="282019" y="429090"/>
                  </a:lnTo>
                  <a:lnTo>
                    <a:pt x="284429" y="440944"/>
                  </a:lnTo>
                  <a:lnTo>
                    <a:pt x="282019" y="452797"/>
                  </a:lnTo>
                  <a:lnTo>
                    <a:pt x="275459" y="462505"/>
                  </a:lnTo>
                  <a:lnTo>
                    <a:pt x="265751" y="469065"/>
                  </a:lnTo>
                  <a:lnTo>
                    <a:pt x="253898" y="471474"/>
                  </a:lnTo>
                  <a:lnTo>
                    <a:pt x="389343" y="471474"/>
                  </a:lnTo>
                  <a:lnTo>
                    <a:pt x="377483" y="469065"/>
                  </a:lnTo>
                  <a:lnTo>
                    <a:pt x="367771" y="462505"/>
                  </a:lnTo>
                  <a:lnTo>
                    <a:pt x="361210" y="452797"/>
                  </a:lnTo>
                  <a:lnTo>
                    <a:pt x="358800" y="440944"/>
                  </a:lnTo>
                  <a:lnTo>
                    <a:pt x="361210" y="429090"/>
                  </a:lnTo>
                  <a:lnTo>
                    <a:pt x="367771" y="419382"/>
                  </a:lnTo>
                  <a:lnTo>
                    <a:pt x="377483" y="412822"/>
                  </a:lnTo>
                  <a:lnTo>
                    <a:pt x="389343" y="410413"/>
                  </a:lnTo>
                  <a:close/>
                </a:path>
                <a:path w="869950" h="942975">
                  <a:moveTo>
                    <a:pt x="613943" y="410413"/>
                  </a:moveTo>
                  <a:lnTo>
                    <a:pt x="480174" y="410413"/>
                  </a:lnTo>
                  <a:lnTo>
                    <a:pt x="492020" y="412822"/>
                  </a:lnTo>
                  <a:lnTo>
                    <a:pt x="501724" y="419382"/>
                  </a:lnTo>
                  <a:lnTo>
                    <a:pt x="508283" y="429090"/>
                  </a:lnTo>
                  <a:lnTo>
                    <a:pt x="510692" y="440944"/>
                  </a:lnTo>
                  <a:lnTo>
                    <a:pt x="508283" y="452797"/>
                  </a:lnTo>
                  <a:lnTo>
                    <a:pt x="501724" y="462505"/>
                  </a:lnTo>
                  <a:lnTo>
                    <a:pt x="492020" y="469065"/>
                  </a:lnTo>
                  <a:lnTo>
                    <a:pt x="480174" y="471474"/>
                  </a:lnTo>
                  <a:lnTo>
                    <a:pt x="613943" y="471474"/>
                  </a:lnTo>
                  <a:lnTo>
                    <a:pt x="602089" y="469065"/>
                  </a:lnTo>
                  <a:lnTo>
                    <a:pt x="592381" y="462505"/>
                  </a:lnTo>
                  <a:lnTo>
                    <a:pt x="585822" y="452797"/>
                  </a:lnTo>
                  <a:lnTo>
                    <a:pt x="583412" y="440944"/>
                  </a:lnTo>
                  <a:lnTo>
                    <a:pt x="585822" y="429090"/>
                  </a:lnTo>
                  <a:lnTo>
                    <a:pt x="592381" y="419382"/>
                  </a:lnTo>
                  <a:lnTo>
                    <a:pt x="602089" y="412822"/>
                  </a:lnTo>
                  <a:lnTo>
                    <a:pt x="613943" y="410413"/>
                  </a:lnTo>
                  <a:close/>
                </a:path>
                <a:path w="869950" h="942975">
                  <a:moveTo>
                    <a:pt x="869505" y="410413"/>
                  </a:moveTo>
                  <a:lnTo>
                    <a:pt x="704773" y="410413"/>
                  </a:lnTo>
                  <a:lnTo>
                    <a:pt x="716627" y="412822"/>
                  </a:lnTo>
                  <a:lnTo>
                    <a:pt x="726335" y="419382"/>
                  </a:lnTo>
                  <a:lnTo>
                    <a:pt x="732895" y="429090"/>
                  </a:lnTo>
                  <a:lnTo>
                    <a:pt x="735304" y="440944"/>
                  </a:lnTo>
                  <a:lnTo>
                    <a:pt x="732895" y="452797"/>
                  </a:lnTo>
                  <a:lnTo>
                    <a:pt x="726335" y="462505"/>
                  </a:lnTo>
                  <a:lnTo>
                    <a:pt x="716627" y="469065"/>
                  </a:lnTo>
                  <a:lnTo>
                    <a:pt x="704773" y="471474"/>
                  </a:lnTo>
                  <a:lnTo>
                    <a:pt x="869505" y="471474"/>
                  </a:lnTo>
                  <a:lnTo>
                    <a:pt x="869505" y="410413"/>
                  </a:lnTo>
                  <a:close/>
                </a:path>
              </a:pathLst>
            </a:custGeom>
            <a:solidFill>
              <a:srgbClr val="747F8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9" name="object 339">
              <a:extLst>
                <a:ext uri="{FF2B5EF4-FFF2-40B4-BE49-F238E27FC236}">
                  <a16:creationId xmlns:a16="http://schemas.microsoft.com/office/drawing/2014/main" id="{956249D4-433D-570B-8EF0-1AD81DAB4535}"/>
                </a:ext>
              </a:extLst>
            </p:cNvPr>
            <p:cNvSpPr/>
            <p:nvPr/>
          </p:nvSpPr>
          <p:spPr>
            <a:xfrm>
              <a:off x="7283393" y="2955556"/>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0" name="object 339">
              <a:extLst>
                <a:ext uri="{FF2B5EF4-FFF2-40B4-BE49-F238E27FC236}">
                  <a16:creationId xmlns:a16="http://schemas.microsoft.com/office/drawing/2014/main" id="{56E4D922-02AE-26CC-D6AC-79E5E35137D9}"/>
                </a:ext>
              </a:extLst>
            </p:cNvPr>
            <p:cNvSpPr/>
            <p:nvPr/>
          </p:nvSpPr>
          <p:spPr>
            <a:xfrm>
              <a:off x="7390736" y="2876043"/>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1" name="object 339">
              <a:extLst>
                <a:ext uri="{FF2B5EF4-FFF2-40B4-BE49-F238E27FC236}">
                  <a16:creationId xmlns:a16="http://schemas.microsoft.com/office/drawing/2014/main" id="{F3A3E9FC-0E1F-47CE-CECE-EB0113B9188A}"/>
                </a:ext>
              </a:extLst>
            </p:cNvPr>
            <p:cNvSpPr/>
            <p:nvPr/>
          </p:nvSpPr>
          <p:spPr>
            <a:xfrm>
              <a:off x="7390736" y="2955556"/>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2" name="object 339">
              <a:extLst>
                <a:ext uri="{FF2B5EF4-FFF2-40B4-BE49-F238E27FC236}">
                  <a16:creationId xmlns:a16="http://schemas.microsoft.com/office/drawing/2014/main" id="{4487DA3E-96A4-65CF-C765-64FFA08F5110}"/>
                </a:ext>
              </a:extLst>
            </p:cNvPr>
            <p:cNvSpPr/>
            <p:nvPr/>
          </p:nvSpPr>
          <p:spPr>
            <a:xfrm>
              <a:off x="7498078" y="2876043"/>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3" name="object 339">
              <a:extLst>
                <a:ext uri="{FF2B5EF4-FFF2-40B4-BE49-F238E27FC236}">
                  <a16:creationId xmlns:a16="http://schemas.microsoft.com/office/drawing/2014/main" id="{60B79DA1-8D6E-276D-B22A-CD018F7D5933}"/>
                </a:ext>
              </a:extLst>
            </p:cNvPr>
            <p:cNvSpPr/>
            <p:nvPr/>
          </p:nvSpPr>
          <p:spPr>
            <a:xfrm>
              <a:off x="7498078" y="2955556"/>
              <a:ext cx="91610" cy="0"/>
            </a:xfrm>
            <a:custGeom>
              <a:avLst/>
              <a:gdLst/>
              <a:ahLst/>
              <a:cxnLst/>
              <a:rect l="l" t="t" r="r" b="b"/>
              <a:pathLst>
                <a:path w="151129">
                  <a:moveTo>
                    <a:pt x="0" y="0"/>
                  </a:moveTo>
                  <a:lnTo>
                    <a:pt x="150698" y="0"/>
                  </a:lnTo>
                </a:path>
              </a:pathLst>
            </a:custGeom>
            <a:ln w="74358">
              <a:solidFill>
                <a:srgbClr val="747F8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5" name="object 5">
            <a:extLst>
              <a:ext uri="{FF2B5EF4-FFF2-40B4-BE49-F238E27FC236}">
                <a16:creationId xmlns:a16="http://schemas.microsoft.com/office/drawing/2014/main" id="{D23A055F-9380-9D6E-5C96-A8E57A740110}"/>
              </a:ext>
            </a:extLst>
          </p:cNvPr>
          <p:cNvSpPr/>
          <p:nvPr/>
        </p:nvSpPr>
        <p:spPr>
          <a:xfrm>
            <a:off x="7450711" y="2928275"/>
            <a:ext cx="479418" cy="50934"/>
          </a:xfrm>
          <a:custGeom>
            <a:avLst/>
            <a:gdLst/>
            <a:ahLst/>
            <a:cxnLst/>
            <a:rect l="l" t="t" r="r" b="b"/>
            <a:pathLst>
              <a:path w="267335">
                <a:moveTo>
                  <a:pt x="266915"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546" name="object 10">
            <a:extLst>
              <a:ext uri="{FF2B5EF4-FFF2-40B4-BE49-F238E27FC236}">
                <a16:creationId xmlns:a16="http://schemas.microsoft.com/office/drawing/2014/main" id="{93097373-3959-6E26-9BDE-5E0E09C610BD}"/>
              </a:ext>
            </a:extLst>
          </p:cNvPr>
          <p:cNvSpPr/>
          <p:nvPr/>
        </p:nvSpPr>
        <p:spPr>
          <a:xfrm>
            <a:off x="7851778" y="2826998"/>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8" name="object 10">
            <a:extLst>
              <a:ext uri="{FF2B5EF4-FFF2-40B4-BE49-F238E27FC236}">
                <a16:creationId xmlns:a16="http://schemas.microsoft.com/office/drawing/2014/main" id="{157B3178-6532-F792-0C21-66E49ED97A25}"/>
              </a:ext>
            </a:extLst>
          </p:cNvPr>
          <p:cNvSpPr/>
          <p:nvPr/>
        </p:nvSpPr>
        <p:spPr>
          <a:xfrm>
            <a:off x="6616138" y="4161892"/>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9" name="object 5">
            <a:extLst>
              <a:ext uri="{FF2B5EF4-FFF2-40B4-BE49-F238E27FC236}">
                <a16:creationId xmlns:a16="http://schemas.microsoft.com/office/drawing/2014/main" id="{185B37E9-1470-4CCE-7505-FB8425F6B17A}"/>
              </a:ext>
            </a:extLst>
          </p:cNvPr>
          <p:cNvSpPr/>
          <p:nvPr/>
        </p:nvSpPr>
        <p:spPr>
          <a:xfrm>
            <a:off x="3831735" y="4267363"/>
            <a:ext cx="2858104" cy="44112"/>
          </a:xfrm>
          <a:custGeom>
            <a:avLst/>
            <a:gdLst/>
            <a:ahLst/>
            <a:cxnLst/>
            <a:rect l="l" t="t" r="r" b="b"/>
            <a:pathLst>
              <a:path w="267335">
                <a:moveTo>
                  <a:pt x="266915"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550" name="object 5">
            <a:extLst>
              <a:ext uri="{FF2B5EF4-FFF2-40B4-BE49-F238E27FC236}">
                <a16:creationId xmlns:a16="http://schemas.microsoft.com/office/drawing/2014/main" id="{E7ECDE4F-9B66-BA94-7534-F9A019D5F2BD}"/>
              </a:ext>
            </a:extLst>
          </p:cNvPr>
          <p:cNvSpPr/>
          <p:nvPr/>
        </p:nvSpPr>
        <p:spPr>
          <a:xfrm>
            <a:off x="7550266" y="4259892"/>
            <a:ext cx="401406" cy="47832"/>
          </a:xfrm>
          <a:custGeom>
            <a:avLst/>
            <a:gdLst/>
            <a:ahLst/>
            <a:cxnLst/>
            <a:rect l="l" t="t" r="r" b="b"/>
            <a:pathLst>
              <a:path w="267335">
                <a:moveTo>
                  <a:pt x="266915" y="0"/>
                </a:moveTo>
                <a:lnTo>
                  <a:pt x="0" y="0"/>
                </a:lnTo>
              </a:path>
            </a:pathLst>
          </a:custGeom>
          <a:ln w="67691" cap="rnd">
            <a:solidFill>
              <a:srgbClr val="54D52B"/>
            </a:solidFill>
          </a:ln>
        </p:spPr>
        <p:txBody>
          <a:bodyPr wrap="square" lIns="0" tIns="0" rIns="0" bIns="0" rtlCol="0"/>
          <a:lstStyle/>
          <a:p>
            <a:endParaRPr sz="1050">
              <a:solidFill>
                <a:prstClr val="black"/>
              </a:solidFill>
              <a:latin typeface="Arial" panose="020B0604020202020204"/>
            </a:endParaRPr>
          </a:p>
        </p:txBody>
      </p:sp>
      <p:sp>
        <p:nvSpPr>
          <p:cNvPr id="551" name="object 10">
            <a:extLst>
              <a:ext uri="{FF2B5EF4-FFF2-40B4-BE49-F238E27FC236}">
                <a16:creationId xmlns:a16="http://schemas.microsoft.com/office/drawing/2014/main" id="{95FE2620-A60C-5B8D-210E-5E2E931487CB}"/>
              </a:ext>
            </a:extLst>
          </p:cNvPr>
          <p:cNvSpPr/>
          <p:nvPr/>
        </p:nvSpPr>
        <p:spPr>
          <a:xfrm>
            <a:off x="7848745" y="4155515"/>
            <a:ext cx="218003" cy="226345"/>
          </a:xfrm>
          <a:custGeom>
            <a:avLst/>
            <a:gdLst/>
            <a:ahLst/>
            <a:cxnLst/>
            <a:rect l="l" t="t" r="r" b="b"/>
            <a:pathLst>
              <a:path w="297180" h="250825">
                <a:moveTo>
                  <a:pt x="0" y="0"/>
                </a:moveTo>
                <a:lnTo>
                  <a:pt x="53238" y="125323"/>
                </a:lnTo>
                <a:lnTo>
                  <a:pt x="0" y="250659"/>
                </a:lnTo>
                <a:lnTo>
                  <a:pt x="297091" y="125323"/>
                </a:lnTo>
                <a:lnTo>
                  <a:pt x="0" y="0"/>
                </a:lnTo>
                <a:close/>
              </a:path>
            </a:pathLst>
          </a:custGeom>
          <a:solidFill>
            <a:srgbClr val="54D52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7" name="object 277">
            <a:extLst>
              <a:ext uri="{FF2B5EF4-FFF2-40B4-BE49-F238E27FC236}">
                <a16:creationId xmlns:a16="http://schemas.microsoft.com/office/drawing/2014/main" id="{0EDC0317-889A-CD07-8718-4D1746777655}"/>
              </a:ext>
            </a:extLst>
          </p:cNvPr>
          <p:cNvSpPr txBox="1"/>
          <p:nvPr/>
        </p:nvSpPr>
        <p:spPr>
          <a:xfrm>
            <a:off x="9712781" y="2549974"/>
            <a:ext cx="1116753" cy="132195"/>
          </a:xfrm>
          <a:prstGeom prst="rect">
            <a:avLst/>
          </a:prstGeom>
        </p:spPr>
        <p:txBody>
          <a:bodyPr vert="horz" wrap="square" lIns="0" tIns="13766" rIns="0" bIns="0" rtlCol="0">
            <a:spAutoFit/>
          </a:bodyPr>
          <a:lstStyle>
            <a:defPPr>
              <a:defRPr lang="fr-FR"/>
            </a:defPPr>
            <a:lvl1pPr marL="12700" algn="ctr">
              <a:lnSpc>
                <a:spcPct val="100000"/>
              </a:lnSpc>
              <a:spcBef>
                <a:spcPts val="114"/>
              </a:spcBef>
              <a:defRPr sz="1200" b="1">
                <a:solidFill>
                  <a:schemeClr val="accent1"/>
                </a:solidFill>
                <a:latin typeface="Arial" panose="020B0604020202020204" pitchFamily="34" charset="0"/>
                <a:cs typeface="Arial" panose="020B0604020202020204" pitchFamily="34" charset="0"/>
              </a:defRPr>
            </a:lvl1pPr>
          </a:lstStyle>
          <a:p>
            <a:pPr marL="12700" marR="0" lvl="0" indent="0" algn="ctr" defTabSz="914400" rtl="0" eaLnBrk="1" fontAlgn="auto" latinLnBrk="0" hangingPunct="1">
              <a:lnSpc>
                <a:spcPct val="100000"/>
              </a:lnSpc>
              <a:spcBef>
                <a:spcPts val="600"/>
              </a:spcBef>
              <a:spcAft>
                <a:spcPts val="0"/>
              </a:spcAft>
              <a:buClrTx/>
              <a:buSzTx/>
              <a:buFontTx/>
              <a:buNone/>
              <a:tabLst/>
              <a:defRPr/>
            </a:pPr>
            <a:r>
              <a:rPr kumimoji="0" lang="fr-FR" sz="800" b="1" i="0" u="none" strike="noStrike" kern="1200" cap="none" spc="0" normalizeH="0" baseline="0" noProof="0" dirty="0">
                <a:ln>
                  <a:noFill/>
                </a:ln>
                <a:solidFill>
                  <a:srgbClr val="F00036"/>
                </a:solidFill>
                <a:effectLst/>
                <a:uLnTx/>
                <a:uFillTx/>
                <a:latin typeface="Arial" panose="020B0604020202020204" pitchFamily="34" charset="0"/>
                <a:ea typeface="+mn-ea"/>
                <a:cs typeface="Arial" panose="020B0604020202020204" pitchFamily="34" charset="0"/>
              </a:rPr>
              <a:t>BOUTEILLES</a:t>
            </a:r>
          </a:p>
        </p:txBody>
      </p:sp>
      <p:cxnSp>
        <p:nvCxnSpPr>
          <p:cNvPr id="559" name="Connecteur droit 558">
            <a:extLst>
              <a:ext uri="{FF2B5EF4-FFF2-40B4-BE49-F238E27FC236}">
                <a16:creationId xmlns:a16="http://schemas.microsoft.com/office/drawing/2014/main" id="{5BDA0A3E-6EAF-12FB-075A-0ECE34F7A5F0}"/>
              </a:ext>
            </a:extLst>
          </p:cNvPr>
          <p:cNvCxnSpPr/>
          <p:nvPr/>
        </p:nvCxnSpPr>
        <p:spPr>
          <a:xfrm>
            <a:off x="9272949" y="2744605"/>
            <a:ext cx="1969400" cy="0"/>
          </a:xfrm>
          <a:prstGeom prst="line">
            <a:avLst/>
          </a:prstGeom>
          <a:ln w="15875"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pic>
        <p:nvPicPr>
          <p:cNvPr id="563" name="Image 562">
            <a:extLst>
              <a:ext uri="{FF2B5EF4-FFF2-40B4-BE49-F238E27FC236}">
                <a16:creationId xmlns:a16="http://schemas.microsoft.com/office/drawing/2014/main" id="{DD6D6C08-DA5C-979B-53D4-412C0289BBE7}"/>
              </a:ext>
            </a:extLst>
          </p:cNvPr>
          <p:cNvPicPr>
            <a:picLocks noChangeAspect="1"/>
          </p:cNvPicPr>
          <p:nvPr/>
        </p:nvPicPr>
        <p:blipFill rotWithShape="1">
          <a:blip r:embed="rId50"/>
          <a:srcRect t="15388" r="34525" b="14289"/>
          <a:stretch/>
        </p:blipFill>
        <p:spPr>
          <a:xfrm>
            <a:off x="9870540" y="3353173"/>
            <a:ext cx="339341" cy="364471"/>
          </a:xfrm>
          <a:prstGeom prst="rect">
            <a:avLst/>
          </a:prstGeom>
        </p:spPr>
      </p:pic>
      <p:sp>
        <p:nvSpPr>
          <p:cNvPr id="591" name="object 103">
            <a:extLst>
              <a:ext uri="{FF2B5EF4-FFF2-40B4-BE49-F238E27FC236}">
                <a16:creationId xmlns:a16="http://schemas.microsoft.com/office/drawing/2014/main" id="{EFC87678-694F-5AFA-1E8D-4E278ECC8146}"/>
              </a:ext>
            </a:extLst>
          </p:cNvPr>
          <p:cNvSpPr/>
          <p:nvPr/>
        </p:nvSpPr>
        <p:spPr>
          <a:xfrm>
            <a:off x="8044689" y="4353128"/>
            <a:ext cx="758687" cy="264058"/>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2" name="Rectangle : coins arrondis 591">
            <a:extLst>
              <a:ext uri="{FF2B5EF4-FFF2-40B4-BE49-F238E27FC236}">
                <a16:creationId xmlns:a16="http://schemas.microsoft.com/office/drawing/2014/main" id="{1A9581EF-739A-A900-AC94-89DA6224967B}"/>
              </a:ext>
            </a:extLst>
          </p:cNvPr>
          <p:cNvSpPr/>
          <p:nvPr/>
        </p:nvSpPr>
        <p:spPr>
          <a:xfrm>
            <a:off x="8099742" y="3957186"/>
            <a:ext cx="426494" cy="150527"/>
          </a:xfrm>
          <a:prstGeom prst="roundRect">
            <a:avLst>
              <a:gd name="adj" fmla="val 25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object 168">
            <a:extLst>
              <a:ext uri="{FF2B5EF4-FFF2-40B4-BE49-F238E27FC236}">
                <a16:creationId xmlns:a16="http://schemas.microsoft.com/office/drawing/2014/main" id="{23B208BA-9F08-90B4-A57A-6B733432C003}"/>
              </a:ext>
            </a:extLst>
          </p:cNvPr>
          <p:cNvSpPr/>
          <p:nvPr/>
        </p:nvSpPr>
        <p:spPr>
          <a:xfrm>
            <a:off x="8093618" y="3933606"/>
            <a:ext cx="643799" cy="305896"/>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 name="Groupe 5">
            <a:extLst>
              <a:ext uri="{FF2B5EF4-FFF2-40B4-BE49-F238E27FC236}">
                <a16:creationId xmlns:a16="http://schemas.microsoft.com/office/drawing/2014/main" id="{4DFC8947-86B7-C9CB-9329-B0880FF44844}"/>
              </a:ext>
            </a:extLst>
          </p:cNvPr>
          <p:cNvGrpSpPr/>
          <p:nvPr/>
        </p:nvGrpSpPr>
        <p:grpSpPr>
          <a:xfrm>
            <a:off x="193616" y="5821712"/>
            <a:ext cx="818758" cy="494529"/>
            <a:chOff x="172581" y="5941042"/>
            <a:chExt cx="818758" cy="494529"/>
          </a:xfrm>
        </p:grpSpPr>
        <p:pic>
          <p:nvPicPr>
            <p:cNvPr id="7" name="Graphique 6" descr="Ligne fléchée : demi-tour horizontal avec un remplissage uni">
              <a:hlinkClick r:id="rId52" action="ppaction://hlinksldjump"/>
              <a:extLst>
                <a:ext uri="{FF2B5EF4-FFF2-40B4-BE49-F238E27FC236}">
                  <a16:creationId xmlns:a16="http://schemas.microsoft.com/office/drawing/2014/main" id="{85E002F7-ED07-B058-911F-1DA73EE592F7}"/>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flipH="1">
              <a:off x="172581" y="6051366"/>
              <a:ext cx="384205" cy="384205"/>
            </a:xfrm>
            <a:prstGeom prst="rect">
              <a:avLst/>
            </a:prstGeom>
          </p:spPr>
        </p:pic>
        <p:pic>
          <p:nvPicPr>
            <p:cNvPr id="8" name="Graphique 7" descr="Logement avec un remplissage uni">
              <a:hlinkClick r:id="rId52" action="ppaction://hlinksldjump"/>
              <a:extLst>
                <a:ext uri="{FF2B5EF4-FFF2-40B4-BE49-F238E27FC236}">
                  <a16:creationId xmlns:a16="http://schemas.microsoft.com/office/drawing/2014/main" id="{C0DFECB7-6D16-575C-5BF6-6F7943E06220}"/>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14499282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 74" descr="Une image contenant texte, équipement électronique&#10;&#10;Description générée automatiquement">
            <a:extLst>
              <a:ext uri="{FF2B5EF4-FFF2-40B4-BE49-F238E27FC236}">
                <a16:creationId xmlns:a16="http://schemas.microsoft.com/office/drawing/2014/main" id="{FA48D4AB-A777-4795-F2EF-D9283F8D92A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76" name="Rectangle 75">
            <a:extLst>
              <a:ext uri="{FF2B5EF4-FFF2-40B4-BE49-F238E27FC236}">
                <a16:creationId xmlns:a16="http://schemas.microsoft.com/office/drawing/2014/main" id="{3AF329AF-3EBC-77BF-BC96-4F88692ACE0F}"/>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A7A31BED-B897-6B24-91D3-26AD07446CAC}"/>
              </a:ext>
            </a:extLst>
          </p:cNvPr>
          <p:cNvGrpSpPr/>
          <p:nvPr/>
        </p:nvGrpSpPr>
        <p:grpSpPr>
          <a:xfrm rot="10800000" flipH="1" flipV="1">
            <a:off x="1626857" y="2755099"/>
            <a:ext cx="1716417" cy="2096984"/>
            <a:chOff x="969633" y="178462"/>
            <a:chExt cx="2047865" cy="2501921"/>
          </a:xfrm>
        </p:grpSpPr>
        <p:sp>
          <p:nvSpPr>
            <p:cNvPr id="9" name="Rectangle : coins arrondis 8">
              <a:extLst>
                <a:ext uri="{FF2B5EF4-FFF2-40B4-BE49-F238E27FC236}">
                  <a16:creationId xmlns:a16="http://schemas.microsoft.com/office/drawing/2014/main" id="{5713D40D-0822-1F34-5136-1967610BD036}"/>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B63D5EB7-5D42-6866-D340-F1B31B864B57}"/>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 coins arrondis 11">
              <a:extLst>
                <a:ext uri="{FF2B5EF4-FFF2-40B4-BE49-F238E27FC236}">
                  <a16:creationId xmlns:a16="http://schemas.microsoft.com/office/drawing/2014/main" id="{B6072A15-4393-E525-708B-92CDC59B51AF}"/>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 coins arrondis 19">
              <a:extLst>
                <a:ext uri="{FF2B5EF4-FFF2-40B4-BE49-F238E27FC236}">
                  <a16:creationId xmlns:a16="http://schemas.microsoft.com/office/drawing/2014/main" id="{CA2BC59F-0AEC-0CE4-374A-FCD5175AE9B4}"/>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 coins arrondis 20">
              <a:extLst>
                <a:ext uri="{FF2B5EF4-FFF2-40B4-BE49-F238E27FC236}">
                  <a16:creationId xmlns:a16="http://schemas.microsoft.com/office/drawing/2014/main" id="{A9B84D5B-130E-FE5F-64DD-7813E8401121}"/>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 coins arrondis 21">
              <a:extLst>
                <a:ext uri="{FF2B5EF4-FFF2-40B4-BE49-F238E27FC236}">
                  <a16:creationId xmlns:a16="http://schemas.microsoft.com/office/drawing/2014/main" id="{D8233849-945F-77BC-B1E5-1B22F0303719}"/>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 coins arrondis 22">
              <a:extLst>
                <a:ext uri="{FF2B5EF4-FFF2-40B4-BE49-F238E27FC236}">
                  <a16:creationId xmlns:a16="http://schemas.microsoft.com/office/drawing/2014/main" id="{6C000967-7F64-92F6-6949-9546A539BCAC}"/>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 coins arrondis 23">
              <a:extLst>
                <a:ext uri="{FF2B5EF4-FFF2-40B4-BE49-F238E27FC236}">
                  <a16:creationId xmlns:a16="http://schemas.microsoft.com/office/drawing/2014/main" id="{FAF7A98B-2F8B-6434-27E6-B022EB27723A}"/>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 coins arrondis 25">
              <a:extLst>
                <a:ext uri="{FF2B5EF4-FFF2-40B4-BE49-F238E27FC236}">
                  <a16:creationId xmlns:a16="http://schemas.microsoft.com/office/drawing/2014/main" id="{575BAB22-74CC-4548-D673-751FDDBAFF15}"/>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Rectangle : coins arrondis 26">
              <a:extLst>
                <a:ext uri="{FF2B5EF4-FFF2-40B4-BE49-F238E27FC236}">
                  <a16:creationId xmlns:a16="http://schemas.microsoft.com/office/drawing/2014/main" id="{379F17E8-6941-79CD-866C-4ECA870491CF}"/>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 coins arrondis 29">
              <a:extLst>
                <a:ext uri="{FF2B5EF4-FFF2-40B4-BE49-F238E27FC236}">
                  <a16:creationId xmlns:a16="http://schemas.microsoft.com/office/drawing/2014/main" id="{76421B7A-DE7A-7F1A-EB3F-285DC2D0EACE}"/>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 coins arrondis 30">
              <a:extLst>
                <a:ext uri="{FF2B5EF4-FFF2-40B4-BE49-F238E27FC236}">
                  <a16:creationId xmlns:a16="http://schemas.microsoft.com/office/drawing/2014/main" id="{6681C0F8-B06F-D114-1417-FFED8B0D0C16}"/>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 coins arrondis 31">
              <a:extLst>
                <a:ext uri="{FF2B5EF4-FFF2-40B4-BE49-F238E27FC236}">
                  <a16:creationId xmlns:a16="http://schemas.microsoft.com/office/drawing/2014/main" id="{AAFAB56D-0F4A-FF57-F778-F1769E7052D9}"/>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object 7">
            <a:extLst>
              <a:ext uri="{FF2B5EF4-FFF2-40B4-BE49-F238E27FC236}">
                <a16:creationId xmlns:a16="http://schemas.microsoft.com/office/drawing/2014/main" id="{FF030C1F-E85D-7D65-BC49-402931264D81}"/>
              </a:ext>
            </a:extLst>
          </p:cNvPr>
          <p:cNvSpPr txBox="1"/>
          <p:nvPr/>
        </p:nvSpPr>
        <p:spPr>
          <a:xfrm>
            <a:off x="1452034" y="422229"/>
            <a:ext cx="8701565"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Un approvisionnement autonome</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sp>
        <p:nvSpPr>
          <p:cNvPr id="16" name="object 3">
            <a:extLst>
              <a:ext uri="{FF2B5EF4-FFF2-40B4-BE49-F238E27FC236}">
                <a16:creationId xmlns:a16="http://schemas.microsoft.com/office/drawing/2014/main" id="{FF6EA004-A1F5-52A1-7247-81BE137C001C}"/>
              </a:ext>
            </a:extLst>
          </p:cNvPr>
          <p:cNvSpPr txBox="1"/>
          <p:nvPr/>
        </p:nvSpPr>
        <p:spPr>
          <a:xfrm>
            <a:off x="1470572" y="1176816"/>
            <a:ext cx="3982271" cy="996973"/>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Nos équipes </a:t>
            </a:r>
            <a:r>
              <a:rPr kumimoji="0" lang="fr-FR"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Supply</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nous permettent  d’obtenir </a:t>
            </a: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au meilleur prix </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les quantités adéquates au bon endroit au bon moment, sur toute la zone Europe.</a:t>
            </a:r>
          </a:p>
        </p:txBody>
      </p:sp>
      <p:sp>
        <p:nvSpPr>
          <p:cNvPr id="13" name="Date Placeholder 3">
            <a:extLst>
              <a:ext uri="{FF2B5EF4-FFF2-40B4-BE49-F238E27FC236}">
                <a16:creationId xmlns:a16="http://schemas.microsoft.com/office/drawing/2014/main" id="{51C5A152-CFA3-9B93-32DA-E88D3CCD13C1}"/>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4" name="Ellipse 13">
            <a:extLst>
              <a:ext uri="{FF2B5EF4-FFF2-40B4-BE49-F238E27FC236}">
                <a16:creationId xmlns:a16="http://schemas.microsoft.com/office/drawing/2014/main" id="{BC229124-1700-A9DD-8A61-DBDEF1AC0DB6}"/>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Espace réservé du numéro de diapositive 2">
            <a:extLst>
              <a:ext uri="{FF2B5EF4-FFF2-40B4-BE49-F238E27FC236}">
                <a16:creationId xmlns:a16="http://schemas.microsoft.com/office/drawing/2014/main" id="{E3D6EB9A-4B4A-6011-8EA9-15FA76100494}"/>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77" name="Groupe 76">
            <a:extLst>
              <a:ext uri="{FF2B5EF4-FFF2-40B4-BE49-F238E27FC236}">
                <a16:creationId xmlns:a16="http://schemas.microsoft.com/office/drawing/2014/main" id="{3DAC99B5-35FD-B587-7177-E0059D796368}"/>
              </a:ext>
            </a:extLst>
          </p:cNvPr>
          <p:cNvGrpSpPr/>
          <p:nvPr/>
        </p:nvGrpSpPr>
        <p:grpSpPr>
          <a:xfrm>
            <a:off x="5451347" y="603254"/>
            <a:ext cx="5621346" cy="5730980"/>
            <a:chOff x="5451347" y="603254"/>
            <a:chExt cx="5621346" cy="5730980"/>
          </a:xfrm>
        </p:grpSpPr>
        <p:pic>
          <p:nvPicPr>
            <p:cNvPr id="37" name="Graphique 36">
              <a:extLst>
                <a:ext uri="{FF2B5EF4-FFF2-40B4-BE49-F238E27FC236}">
                  <a16:creationId xmlns:a16="http://schemas.microsoft.com/office/drawing/2014/main" id="{409E1F3A-AA8B-B279-907E-A3E3745019E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449307">
              <a:off x="5671132" y="1109056"/>
              <a:ext cx="4891198" cy="5225178"/>
            </a:xfrm>
            <a:prstGeom prst="rect">
              <a:avLst/>
            </a:prstGeom>
          </p:spPr>
        </p:pic>
        <p:sp>
          <p:nvSpPr>
            <p:cNvPr id="38" name="Forme libre : forme 37">
              <a:extLst>
                <a:ext uri="{FF2B5EF4-FFF2-40B4-BE49-F238E27FC236}">
                  <a16:creationId xmlns:a16="http://schemas.microsoft.com/office/drawing/2014/main" id="{00D00C57-2D80-6513-B875-A894F2F992B7}"/>
                </a:ext>
              </a:extLst>
            </p:cNvPr>
            <p:cNvSpPr/>
            <p:nvPr/>
          </p:nvSpPr>
          <p:spPr>
            <a:xfrm>
              <a:off x="6851565" y="1871330"/>
              <a:ext cx="2700670" cy="1467293"/>
            </a:xfrm>
            <a:custGeom>
              <a:avLst/>
              <a:gdLst>
                <a:gd name="connsiteX0" fmla="*/ 0 w 2700670"/>
                <a:gd name="connsiteY0" fmla="*/ 478465 h 1467293"/>
                <a:gd name="connsiteX1" fmla="*/ 765544 w 2700670"/>
                <a:gd name="connsiteY1" fmla="*/ 648586 h 1467293"/>
                <a:gd name="connsiteX2" fmla="*/ 2243470 w 2700670"/>
                <a:gd name="connsiteY2" fmla="*/ 1467293 h 1467293"/>
                <a:gd name="connsiteX3" fmla="*/ 2488019 w 2700670"/>
                <a:gd name="connsiteY3" fmla="*/ 1424763 h 1467293"/>
                <a:gd name="connsiteX4" fmla="*/ 2700670 w 2700670"/>
                <a:gd name="connsiteY4" fmla="*/ 967563 h 1467293"/>
                <a:gd name="connsiteX5" fmla="*/ 2530549 w 2700670"/>
                <a:gd name="connsiteY5" fmla="*/ 627321 h 1467293"/>
                <a:gd name="connsiteX6" fmla="*/ 2604977 w 2700670"/>
                <a:gd name="connsiteY6" fmla="*/ 552893 h 1467293"/>
                <a:gd name="connsiteX7" fmla="*/ 2573079 w 2700670"/>
                <a:gd name="connsiteY7" fmla="*/ 0 h 146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0670" h="1467293">
                  <a:moveTo>
                    <a:pt x="0" y="478465"/>
                  </a:moveTo>
                  <a:lnTo>
                    <a:pt x="765544" y="648586"/>
                  </a:lnTo>
                  <a:lnTo>
                    <a:pt x="2243470" y="1467293"/>
                  </a:lnTo>
                  <a:lnTo>
                    <a:pt x="2488019" y="1424763"/>
                  </a:lnTo>
                  <a:lnTo>
                    <a:pt x="2700670" y="967563"/>
                  </a:lnTo>
                  <a:lnTo>
                    <a:pt x="2530549" y="627321"/>
                  </a:lnTo>
                  <a:lnTo>
                    <a:pt x="2604977" y="552893"/>
                  </a:lnTo>
                  <a:lnTo>
                    <a:pt x="2573079" y="0"/>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Forme libre : forme 38">
              <a:extLst>
                <a:ext uri="{FF2B5EF4-FFF2-40B4-BE49-F238E27FC236}">
                  <a16:creationId xmlns:a16="http://schemas.microsoft.com/office/drawing/2014/main" id="{C452F319-8533-2190-B850-B26AEEDA8A60}"/>
                </a:ext>
              </a:extLst>
            </p:cNvPr>
            <p:cNvSpPr/>
            <p:nvPr/>
          </p:nvSpPr>
          <p:spPr>
            <a:xfrm>
              <a:off x="6872830" y="2998381"/>
              <a:ext cx="1679944" cy="765545"/>
            </a:xfrm>
            <a:custGeom>
              <a:avLst/>
              <a:gdLst>
                <a:gd name="connsiteX0" fmla="*/ 0 w 1679944"/>
                <a:gd name="connsiteY0" fmla="*/ 637953 h 818707"/>
                <a:gd name="connsiteX1" fmla="*/ 563526 w 1679944"/>
                <a:gd name="connsiteY1" fmla="*/ 818707 h 818707"/>
                <a:gd name="connsiteX2" fmla="*/ 1392865 w 1679944"/>
                <a:gd name="connsiteY2" fmla="*/ 595423 h 818707"/>
                <a:gd name="connsiteX3" fmla="*/ 1679944 w 1679944"/>
                <a:gd name="connsiteY3" fmla="*/ 393405 h 818707"/>
                <a:gd name="connsiteX4" fmla="*/ 1637414 w 1679944"/>
                <a:gd name="connsiteY4" fmla="*/ 0 h 818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944" h="818707">
                  <a:moveTo>
                    <a:pt x="0" y="637953"/>
                  </a:moveTo>
                  <a:lnTo>
                    <a:pt x="563526" y="818707"/>
                  </a:lnTo>
                  <a:lnTo>
                    <a:pt x="1392865" y="595423"/>
                  </a:lnTo>
                  <a:lnTo>
                    <a:pt x="1679944" y="393405"/>
                  </a:lnTo>
                  <a:lnTo>
                    <a:pt x="1637414" y="0"/>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orme libre : forme 39">
              <a:extLst>
                <a:ext uri="{FF2B5EF4-FFF2-40B4-BE49-F238E27FC236}">
                  <a16:creationId xmlns:a16="http://schemas.microsoft.com/office/drawing/2014/main" id="{A71C6C16-2B33-1593-D1A2-DB68914CD634}"/>
                </a:ext>
              </a:extLst>
            </p:cNvPr>
            <p:cNvSpPr/>
            <p:nvPr/>
          </p:nvSpPr>
          <p:spPr>
            <a:xfrm>
              <a:off x="7606476" y="3593804"/>
              <a:ext cx="744279" cy="1998922"/>
            </a:xfrm>
            <a:custGeom>
              <a:avLst/>
              <a:gdLst>
                <a:gd name="connsiteX0" fmla="*/ 616689 w 744279"/>
                <a:gd name="connsiteY0" fmla="*/ 0 h 1977656"/>
                <a:gd name="connsiteX1" fmla="*/ 744279 w 744279"/>
                <a:gd name="connsiteY1" fmla="*/ 276446 h 1977656"/>
                <a:gd name="connsiteX2" fmla="*/ 308344 w 744279"/>
                <a:gd name="connsiteY2" fmla="*/ 1275907 h 1977656"/>
                <a:gd name="connsiteX3" fmla="*/ 510363 w 744279"/>
                <a:gd name="connsiteY3" fmla="*/ 1573618 h 1977656"/>
                <a:gd name="connsiteX4" fmla="*/ 10633 w 744279"/>
                <a:gd name="connsiteY4" fmla="*/ 1871330 h 1977656"/>
                <a:gd name="connsiteX5" fmla="*/ 0 w 744279"/>
                <a:gd name="connsiteY5" fmla="*/ 1977656 h 19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279" h="1977656">
                  <a:moveTo>
                    <a:pt x="616689" y="0"/>
                  </a:moveTo>
                  <a:lnTo>
                    <a:pt x="744279" y="276446"/>
                  </a:lnTo>
                  <a:lnTo>
                    <a:pt x="308344" y="1275907"/>
                  </a:lnTo>
                  <a:lnTo>
                    <a:pt x="510363" y="1573618"/>
                  </a:lnTo>
                  <a:lnTo>
                    <a:pt x="10633" y="1871330"/>
                  </a:lnTo>
                  <a:lnTo>
                    <a:pt x="0" y="1977656"/>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Forme libre : forme 40">
              <a:extLst>
                <a:ext uri="{FF2B5EF4-FFF2-40B4-BE49-F238E27FC236}">
                  <a16:creationId xmlns:a16="http://schemas.microsoft.com/office/drawing/2014/main" id="{11E58282-103C-0996-8FB3-BB13568E1385}"/>
                </a:ext>
              </a:extLst>
            </p:cNvPr>
            <p:cNvSpPr/>
            <p:nvPr/>
          </p:nvSpPr>
          <p:spPr>
            <a:xfrm>
              <a:off x="9435277" y="3104707"/>
              <a:ext cx="255181" cy="414670"/>
            </a:xfrm>
            <a:custGeom>
              <a:avLst/>
              <a:gdLst>
                <a:gd name="connsiteX0" fmla="*/ 0 w 308344"/>
                <a:gd name="connsiteY0" fmla="*/ 0 h 499730"/>
                <a:gd name="connsiteX1" fmla="*/ 308344 w 308344"/>
                <a:gd name="connsiteY1" fmla="*/ 499730 h 499730"/>
              </a:gdLst>
              <a:ahLst/>
              <a:cxnLst>
                <a:cxn ang="0">
                  <a:pos x="connsiteX0" y="connsiteY0"/>
                </a:cxn>
                <a:cxn ang="0">
                  <a:pos x="connsiteX1" y="connsiteY1"/>
                </a:cxn>
              </a:cxnLst>
              <a:rect l="l" t="t" r="r" b="b"/>
              <a:pathLst>
                <a:path w="308344" h="499730">
                  <a:moveTo>
                    <a:pt x="0" y="0"/>
                  </a:moveTo>
                  <a:lnTo>
                    <a:pt x="308344" y="499730"/>
                  </a:lnTo>
                </a:path>
              </a:pathLst>
            </a:cu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5" name="Image 44">
              <a:extLst>
                <a:ext uri="{FF2B5EF4-FFF2-40B4-BE49-F238E27FC236}">
                  <a16:creationId xmlns:a16="http://schemas.microsoft.com/office/drawing/2014/main" id="{7DCF72B5-7C67-C5EF-ADD1-1390F6E050C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8956811" y="925033"/>
              <a:ext cx="1350335" cy="648586"/>
            </a:xfrm>
            <a:prstGeom prst="rect">
              <a:avLst/>
            </a:prstGeom>
          </p:spPr>
        </p:pic>
        <p:pic>
          <p:nvPicPr>
            <p:cNvPr id="46" name="Image 45">
              <a:extLst>
                <a:ext uri="{FF2B5EF4-FFF2-40B4-BE49-F238E27FC236}">
                  <a16:creationId xmlns:a16="http://schemas.microsoft.com/office/drawing/2014/main" id="{BC6FDE9A-24E8-BC81-0FC5-F05F3D1276F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6564485" y="2700671"/>
              <a:ext cx="1350335" cy="648586"/>
            </a:xfrm>
            <a:prstGeom prst="rect">
              <a:avLst/>
            </a:prstGeom>
          </p:spPr>
        </p:pic>
        <p:pic>
          <p:nvPicPr>
            <p:cNvPr id="47" name="Image 46">
              <a:extLst>
                <a:ext uri="{FF2B5EF4-FFF2-40B4-BE49-F238E27FC236}">
                  <a16:creationId xmlns:a16="http://schemas.microsoft.com/office/drawing/2014/main" id="{E7E0BDA3-E28F-C73F-44C3-36409B78A7E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8425183" y="4593266"/>
              <a:ext cx="1350335" cy="648586"/>
            </a:xfrm>
            <a:prstGeom prst="rect">
              <a:avLst/>
            </a:prstGeom>
          </p:spPr>
        </p:pic>
        <p:pic>
          <p:nvPicPr>
            <p:cNvPr id="48" name="Image 47">
              <a:extLst>
                <a:ext uri="{FF2B5EF4-FFF2-40B4-BE49-F238E27FC236}">
                  <a16:creationId xmlns:a16="http://schemas.microsoft.com/office/drawing/2014/main" id="{86D0853E-2098-5011-EA55-F6CE05A9E18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8967442" y="3423684"/>
              <a:ext cx="531629" cy="627322"/>
            </a:xfrm>
            <a:prstGeom prst="rect">
              <a:avLst/>
            </a:prstGeom>
          </p:spPr>
        </p:pic>
        <p:cxnSp>
          <p:nvCxnSpPr>
            <p:cNvPr id="50" name="Connecteur droit avec flèche 49">
              <a:extLst>
                <a:ext uri="{FF2B5EF4-FFF2-40B4-BE49-F238E27FC236}">
                  <a16:creationId xmlns:a16="http://schemas.microsoft.com/office/drawing/2014/main" id="{ADA5F58B-DDC0-BBC9-4BA9-394C3130FDCD}"/>
                </a:ext>
              </a:extLst>
            </p:cNvPr>
            <p:cNvCxnSpPr/>
            <p:nvPr/>
          </p:nvCxnSpPr>
          <p:spPr>
            <a:xfrm>
              <a:off x="8839854" y="648586"/>
              <a:ext cx="0" cy="808074"/>
            </a:xfrm>
            <a:prstGeom prst="straightConnector1">
              <a:avLst/>
            </a:prstGeom>
            <a:ln w="34925" cap="rnd">
              <a:prstDash val="sysDot"/>
              <a:round/>
              <a:tailEnd type="stealth" w="lg" len="lg"/>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D79DD8FA-06DA-AE00-47A8-FE88CA1A23E1}"/>
                </a:ext>
              </a:extLst>
            </p:cNvPr>
            <p:cNvCxnSpPr>
              <a:cxnSpLocks/>
            </p:cNvCxnSpPr>
            <p:nvPr/>
          </p:nvCxnSpPr>
          <p:spPr>
            <a:xfrm>
              <a:off x="5479965" y="3200400"/>
              <a:ext cx="956931" cy="0"/>
            </a:xfrm>
            <a:prstGeom prst="straightConnector1">
              <a:avLst/>
            </a:prstGeom>
            <a:ln w="34925" cap="rnd">
              <a:prstDash val="sysDot"/>
              <a:round/>
              <a:tailEnd type="stealth" w="lg"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9056B0EA-EE2D-635D-335F-5B230E96AECF}"/>
                </a:ext>
              </a:extLst>
            </p:cNvPr>
            <p:cNvCxnSpPr>
              <a:cxnSpLocks/>
            </p:cNvCxnSpPr>
            <p:nvPr/>
          </p:nvCxnSpPr>
          <p:spPr>
            <a:xfrm>
              <a:off x="5830839" y="4423144"/>
              <a:ext cx="910856" cy="0"/>
            </a:xfrm>
            <a:prstGeom prst="straightConnector1">
              <a:avLst/>
            </a:prstGeom>
            <a:ln w="34925" cap="rnd">
              <a:prstDash val="sysDot"/>
              <a:round/>
              <a:tailEnd type="stealth" w="lg" len="lg"/>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C4B45CA9-C243-FE4D-0A58-3D5F66A736B8}"/>
                </a:ext>
              </a:extLst>
            </p:cNvPr>
            <p:cNvCxnSpPr>
              <a:cxnSpLocks/>
            </p:cNvCxnSpPr>
            <p:nvPr/>
          </p:nvCxnSpPr>
          <p:spPr>
            <a:xfrm flipV="1">
              <a:off x="8978077" y="5337544"/>
              <a:ext cx="0" cy="616688"/>
            </a:xfrm>
            <a:prstGeom prst="straightConnector1">
              <a:avLst/>
            </a:prstGeom>
            <a:ln w="34925" cap="rnd">
              <a:prstDash val="sysDot"/>
              <a:round/>
              <a:tailEnd type="stealth" w="lg" len="lg"/>
            </a:ln>
          </p:spPr>
          <p:style>
            <a:lnRef idx="1">
              <a:schemeClr val="accent1"/>
            </a:lnRef>
            <a:fillRef idx="0">
              <a:schemeClr val="accent1"/>
            </a:fillRef>
            <a:effectRef idx="0">
              <a:schemeClr val="accent1"/>
            </a:effectRef>
            <a:fontRef idx="minor">
              <a:schemeClr val="tx1"/>
            </a:fontRef>
          </p:style>
        </p:cxnSp>
        <p:sp>
          <p:nvSpPr>
            <p:cNvPr id="56" name="object 3">
              <a:extLst>
                <a:ext uri="{FF2B5EF4-FFF2-40B4-BE49-F238E27FC236}">
                  <a16:creationId xmlns:a16="http://schemas.microsoft.com/office/drawing/2014/main" id="{93780F65-0008-EDE7-41E5-92CCC6D6FD17}"/>
                </a:ext>
              </a:extLst>
            </p:cNvPr>
            <p:cNvSpPr txBox="1"/>
            <p:nvPr/>
          </p:nvSpPr>
          <p:spPr>
            <a:xfrm>
              <a:off x="8960091" y="603254"/>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ANVERS</a:t>
              </a:r>
            </a:p>
          </p:txBody>
        </p:sp>
        <p:sp>
          <p:nvSpPr>
            <p:cNvPr id="57" name="object 3">
              <a:extLst>
                <a:ext uri="{FF2B5EF4-FFF2-40B4-BE49-F238E27FC236}">
                  <a16:creationId xmlns:a16="http://schemas.microsoft.com/office/drawing/2014/main" id="{A13D03F4-3296-71F6-89E3-B700322AE253}"/>
                </a:ext>
              </a:extLst>
            </p:cNvPr>
            <p:cNvSpPr txBox="1"/>
            <p:nvPr/>
          </p:nvSpPr>
          <p:spPr>
            <a:xfrm>
              <a:off x="5451347" y="2857356"/>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DONGES</a:t>
              </a:r>
            </a:p>
          </p:txBody>
        </p:sp>
        <p:sp>
          <p:nvSpPr>
            <p:cNvPr id="59" name="object 3">
              <a:extLst>
                <a:ext uri="{FF2B5EF4-FFF2-40B4-BE49-F238E27FC236}">
                  <a16:creationId xmlns:a16="http://schemas.microsoft.com/office/drawing/2014/main" id="{778554C3-AFE3-51D0-C7CF-292DECBE5577}"/>
                </a:ext>
              </a:extLst>
            </p:cNvPr>
            <p:cNvSpPr txBox="1"/>
            <p:nvPr/>
          </p:nvSpPr>
          <p:spPr>
            <a:xfrm>
              <a:off x="5791590" y="4090732"/>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AMBÈS</a:t>
              </a:r>
            </a:p>
          </p:txBody>
        </p:sp>
        <p:pic>
          <p:nvPicPr>
            <p:cNvPr id="61" name="Image 60">
              <a:extLst>
                <a:ext uri="{FF2B5EF4-FFF2-40B4-BE49-F238E27FC236}">
                  <a16:creationId xmlns:a16="http://schemas.microsoft.com/office/drawing/2014/main" id="{1E2C47CE-7741-3875-6F86-E4105A6B719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6894095" y="3987208"/>
              <a:ext cx="829339" cy="637955"/>
            </a:xfrm>
            <a:prstGeom prst="rect">
              <a:avLst/>
            </a:prstGeom>
          </p:spPr>
        </p:pic>
        <p:sp>
          <p:nvSpPr>
            <p:cNvPr id="64" name="Forme libre : forme 63">
              <a:extLst>
                <a:ext uri="{FF2B5EF4-FFF2-40B4-BE49-F238E27FC236}">
                  <a16:creationId xmlns:a16="http://schemas.microsoft.com/office/drawing/2014/main" id="{57D527DD-3D81-8982-70A1-302A079AECFA}"/>
                </a:ext>
              </a:extLst>
            </p:cNvPr>
            <p:cNvSpPr/>
            <p:nvPr/>
          </p:nvSpPr>
          <p:spPr>
            <a:xfrm>
              <a:off x="7106746" y="3338623"/>
              <a:ext cx="297712" cy="191386"/>
            </a:xfrm>
            <a:custGeom>
              <a:avLst/>
              <a:gdLst>
                <a:gd name="connsiteX0" fmla="*/ 0 w 297712"/>
                <a:gd name="connsiteY0" fmla="*/ 0 h 191386"/>
                <a:gd name="connsiteX1" fmla="*/ 0 w 297712"/>
                <a:gd name="connsiteY1" fmla="*/ 191386 h 191386"/>
                <a:gd name="connsiteX2" fmla="*/ 297712 w 297712"/>
                <a:gd name="connsiteY2" fmla="*/ 191386 h 191386"/>
              </a:gdLst>
              <a:ahLst/>
              <a:cxnLst>
                <a:cxn ang="0">
                  <a:pos x="connsiteX0" y="connsiteY0"/>
                </a:cxn>
                <a:cxn ang="0">
                  <a:pos x="connsiteX1" y="connsiteY1"/>
                </a:cxn>
                <a:cxn ang="0">
                  <a:pos x="connsiteX2" y="connsiteY2"/>
                </a:cxn>
              </a:cxnLst>
              <a:rect l="l" t="t" r="r" b="b"/>
              <a:pathLst>
                <a:path w="297712" h="191386">
                  <a:moveTo>
                    <a:pt x="0" y="0"/>
                  </a:moveTo>
                  <a:lnTo>
                    <a:pt x="0" y="191386"/>
                  </a:lnTo>
                  <a:lnTo>
                    <a:pt x="297712" y="191386"/>
                  </a:lnTo>
                </a:path>
              </a:pathLst>
            </a:custGeom>
            <a:ln w="34925" cap="rnd">
              <a:solidFill>
                <a:schemeClr val="accent4"/>
              </a:solidFill>
              <a:prstDash val="solid"/>
              <a:roun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orme libre : forme 64">
              <a:extLst>
                <a:ext uri="{FF2B5EF4-FFF2-40B4-BE49-F238E27FC236}">
                  <a16:creationId xmlns:a16="http://schemas.microsoft.com/office/drawing/2014/main" id="{39C19412-4AF7-8065-54CB-188E802C3DB5}"/>
                </a:ext>
              </a:extLst>
            </p:cNvPr>
            <p:cNvSpPr/>
            <p:nvPr/>
          </p:nvSpPr>
          <p:spPr>
            <a:xfrm>
              <a:off x="7106746" y="4603897"/>
              <a:ext cx="297712" cy="191386"/>
            </a:xfrm>
            <a:custGeom>
              <a:avLst/>
              <a:gdLst>
                <a:gd name="connsiteX0" fmla="*/ 0 w 297712"/>
                <a:gd name="connsiteY0" fmla="*/ 0 h 191386"/>
                <a:gd name="connsiteX1" fmla="*/ 0 w 297712"/>
                <a:gd name="connsiteY1" fmla="*/ 191386 h 191386"/>
                <a:gd name="connsiteX2" fmla="*/ 297712 w 297712"/>
                <a:gd name="connsiteY2" fmla="*/ 191386 h 191386"/>
              </a:gdLst>
              <a:ahLst/>
              <a:cxnLst>
                <a:cxn ang="0">
                  <a:pos x="connsiteX0" y="connsiteY0"/>
                </a:cxn>
                <a:cxn ang="0">
                  <a:pos x="connsiteX1" y="connsiteY1"/>
                </a:cxn>
                <a:cxn ang="0">
                  <a:pos x="connsiteX2" y="connsiteY2"/>
                </a:cxn>
              </a:cxnLst>
              <a:rect l="l" t="t" r="r" b="b"/>
              <a:pathLst>
                <a:path w="297712" h="191386">
                  <a:moveTo>
                    <a:pt x="0" y="0"/>
                  </a:moveTo>
                  <a:lnTo>
                    <a:pt x="0" y="191386"/>
                  </a:lnTo>
                  <a:lnTo>
                    <a:pt x="297712" y="191386"/>
                  </a:lnTo>
                </a:path>
              </a:pathLst>
            </a:custGeom>
            <a:ln w="34925" cap="rnd">
              <a:solidFill>
                <a:schemeClr val="accent4"/>
              </a:solidFill>
              <a:prstDash val="solid"/>
              <a:roun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orme libre : forme 66">
              <a:extLst>
                <a:ext uri="{FF2B5EF4-FFF2-40B4-BE49-F238E27FC236}">
                  <a16:creationId xmlns:a16="http://schemas.microsoft.com/office/drawing/2014/main" id="{DD401A97-B959-FA9B-EA93-D310D0CFCF10}"/>
                </a:ext>
              </a:extLst>
            </p:cNvPr>
            <p:cNvSpPr/>
            <p:nvPr/>
          </p:nvSpPr>
          <p:spPr>
            <a:xfrm flipH="1">
              <a:off x="8988708" y="4040371"/>
              <a:ext cx="297712" cy="191386"/>
            </a:xfrm>
            <a:custGeom>
              <a:avLst/>
              <a:gdLst>
                <a:gd name="connsiteX0" fmla="*/ 0 w 297712"/>
                <a:gd name="connsiteY0" fmla="*/ 0 h 191386"/>
                <a:gd name="connsiteX1" fmla="*/ 0 w 297712"/>
                <a:gd name="connsiteY1" fmla="*/ 191386 h 191386"/>
                <a:gd name="connsiteX2" fmla="*/ 297712 w 297712"/>
                <a:gd name="connsiteY2" fmla="*/ 191386 h 191386"/>
              </a:gdLst>
              <a:ahLst/>
              <a:cxnLst>
                <a:cxn ang="0">
                  <a:pos x="connsiteX0" y="connsiteY0"/>
                </a:cxn>
                <a:cxn ang="0">
                  <a:pos x="connsiteX1" y="connsiteY1"/>
                </a:cxn>
                <a:cxn ang="0">
                  <a:pos x="connsiteX2" y="connsiteY2"/>
                </a:cxn>
              </a:cxnLst>
              <a:rect l="l" t="t" r="r" b="b"/>
              <a:pathLst>
                <a:path w="297712" h="191386">
                  <a:moveTo>
                    <a:pt x="0" y="0"/>
                  </a:moveTo>
                  <a:lnTo>
                    <a:pt x="0" y="191386"/>
                  </a:lnTo>
                  <a:lnTo>
                    <a:pt x="297712" y="191386"/>
                  </a:lnTo>
                </a:path>
              </a:pathLst>
            </a:custGeom>
            <a:ln w="34925" cap="rnd">
              <a:solidFill>
                <a:schemeClr val="accent4"/>
              </a:solidFill>
              <a:prstDash val="solid"/>
              <a:roun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orme libre : forme 67">
              <a:extLst>
                <a:ext uri="{FF2B5EF4-FFF2-40B4-BE49-F238E27FC236}">
                  <a16:creationId xmlns:a16="http://schemas.microsoft.com/office/drawing/2014/main" id="{334FBFE5-6441-4A05-50E7-8AEFF9AB5403}"/>
                </a:ext>
              </a:extLst>
            </p:cNvPr>
            <p:cNvSpPr/>
            <p:nvPr/>
          </p:nvSpPr>
          <p:spPr>
            <a:xfrm flipV="1">
              <a:off x="8967443" y="4582632"/>
              <a:ext cx="297712" cy="191386"/>
            </a:xfrm>
            <a:custGeom>
              <a:avLst/>
              <a:gdLst>
                <a:gd name="connsiteX0" fmla="*/ 0 w 297712"/>
                <a:gd name="connsiteY0" fmla="*/ 0 h 191386"/>
                <a:gd name="connsiteX1" fmla="*/ 0 w 297712"/>
                <a:gd name="connsiteY1" fmla="*/ 191386 h 191386"/>
                <a:gd name="connsiteX2" fmla="*/ 297712 w 297712"/>
                <a:gd name="connsiteY2" fmla="*/ 191386 h 191386"/>
              </a:gdLst>
              <a:ahLst/>
              <a:cxnLst>
                <a:cxn ang="0">
                  <a:pos x="connsiteX0" y="connsiteY0"/>
                </a:cxn>
                <a:cxn ang="0">
                  <a:pos x="connsiteX1" y="connsiteY1"/>
                </a:cxn>
                <a:cxn ang="0">
                  <a:pos x="connsiteX2" y="connsiteY2"/>
                </a:cxn>
              </a:cxnLst>
              <a:rect l="l" t="t" r="r" b="b"/>
              <a:pathLst>
                <a:path w="297712" h="191386">
                  <a:moveTo>
                    <a:pt x="0" y="0"/>
                  </a:moveTo>
                  <a:lnTo>
                    <a:pt x="0" y="191386"/>
                  </a:lnTo>
                  <a:lnTo>
                    <a:pt x="297712" y="191386"/>
                  </a:lnTo>
                </a:path>
              </a:pathLst>
            </a:custGeom>
            <a:ln w="34925" cap="rnd">
              <a:solidFill>
                <a:schemeClr val="accent4"/>
              </a:solidFill>
              <a:prstDash val="solid"/>
              <a:roun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object 3">
              <a:extLst>
                <a:ext uri="{FF2B5EF4-FFF2-40B4-BE49-F238E27FC236}">
                  <a16:creationId xmlns:a16="http://schemas.microsoft.com/office/drawing/2014/main" id="{8D99EA4E-6097-6488-2968-943190E99941}"/>
                </a:ext>
              </a:extLst>
            </p:cNvPr>
            <p:cNvSpPr txBox="1"/>
            <p:nvPr/>
          </p:nvSpPr>
          <p:spPr>
            <a:xfrm>
              <a:off x="9959553" y="3793021"/>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FEYZIN</a:t>
              </a:r>
            </a:p>
          </p:txBody>
        </p:sp>
        <p:sp>
          <p:nvSpPr>
            <p:cNvPr id="70" name="object 3">
              <a:extLst>
                <a:ext uri="{FF2B5EF4-FFF2-40B4-BE49-F238E27FC236}">
                  <a16:creationId xmlns:a16="http://schemas.microsoft.com/office/drawing/2014/main" id="{D1FBC13B-19B4-3015-7FC2-088A96CA3901}"/>
                </a:ext>
              </a:extLst>
            </p:cNvPr>
            <p:cNvSpPr txBox="1"/>
            <p:nvPr/>
          </p:nvSpPr>
          <p:spPr>
            <a:xfrm>
              <a:off x="8545423" y="5993961"/>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LAVERA</a:t>
              </a:r>
            </a:p>
          </p:txBody>
        </p:sp>
        <p:sp>
          <p:nvSpPr>
            <p:cNvPr id="71" name="object 3">
              <a:extLst>
                <a:ext uri="{FF2B5EF4-FFF2-40B4-BE49-F238E27FC236}">
                  <a16:creationId xmlns:a16="http://schemas.microsoft.com/office/drawing/2014/main" id="{5B84D312-4C83-8C1F-B6B1-74D0C527FAF9}"/>
                </a:ext>
              </a:extLst>
            </p:cNvPr>
            <p:cNvSpPr txBox="1"/>
            <p:nvPr/>
          </p:nvSpPr>
          <p:spPr>
            <a:xfrm>
              <a:off x="7045566" y="1022354"/>
              <a:ext cx="1113140" cy="258309"/>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94"/>
                </a:spcBef>
                <a:spcAft>
                  <a:spcPts val="0"/>
                </a:spcAft>
                <a:buClrTx/>
                <a:buSzTx/>
                <a:buFontTx/>
                <a:buNone/>
                <a:tabLst/>
                <a:defRPr/>
              </a:pP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NORGAL</a:t>
              </a:r>
            </a:p>
          </p:txBody>
        </p:sp>
        <p:pic>
          <p:nvPicPr>
            <p:cNvPr id="72" name="Image 71">
              <a:extLst>
                <a:ext uri="{FF2B5EF4-FFF2-40B4-BE49-F238E27FC236}">
                  <a16:creationId xmlns:a16="http://schemas.microsoft.com/office/drawing/2014/main" id="{EEFD934E-AFB1-EFB4-98B1-166FF63543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6983585" y="1586246"/>
              <a:ext cx="1350335" cy="648586"/>
            </a:xfrm>
            <a:prstGeom prst="rect">
              <a:avLst/>
            </a:prstGeom>
          </p:spPr>
        </p:pic>
        <p:cxnSp>
          <p:nvCxnSpPr>
            <p:cNvPr id="73" name="Connecteur droit avec flèche 72">
              <a:extLst>
                <a:ext uri="{FF2B5EF4-FFF2-40B4-BE49-F238E27FC236}">
                  <a16:creationId xmlns:a16="http://schemas.microsoft.com/office/drawing/2014/main" id="{8EE4F18A-7998-A096-CC53-BAEA9200C284}"/>
                </a:ext>
              </a:extLst>
            </p:cNvPr>
            <p:cNvCxnSpPr>
              <a:cxnSpLocks/>
            </p:cNvCxnSpPr>
            <p:nvPr/>
          </p:nvCxnSpPr>
          <p:spPr>
            <a:xfrm>
              <a:off x="7487304" y="1314450"/>
              <a:ext cx="0" cy="456535"/>
            </a:xfrm>
            <a:prstGeom prst="straightConnector1">
              <a:avLst/>
            </a:prstGeom>
            <a:ln w="34925" cap="rnd">
              <a:prstDash val="sysDot"/>
              <a:round/>
              <a:tailEnd type="stealth" w="lg" len="lg"/>
            </a:ln>
          </p:spPr>
          <p:style>
            <a:lnRef idx="1">
              <a:schemeClr val="accent1"/>
            </a:lnRef>
            <a:fillRef idx="0">
              <a:schemeClr val="accent1"/>
            </a:fillRef>
            <a:effectRef idx="0">
              <a:schemeClr val="accent1"/>
            </a:effectRef>
            <a:fontRef idx="minor">
              <a:schemeClr val="tx1"/>
            </a:fontRef>
          </p:style>
        </p:cxnSp>
      </p:grpSp>
      <p:cxnSp>
        <p:nvCxnSpPr>
          <p:cNvPr id="3" name="Connecteur droit 2">
            <a:extLst>
              <a:ext uri="{FF2B5EF4-FFF2-40B4-BE49-F238E27FC236}">
                <a16:creationId xmlns:a16="http://schemas.microsoft.com/office/drawing/2014/main" id="{0B7EB190-4DD8-E469-7C9D-D5862710598C}"/>
              </a:ext>
            </a:extLst>
          </p:cNvPr>
          <p:cNvCxnSpPr>
            <a:cxnSpLocks/>
          </p:cNvCxnSpPr>
          <p:nvPr/>
        </p:nvCxnSpPr>
        <p:spPr>
          <a:xfrm>
            <a:off x="0" y="616871"/>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10" name="Groupe 9">
            <a:extLst>
              <a:ext uri="{FF2B5EF4-FFF2-40B4-BE49-F238E27FC236}">
                <a16:creationId xmlns:a16="http://schemas.microsoft.com/office/drawing/2014/main" id="{F8760AE5-7215-E14D-40DE-FE01BF414FBA}"/>
              </a:ext>
            </a:extLst>
          </p:cNvPr>
          <p:cNvGrpSpPr/>
          <p:nvPr/>
        </p:nvGrpSpPr>
        <p:grpSpPr>
          <a:xfrm>
            <a:off x="2184723" y="2797749"/>
            <a:ext cx="3071327" cy="3005763"/>
            <a:chOff x="2184723" y="2797749"/>
            <a:chExt cx="3071327" cy="3005763"/>
          </a:xfrm>
        </p:grpSpPr>
        <p:grpSp>
          <p:nvGrpSpPr>
            <p:cNvPr id="19" name="Groupe 18">
              <a:extLst>
                <a:ext uri="{FF2B5EF4-FFF2-40B4-BE49-F238E27FC236}">
                  <a16:creationId xmlns:a16="http://schemas.microsoft.com/office/drawing/2014/main" id="{723235BC-6DC2-B6E7-0A1F-CE33C4E136DC}"/>
                </a:ext>
              </a:extLst>
            </p:cNvPr>
            <p:cNvGrpSpPr/>
            <p:nvPr/>
          </p:nvGrpSpPr>
          <p:grpSpPr>
            <a:xfrm>
              <a:off x="2184723" y="2797749"/>
              <a:ext cx="3071327" cy="3005763"/>
              <a:chOff x="2184723" y="2797749"/>
              <a:chExt cx="3071327" cy="3005763"/>
            </a:xfrm>
          </p:grpSpPr>
          <p:sp>
            <p:nvSpPr>
              <p:cNvPr id="2" name="Rectangle : coins arrondis 1">
                <a:extLst>
                  <a:ext uri="{FF2B5EF4-FFF2-40B4-BE49-F238E27FC236}">
                    <a16:creationId xmlns:a16="http://schemas.microsoft.com/office/drawing/2014/main" id="{55498961-F8B0-001F-D8A3-6E6BFE63535B}"/>
                  </a:ext>
                </a:extLst>
              </p:cNvPr>
              <p:cNvSpPr/>
              <p:nvPr/>
            </p:nvSpPr>
            <p:spPr>
              <a:xfrm>
                <a:off x="2184723" y="2797749"/>
                <a:ext cx="3071327" cy="300576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Image 3">
                <a:extLst>
                  <a:ext uri="{FF2B5EF4-FFF2-40B4-BE49-F238E27FC236}">
                    <a16:creationId xmlns:a16="http://schemas.microsoft.com/office/drawing/2014/main" id="{0B10814A-B26B-4B52-5048-62331E0341A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70156" y="3092116"/>
                <a:ext cx="2171416" cy="596350"/>
              </a:xfrm>
              <a:prstGeom prst="rect">
                <a:avLst/>
              </a:prstGeom>
            </p:spPr>
          </p:pic>
          <p:pic>
            <p:nvPicPr>
              <p:cNvPr id="5" name="Image 4">
                <a:extLst>
                  <a:ext uri="{FF2B5EF4-FFF2-40B4-BE49-F238E27FC236}">
                    <a16:creationId xmlns:a16="http://schemas.microsoft.com/office/drawing/2014/main" id="{270D1F3A-839F-30E7-1E58-6A1ED8372DB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677854" y="3637469"/>
                <a:ext cx="1989568" cy="596350"/>
              </a:xfrm>
              <a:prstGeom prst="rect">
                <a:avLst/>
              </a:prstGeom>
            </p:spPr>
          </p:pic>
          <p:pic>
            <p:nvPicPr>
              <p:cNvPr id="6" name="Image 5">
                <a:extLst>
                  <a:ext uri="{FF2B5EF4-FFF2-40B4-BE49-F238E27FC236}">
                    <a16:creationId xmlns:a16="http://schemas.microsoft.com/office/drawing/2014/main" id="{23D180AF-6139-915C-C657-11AC9FCBBD2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677854" y="3973002"/>
                <a:ext cx="1989569" cy="690025"/>
              </a:xfrm>
              <a:prstGeom prst="rect">
                <a:avLst/>
              </a:prstGeom>
            </p:spPr>
          </p:pic>
          <p:pic>
            <p:nvPicPr>
              <p:cNvPr id="8" name="Image 7">
                <a:extLst>
                  <a:ext uri="{FF2B5EF4-FFF2-40B4-BE49-F238E27FC236}">
                    <a16:creationId xmlns:a16="http://schemas.microsoft.com/office/drawing/2014/main" id="{06AA2E72-B5B7-E22F-DC72-FB93FE3AE229}"/>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677854" y="4663468"/>
                <a:ext cx="1989569" cy="690025"/>
              </a:xfrm>
              <a:prstGeom prst="rect">
                <a:avLst/>
              </a:prstGeom>
            </p:spPr>
          </p:pic>
        </p:grpSp>
        <p:pic>
          <p:nvPicPr>
            <p:cNvPr id="18" name="Image 17" descr="Une image contenant objet, horloge, lampe, table&#10;&#10;Description générée automatiquement">
              <a:extLst>
                <a:ext uri="{FF2B5EF4-FFF2-40B4-BE49-F238E27FC236}">
                  <a16:creationId xmlns:a16="http://schemas.microsoft.com/office/drawing/2014/main" id="{50DBB095-80EA-4FC7-EDC6-417CC72F89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858303" y="4813530"/>
              <a:ext cx="588488" cy="395516"/>
            </a:xfrm>
            <a:prstGeom prst="rect">
              <a:avLst/>
            </a:prstGeom>
          </p:spPr>
        </p:pic>
      </p:grpSp>
      <p:grpSp>
        <p:nvGrpSpPr>
          <p:cNvPr id="25" name="Groupe 24">
            <a:extLst>
              <a:ext uri="{FF2B5EF4-FFF2-40B4-BE49-F238E27FC236}">
                <a16:creationId xmlns:a16="http://schemas.microsoft.com/office/drawing/2014/main" id="{8B6CFEB2-60FF-216E-6576-8D1124638030}"/>
              </a:ext>
            </a:extLst>
          </p:cNvPr>
          <p:cNvGrpSpPr/>
          <p:nvPr/>
        </p:nvGrpSpPr>
        <p:grpSpPr>
          <a:xfrm>
            <a:off x="193616" y="5821712"/>
            <a:ext cx="818758" cy="494529"/>
            <a:chOff x="172581" y="5941042"/>
            <a:chExt cx="818758" cy="494529"/>
          </a:xfrm>
        </p:grpSpPr>
        <p:pic>
          <p:nvPicPr>
            <p:cNvPr id="28" name="Graphique 27" descr="Ligne fléchée : demi-tour horizontal avec un remplissage uni">
              <a:hlinkClick r:id="rId16" action="ppaction://hlinksldjump"/>
              <a:extLst>
                <a:ext uri="{FF2B5EF4-FFF2-40B4-BE49-F238E27FC236}">
                  <a16:creationId xmlns:a16="http://schemas.microsoft.com/office/drawing/2014/main" id="{59EDCE15-D9D0-87EF-D05B-036813F1F879}"/>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flipH="1">
              <a:off x="172581" y="6051366"/>
              <a:ext cx="384205" cy="384205"/>
            </a:xfrm>
            <a:prstGeom prst="rect">
              <a:avLst/>
            </a:prstGeom>
          </p:spPr>
        </p:pic>
        <p:pic>
          <p:nvPicPr>
            <p:cNvPr id="29" name="Graphique 28" descr="Logement avec un remplissage uni">
              <a:hlinkClick r:id="rId16" action="ppaction://hlinksldjump"/>
              <a:extLst>
                <a:ext uri="{FF2B5EF4-FFF2-40B4-BE49-F238E27FC236}">
                  <a16:creationId xmlns:a16="http://schemas.microsoft.com/office/drawing/2014/main" id="{A40B8567-718F-F0DA-AD0C-AAD2A9F3D551}"/>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40615788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équipement électronique&#10;&#10;Description générée automatiquement">
            <a:extLst>
              <a:ext uri="{FF2B5EF4-FFF2-40B4-BE49-F238E27FC236}">
                <a16:creationId xmlns:a16="http://schemas.microsoft.com/office/drawing/2014/main" id="{277B61B8-4BA8-034A-73EB-3320ACC4F3F9}"/>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36" name="Rectangle 35">
            <a:extLst>
              <a:ext uri="{FF2B5EF4-FFF2-40B4-BE49-F238E27FC236}">
                <a16:creationId xmlns:a16="http://schemas.microsoft.com/office/drawing/2014/main" id="{7B9CBAC4-48A9-ED7A-4053-B276079049C6}"/>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9" name="Groupe 48">
            <a:extLst>
              <a:ext uri="{FF2B5EF4-FFF2-40B4-BE49-F238E27FC236}">
                <a16:creationId xmlns:a16="http://schemas.microsoft.com/office/drawing/2014/main" id="{05FE26DF-0EBA-06DC-D321-603D38AF1504}"/>
              </a:ext>
            </a:extLst>
          </p:cNvPr>
          <p:cNvGrpSpPr/>
          <p:nvPr/>
        </p:nvGrpSpPr>
        <p:grpSpPr>
          <a:xfrm>
            <a:off x="6505575" y="1466850"/>
            <a:ext cx="5686425" cy="4914900"/>
            <a:chOff x="6505575" y="1466850"/>
            <a:chExt cx="5686425" cy="4914900"/>
          </a:xfrm>
        </p:grpSpPr>
        <p:sp>
          <p:nvSpPr>
            <p:cNvPr id="3" name="Rectangle 2">
              <a:extLst>
                <a:ext uri="{FF2B5EF4-FFF2-40B4-BE49-F238E27FC236}">
                  <a16:creationId xmlns:a16="http://schemas.microsoft.com/office/drawing/2014/main" id="{92E1E12D-6387-ECEE-C5F3-1ABEDCD9AF32}"/>
                </a:ext>
              </a:extLst>
            </p:cNvPr>
            <p:cNvSpPr/>
            <p:nvPr/>
          </p:nvSpPr>
          <p:spPr>
            <a:xfrm>
              <a:off x="6505575" y="1466850"/>
              <a:ext cx="5686425" cy="49149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i="0" u="none" strike="noStrike" baseline="0" dirty="0">
                  <a:solidFill>
                    <a:schemeClr val="bg1"/>
                  </a:solidFill>
                  <a:latin typeface="+mj-lt"/>
                </a:rPr>
                <a:t> </a:t>
              </a:r>
              <a:endParaRPr lang="fr-FR" b="1" dirty="0">
                <a:solidFill>
                  <a:schemeClr val="bg1"/>
                </a:solidFill>
                <a:latin typeface="+mj-lt"/>
              </a:endParaRPr>
            </a:p>
          </p:txBody>
        </p:sp>
        <p:pic>
          <p:nvPicPr>
            <p:cNvPr id="2" name="Image 1">
              <a:extLst>
                <a:ext uri="{FF2B5EF4-FFF2-40B4-BE49-F238E27FC236}">
                  <a16:creationId xmlns:a16="http://schemas.microsoft.com/office/drawing/2014/main" id="{596E3670-A39F-4A1D-25D0-E007A7BF0D3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505575" y="4139606"/>
              <a:ext cx="5686425" cy="2232518"/>
            </a:xfrm>
            <a:prstGeom prst="rect">
              <a:avLst/>
            </a:prstGeom>
          </p:spPr>
        </p:pic>
      </p:grpSp>
      <p:sp>
        <p:nvSpPr>
          <p:cNvPr id="25" name="ZoneTexte 24">
            <a:extLst>
              <a:ext uri="{FF2B5EF4-FFF2-40B4-BE49-F238E27FC236}">
                <a16:creationId xmlns:a16="http://schemas.microsoft.com/office/drawing/2014/main" id="{2E6AF344-4AAB-E8A1-5654-535F7DFB8217}"/>
              </a:ext>
            </a:extLst>
          </p:cNvPr>
          <p:cNvSpPr txBox="1"/>
          <p:nvPr/>
        </p:nvSpPr>
        <p:spPr>
          <a:xfrm>
            <a:off x="6779325" y="1822860"/>
            <a:ext cx="5165026" cy="2092881"/>
          </a:xfrm>
          <a:prstGeom prst="rect">
            <a:avLst/>
          </a:prstGeom>
          <a:noFill/>
        </p:spPr>
        <p:txBody>
          <a:bodyPr wrap="square" rtlCol="0">
            <a:spAutoFit/>
          </a:bodyPr>
          <a:lstStyle/>
          <a:p>
            <a:pPr algn="just">
              <a:spcBef>
                <a:spcPts val="600"/>
              </a:spcBef>
              <a:spcAft>
                <a:spcPts val="600"/>
              </a:spcAft>
            </a:pPr>
            <a:r>
              <a:rPr lang="fr-FR" sz="1500" dirty="0">
                <a:solidFill>
                  <a:schemeClr val="bg1"/>
                </a:solidFill>
                <a:latin typeface="Arial" panose="020B0604020202020204" pitchFamily="34" charset="0"/>
                <a:cs typeface="Arial" panose="020B0604020202020204" pitchFamily="34" charset="0"/>
              </a:rPr>
              <a:t>Antargaz est le </a:t>
            </a:r>
            <a:r>
              <a:rPr lang="fr-FR" sz="1500" b="1" dirty="0">
                <a:solidFill>
                  <a:schemeClr val="bg1"/>
                </a:solidFill>
                <a:latin typeface="Arial" panose="020B0604020202020204" pitchFamily="34" charset="0"/>
                <a:cs typeface="Arial" panose="020B0604020202020204" pitchFamily="34" charset="0"/>
              </a:rPr>
              <a:t>1</a:t>
            </a:r>
            <a:r>
              <a:rPr lang="fr-FR" sz="1500" b="1" baseline="30000" dirty="0">
                <a:solidFill>
                  <a:schemeClr val="bg1"/>
                </a:solidFill>
                <a:latin typeface="Arial" panose="020B0604020202020204" pitchFamily="34" charset="0"/>
                <a:cs typeface="Arial" panose="020B0604020202020204" pitchFamily="34" charset="0"/>
              </a:rPr>
              <a:t>er</a:t>
            </a:r>
            <a:r>
              <a:rPr lang="fr-FR" sz="1500" dirty="0">
                <a:solidFill>
                  <a:schemeClr val="bg1"/>
                </a:solidFill>
                <a:latin typeface="Arial" panose="020B0604020202020204" pitchFamily="34" charset="0"/>
                <a:cs typeface="Arial" panose="020B0604020202020204" pitchFamily="34" charset="0"/>
              </a:rPr>
              <a:t> distributeur de gaz et biogaz liquides à </a:t>
            </a:r>
            <a:r>
              <a:rPr lang="fr-FR" sz="1500" b="1" dirty="0">
                <a:solidFill>
                  <a:schemeClr val="bg1"/>
                </a:solidFill>
                <a:latin typeface="Arial" panose="020B0604020202020204" pitchFamily="34" charset="0"/>
                <a:cs typeface="Arial" panose="020B0604020202020204" pitchFamily="34" charset="0"/>
              </a:rPr>
              <a:t>s’être engagé dans le dispositif FRET21 </a:t>
            </a:r>
            <a:r>
              <a:rPr lang="fr-FR" sz="1500" dirty="0">
                <a:solidFill>
                  <a:schemeClr val="bg1"/>
                </a:solidFill>
                <a:latin typeface="Arial" panose="020B0604020202020204" pitchFamily="34" charset="0"/>
                <a:cs typeface="Arial" panose="020B0604020202020204" pitchFamily="34" charset="0"/>
              </a:rPr>
              <a:t>qui a pour vocation de limiter l’impact du transport sur le climat. </a:t>
            </a:r>
          </a:p>
          <a:p>
            <a:pPr algn="just">
              <a:spcBef>
                <a:spcPts val="600"/>
              </a:spcBef>
              <a:spcAft>
                <a:spcPts val="600"/>
              </a:spcAft>
            </a:pPr>
            <a:r>
              <a:rPr lang="fr-FR" sz="1500" dirty="0">
                <a:solidFill>
                  <a:schemeClr val="bg1"/>
                </a:solidFill>
                <a:latin typeface="Arial" panose="020B0604020202020204" pitchFamily="34" charset="0"/>
                <a:cs typeface="Arial" panose="020B0604020202020204" pitchFamily="34" charset="0"/>
              </a:rPr>
              <a:t>Avec la collaboration de ses partenaires transporteurs, Antargaz se fixe un bel objectif : </a:t>
            </a:r>
            <a:r>
              <a:rPr lang="fr-FR" sz="1500" b="1" dirty="0">
                <a:solidFill>
                  <a:schemeClr val="bg1"/>
                </a:solidFill>
                <a:latin typeface="Arial" panose="020B0604020202020204" pitchFamily="34" charset="0"/>
                <a:cs typeface="Arial" panose="020B0604020202020204" pitchFamily="34" charset="0"/>
              </a:rPr>
              <a:t>diminuer d’ici 2026, de plus de 25 % ses émissions de GES </a:t>
            </a:r>
            <a:r>
              <a:rPr lang="fr-FR" sz="1500" dirty="0">
                <a:solidFill>
                  <a:schemeClr val="bg1"/>
                </a:solidFill>
                <a:latin typeface="Arial" panose="020B0604020202020204" pitchFamily="34" charset="0"/>
                <a:cs typeface="Arial" panose="020B0604020202020204" pitchFamily="34" charset="0"/>
              </a:rPr>
              <a:t>(Gaz à Effet de Serre) issues de ses activités de transport et distribution de produits.</a:t>
            </a:r>
          </a:p>
        </p:txBody>
      </p:sp>
      <p:sp>
        <p:nvSpPr>
          <p:cNvPr id="8" name="object 3">
            <a:extLst>
              <a:ext uri="{FF2B5EF4-FFF2-40B4-BE49-F238E27FC236}">
                <a16:creationId xmlns:a16="http://schemas.microsoft.com/office/drawing/2014/main" id="{B489C252-A254-B5A4-0108-14C58B6D02AD}"/>
              </a:ext>
            </a:extLst>
          </p:cNvPr>
          <p:cNvSpPr txBox="1">
            <a:spLocks/>
          </p:cNvSpPr>
          <p:nvPr/>
        </p:nvSpPr>
        <p:spPr>
          <a:xfrm>
            <a:off x="1451731" y="485368"/>
            <a:ext cx="7367434"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Une logistique engagée </a:t>
            </a:r>
            <a:br>
              <a:rPr lang="fr-FR" dirty="0"/>
            </a:br>
            <a:r>
              <a:rPr lang="fr-FR" dirty="0"/>
              <a:t>dans la transition énergétique</a:t>
            </a:r>
          </a:p>
        </p:txBody>
      </p:sp>
      <p:sp>
        <p:nvSpPr>
          <p:cNvPr id="16" name="ZoneTexte 15">
            <a:extLst>
              <a:ext uri="{FF2B5EF4-FFF2-40B4-BE49-F238E27FC236}">
                <a16:creationId xmlns:a16="http://schemas.microsoft.com/office/drawing/2014/main" id="{8DF55967-A8F5-4642-8178-680D4DC3332F}"/>
              </a:ext>
            </a:extLst>
          </p:cNvPr>
          <p:cNvSpPr txBox="1"/>
          <p:nvPr/>
        </p:nvSpPr>
        <p:spPr>
          <a:xfrm>
            <a:off x="1389261" y="1826614"/>
            <a:ext cx="4935340" cy="4247317"/>
          </a:xfrm>
          <a:prstGeom prst="rect">
            <a:avLst/>
          </a:prstGeom>
          <a:noFill/>
        </p:spPr>
        <p:txBody>
          <a:bodyPr wrap="square">
            <a:spAutoFit/>
          </a:bodyPr>
          <a:lstStyle/>
          <a:p>
            <a:pPr algn="just">
              <a:spcBef>
                <a:spcPts val="1200"/>
              </a:spcBef>
            </a:pPr>
            <a:r>
              <a:rPr lang="fr-FR" sz="1500" dirty="0">
                <a:solidFill>
                  <a:srgbClr val="585757"/>
                </a:solidFill>
                <a:latin typeface="Arial" panose="020B0604020202020204" pitchFamily="34" charset="0"/>
                <a:cs typeface="Arial" panose="020B0604020202020204" pitchFamily="34" charset="0"/>
              </a:rPr>
              <a:t>D</a:t>
            </a:r>
            <a:r>
              <a:rPr lang="fr-FR" sz="1500" b="0" i="0" u="none" strike="noStrike" baseline="0" dirty="0">
                <a:solidFill>
                  <a:srgbClr val="585757"/>
                </a:solidFill>
                <a:latin typeface="Arial" panose="020B0604020202020204" pitchFamily="34" charset="0"/>
                <a:cs typeface="Arial" panose="020B0604020202020204" pitchFamily="34" charset="0"/>
              </a:rPr>
              <a:t>epuis plusieurs années Antargaz mène des actions pour limiter l’empreinte carbone de sa chaîne logistique. </a:t>
            </a:r>
          </a:p>
          <a:p>
            <a:pPr algn="just">
              <a:spcBef>
                <a:spcPts val="1200"/>
              </a:spcBef>
            </a:pPr>
            <a:r>
              <a:rPr lang="fr-FR" sz="1500" dirty="0">
                <a:solidFill>
                  <a:srgbClr val="585757"/>
                </a:solidFill>
                <a:latin typeface="Arial" panose="020B0604020202020204" pitchFamily="34" charset="0"/>
                <a:cs typeface="Arial" panose="020B0604020202020204" pitchFamily="34" charset="0"/>
              </a:rPr>
              <a:t>D</a:t>
            </a:r>
            <a:r>
              <a:rPr lang="fr-FR" sz="1500" b="0" i="0" u="none" strike="noStrike" baseline="0" dirty="0">
                <a:solidFill>
                  <a:srgbClr val="585757"/>
                </a:solidFill>
                <a:latin typeface="Arial" panose="020B0604020202020204" pitchFamily="34" charset="0"/>
                <a:cs typeface="Arial" panose="020B0604020202020204" pitchFamily="34" charset="0"/>
              </a:rPr>
              <a:t>eux solutions pour répondre aux exigences de notre activité :</a:t>
            </a:r>
          </a:p>
          <a:p>
            <a:pPr marL="285750" indent="-285750" algn="just">
              <a:spcBef>
                <a:spcPts val="1200"/>
              </a:spcBef>
              <a:buClr>
                <a:schemeClr val="bg2"/>
              </a:buClr>
              <a:buSzPct val="120000"/>
              <a:buFont typeface="Calibri" panose="020F0502020204030204" pitchFamily="34" charset="0"/>
              <a:buChar char="→"/>
            </a:pPr>
            <a:r>
              <a:rPr lang="fr-FR" sz="1500" b="1" i="0" u="none" strike="noStrike" baseline="0" dirty="0">
                <a:solidFill>
                  <a:schemeClr val="bg2">
                    <a:lumMod val="75000"/>
                  </a:schemeClr>
                </a:solidFill>
                <a:latin typeface="Arial" panose="020B0604020202020204" pitchFamily="34" charset="0"/>
                <a:cs typeface="Arial" panose="020B0604020202020204" pitchFamily="34" charset="0"/>
              </a:rPr>
              <a:t>Le Bio gaz ou Bio GNC : </a:t>
            </a:r>
            <a:r>
              <a:rPr lang="fr-FR" sz="1500" b="0" i="0" u="none" strike="noStrike" baseline="0" dirty="0">
                <a:solidFill>
                  <a:srgbClr val="585757"/>
                </a:solidFill>
                <a:latin typeface="Arial" panose="020B0604020202020204" pitchFamily="34" charset="0"/>
                <a:cs typeface="Arial" panose="020B0604020202020204" pitchFamily="34" charset="0"/>
              </a:rPr>
              <a:t>alimentera les véhicules de distribution de bouteilles de gaz utilisant déjà du GNC. </a:t>
            </a:r>
            <a:r>
              <a:rPr lang="fr-FR" sz="1500" dirty="0">
                <a:solidFill>
                  <a:srgbClr val="585757"/>
                </a:solidFill>
                <a:latin typeface="Arial" panose="020B0604020202020204" pitchFamily="34" charset="0"/>
                <a:cs typeface="Arial" panose="020B0604020202020204" pitchFamily="34" charset="0"/>
              </a:rPr>
              <a:t>C</a:t>
            </a:r>
            <a:r>
              <a:rPr lang="fr-FR" sz="1500" b="0" i="0" u="none" strike="noStrike" baseline="0" dirty="0">
                <a:solidFill>
                  <a:srgbClr val="585757"/>
                </a:solidFill>
                <a:latin typeface="Arial" panose="020B0604020202020204" pitchFamily="34" charset="0"/>
                <a:cs typeface="Arial" panose="020B0604020202020204" pitchFamily="34" charset="0"/>
              </a:rPr>
              <a:t>ompatible avec Crit’Air 1, le certificat de qualité de l’air nécessaire pour l’accès aux Zones à Faibles Émissions (ZFE).</a:t>
            </a:r>
          </a:p>
          <a:p>
            <a:pPr marL="285750" indent="-285750" algn="just">
              <a:spcBef>
                <a:spcPts val="1200"/>
              </a:spcBef>
              <a:buClr>
                <a:schemeClr val="bg2"/>
              </a:buClr>
              <a:buSzPct val="120000"/>
              <a:buFont typeface="Calibri" panose="020F0502020204030204" pitchFamily="34" charset="0"/>
              <a:buChar char="→"/>
            </a:pPr>
            <a:r>
              <a:rPr lang="fr-FR" sz="1500" b="1" i="0" u="none" strike="noStrike" dirty="0">
                <a:solidFill>
                  <a:schemeClr val="bg2">
                    <a:lumMod val="75000"/>
                  </a:schemeClr>
                </a:solidFill>
                <a:latin typeface="Arial" panose="020B0604020202020204" pitchFamily="34" charset="0"/>
                <a:cs typeface="Arial" panose="020B0604020202020204" pitchFamily="34" charset="0"/>
              </a:rPr>
              <a:t>Le HVO (Huile Végétale Hydrotraitée) : </a:t>
            </a:r>
            <a:r>
              <a:rPr lang="fr-FR" sz="1500" b="0" i="0" u="none" strike="noStrike" dirty="0">
                <a:solidFill>
                  <a:srgbClr val="585757"/>
                </a:solidFill>
                <a:latin typeface="Arial" panose="020B0604020202020204" pitchFamily="34" charset="0"/>
                <a:cs typeface="Arial" panose="020B0604020202020204" pitchFamily="34" charset="0"/>
              </a:rPr>
              <a:t>issu de déchets et d’huiles usagées</a:t>
            </a:r>
            <a:r>
              <a:rPr lang="fr-FR" sz="1500" dirty="0">
                <a:solidFill>
                  <a:srgbClr val="585757"/>
                </a:solidFill>
                <a:latin typeface="Arial" panose="020B0604020202020204" pitchFamily="34" charset="0"/>
                <a:cs typeface="Arial" panose="020B0604020202020204" pitchFamily="34" charset="0"/>
              </a:rPr>
              <a:t> </a:t>
            </a:r>
            <a:r>
              <a:rPr lang="fr-FR" sz="1500" b="0" i="0" u="none" strike="noStrike" dirty="0">
                <a:solidFill>
                  <a:srgbClr val="585757"/>
                </a:solidFill>
                <a:latin typeface="Arial" panose="020B0604020202020204" pitchFamily="34" charset="0"/>
                <a:cs typeface="Arial" panose="020B0604020202020204" pitchFamily="34" charset="0"/>
              </a:rPr>
              <a:t>peut être mélangé au diesel sans adaptation du véhicule. Déjà plus de 160 camions dédiés aux livraisons Antargaz roulent au HVO, soit une diminution des émissions de carbone de plus de 80% par rapport à une flotte roulant au diesel.</a:t>
            </a:r>
            <a:endParaRPr lang="fr-FR" sz="15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3CDCC1B-6046-1015-D286-232B84169355}"/>
              </a:ext>
            </a:extLst>
          </p:cNvPr>
          <p:cNvSpPr/>
          <p:nvPr/>
        </p:nvSpPr>
        <p:spPr>
          <a:xfrm>
            <a:off x="1439706" y="4555778"/>
            <a:ext cx="5264833" cy="153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fr-FR" sz="1600" b="1" dirty="0">
              <a:solidFill>
                <a:schemeClr val="bg1"/>
              </a:solidFill>
              <a:latin typeface="+mj-lt"/>
            </a:endParaRPr>
          </a:p>
        </p:txBody>
      </p:sp>
      <p:grpSp>
        <p:nvGrpSpPr>
          <p:cNvPr id="48" name="Groupe 47">
            <a:extLst>
              <a:ext uri="{FF2B5EF4-FFF2-40B4-BE49-F238E27FC236}">
                <a16:creationId xmlns:a16="http://schemas.microsoft.com/office/drawing/2014/main" id="{07934962-F273-DDC6-6B38-BCEB908149E0}"/>
              </a:ext>
            </a:extLst>
          </p:cNvPr>
          <p:cNvGrpSpPr/>
          <p:nvPr/>
        </p:nvGrpSpPr>
        <p:grpSpPr>
          <a:xfrm>
            <a:off x="6915149" y="4667250"/>
            <a:ext cx="1762125" cy="1304925"/>
            <a:chOff x="6915149" y="4667250"/>
            <a:chExt cx="1762125" cy="1304925"/>
          </a:xfrm>
        </p:grpSpPr>
        <p:sp>
          <p:nvSpPr>
            <p:cNvPr id="18" name="Rectangle : coins arrondis 17">
              <a:extLst>
                <a:ext uri="{FF2B5EF4-FFF2-40B4-BE49-F238E27FC236}">
                  <a16:creationId xmlns:a16="http://schemas.microsoft.com/office/drawing/2014/main" id="{C97A668F-52F8-31DF-CD73-E237CCEFE1BC}"/>
                </a:ext>
              </a:extLst>
            </p:cNvPr>
            <p:cNvSpPr/>
            <p:nvPr/>
          </p:nvSpPr>
          <p:spPr>
            <a:xfrm>
              <a:off x="6915149" y="4667250"/>
              <a:ext cx="1762125" cy="55245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531219AB-BC87-93BC-9E7D-175EAF0F0D9B}"/>
                </a:ext>
              </a:extLst>
            </p:cNvPr>
            <p:cNvSpPr/>
            <p:nvPr/>
          </p:nvSpPr>
          <p:spPr>
            <a:xfrm>
              <a:off x="6915149" y="5419725"/>
              <a:ext cx="1762125" cy="55245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descr="Une image contenant texte, Graphique, graphisme, logo&#10;&#10;Description générée automatiquement">
              <a:extLst>
                <a:ext uri="{FF2B5EF4-FFF2-40B4-BE49-F238E27FC236}">
                  <a16:creationId xmlns:a16="http://schemas.microsoft.com/office/drawing/2014/main" id="{626B395C-0BCC-1762-A405-48A6A4C0EB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97584" y="4707592"/>
              <a:ext cx="948617" cy="474008"/>
            </a:xfrm>
            <a:prstGeom prst="rect">
              <a:avLst/>
            </a:prstGeom>
            <a:effectLst/>
          </p:spPr>
        </p:pic>
        <p:pic>
          <p:nvPicPr>
            <p:cNvPr id="17" name="Image 16">
              <a:extLst>
                <a:ext uri="{FF2B5EF4-FFF2-40B4-BE49-F238E27FC236}">
                  <a16:creationId xmlns:a16="http://schemas.microsoft.com/office/drawing/2014/main" id="{7BADB195-2231-9FAA-93A5-7490AA53FF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6016" y="5418170"/>
              <a:ext cx="1362186" cy="551951"/>
            </a:xfrm>
            <a:prstGeom prst="rect">
              <a:avLst/>
            </a:prstGeom>
            <a:effectLst/>
          </p:spPr>
        </p:pic>
      </p:grpSp>
      <p:pic>
        <p:nvPicPr>
          <p:cNvPr id="31" name="Image 30" descr="Une image contenant vert, clipart, Graphique, capture d’écran&#10;&#10;Description générée automatiquement">
            <a:extLst>
              <a:ext uri="{FF2B5EF4-FFF2-40B4-BE49-F238E27FC236}">
                <a16:creationId xmlns:a16="http://schemas.microsoft.com/office/drawing/2014/main" id="{62DD0B43-0E33-2E60-EFCB-32D3766235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2033" y="888380"/>
            <a:ext cx="871506" cy="400092"/>
          </a:xfrm>
          <a:prstGeom prst="rect">
            <a:avLst/>
          </a:prstGeom>
        </p:spPr>
      </p:pic>
      <p:pic>
        <p:nvPicPr>
          <p:cNvPr id="33" name="Image 32" descr="Une image contenant vert, capture d’écran, Graphique, ligne&#10;&#10;Description générée automatiquement">
            <a:extLst>
              <a:ext uri="{FF2B5EF4-FFF2-40B4-BE49-F238E27FC236}">
                <a16:creationId xmlns:a16="http://schemas.microsoft.com/office/drawing/2014/main" id="{3A58995C-DCBE-D957-E8F9-8C904FB4C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505" y="889533"/>
            <a:ext cx="848893" cy="374000"/>
          </a:xfrm>
          <a:prstGeom prst="rect">
            <a:avLst/>
          </a:prstGeom>
        </p:spPr>
      </p:pic>
      <p:sp>
        <p:nvSpPr>
          <p:cNvPr id="44" name="Date Placeholder 3">
            <a:extLst>
              <a:ext uri="{FF2B5EF4-FFF2-40B4-BE49-F238E27FC236}">
                <a16:creationId xmlns:a16="http://schemas.microsoft.com/office/drawing/2014/main" id="{039DB99C-E696-04DA-84C7-57F60BE2E12C}"/>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45" name="Ellipse 44">
            <a:extLst>
              <a:ext uri="{FF2B5EF4-FFF2-40B4-BE49-F238E27FC236}">
                <a16:creationId xmlns:a16="http://schemas.microsoft.com/office/drawing/2014/main" id="{565EFB95-7A5E-0548-FAC7-323FB27B0E31}"/>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space réservé du numéro de diapositive 2">
            <a:extLst>
              <a:ext uri="{FF2B5EF4-FFF2-40B4-BE49-F238E27FC236}">
                <a16:creationId xmlns:a16="http://schemas.microsoft.com/office/drawing/2014/main" id="{D4AEF77C-DB53-73CC-F3E1-C421CE754049}"/>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17</a:t>
            </a:fld>
            <a:endParaRPr lang="fr-FR" dirty="0">
              <a:solidFill>
                <a:schemeClr val="accent1"/>
              </a:solidFill>
            </a:endParaRPr>
          </a:p>
        </p:txBody>
      </p:sp>
      <p:grpSp>
        <p:nvGrpSpPr>
          <p:cNvPr id="9" name="Groupe 8">
            <a:extLst>
              <a:ext uri="{FF2B5EF4-FFF2-40B4-BE49-F238E27FC236}">
                <a16:creationId xmlns:a16="http://schemas.microsoft.com/office/drawing/2014/main" id="{67DF4615-7FD8-D5E9-91AE-0AB586EAE48E}"/>
              </a:ext>
            </a:extLst>
          </p:cNvPr>
          <p:cNvGrpSpPr/>
          <p:nvPr/>
        </p:nvGrpSpPr>
        <p:grpSpPr>
          <a:xfrm rot="10800000" flipH="1" flipV="1">
            <a:off x="812917" y="82056"/>
            <a:ext cx="1220419" cy="1491013"/>
            <a:chOff x="969633" y="178462"/>
            <a:chExt cx="2047865" cy="2501921"/>
          </a:xfrm>
        </p:grpSpPr>
        <p:sp>
          <p:nvSpPr>
            <p:cNvPr id="10" name="Rectangle : coins arrondis 9">
              <a:extLst>
                <a:ext uri="{FF2B5EF4-FFF2-40B4-BE49-F238E27FC236}">
                  <a16:creationId xmlns:a16="http://schemas.microsoft.com/office/drawing/2014/main" id="{7B3C787B-58A1-76F1-A7C0-2CF31ADDA772}"/>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6D930833-5F9E-C4CC-BC31-9B4A1AFE40F5}"/>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B290A95C-C337-3B42-2E95-9A80C9FD9EAA}"/>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6AED1BBB-6322-5B8F-E5E2-EFF644E22DD0}"/>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1F0D297E-3CDC-16A4-63A5-1FAC0819AE23}"/>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EEE21604-D138-B502-F881-722D95883D0F}"/>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74097806-22EF-E48A-865A-035F0F198463}"/>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BEF006DB-B398-88CC-E7B8-C14A7AFDE60F}"/>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84390C26-CB1C-E703-AFE7-D14243221482}"/>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7E42DDE6-5DE4-D0D4-B12C-8270873FA9AB}"/>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AA30945F-6255-FF1B-0F59-0E10F5B4ABAE}"/>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EC6C0E8F-9AD3-CD53-4630-47F0F74C1E7E}"/>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1A04B2D3-1112-2075-0BDD-6BF1E546F2F7}"/>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1899ED51-5348-C156-184A-83EC251751A0}"/>
              </a:ext>
            </a:extLst>
          </p:cNvPr>
          <p:cNvGrpSpPr/>
          <p:nvPr/>
        </p:nvGrpSpPr>
        <p:grpSpPr>
          <a:xfrm>
            <a:off x="193616" y="5821712"/>
            <a:ext cx="818758" cy="494529"/>
            <a:chOff x="172581" y="5941042"/>
            <a:chExt cx="818758" cy="494529"/>
          </a:xfrm>
        </p:grpSpPr>
        <p:pic>
          <p:nvPicPr>
            <p:cNvPr id="7" name="Graphique 6" descr="Ligne fléchée : demi-tour horizontal avec un remplissage uni">
              <a:hlinkClick r:id="rId9" action="ppaction://hlinksldjump"/>
              <a:extLst>
                <a:ext uri="{FF2B5EF4-FFF2-40B4-BE49-F238E27FC236}">
                  <a16:creationId xmlns:a16="http://schemas.microsoft.com/office/drawing/2014/main" id="{31B840E1-834E-A1B9-DEA1-7EEE887F7C5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flipH="1">
              <a:off x="172581" y="6051366"/>
              <a:ext cx="384205" cy="384205"/>
            </a:xfrm>
            <a:prstGeom prst="rect">
              <a:avLst/>
            </a:prstGeom>
          </p:spPr>
        </p:pic>
        <p:pic>
          <p:nvPicPr>
            <p:cNvPr id="13" name="Graphique 12" descr="Logement avec un remplissage uni">
              <a:hlinkClick r:id="rId9" action="ppaction://hlinksldjump"/>
              <a:extLst>
                <a:ext uri="{FF2B5EF4-FFF2-40B4-BE49-F238E27FC236}">
                  <a16:creationId xmlns:a16="http://schemas.microsoft.com/office/drawing/2014/main" id="{72C1979B-E246-363D-ADF6-72FFE440E25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3173429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7387793-09AF-5F3A-0E1C-D47A1E8AEB85}"/>
              </a:ext>
            </a:extLst>
          </p:cNvPr>
          <p:cNvGrpSpPr/>
          <p:nvPr/>
        </p:nvGrpSpPr>
        <p:grpSpPr>
          <a:xfrm>
            <a:off x="777925" y="3880524"/>
            <a:ext cx="3044992" cy="2977476"/>
            <a:chOff x="777925" y="3687078"/>
            <a:chExt cx="3044992" cy="2977476"/>
          </a:xfrm>
        </p:grpSpPr>
        <p:pic>
          <p:nvPicPr>
            <p:cNvPr id="11" name="Image 10" descr="Une image contenant solaire, personne, ciel, énergie solaire&#10;&#10;Description générée automatiquement">
              <a:extLst>
                <a:ext uri="{FF2B5EF4-FFF2-40B4-BE49-F238E27FC236}">
                  <a16:creationId xmlns:a16="http://schemas.microsoft.com/office/drawing/2014/main" id="{EC6D9237-F876-0D10-1A49-66B7EFAB23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95" r="21880"/>
            <a:stretch/>
          </p:blipFill>
          <p:spPr>
            <a:xfrm>
              <a:off x="777925" y="3687078"/>
              <a:ext cx="3044992" cy="2977476"/>
            </a:xfrm>
            <a:prstGeom prst="roundRect">
              <a:avLst>
                <a:gd name="adj" fmla="val 50000"/>
              </a:avLst>
            </a:prstGeom>
            <a:solidFill>
              <a:srgbClr val="FFFFFF">
                <a:shade val="85000"/>
              </a:srgbClr>
            </a:solidFill>
            <a:ln>
              <a:noFill/>
            </a:ln>
            <a:effectLst/>
          </p:spPr>
        </p:pic>
        <p:pic>
          <p:nvPicPr>
            <p:cNvPr id="3" name="Image 2" descr="Une image contenant solaire, personne, ciel, énergie solaire&#10;&#10;Description générée automatiquement">
              <a:extLst>
                <a:ext uri="{FF2B5EF4-FFF2-40B4-BE49-F238E27FC236}">
                  <a16:creationId xmlns:a16="http://schemas.microsoft.com/office/drawing/2014/main" id="{F7DC0141-912C-B761-5CDA-D54A10D99B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95" r="59815"/>
            <a:stretch/>
          </p:blipFill>
          <p:spPr>
            <a:xfrm>
              <a:off x="791573" y="3687078"/>
              <a:ext cx="1501252" cy="2977476"/>
            </a:xfrm>
            <a:prstGeom prst="roundRect">
              <a:avLst>
                <a:gd name="adj" fmla="val 0"/>
              </a:avLst>
            </a:prstGeom>
            <a:solidFill>
              <a:srgbClr val="FFFFFF">
                <a:shade val="85000"/>
              </a:srgbClr>
            </a:solidFill>
            <a:ln>
              <a:noFill/>
            </a:ln>
            <a:effectLst/>
          </p:spPr>
        </p:pic>
      </p:grpSp>
      <p:pic>
        <p:nvPicPr>
          <p:cNvPr id="7" name="Image 6">
            <a:extLst>
              <a:ext uri="{FF2B5EF4-FFF2-40B4-BE49-F238E27FC236}">
                <a16:creationId xmlns:a16="http://schemas.microsoft.com/office/drawing/2014/main" id="{5CDD0218-3BF1-BBA4-4C38-5CF86F2C112E}"/>
              </a:ext>
            </a:extLst>
          </p:cNvPr>
          <p:cNvPicPr>
            <a:picLocks noChangeAspect="1"/>
          </p:cNvPicPr>
          <p:nvPr/>
        </p:nvPicPr>
        <p:blipFill rotWithShape="1">
          <a:blip r:embed="rId4"/>
          <a:srcRect r="22302" b="12483"/>
          <a:stretch/>
        </p:blipFill>
        <p:spPr>
          <a:xfrm>
            <a:off x="7967674" y="3968960"/>
            <a:ext cx="4224326" cy="2424223"/>
          </a:xfrm>
          <a:prstGeom prst="rect">
            <a:avLst/>
          </a:prstGeom>
        </p:spPr>
      </p:pic>
      <p:grpSp>
        <p:nvGrpSpPr>
          <p:cNvPr id="10" name="Groupe 9">
            <a:extLst>
              <a:ext uri="{FF2B5EF4-FFF2-40B4-BE49-F238E27FC236}">
                <a16:creationId xmlns:a16="http://schemas.microsoft.com/office/drawing/2014/main" id="{3672303D-0C3B-A167-5016-C0FB9725C84B}"/>
              </a:ext>
            </a:extLst>
          </p:cNvPr>
          <p:cNvGrpSpPr/>
          <p:nvPr/>
        </p:nvGrpSpPr>
        <p:grpSpPr>
          <a:xfrm>
            <a:off x="2" y="6383548"/>
            <a:ext cx="12192000" cy="474453"/>
            <a:chOff x="2" y="6383548"/>
            <a:chExt cx="12192000" cy="474453"/>
          </a:xfrm>
        </p:grpSpPr>
        <p:sp>
          <p:nvSpPr>
            <p:cNvPr id="8" name="Rectangle 7">
              <a:extLst>
                <a:ext uri="{FF2B5EF4-FFF2-40B4-BE49-F238E27FC236}">
                  <a16:creationId xmlns:a16="http://schemas.microsoft.com/office/drawing/2014/main" id="{DE603E8A-EA08-E1D3-57EA-CCD1B82FB765}"/>
                </a:ext>
              </a:extLst>
            </p:cNvPr>
            <p:cNvSpPr/>
            <p:nvPr/>
          </p:nvSpPr>
          <p:spPr>
            <a:xfrm>
              <a:off x="2" y="6383548"/>
              <a:ext cx="12192000" cy="474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sp>
          <p:nvSpPr>
            <p:cNvPr id="9" name="Espace réservé de la date 3">
              <a:extLst>
                <a:ext uri="{FF2B5EF4-FFF2-40B4-BE49-F238E27FC236}">
                  <a16:creationId xmlns:a16="http://schemas.microsoft.com/office/drawing/2014/main" id="{7CC2DBAD-6DA9-D3B6-6BC4-4032E3C2D7F5}"/>
                </a:ext>
              </a:extLst>
            </p:cNvPr>
            <p:cNvSpPr txBox="1">
              <a:spLocks/>
            </p:cNvSpPr>
            <p:nvPr/>
          </p:nvSpPr>
          <p:spPr>
            <a:xfrm>
              <a:off x="424132" y="6451240"/>
              <a:ext cx="1741098" cy="365125"/>
            </a:xfrm>
            <a:prstGeom prst="rect">
              <a:avLst/>
            </a:prstGeom>
          </p:spPr>
          <p:txBody>
            <a:bodyPr vert="horz" lIns="91440" tIns="45720" rIns="91440" bIns="45720" rtlCol="0" anchor="ct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Antargaz Energies </a:t>
              </a:r>
            </a:p>
          </p:txBody>
        </p:sp>
      </p:grpSp>
      <p:pic>
        <p:nvPicPr>
          <p:cNvPr id="64" name="Image 63" descr="Une image contenant texte, équipement électronique&#10;&#10;Description générée automatiquement">
            <a:extLst>
              <a:ext uri="{FF2B5EF4-FFF2-40B4-BE49-F238E27FC236}">
                <a16:creationId xmlns:a16="http://schemas.microsoft.com/office/drawing/2014/main" id="{CED622A2-1591-12ED-C619-78460236609A}"/>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65" name="Rectangle 64">
            <a:extLst>
              <a:ext uri="{FF2B5EF4-FFF2-40B4-BE49-F238E27FC236}">
                <a16:creationId xmlns:a16="http://schemas.microsoft.com/office/drawing/2014/main" id="{1612A0A4-2ACA-73F3-2BBD-88437EF7CDE5}"/>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bject 7">
            <a:extLst>
              <a:ext uri="{FF2B5EF4-FFF2-40B4-BE49-F238E27FC236}">
                <a16:creationId xmlns:a16="http://schemas.microsoft.com/office/drawing/2014/main" id="{FF030C1F-E85D-7D65-BC49-402931264D81}"/>
              </a:ext>
            </a:extLst>
          </p:cNvPr>
          <p:cNvSpPr txBox="1"/>
          <p:nvPr/>
        </p:nvSpPr>
        <p:spPr>
          <a:xfrm>
            <a:off x="1473343" y="408549"/>
            <a:ext cx="8701565"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Solaire et </a:t>
            </a:r>
            <a:r>
              <a:rPr lang="fr-FR" dirty="0" err="1"/>
              <a:t>Photovoltaïsme</a:t>
            </a:r>
            <a:endParaRPr lang="fr-FR" dirty="0"/>
          </a:p>
        </p:txBody>
      </p:sp>
      <p:pic>
        <p:nvPicPr>
          <p:cNvPr id="5" name="Image 4">
            <a:extLst>
              <a:ext uri="{FF2B5EF4-FFF2-40B4-BE49-F238E27FC236}">
                <a16:creationId xmlns:a16="http://schemas.microsoft.com/office/drawing/2014/main" id="{D64E8B9A-5AF1-8777-3467-886F90716B5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0557" y="3797737"/>
            <a:ext cx="3220870" cy="935364"/>
          </a:xfrm>
          <a:prstGeom prst="rect">
            <a:avLst/>
          </a:prstGeom>
        </p:spPr>
      </p:pic>
      <p:pic>
        <p:nvPicPr>
          <p:cNvPr id="18" name="Image 17">
            <a:extLst>
              <a:ext uri="{FF2B5EF4-FFF2-40B4-BE49-F238E27FC236}">
                <a16:creationId xmlns:a16="http://schemas.microsoft.com/office/drawing/2014/main" id="{4C72BEF9-B451-B00A-F9C2-61736FD253C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78306" y="138223"/>
            <a:ext cx="1070120" cy="1070117"/>
          </a:xfrm>
          <a:prstGeom prst="rect">
            <a:avLst/>
          </a:prstGeom>
        </p:spPr>
      </p:pic>
      <p:sp>
        <p:nvSpPr>
          <p:cNvPr id="55" name="object 3">
            <a:extLst>
              <a:ext uri="{FF2B5EF4-FFF2-40B4-BE49-F238E27FC236}">
                <a16:creationId xmlns:a16="http://schemas.microsoft.com/office/drawing/2014/main" id="{B8D01D2A-56C6-BE4C-D35F-7C72FC696C8A}"/>
              </a:ext>
            </a:extLst>
          </p:cNvPr>
          <p:cNvSpPr txBox="1"/>
          <p:nvPr/>
        </p:nvSpPr>
        <p:spPr>
          <a:xfrm>
            <a:off x="1520973" y="1124969"/>
            <a:ext cx="4811379" cy="2531560"/>
          </a:xfrm>
          <a:prstGeom prst="rect">
            <a:avLst/>
          </a:prstGeom>
        </p:spPr>
        <p:txBody>
          <a:bodyPr vert="horz" wrap="square" lIns="0" tIns="11971" rIns="0" bIns="0" rtlCol="0">
            <a:spAutoFit/>
          </a:bodyPr>
          <a:lstStyle/>
          <a:p>
            <a:pPr marL="11971" marR="4788" algn="just">
              <a:lnSpc>
                <a:spcPct val="110000"/>
              </a:lnSpc>
            </a:pPr>
            <a:r>
              <a:rPr lang="fr-FR" sz="1500" dirty="0" err="1">
                <a:solidFill>
                  <a:schemeClr val="accent1"/>
                </a:solidFill>
                <a:cs typeface="Arial" panose="020B0604020202020204" pitchFamily="34" charset="0"/>
              </a:rPr>
              <a:t>AntarSolaire</a:t>
            </a:r>
            <a:r>
              <a:rPr lang="fr-FR" sz="1500" dirty="0">
                <a:solidFill>
                  <a:schemeClr val="accent1"/>
                </a:solidFill>
                <a:cs typeface="Arial" panose="020B0604020202020204" pitchFamily="34" charset="0"/>
              </a:rPr>
              <a:t>, issue de la joint-venture entre Antargaz et Générale du Solaire, couvre l’ensemble de la France métropolitaine et ambitionne notamment de développer 100MWc de projets solaires par an à horizon 3 ans. </a:t>
            </a:r>
            <a:r>
              <a:rPr lang="fr-FR" sz="1500" dirty="0" err="1">
                <a:solidFill>
                  <a:schemeClr val="accent1"/>
                </a:solidFill>
                <a:cs typeface="Arial" panose="020B0604020202020204" pitchFamily="34" charset="0"/>
              </a:rPr>
              <a:t>AntarSolaire</a:t>
            </a:r>
            <a:r>
              <a:rPr lang="fr-FR" sz="1500" dirty="0">
                <a:solidFill>
                  <a:schemeClr val="accent1"/>
                </a:solidFill>
                <a:cs typeface="Arial" panose="020B0604020202020204" pitchFamily="34" charset="0"/>
              </a:rPr>
              <a:t> combine l’</a:t>
            </a:r>
            <a:r>
              <a:rPr lang="fr-FR" sz="1500" b="1" i="0" dirty="0">
                <a:solidFill>
                  <a:srgbClr val="001E59"/>
                </a:solidFill>
                <a:effectLst/>
              </a:rPr>
              <a:t>expertise historique</a:t>
            </a:r>
            <a:r>
              <a:rPr lang="fr-FR" sz="1500" b="0" i="0" dirty="0">
                <a:solidFill>
                  <a:srgbClr val="000000"/>
                </a:solidFill>
                <a:effectLst/>
              </a:rPr>
              <a:t> </a:t>
            </a:r>
            <a:r>
              <a:rPr lang="fr-FR" sz="1500" b="0" i="0" dirty="0">
                <a:solidFill>
                  <a:schemeClr val="accent1"/>
                </a:solidFill>
                <a:effectLst/>
              </a:rPr>
              <a:t>d’un énergéticien fortement implanté en région et le savoir-faire d’</a:t>
            </a:r>
            <a:r>
              <a:rPr lang="fr-FR" sz="1500" b="1" i="0" dirty="0">
                <a:solidFill>
                  <a:srgbClr val="001E59"/>
                </a:solidFill>
                <a:effectLst/>
              </a:rPr>
              <a:t>un des leaders français de l’énergie solaire</a:t>
            </a:r>
            <a:r>
              <a:rPr lang="fr-FR" sz="1500" b="0" i="0" dirty="0">
                <a:solidFill>
                  <a:srgbClr val="001E59"/>
                </a:solidFill>
                <a:effectLst/>
              </a:rPr>
              <a:t> </a:t>
            </a:r>
            <a:r>
              <a:rPr lang="fr-FR" sz="1500" b="0" i="0" dirty="0">
                <a:solidFill>
                  <a:schemeClr val="accent1"/>
                </a:solidFill>
                <a:effectLst/>
              </a:rPr>
              <a:t>maîtrisant l’intégralité de la chaîne de valeur du photovoltaïque. </a:t>
            </a:r>
            <a:endParaRPr lang="fr-FR" sz="1500" dirty="0">
              <a:solidFill>
                <a:schemeClr val="accent1"/>
              </a:solidFill>
              <a:cs typeface="Arial" panose="020B0604020202020204" pitchFamily="34" charset="0"/>
            </a:endParaRPr>
          </a:p>
          <a:p>
            <a:pPr marL="11971" marR="4788" algn="just">
              <a:lnSpc>
                <a:spcPct val="110000"/>
              </a:lnSpc>
            </a:pPr>
            <a:endParaRPr lang="fr-FR" sz="1500" dirty="0">
              <a:solidFill>
                <a:schemeClr val="accent1"/>
              </a:solidFill>
              <a:latin typeface="Arial" panose="020B0604020202020204" pitchFamily="34" charset="0"/>
              <a:cs typeface="Arial" panose="020B0604020202020204" pitchFamily="34" charset="0"/>
            </a:endParaRPr>
          </a:p>
        </p:txBody>
      </p:sp>
      <p:sp>
        <p:nvSpPr>
          <p:cNvPr id="40" name="Date Placeholder 3">
            <a:extLst>
              <a:ext uri="{FF2B5EF4-FFF2-40B4-BE49-F238E27FC236}">
                <a16:creationId xmlns:a16="http://schemas.microsoft.com/office/drawing/2014/main" id="{7C374E5E-9B47-19B2-23E3-AEEC3D4DA812}"/>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41" name="Ellipse 40">
            <a:extLst>
              <a:ext uri="{FF2B5EF4-FFF2-40B4-BE49-F238E27FC236}">
                <a16:creationId xmlns:a16="http://schemas.microsoft.com/office/drawing/2014/main" id="{16E9E99C-7D1D-7607-EF87-293B5E2B73DB}"/>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space réservé du numéro de diapositive 2">
            <a:extLst>
              <a:ext uri="{FF2B5EF4-FFF2-40B4-BE49-F238E27FC236}">
                <a16:creationId xmlns:a16="http://schemas.microsoft.com/office/drawing/2014/main" id="{6C176134-36BE-E590-35FA-973114877242}"/>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18</a:t>
            </a:fld>
            <a:endParaRPr lang="fr-FR" dirty="0">
              <a:solidFill>
                <a:schemeClr val="accent1"/>
              </a:solidFill>
            </a:endParaRPr>
          </a:p>
        </p:txBody>
      </p:sp>
      <p:grpSp>
        <p:nvGrpSpPr>
          <p:cNvPr id="60" name="Groupe 59">
            <a:extLst>
              <a:ext uri="{FF2B5EF4-FFF2-40B4-BE49-F238E27FC236}">
                <a16:creationId xmlns:a16="http://schemas.microsoft.com/office/drawing/2014/main" id="{491020B8-1072-8B1F-6656-6F214FAF343A}"/>
              </a:ext>
            </a:extLst>
          </p:cNvPr>
          <p:cNvGrpSpPr/>
          <p:nvPr/>
        </p:nvGrpSpPr>
        <p:grpSpPr>
          <a:xfrm>
            <a:off x="3974881" y="4972595"/>
            <a:ext cx="3282286" cy="550616"/>
            <a:chOff x="457200" y="5651566"/>
            <a:chExt cx="3282286" cy="550616"/>
          </a:xfrm>
        </p:grpSpPr>
        <p:sp>
          <p:nvSpPr>
            <p:cNvPr id="61" name="Rectangle : coins arrondis 60">
              <a:hlinkClick r:id="rId8"/>
              <a:extLst>
                <a:ext uri="{FF2B5EF4-FFF2-40B4-BE49-F238E27FC236}">
                  <a16:creationId xmlns:a16="http://schemas.microsoft.com/office/drawing/2014/main" id="{3379D660-7E90-4540-38CB-CB7A2774027C}"/>
                </a:ext>
              </a:extLst>
            </p:cNvPr>
            <p:cNvSpPr/>
            <p:nvPr/>
          </p:nvSpPr>
          <p:spPr>
            <a:xfrm>
              <a:off x="457200" y="5651566"/>
              <a:ext cx="3227696" cy="550616"/>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2" name="ZoneTexte 61">
              <a:hlinkClick r:id="rId8"/>
              <a:extLst>
                <a:ext uri="{FF2B5EF4-FFF2-40B4-BE49-F238E27FC236}">
                  <a16:creationId xmlns:a16="http://schemas.microsoft.com/office/drawing/2014/main" id="{4329F5DD-0D49-E8BD-E1CD-ABC126FFE4AE}"/>
                </a:ext>
              </a:extLst>
            </p:cNvPr>
            <p:cNvSpPr txBox="1"/>
            <p:nvPr/>
          </p:nvSpPr>
          <p:spPr>
            <a:xfrm>
              <a:off x="889641" y="5754412"/>
              <a:ext cx="2849845" cy="338554"/>
            </a:xfrm>
            <a:prstGeom prst="rect">
              <a:avLst/>
            </a:prstGeom>
            <a:noFill/>
          </p:spPr>
          <p:txBody>
            <a:bodyPr wrap="square">
              <a:spAutoFit/>
            </a:bodyPr>
            <a:lstStyle/>
            <a:p>
              <a:pPr algn="ctr">
                <a:spcBef>
                  <a:spcPts val="1200"/>
                </a:spcBef>
              </a:pPr>
              <a:r>
                <a:rPr lang="fr-FR" sz="1600" b="1" dirty="0">
                  <a:solidFill>
                    <a:schemeClr val="bg1"/>
                  </a:solidFill>
                  <a:latin typeface="Arial" panose="020B0604020202020204" pitchFamily="34" charset="0"/>
                  <a:cs typeface="Arial" panose="020B0604020202020204" pitchFamily="34" charset="0"/>
                </a:rPr>
                <a:t>Communiqué de Presse</a:t>
              </a:r>
            </a:p>
          </p:txBody>
        </p:sp>
        <p:pic>
          <p:nvPicPr>
            <p:cNvPr id="63" name="Graphique 62" descr="Index pointant vers la droite vu du côté du dos de la main avec un remplissage uni">
              <a:hlinkClick r:id="rId8"/>
              <a:extLst>
                <a:ext uri="{FF2B5EF4-FFF2-40B4-BE49-F238E27FC236}">
                  <a16:creationId xmlns:a16="http://schemas.microsoft.com/office/drawing/2014/main" id="{87AA0195-E999-5DAF-3ECE-C1EFA7A79DF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97067" y="5671082"/>
              <a:ext cx="507381" cy="507381"/>
            </a:xfrm>
            <a:prstGeom prst="rect">
              <a:avLst/>
            </a:prstGeom>
          </p:spPr>
        </p:pic>
      </p:grpSp>
      <p:sp>
        <p:nvSpPr>
          <p:cNvPr id="4" name="ZoneTexte 3">
            <a:extLst>
              <a:ext uri="{FF2B5EF4-FFF2-40B4-BE49-F238E27FC236}">
                <a16:creationId xmlns:a16="http://schemas.microsoft.com/office/drawing/2014/main" id="{CB1C3CDE-1C9E-4971-D5A7-68B6E06C5481}"/>
              </a:ext>
            </a:extLst>
          </p:cNvPr>
          <p:cNvSpPr txBox="1"/>
          <p:nvPr/>
        </p:nvSpPr>
        <p:spPr>
          <a:xfrm>
            <a:off x="6739848" y="1103421"/>
            <a:ext cx="4993240" cy="2611805"/>
          </a:xfrm>
          <a:prstGeom prst="rect">
            <a:avLst/>
          </a:prstGeom>
          <a:noFill/>
        </p:spPr>
        <p:txBody>
          <a:bodyPr wrap="square">
            <a:spAutoFit/>
          </a:bodyPr>
          <a:lstStyle/>
          <a:p>
            <a:pPr algn="just">
              <a:lnSpc>
                <a:spcPct val="110000"/>
              </a:lnSpc>
            </a:pPr>
            <a:r>
              <a:rPr lang="fr-FR" sz="1500" dirty="0">
                <a:solidFill>
                  <a:schemeClr val="accent1"/>
                </a:solidFill>
              </a:rPr>
              <a:t>L</a:t>
            </a:r>
            <a:r>
              <a:rPr lang="fr-FR" sz="1500" b="0" i="0" dirty="0">
                <a:solidFill>
                  <a:schemeClr val="accent1"/>
                </a:solidFill>
                <a:effectLst/>
              </a:rPr>
              <a:t>es clients disposant de foncier éligible pour des projets solaires (bâtiments agricoles, projets d’</a:t>
            </a:r>
            <a:r>
              <a:rPr lang="fr-FR" sz="1500" b="0" i="0" dirty="0" err="1">
                <a:solidFill>
                  <a:schemeClr val="accent1"/>
                </a:solidFill>
                <a:effectLst/>
              </a:rPr>
              <a:t>agrivoltaïsme</a:t>
            </a:r>
            <a:r>
              <a:rPr lang="fr-FR" sz="1500" b="0" i="0" dirty="0">
                <a:solidFill>
                  <a:schemeClr val="accent1"/>
                </a:solidFill>
                <a:effectLst/>
              </a:rPr>
              <a:t>, friches industrielles, parkings, etc.) pourront se faire financer un bâtiment gratuitement, en échange de la mise à disposition de leur site pour la construction d’une centrale solaire avec un accompagnement durant tout leur projet (de l’étude de la faisabilité à l’obtention des permis nécessaires, au financement, à la construction et l’exploitation de la centrale solaire). </a:t>
            </a:r>
            <a:r>
              <a:rPr lang="fr-FR" sz="1500" dirty="0">
                <a:solidFill>
                  <a:schemeClr val="accent1"/>
                </a:solidFill>
              </a:rPr>
              <a:t>L</a:t>
            </a:r>
            <a:r>
              <a:rPr lang="fr-FR" sz="1500" b="0" i="0" dirty="0">
                <a:solidFill>
                  <a:schemeClr val="accent1"/>
                </a:solidFill>
                <a:effectLst/>
              </a:rPr>
              <a:t>’</a:t>
            </a:r>
            <a:r>
              <a:rPr lang="fr-FR" sz="1500" b="1" i="0" dirty="0">
                <a:solidFill>
                  <a:srgbClr val="001E59"/>
                </a:solidFill>
                <a:effectLst/>
              </a:rPr>
              <a:t>énergie solaire produite </a:t>
            </a:r>
            <a:r>
              <a:rPr lang="fr-FR" sz="1500" b="0" i="0" dirty="0">
                <a:solidFill>
                  <a:schemeClr val="accent1"/>
                </a:solidFill>
                <a:effectLst/>
              </a:rPr>
              <a:t>sera injectée dans le réseau.</a:t>
            </a:r>
            <a:endParaRPr lang="fr-FR" sz="1500" dirty="0">
              <a:solidFill>
                <a:schemeClr val="accent1"/>
              </a:solidFill>
            </a:endParaRPr>
          </a:p>
        </p:txBody>
      </p:sp>
      <p:cxnSp>
        <p:nvCxnSpPr>
          <p:cNvPr id="2" name="Connecteur droit 1">
            <a:extLst>
              <a:ext uri="{FF2B5EF4-FFF2-40B4-BE49-F238E27FC236}">
                <a16:creationId xmlns:a16="http://schemas.microsoft.com/office/drawing/2014/main" id="{0E01C417-ACC6-D2EA-CADF-304CBABF091D}"/>
              </a:ext>
            </a:extLst>
          </p:cNvPr>
          <p:cNvCxnSpPr>
            <a:cxnSpLocks/>
          </p:cNvCxnSpPr>
          <p:nvPr/>
        </p:nvCxnSpPr>
        <p:spPr>
          <a:xfrm>
            <a:off x="0" y="616871"/>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22" name="Groupe 21">
            <a:extLst>
              <a:ext uri="{FF2B5EF4-FFF2-40B4-BE49-F238E27FC236}">
                <a16:creationId xmlns:a16="http://schemas.microsoft.com/office/drawing/2014/main" id="{5171026D-BAF3-E990-FD4B-21044FF45465}"/>
              </a:ext>
            </a:extLst>
          </p:cNvPr>
          <p:cNvGrpSpPr/>
          <p:nvPr/>
        </p:nvGrpSpPr>
        <p:grpSpPr>
          <a:xfrm rot="10800000" flipH="1" flipV="1">
            <a:off x="7289660" y="4276625"/>
            <a:ext cx="1482199" cy="1810835"/>
            <a:chOff x="969633" y="178462"/>
            <a:chExt cx="2047865" cy="2501921"/>
          </a:xfrm>
          <a:solidFill>
            <a:schemeClr val="accent3"/>
          </a:solidFill>
        </p:grpSpPr>
        <p:sp>
          <p:nvSpPr>
            <p:cNvPr id="25" name="Rectangle : coins arrondis 24">
              <a:extLst>
                <a:ext uri="{FF2B5EF4-FFF2-40B4-BE49-F238E27FC236}">
                  <a16:creationId xmlns:a16="http://schemas.microsoft.com/office/drawing/2014/main" id="{E3761086-F774-6B8C-CAAC-8AC20A03CB2B}"/>
                </a:ext>
              </a:extLst>
            </p:cNvPr>
            <p:cNvSpPr/>
            <p:nvPr/>
          </p:nvSpPr>
          <p:spPr>
            <a:xfrm rot="1986760">
              <a:off x="2814390" y="321335"/>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0D2574FB-7519-22C6-6085-211DE36C11E4}"/>
                </a:ext>
              </a:extLst>
            </p:cNvPr>
            <p:cNvSpPr/>
            <p:nvPr/>
          </p:nvSpPr>
          <p:spPr>
            <a:xfrm rot="609201">
              <a:off x="2404815" y="178462"/>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E469110F-1E3B-24FA-FB96-1F5946FB62E2}"/>
                </a:ext>
              </a:extLst>
            </p:cNvPr>
            <p:cNvSpPr/>
            <p:nvPr/>
          </p:nvSpPr>
          <p:spPr>
            <a:xfrm rot="20713251">
              <a:off x="1966665" y="197511"/>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860C4D02-3012-AA08-7912-34741E08CFC7}"/>
                </a:ext>
              </a:extLst>
            </p:cNvPr>
            <p:cNvSpPr/>
            <p:nvPr/>
          </p:nvSpPr>
          <p:spPr>
            <a:xfrm rot="19340588">
              <a:off x="1576139" y="378486"/>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49A0A3C3-6432-9AF5-531A-1CA0596FFFD6}"/>
                </a:ext>
              </a:extLst>
            </p:cNvPr>
            <p:cNvSpPr/>
            <p:nvPr/>
          </p:nvSpPr>
          <p:spPr>
            <a:xfrm rot="18009696">
              <a:off x="1271339" y="702335"/>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3CA8476E-9505-A2CA-5394-C415EC4442E2}"/>
                </a:ext>
              </a:extLst>
            </p:cNvPr>
            <p:cNvSpPr/>
            <p:nvPr/>
          </p:nvSpPr>
          <p:spPr>
            <a:xfrm rot="16891043">
              <a:off x="1128464" y="1035710"/>
              <a:ext cx="203108"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D833E3BE-C262-0BB0-77A3-C25719CE0CFD}"/>
                </a:ext>
              </a:extLst>
            </p:cNvPr>
            <p:cNvSpPr/>
            <p:nvPr/>
          </p:nvSpPr>
          <p:spPr>
            <a:xfrm rot="15395682">
              <a:off x="1165935" y="1409863"/>
              <a:ext cx="175167"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400E5A0D-5F9E-A8F9-CED5-EBA0F298CDBD}"/>
                </a:ext>
              </a:extLst>
            </p:cNvPr>
            <p:cNvSpPr/>
            <p:nvPr/>
          </p:nvSpPr>
          <p:spPr>
            <a:xfrm rot="14477559">
              <a:off x="1278000" y="1728884"/>
              <a:ext cx="158532" cy="52076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36010809-94EF-BA15-1BC9-8DC68CC7E5A5}"/>
                </a:ext>
              </a:extLst>
            </p:cNvPr>
            <p:cNvSpPr/>
            <p:nvPr/>
          </p:nvSpPr>
          <p:spPr>
            <a:xfrm rot="13179215">
              <a:off x="1534720" y="2019708"/>
              <a:ext cx="142974" cy="473026"/>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A3A9CBDA-C7A7-F730-AF0C-DF3384CCDC77}"/>
                </a:ext>
              </a:extLst>
            </p:cNvPr>
            <p:cNvSpPr/>
            <p:nvPr/>
          </p:nvSpPr>
          <p:spPr>
            <a:xfrm rot="12149734">
              <a:off x="1859248" y="2217004"/>
              <a:ext cx="144123" cy="427609"/>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EC909839-B1C4-0669-4139-39641B551365}"/>
                </a:ext>
              </a:extLst>
            </p:cNvPr>
            <p:cNvSpPr/>
            <p:nvPr/>
          </p:nvSpPr>
          <p:spPr>
            <a:xfrm rot="10989405">
              <a:off x="2217960" y="2279955"/>
              <a:ext cx="122807" cy="400428"/>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 coins arrondis 50">
              <a:extLst>
                <a:ext uri="{FF2B5EF4-FFF2-40B4-BE49-F238E27FC236}">
                  <a16:creationId xmlns:a16="http://schemas.microsoft.com/office/drawing/2014/main" id="{477831AF-07DE-6F06-5706-1A39F983ACF1}"/>
                </a:ext>
              </a:extLst>
            </p:cNvPr>
            <p:cNvSpPr/>
            <p:nvPr/>
          </p:nvSpPr>
          <p:spPr>
            <a:xfrm rot="9834253">
              <a:off x="2566210" y="2256949"/>
              <a:ext cx="101447" cy="362924"/>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4D8C8F05-F9A5-1C0D-86BD-DE195EFB5C58}"/>
                </a:ext>
              </a:extLst>
            </p:cNvPr>
            <p:cNvSpPr/>
            <p:nvPr/>
          </p:nvSpPr>
          <p:spPr>
            <a:xfrm rot="8723441">
              <a:off x="2871763" y="2142766"/>
              <a:ext cx="87302" cy="33969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CA7875EE-13FD-A7C5-E0FC-080FAF56377C}"/>
              </a:ext>
            </a:extLst>
          </p:cNvPr>
          <p:cNvGrpSpPr/>
          <p:nvPr/>
        </p:nvGrpSpPr>
        <p:grpSpPr>
          <a:xfrm>
            <a:off x="193616" y="5821712"/>
            <a:ext cx="818758" cy="494529"/>
            <a:chOff x="172581" y="5941042"/>
            <a:chExt cx="818758" cy="494529"/>
          </a:xfrm>
        </p:grpSpPr>
        <p:pic>
          <p:nvPicPr>
            <p:cNvPr id="13" name="Graphique 12" descr="Ligne fléchée : demi-tour horizontal avec un remplissage uni">
              <a:hlinkClick r:id="rId10" action="ppaction://hlinksldjump"/>
              <a:extLst>
                <a:ext uri="{FF2B5EF4-FFF2-40B4-BE49-F238E27FC236}">
                  <a16:creationId xmlns:a16="http://schemas.microsoft.com/office/drawing/2014/main" id="{E5172ABB-A8D6-023A-9FC9-414E231DB8F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flipH="1">
              <a:off x="172581" y="6051366"/>
              <a:ext cx="384205" cy="384205"/>
            </a:xfrm>
            <a:prstGeom prst="rect">
              <a:avLst/>
            </a:prstGeom>
          </p:spPr>
        </p:pic>
        <p:pic>
          <p:nvPicPr>
            <p:cNvPr id="14" name="Graphique 13" descr="Logement avec un remplissage uni">
              <a:hlinkClick r:id="rId10" action="ppaction://hlinksldjump"/>
              <a:extLst>
                <a:ext uri="{FF2B5EF4-FFF2-40B4-BE49-F238E27FC236}">
                  <a16:creationId xmlns:a16="http://schemas.microsoft.com/office/drawing/2014/main" id="{60086331-6608-20B1-488A-F880E0F7367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9035620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xte, équipement électronique&#10;&#10;Description générée automatiquement">
            <a:extLst>
              <a:ext uri="{FF2B5EF4-FFF2-40B4-BE49-F238E27FC236}">
                <a16:creationId xmlns:a16="http://schemas.microsoft.com/office/drawing/2014/main" id="{8FCA9D3F-2CB4-3E66-DEFE-B76C51755CDD}"/>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21" name="Rectangle 20">
            <a:extLst>
              <a:ext uri="{FF2B5EF4-FFF2-40B4-BE49-F238E27FC236}">
                <a16:creationId xmlns:a16="http://schemas.microsoft.com/office/drawing/2014/main" id="{B7E66A07-6F19-B681-E018-25680271496A}"/>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6CFEEC44-3044-6A07-9D4B-D36913B93AEB}"/>
              </a:ext>
            </a:extLst>
          </p:cNvPr>
          <p:cNvSpPr/>
          <p:nvPr/>
        </p:nvSpPr>
        <p:spPr>
          <a:xfrm>
            <a:off x="1379132" y="5015115"/>
            <a:ext cx="2937687" cy="1247461"/>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60" name="Rectangle 59">
            <a:extLst>
              <a:ext uri="{FF2B5EF4-FFF2-40B4-BE49-F238E27FC236}">
                <a16:creationId xmlns:a16="http://schemas.microsoft.com/office/drawing/2014/main" id="{E0DB33C5-99D8-3BA4-AA54-887CC4FBC160}"/>
              </a:ext>
            </a:extLst>
          </p:cNvPr>
          <p:cNvSpPr/>
          <p:nvPr/>
        </p:nvSpPr>
        <p:spPr>
          <a:xfrm>
            <a:off x="5026335" y="4145264"/>
            <a:ext cx="3054645" cy="1562985"/>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15" name="object 7">
            <a:extLst>
              <a:ext uri="{FF2B5EF4-FFF2-40B4-BE49-F238E27FC236}">
                <a16:creationId xmlns:a16="http://schemas.microsoft.com/office/drawing/2014/main" id="{D0A24B90-9B15-6759-C678-9ED639D3FFCA}"/>
              </a:ext>
            </a:extLst>
          </p:cNvPr>
          <p:cNvSpPr txBox="1"/>
          <p:nvPr/>
        </p:nvSpPr>
        <p:spPr>
          <a:xfrm>
            <a:off x="1470643" y="443270"/>
            <a:ext cx="8701565" cy="366031"/>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sz="2300" dirty="0"/>
              <a:t>L’expertise et l’innovation</a:t>
            </a:r>
            <a:endParaRPr sz="2300" dirty="0"/>
          </a:p>
        </p:txBody>
      </p:sp>
      <p:sp>
        <p:nvSpPr>
          <p:cNvPr id="33" name="object 20">
            <a:extLst>
              <a:ext uri="{FF2B5EF4-FFF2-40B4-BE49-F238E27FC236}">
                <a16:creationId xmlns:a16="http://schemas.microsoft.com/office/drawing/2014/main" id="{853E3AE1-9D3D-02B4-8954-89036ACD91A0}"/>
              </a:ext>
            </a:extLst>
          </p:cNvPr>
          <p:cNvSpPr txBox="1"/>
          <p:nvPr/>
        </p:nvSpPr>
        <p:spPr>
          <a:xfrm>
            <a:off x="1775952" y="1199400"/>
            <a:ext cx="1154350" cy="442370"/>
          </a:xfrm>
          <a:prstGeom prst="rect">
            <a:avLst/>
          </a:prstGeom>
        </p:spPr>
        <p:txBody>
          <a:bodyPr vert="horz" wrap="square" lIns="0" tIns="11372" rIns="0" bIns="0" rtlCol="0">
            <a:spAutoFit/>
          </a:bodyPr>
          <a:lstStyle/>
          <a:p>
            <a:pPr>
              <a:spcBef>
                <a:spcPts val="90"/>
              </a:spcBef>
            </a:pPr>
            <a:r>
              <a:rPr sz="2800" spc="-9" dirty="0">
                <a:solidFill>
                  <a:srgbClr val="2D385A"/>
                </a:solidFill>
                <a:latin typeface="Arial Black" panose="020B0A04020102020204" pitchFamily="34" charset="0"/>
                <a:cs typeface="Now"/>
              </a:rPr>
              <a:t>1936</a:t>
            </a:r>
            <a:endParaRPr sz="600" dirty="0">
              <a:solidFill>
                <a:srgbClr val="2D385A"/>
              </a:solidFill>
              <a:latin typeface="Arial Black" panose="020B0A04020102020204" pitchFamily="34" charset="0"/>
              <a:cs typeface="Now"/>
            </a:endParaRPr>
          </a:p>
        </p:txBody>
      </p:sp>
      <p:sp>
        <p:nvSpPr>
          <p:cNvPr id="34" name="object 20">
            <a:extLst>
              <a:ext uri="{FF2B5EF4-FFF2-40B4-BE49-F238E27FC236}">
                <a16:creationId xmlns:a16="http://schemas.microsoft.com/office/drawing/2014/main" id="{25A50773-AA37-2DCA-3305-8207302903E7}"/>
              </a:ext>
            </a:extLst>
          </p:cNvPr>
          <p:cNvSpPr txBox="1"/>
          <p:nvPr/>
        </p:nvSpPr>
        <p:spPr>
          <a:xfrm>
            <a:off x="2221410" y="1606238"/>
            <a:ext cx="2637669" cy="395563"/>
          </a:xfrm>
          <a:prstGeom prst="rect">
            <a:avLst/>
          </a:prstGeom>
        </p:spPr>
        <p:txBody>
          <a:bodyPr vert="horz" wrap="square" lIns="0" tIns="11372" rIns="0" bIns="0" rtlCol="0">
            <a:spAutoFit/>
          </a:bodyPr>
          <a:lstStyle/>
          <a:p>
            <a:pPr marL="11971" marR="310648">
              <a:lnSpc>
                <a:spcPct val="108300"/>
              </a:lnSpc>
              <a:spcBef>
                <a:spcPts val="4576"/>
              </a:spcBef>
            </a:pPr>
            <a:r>
              <a:rPr sz="1200" b="1" dirty="0" err="1">
                <a:solidFill>
                  <a:schemeClr val="accent1"/>
                </a:solidFill>
                <a:latin typeface="Arial" panose="020B0604020202020204" pitchFamily="34" charset="0"/>
                <a:cs typeface="Arial" panose="020B0604020202020204" pitchFamily="34" charset="0"/>
              </a:rPr>
              <a:t>Création</a:t>
            </a:r>
            <a:r>
              <a:rPr sz="1200" b="1" dirty="0">
                <a:solidFill>
                  <a:schemeClr val="accent1"/>
                </a:solidFill>
                <a:latin typeface="Arial" panose="020B0604020202020204" pitchFamily="34" charset="0"/>
                <a:cs typeface="Arial" panose="020B0604020202020204" pitchFamily="34" charset="0"/>
              </a:rPr>
              <a:t> de la SOGAL</a:t>
            </a:r>
            <a:r>
              <a:rPr lang="fr-FR" sz="1200" b="1" dirty="0">
                <a:solidFill>
                  <a:schemeClr val="accent1"/>
                </a:solidFill>
                <a:latin typeface="Arial" panose="020B0604020202020204" pitchFamily="34" charset="0"/>
                <a:cs typeface="Arial" panose="020B0604020202020204" pitchFamily="34" charset="0"/>
              </a:rPr>
              <a:t> </a:t>
            </a:r>
            <a:r>
              <a:rPr sz="1200" b="1" dirty="0">
                <a:solidFill>
                  <a:schemeClr val="accent1"/>
                </a:solidFill>
                <a:latin typeface="Arial" panose="020B0604020202020204" pitchFamily="34" charset="0"/>
                <a:cs typeface="Arial" panose="020B0604020202020204" pitchFamily="34" charset="0"/>
              </a:rPr>
              <a:t>(Société des </a:t>
            </a:r>
            <a:r>
              <a:rPr sz="1200" b="1" dirty="0" err="1">
                <a:solidFill>
                  <a:schemeClr val="accent1"/>
                </a:solidFill>
                <a:latin typeface="Arial" panose="020B0604020202020204" pitchFamily="34" charset="0"/>
                <a:cs typeface="Arial" panose="020B0604020202020204" pitchFamily="34" charset="0"/>
              </a:rPr>
              <a:t>gaz</a:t>
            </a:r>
            <a:r>
              <a:rPr sz="1200" b="1" dirty="0">
                <a:solidFill>
                  <a:schemeClr val="accent1"/>
                </a:solidFill>
                <a:latin typeface="Arial" panose="020B0604020202020204" pitchFamily="34" charset="0"/>
                <a:cs typeface="Arial" panose="020B0604020202020204" pitchFamily="34" charset="0"/>
              </a:rPr>
              <a:t> </a:t>
            </a:r>
            <a:r>
              <a:rPr sz="1200" b="1" dirty="0" err="1">
                <a:solidFill>
                  <a:schemeClr val="accent1"/>
                </a:solidFill>
                <a:latin typeface="Arial" panose="020B0604020202020204" pitchFamily="34" charset="0"/>
                <a:cs typeface="Arial" panose="020B0604020202020204" pitchFamily="34" charset="0"/>
              </a:rPr>
              <a:t>liquides</a:t>
            </a:r>
            <a:r>
              <a:rPr sz="1200" b="1" dirty="0">
                <a:solidFill>
                  <a:schemeClr val="accent1"/>
                </a:solidFill>
                <a:latin typeface="Arial" panose="020B0604020202020204" pitchFamily="34" charset="0"/>
                <a:cs typeface="Arial" panose="020B0604020202020204" pitchFamily="34" charset="0"/>
              </a:rPr>
              <a:t> de </a:t>
            </a:r>
            <a:r>
              <a:rPr sz="1200" b="1" dirty="0" err="1">
                <a:solidFill>
                  <a:schemeClr val="accent1"/>
                </a:solidFill>
                <a:latin typeface="Arial" panose="020B0604020202020204" pitchFamily="34" charset="0"/>
                <a:cs typeface="Arial" panose="020B0604020202020204" pitchFamily="34" charset="0"/>
              </a:rPr>
              <a:t>pétrole</a:t>
            </a:r>
            <a:r>
              <a:rPr sz="1200" b="1" dirty="0">
                <a:solidFill>
                  <a:schemeClr val="accent1"/>
                </a:solidFill>
                <a:latin typeface="Arial" panose="020B0604020202020204" pitchFamily="34" charset="0"/>
                <a:cs typeface="Arial" panose="020B0604020202020204" pitchFamily="34" charset="0"/>
              </a:rPr>
              <a:t>)</a:t>
            </a:r>
          </a:p>
        </p:txBody>
      </p:sp>
      <p:sp>
        <p:nvSpPr>
          <p:cNvPr id="35" name="object 20">
            <a:extLst>
              <a:ext uri="{FF2B5EF4-FFF2-40B4-BE49-F238E27FC236}">
                <a16:creationId xmlns:a16="http://schemas.microsoft.com/office/drawing/2014/main" id="{4E37D02C-8045-F58F-1CD2-54F51E5DD33E}"/>
              </a:ext>
            </a:extLst>
          </p:cNvPr>
          <p:cNvSpPr txBox="1"/>
          <p:nvPr/>
        </p:nvSpPr>
        <p:spPr>
          <a:xfrm>
            <a:off x="1489351" y="2207705"/>
            <a:ext cx="2464535" cy="503926"/>
          </a:xfrm>
          <a:prstGeom prst="rect">
            <a:avLst/>
          </a:prstGeom>
        </p:spPr>
        <p:txBody>
          <a:bodyPr vert="horz" wrap="square" lIns="0" tIns="11372" rIns="0" bIns="0" rtlCol="0">
            <a:spAutoFit/>
          </a:bodyPr>
          <a:lstStyle/>
          <a:p>
            <a:pPr marL="11971"/>
            <a:r>
              <a:rPr sz="2000" dirty="0">
                <a:solidFill>
                  <a:schemeClr val="bg2">
                    <a:lumMod val="75000"/>
                  </a:schemeClr>
                </a:solidFill>
                <a:latin typeface="Arial Black"/>
                <a:cs typeface="Arial Black"/>
              </a:rPr>
              <a:t>1951</a:t>
            </a:r>
          </a:p>
          <a:p>
            <a:pPr marL="265113" marR="4788" indent="-254000">
              <a:buClr>
                <a:schemeClr val="bg2"/>
              </a:buClr>
              <a:buFont typeface="Wingdings" panose="05000000000000000000" pitchFamily="2" charset="2"/>
              <a:buChar char="à"/>
              <a:tabLst>
                <a:tab pos="114922" algn="l"/>
              </a:tabLst>
            </a:pPr>
            <a:r>
              <a:rPr sz="1200" spc="-14" dirty="0">
                <a:solidFill>
                  <a:schemeClr val="accent1"/>
                </a:solidFill>
                <a:latin typeface="Arial" panose="020B0604020202020204" pitchFamily="34" charset="0"/>
                <a:cs typeface="Arial" panose="020B0604020202020204" pitchFamily="34" charset="0"/>
              </a:rPr>
              <a:t>Adoption de la marque </a:t>
            </a:r>
            <a:r>
              <a:rPr sz="1200" b="1" spc="-14" dirty="0">
                <a:solidFill>
                  <a:schemeClr val="accent1"/>
                </a:solidFill>
                <a:latin typeface="Arial" panose="020B0604020202020204" pitchFamily="34" charset="0"/>
                <a:cs typeface="Arial" panose="020B0604020202020204" pitchFamily="34" charset="0"/>
              </a:rPr>
              <a:t>Antargaz</a:t>
            </a:r>
          </a:p>
        </p:txBody>
      </p:sp>
      <p:sp>
        <p:nvSpPr>
          <p:cNvPr id="41" name="object 22">
            <a:extLst>
              <a:ext uri="{FF2B5EF4-FFF2-40B4-BE49-F238E27FC236}">
                <a16:creationId xmlns:a16="http://schemas.microsoft.com/office/drawing/2014/main" id="{2E60FA22-E3E2-C1B5-7926-C3BC0974AF90}"/>
              </a:ext>
            </a:extLst>
          </p:cNvPr>
          <p:cNvSpPr txBox="1"/>
          <p:nvPr/>
        </p:nvSpPr>
        <p:spPr>
          <a:xfrm>
            <a:off x="1479840" y="4183419"/>
            <a:ext cx="2695942" cy="760889"/>
          </a:xfrm>
          <a:prstGeom prst="rect">
            <a:avLst/>
          </a:prstGeom>
        </p:spPr>
        <p:txBody>
          <a:bodyPr vert="horz" wrap="square" lIns="0" tIns="55665" rIns="0" bIns="0" rtlCol="0">
            <a:spAutoFit/>
          </a:bodyPr>
          <a:lstStyle/>
          <a:p>
            <a:pPr marL="11971"/>
            <a:r>
              <a:rPr sz="2000" dirty="0">
                <a:solidFill>
                  <a:schemeClr val="bg2">
                    <a:lumMod val="75000"/>
                  </a:schemeClr>
                </a:solidFill>
                <a:latin typeface="Arial Black"/>
                <a:cs typeface="Arial Black"/>
              </a:rPr>
              <a:t>1992</a:t>
            </a:r>
          </a:p>
          <a:p>
            <a:pPr marL="265113" marR="4788" indent="-254000">
              <a:buClr>
                <a:schemeClr val="bg2"/>
              </a:buClr>
              <a:buFont typeface="Wingdings" panose="05000000000000000000" pitchFamily="2" charset="2"/>
              <a:buChar char="à"/>
              <a:tabLst>
                <a:tab pos="114922" algn="l"/>
              </a:tabLst>
            </a:pPr>
            <a:r>
              <a:rPr sz="1200" spc="-14" dirty="0">
                <a:solidFill>
                  <a:schemeClr val="accent1"/>
                </a:solidFill>
                <a:latin typeface="Arial" panose="020B0604020202020204" pitchFamily="34" charset="0"/>
                <a:cs typeface="Arial" panose="020B0604020202020204" pitchFamily="34" charset="0"/>
              </a:rPr>
              <a:t>Création </a:t>
            </a:r>
            <a:r>
              <a:rPr sz="1200" spc="-9" dirty="0">
                <a:solidFill>
                  <a:schemeClr val="accent1"/>
                </a:solidFill>
                <a:latin typeface="Arial" panose="020B0604020202020204" pitchFamily="34" charset="0"/>
                <a:cs typeface="Arial" panose="020B0604020202020204" pitchFamily="34" charset="0"/>
              </a:rPr>
              <a:t>du </a:t>
            </a:r>
            <a:r>
              <a:rPr sz="1200" b="1" spc="-14" dirty="0">
                <a:solidFill>
                  <a:schemeClr val="accent1"/>
                </a:solidFill>
                <a:latin typeface="Arial" panose="020B0604020202020204" pitchFamily="34" charset="0"/>
                <a:cs typeface="Arial" panose="020B0604020202020204" pitchFamily="34" charset="0"/>
              </a:rPr>
              <a:t>club des </a:t>
            </a:r>
            <a:r>
              <a:rPr sz="1200" b="1" spc="-9" dirty="0" err="1">
                <a:solidFill>
                  <a:schemeClr val="accent1"/>
                </a:solidFill>
                <a:latin typeface="Arial" panose="020B0604020202020204" pitchFamily="34" charset="0"/>
                <a:cs typeface="Arial" panose="020B0604020202020204" pitchFamily="34" charset="0"/>
              </a:rPr>
              <a:t>installateurs</a:t>
            </a:r>
            <a:r>
              <a:rPr sz="1200" b="1" spc="-85" dirty="0">
                <a:solidFill>
                  <a:schemeClr val="accent1"/>
                </a:solidFill>
                <a:latin typeface="Arial" panose="020B0604020202020204" pitchFamily="34" charset="0"/>
                <a:cs typeface="Arial" panose="020B0604020202020204" pitchFamily="34" charset="0"/>
              </a:rPr>
              <a:t> </a:t>
            </a:r>
            <a:br>
              <a:rPr lang="fr-FR" sz="1200" b="1" spc="-85" dirty="0">
                <a:solidFill>
                  <a:schemeClr val="accent1"/>
                </a:solidFill>
                <a:latin typeface="Arial" panose="020B0604020202020204" pitchFamily="34" charset="0"/>
                <a:cs typeface="Arial" panose="020B0604020202020204" pitchFamily="34" charset="0"/>
              </a:rPr>
            </a:br>
            <a:r>
              <a:rPr sz="1200" b="1" spc="-14" dirty="0" err="1">
                <a:solidFill>
                  <a:schemeClr val="accent1"/>
                </a:solidFill>
                <a:latin typeface="Arial" panose="020B0604020202020204" pitchFamily="34" charset="0"/>
                <a:cs typeface="Arial" panose="020B0604020202020204" pitchFamily="34" charset="0"/>
              </a:rPr>
              <a:t>chauffagistes</a:t>
            </a:r>
            <a:endParaRPr sz="1200" b="1" dirty="0">
              <a:solidFill>
                <a:schemeClr val="accent1"/>
              </a:solidFill>
              <a:latin typeface="Arial" panose="020B0604020202020204" pitchFamily="34" charset="0"/>
              <a:cs typeface="Arial" panose="020B0604020202020204" pitchFamily="34" charset="0"/>
            </a:endParaRPr>
          </a:p>
        </p:txBody>
      </p:sp>
      <p:grpSp>
        <p:nvGrpSpPr>
          <p:cNvPr id="42" name="Groupe 41">
            <a:extLst>
              <a:ext uri="{FF2B5EF4-FFF2-40B4-BE49-F238E27FC236}">
                <a16:creationId xmlns:a16="http://schemas.microsoft.com/office/drawing/2014/main" id="{70934754-4BB1-0801-F89E-1EDDD0467990}"/>
              </a:ext>
            </a:extLst>
          </p:cNvPr>
          <p:cNvGrpSpPr/>
          <p:nvPr/>
        </p:nvGrpSpPr>
        <p:grpSpPr>
          <a:xfrm>
            <a:off x="1507722" y="5067568"/>
            <a:ext cx="2702772" cy="1339133"/>
            <a:chOff x="3164147" y="1560095"/>
            <a:chExt cx="3343785" cy="1656734"/>
          </a:xfrm>
        </p:grpSpPr>
        <p:sp>
          <p:nvSpPr>
            <p:cNvPr id="43" name="Rectangle 42">
              <a:extLst>
                <a:ext uri="{FF2B5EF4-FFF2-40B4-BE49-F238E27FC236}">
                  <a16:creationId xmlns:a16="http://schemas.microsoft.com/office/drawing/2014/main" id="{1008F4DA-8A69-5556-A1DC-15FD5E68584F}"/>
                </a:ext>
              </a:extLst>
            </p:cNvPr>
            <p:cNvSpPr/>
            <p:nvPr/>
          </p:nvSpPr>
          <p:spPr>
            <a:xfrm>
              <a:off x="4399271" y="1646860"/>
              <a:ext cx="2108661" cy="1295795"/>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Image 43">
              <a:extLst>
                <a:ext uri="{FF2B5EF4-FFF2-40B4-BE49-F238E27FC236}">
                  <a16:creationId xmlns:a16="http://schemas.microsoft.com/office/drawing/2014/main" id="{35BD7719-D1DD-004D-1460-A3524EA589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4147" y="1646018"/>
              <a:ext cx="1301196" cy="1296637"/>
            </a:xfrm>
            <a:prstGeom prst="rect">
              <a:avLst/>
            </a:prstGeom>
          </p:spPr>
        </p:pic>
        <p:sp>
          <p:nvSpPr>
            <p:cNvPr id="45" name="object 24">
              <a:extLst>
                <a:ext uri="{FF2B5EF4-FFF2-40B4-BE49-F238E27FC236}">
                  <a16:creationId xmlns:a16="http://schemas.microsoft.com/office/drawing/2014/main" id="{0427D238-2F7B-86F2-7D4D-74A6BC36234B}"/>
                </a:ext>
              </a:extLst>
            </p:cNvPr>
            <p:cNvSpPr txBox="1"/>
            <p:nvPr/>
          </p:nvSpPr>
          <p:spPr>
            <a:xfrm>
              <a:off x="4453206" y="1560095"/>
              <a:ext cx="2051825" cy="1656734"/>
            </a:xfrm>
            <a:prstGeom prst="rect">
              <a:avLst/>
            </a:prstGeom>
            <a:noFill/>
          </p:spPr>
          <p:txBody>
            <a:bodyPr vert="horz" wrap="square" lIns="0" tIns="86789" rIns="0" bIns="0" rtlCol="0">
              <a:spAutoFit/>
            </a:bodyPr>
            <a:lstStyle/>
            <a:p>
              <a:pPr marL="190339">
                <a:spcBef>
                  <a:spcPts val="683"/>
                </a:spcBef>
              </a:pPr>
              <a:r>
                <a:rPr sz="3299" dirty="0">
                  <a:solidFill>
                    <a:srgbClr val="FFFFFF"/>
                  </a:solidFill>
                  <a:latin typeface="Arial Black" panose="020B0A04020102020204" pitchFamily="34" charset="0"/>
                </a:rPr>
                <a:t>1996</a:t>
              </a:r>
            </a:p>
            <a:p>
              <a:pPr marL="190938" marR="450110" indent="-1197">
                <a:lnSpc>
                  <a:spcPts val="1056"/>
                </a:lnSpc>
                <a:spcBef>
                  <a:spcPts val="306"/>
                </a:spcBef>
              </a:pPr>
              <a:r>
                <a:rPr sz="1000" dirty="0">
                  <a:solidFill>
                    <a:srgbClr val="FFFFFF"/>
                  </a:solidFill>
                  <a:latin typeface="Arial Black" panose="020B0A04020102020204" pitchFamily="34" charset="0"/>
                </a:rPr>
                <a:t>1</a:t>
              </a:r>
              <a:r>
                <a:rPr sz="1000" baseline="30000" dirty="0">
                  <a:solidFill>
                    <a:srgbClr val="FFFFFF"/>
                  </a:solidFill>
                  <a:latin typeface="Arial Black" panose="020B0A04020102020204" pitchFamily="34" charset="0"/>
                </a:rPr>
                <a:t>ER</a:t>
              </a:r>
              <a:r>
                <a:rPr lang="fr-FR" sz="1000" dirty="0">
                  <a:solidFill>
                    <a:srgbClr val="FFFFFF"/>
                  </a:solidFill>
                  <a:latin typeface="Arial Black" panose="020B0A04020102020204" pitchFamily="34" charset="0"/>
                </a:rPr>
                <a:t> </a:t>
              </a:r>
              <a:r>
                <a:rPr sz="1000" dirty="0">
                  <a:solidFill>
                    <a:srgbClr val="FFFFFF"/>
                  </a:solidFill>
                  <a:latin typeface="Arial Black" panose="020B0A04020102020204" pitchFamily="34" charset="0"/>
                </a:rPr>
                <a:t>PARTENARIAT SUR</a:t>
              </a:r>
              <a:r>
                <a:rPr lang="fr-FR" sz="1000" dirty="0">
                  <a:solidFill>
                    <a:srgbClr val="FFFFFF"/>
                  </a:solidFill>
                  <a:latin typeface="Arial Black" panose="020B0A04020102020204" pitchFamily="34" charset="0"/>
                </a:rPr>
                <a:t> </a:t>
              </a:r>
              <a:r>
                <a:rPr sz="1000" dirty="0">
                  <a:solidFill>
                    <a:srgbClr val="FFFFFF"/>
                  </a:solidFill>
                  <a:latin typeface="Arial Black" panose="020B0A04020102020204" pitchFamily="34" charset="0"/>
                </a:rPr>
                <a:t>LE TOUR</a:t>
              </a:r>
              <a:r>
                <a:rPr lang="fr-FR" sz="1000" dirty="0">
                  <a:solidFill>
                    <a:srgbClr val="FFFFFF"/>
                  </a:solidFill>
                  <a:latin typeface="Arial Black" panose="020B0A04020102020204" pitchFamily="34" charset="0"/>
                </a:rPr>
                <a:t> </a:t>
              </a:r>
              <a:r>
                <a:rPr sz="1000" dirty="0">
                  <a:solidFill>
                    <a:srgbClr val="FFFFFF"/>
                  </a:solidFill>
                  <a:latin typeface="Arial Black" panose="020B0A04020102020204" pitchFamily="34" charset="0"/>
                </a:rPr>
                <a:t>DE </a:t>
              </a:r>
              <a:r>
                <a:rPr lang="fr-FR" sz="1000" dirty="0">
                  <a:solidFill>
                    <a:srgbClr val="FFFFFF"/>
                  </a:solidFill>
                  <a:latin typeface="Arial Black" panose="020B0A04020102020204" pitchFamily="34" charset="0"/>
                </a:rPr>
                <a:t>FRANCE </a:t>
              </a:r>
              <a:r>
                <a:rPr sz="1000" dirty="0">
                  <a:solidFill>
                    <a:srgbClr val="FFFFFF"/>
                  </a:solidFill>
                  <a:latin typeface="Arial Black" panose="020B0A04020102020204" pitchFamily="34" charset="0"/>
                </a:rPr>
                <a:t>CYCLISTE</a:t>
              </a:r>
            </a:p>
          </p:txBody>
        </p:sp>
      </p:grpSp>
      <p:sp>
        <p:nvSpPr>
          <p:cNvPr id="46" name="object 25">
            <a:extLst>
              <a:ext uri="{FF2B5EF4-FFF2-40B4-BE49-F238E27FC236}">
                <a16:creationId xmlns:a16="http://schemas.microsoft.com/office/drawing/2014/main" id="{FAFBC54A-2AB2-5A2A-DC8B-09D20CA4A600}"/>
              </a:ext>
            </a:extLst>
          </p:cNvPr>
          <p:cNvSpPr txBox="1"/>
          <p:nvPr/>
        </p:nvSpPr>
        <p:spPr>
          <a:xfrm>
            <a:off x="5134218" y="1342665"/>
            <a:ext cx="2979565" cy="733317"/>
          </a:xfrm>
          <a:prstGeom prst="rect">
            <a:avLst/>
          </a:prstGeom>
        </p:spPr>
        <p:txBody>
          <a:bodyPr vert="horz" wrap="square" lIns="0" tIns="55665" rIns="0" bIns="0" rtlCol="0">
            <a:spAutoFit/>
          </a:bodyPr>
          <a:lstStyle/>
          <a:p>
            <a:pPr marL="11971"/>
            <a:r>
              <a:rPr sz="2000" dirty="0">
                <a:solidFill>
                  <a:schemeClr val="bg2">
                    <a:lumMod val="75000"/>
                  </a:schemeClr>
                </a:solidFill>
                <a:latin typeface="Arial Black"/>
              </a:rPr>
              <a:t>1997</a:t>
            </a:r>
            <a:r>
              <a:rPr lang="fr-FR" sz="2000" dirty="0">
                <a:solidFill>
                  <a:schemeClr val="bg2">
                    <a:lumMod val="75000"/>
                  </a:schemeClr>
                </a:solidFill>
                <a:latin typeface="Arial Black"/>
              </a:rPr>
              <a:t>/1998</a:t>
            </a:r>
            <a:endParaRPr sz="2000" dirty="0">
              <a:solidFill>
                <a:schemeClr val="bg2">
                  <a:lumMod val="75000"/>
                </a:schemeClr>
              </a:solidFill>
              <a:latin typeface="Arial Black"/>
            </a:endParaRPr>
          </a:p>
          <a:p>
            <a:pPr marL="265113" marR="4788" indent="-254000">
              <a:buClr>
                <a:schemeClr val="bg2"/>
              </a:buClr>
              <a:buFont typeface="Wingdings" panose="05000000000000000000" pitchFamily="2" charset="2"/>
              <a:buChar char="à"/>
              <a:tabLst>
                <a:tab pos="114922" algn="l"/>
              </a:tabLst>
            </a:pPr>
            <a:r>
              <a:rPr sz="1200" spc="-14" dirty="0" err="1">
                <a:solidFill>
                  <a:schemeClr val="accent1"/>
                </a:solidFill>
                <a:latin typeface="Arial" panose="020B0604020202020204" pitchFamily="34" charset="0"/>
                <a:cs typeface="Arial" panose="020B0604020202020204" pitchFamily="34" charset="0"/>
              </a:rPr>
              <a:t>Lancement</a:t>
            </a:r>
            <a:r>
              <a:rPr sz="1200" spc="-14" dirty="0">
                <a:solidFill>
                  <a:schemeClr val="accent1"/>
                </a:solidFill>
                <a:latin typeface="Arial" panose="020B0604020202020204" pitchFamily="34" charset="0"/>
                <a:cs typeface="Arial" panose="020B0604020202020204" pitchFamily="34" charset="0"/>
              </a:rPr>
              <a:t> d</a:t>
            </a:r>
            <a:r>
              <a:rPr lang="fr-FR" sz="1200" spc="-14" dirty="0">
                <a:solidFill>
                  <a:schemeClr val="accent1"/>
                </a:solidFill>
                <a:latin typeface="Arial" panose="020B0604020202020204" pitchFamily="34" charset="0"/>
                <a:cs typeface="Arial" panose="020B0604020202020204" pitchFamily="34" charset="0"/>
              </a:rPr>
              <a:t>es petites </a:t>
            </a:r>
            <a:r>
              <a:rPr sz="1200" spc="-14" dirty="0" err="1">
                <a:solidFill>
                  <a:schemeClr val="accent1"/>
                </a:solidFill>
                <a:latin typeface="Arial" panose="020B0604020202020204" pitchFamily="34" charset="0"/>
                <a:cs typeface="Arial" panose="020B0604020202020204" pitchFamily="34" charset="0"/>
              </a:rPr>
              <a:t>bouteill</a:t>
            </a:r>
            <a:r>
              <a:rPr lang="fr-FR" sz="1200" spc="-14" dirty="0">
                <a:solidFill>
                  <a:schemeClr val="accent1"/>
                </a:solidFill>
                <a:latin typeface="Arial" panose="020B0604020202020204" pitchFamily="34" charset="0"/>
                <a:cs typeface="Arial" panose="020B0604020202020204" pitchFamily="34" charset="0"/>
              </a:rPr>
              <a:t>es</a:t>
            </a:r>
            <a:r>
              <a:rPr sz="1200" spc="-14" dirty="0">
                <a:solidFill>
                  <a:schemeClr val="accent1"/>
                </a:solidFill>
                <a:latin typeface="Arial" panose="020B0604020202020204" pitchFamily="34" charset="0"/>
                <a:cs typeface="Arial" panose="020B0604020202020204" pitchFamily="34" charset="0"/>
              </a:rPr>
              <a:t> </a:t>
            </a:r>
            <a:r>
              <a:rPr sz="1200" b="1" spc="-14" dirty="0">
                <a:solidFill>
                  <a:schemeClr val="accent1"/>
                </a:solidFill>
                <a:latin typeface="Arial" panose="020B0604020202020204" pitchFamily="34" charset="0"/>
                <a:cs typeface="Arial" panose="020B0604020202020204" pitchFamily="34" charset="0"/>
              </a:rPr>
              <a:t>Malice</a:t>
            </a:r>
            <a:r>
              <a:rPr lang="fr-FR" sz="1200" b="1" spc="-14" dirty="0">
                <a:solidFill>
                  <a:schemeClr val="accent1"/>
                </a:solidFill>
                <a:latin typeface="Arial" panose="020B0604020202020204" pitchFamily="34" charset="0"/>
                <a:cs typeface="Arial" panose="020B0604020202020204" pitchFamily="34" charset="0"/>
              </a:rPr>
              <a:t> </a:t>
            </a:r>
            <a:r>
              <a:rPr lang="fr-FR" sz="1200" spc="-14" dirty="0">
                <a:solidFill>
                  <a:schemeClr val="accent1"/>
                </a:solidFill>
                <a:latin typeface="Arial" panose="020B0604020202020204" pitchFamily="34" charset="0"/>
                <a:cs typeface="Arial" panose="020B0604020202020204" pitchFamily="34" charset="0"/>
              </a:rPr>
              <a:t>et </a:t>
            </a:r>
            <a:r>
              <a:rPr lang="fr-FR" sz="1200" b="1" spc="-14" dirty="0">
                <a:solidFill>
                  <a:schemeClr val="accent1"/>
                </a:solidFill>
                <a:latin typeface="Arial" panose="020B0604020202020204" pitchFamily="34" charset="0"/>
                <a:cs typeface="Arial" panose="020B0604020202020204" pitchFamily="34" charset="0"/>
              </a:rPr>
              <a:t>Elfi</a:t>
            </a:r>
            <a:endParaRPr sz="1200" spc="-14" dirty="0">
              <a:solidFill>
                <a:schemeClr val="accent1"/>
              </a:solidFill>
              <a:latin typeface="Arial" panose="020B0604020202020204" pitchFamily="34" charset="0"/>
              <a:cs typeface="Arial" panose="020B0604020202020204" pitchFamily="34" charset="0"/>
            </a:endParaRPr>
          </a:p>
        </p:txBody>
      </p:sp>
      <p:sp>
        <p:nvSpPr>
          <p:cNvPr id="47" name="object 40">
            <a:extLst>
              <a:ext uri="{FF2B5EF4-FFF2-40B4-BE49-F238E27FC236}">
                <a16:creationId xmlns:a16="http://schemas.microsoft.com/office/drawing/2014/main" id="{351343A1-FC5E-AFF5-F113-EB06867E2A64}"/>
              </a:ext>
            </a:extLst>
          </p:cNvPr>
          <p:cNvSpPr txBox="1"/>
          <p:nvPr/>
        </p:nvSpPr>
        <p:spPr>
          <a:xfrm>
            <a:off x="5134218" y="3062148"/>
            <a:ext cx="2658672" cy="733317"/>
          </a:xfrm>
          <a:prstGeom prst="rect">
            <a:avLst/>
          </a:prstGeom>
        </p:spPr>
        <p:txBody>
          <a:bodyPr vert="horz" wrap="square" lIns="0" tIns="55665" rIns="0" bIns="0" rtlCol="0">
            <a:spAutoFit/>
          </a:bodyPr>
          <a:lstStyle/>
          <a:p>
            <a:pPr marL="35913"/>
            <a:r>
              <a:rPr sz="2000" dirty="0">
                <a:solidFill>
                  <a:schemeClr val="bg2">
                    <a:lumMod val="75000"/>
                  </a:schemeClr>
                </a:solidFill>
                <a:latin typeface="Arial Black"/>
                <a:cs typeface="Arial Black"/>
              </a:rPr>
              <a:t>2005</a:t>
            </a:r>
          </a:p>
          <a:p>
            <a:pPr marL="265113" marR="28730" indent="-230188">
              <a:buClr>
                <a:schemeClr val="bg2"/>
              </a:buClr>
              <a:buFont typeface="Wingdings" panose="05000000000000000000" pitchFamily="2" charset="2"/>
              <a:buChar char="à"/>
              <a:tabLst>
                <a:tab pos="265113" algn="l"/>
              </a:tabLst>
            </a:pPr>
            <a:r>
              <a:rPr sz="1200" b="1" dirty="0">
                <a:solidFill>
                  <a:schemeClr val="accent1"/>
                </a:solidFill>
                <a:latin typeface="Arial" panose="020B0604020202020204" pitchFamily="34" charset="0"/>
                <a:cs typeface="Arial" panose="020B0604020202020204" pitchFamily="34" charset="0"/>
              </a:rPr>
              <a:t>1</a:t>
            </a:r>
            <a:r>
              <a:rPr lang="fr-FR" sz="1200" b="1" baseline="30000" dirty="0">
                <a:solidFill>
                  <a:schemeClr val="accent1"/>
                </a:solidFill>
                <a:latin typeface="Arial" panose="020B0604020202020204" pitchFamily="34" charset="0"/>
                <a:cs typeface="Arial" panose="020B0604020202020204" pitchFamily="34" charset="0"/>
              </a:rPr>
              <a:t>ère</a:t>
            </a:r>
            <a:r>
              <a:rPr lang="fr-FR" sz="1200" b="1" dirty="0">
                <a:solidFill>
                  <a:schemeClr val="accent1"/>
                </a:solidFill>
                <a:latin typeface="Arial" panose="020B0604020202020204" pitchFamily="34" charset="0"/>
                <a:cs typeface="Arial" panose="020B0604020202020204" pitchFamily="34" charset="0"/>
              </a:rPr>
              <a:t> </a:t>
            </a:r>
            <a:r>
              <a:rPr sz="1200" b="1" spc="-14" dirty="0" err="1">
                <a:solidFill>
                  <a:schemeClr val="accent1"/>
                </a:solidFill>
                <a:latin typeface="Arial" panose="020B0604020202020204" pitchFamily="34" charset="0"/>
                <a:cs typeface="Arial" panose="020B0604020202020204" pitchFamily="34" charset="0"/>
              </a:rPr>
              <a:t>Délégation</a:t>
            </a:r>
            <a:r>
              <a:rPr sz="1200" b="1" spc="-14" dirty="0">
                <a:solidFill>
                  <a:schemeClr val="accent1"/>
                </a:solidFill>
                <a:latin typeface="Arial" panose="020B0604020202020204" pitchFamily="34" charset="0"/>
                <a:cs typeface="Arial" panose="020B0604020202020204" pitchFamily="34" charset="0"/>
              </a:rPr>
              <a:t> </a:t>
            </a:r>
            <a:r>
              <a:rPr sz="1200" b="1" spc="-9" dirty="0">
                <a:solidFill>
                  <a:schemeClr val="accent1"/>
                </a:solidFill>
                <a:latin typeface="Arial" panose="020B0604020202020204" pitchFamily="34" charset="0"/>
                <a:cs typeface="Arial" panose="020B0604020202020204" pitchFamily="34" charset="0"/>
              </a:rPr>
              <a:t>de Service Public </a:t>
            </a:r>
            <a:r>
              <a:rPr sz="1200" spc="-14" dirty="0">
                <a:solidFill>
                  <a:schemeClr val="accent1"/>
                </a:solidFill>
                <a:latin typeface="Arial" panose="020B0604020202020204" pitchFamily="34" charset="0"/>
                <a:cs typeface="Arial" panose="020B0604020202020204" pitchFamily="34" charset="0"/>
              </a:rPr>
              <a:t>Antargaz </a:t>
            </a:r>
            <a:r>
              <a:rPr sz="1200" dirty="0">
                <a:solidFill>
                  <a:schemeClr val="accent1"/>
                </a:solidFill>
                <a:latin typeface="Arial" panose="020B0604020202020204" pitchFamily="34" charset="0"/>
                <a:cs typeface="Arial" panose="020B0604020202020204" pitchFamily="34" charset="0"/>
              </a:rPr>
              <a:t>à </a:t>
            </a:r>
            <a:r>
              <a:rPr sz="1200" spc="-9" dirty="0" err="1">
                <a:solidFill>
                  <a:schemeClr val="accent1"/>
                </a:solidFill>
                <a:latin typeface="Arial" panose="020B0604020202020204" pitchFamily="34" charset="0"/>
                <a:cs typeface="Arial" panose="020B0604020202020204" pitchFamily="34" charset="0"/>
              </a:rPr>
              <a:t>Boissey</a:t>
            </a:r>
            <a:r>
              <a:rPr sz="1200" spc="-9" dirty="0">
                <a:solidFill>
                  <a:schemeClr val="accent1"/>
                </a:solidFill>
                <a:latin typeface="Arial" panose="020B0604020202020204" pitchFamily="34" charset="0"/>
                <a:cs typeface="Arial" panose="020B0604020202020204" pitchFamily="34" charset="0"/>
              </a:rPr>
              <a:t>-le-</a:t>
            </a:r>
            <a:r>
              <a:rPr sz="1200" spc="-9" dirty="0" err="1">
                <a:solidFill>
                  <a:schemeClr val="accent1"/>
                </a:solidFill>
                <a:latin typeface="Arial" panose="020B0604020202020204" pitchFamily="34" charset="0"/>
                <a:cs typeface="Arial" panose="020B0604020202020204" pitchFamily="34" charset="0"/>
              </a:rPr>
              <a:t>Châtel</a:t>
            </a:r>
            <a:r>
              <a:rPr sz="1200" spc="-38" dirty="0">
                <a:solidFill>
                  <a:schemeClr val="accent1"/>
                </a:solidFill>
                <a:latin typeface="Arial" panose="020B0604020202020204" pitchFamily="34" charset="0"/>
                <a:cs typeface="Arial" panose="020B0604020202020204" pitchFamily="34" charset="0"/>
              </a:rPr>
              <a:t> </a:t>
            </a:r>
            <a:r>
              <a:rPr sz="1200" spc="-14" dirty="0">
                <a:solidFill>
                  <a:schemeClr val="accent1"/>
                </a:solidFill>
                <a:latin typeface="Arial" panose="020B0604020202020204" pitchFamily="34" charset="0"/>
                <a:cs typeface="Arial" panose="020B0604020202020204" pitchFamily="34" charset="0"/>
              </a:rPr>
              <a:t>(27)</a:t>
            </a:r>
            <a:endParaRPr sz="1200" dirty="0">
              <a:solidFill>
                <a:schemeClr val="accent1"/>
              </a:solidFill>
              <a:latin typeface="Arial" panose="020B0604020202020204" pitchFamily="34" charset="0"/>
              <a:cs typeface="Arial" panose="020B0604020202020204" pitchFamily="34" charset="0"/>
            </a:endParaRPr>
          </a:p>
        </p:txBody>
      </p:sp>
      <p:grpSp>
        <p:nvGrpSpPr>
          <p:cNvPr id="48" name="Groupe 47">
            <a:extLst>
              <a:ext uri="{FF2B5EF4-FFF2-40B4-BE49-F238E27FC236}">
                <a16:creationId xmlns:a16="http://schemas.microsoft.com/office/drawing/2014/main" id="{5AA62626-012C-FE9E-BA41-C6ED65445723}"/>
              </a:ext>
            </a:extLst>
          </p:cNvPr>
          <p:cNvGrpSpPr/>
          <p:nvPr/>
        </p:nvGrpSpPr>
        <p:grpSpPr>
          <a:xfrm>
            <a:off x="5157025" y="4238070"/>
            <a:ext cx="2817629" cy="1363760"/>
            <a:chOff x="6411551" y="1671285"/>
            <a:chExt cx="2817629" cy="1363760"/>
          </a:xfrm>
        </p:grpSpPr>
        <p:pic>
          <p:nvPicPr>
            <p:cNvPr id="49" name="Image 48">
              <a:extLst>
                <a:ext uri="{FF2B5EF4-FFF2-40B4-BE49-F238E27FC236}">
                  <a16:creationId xmlns:a16="http://schemas.microsoft.com/office/drawing/2014/main" id="{352D00BD-D5AA-A381-B1F5-42DE3FADC1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1551" y="1671285"/>
              <a:ext cx="839972" cy="1358702"/>
            </a:xfrm>
            <a:prstGeom prst="rect">
              <a:avLst/>
            </a:prstGeom>
          </p:spPr>
        </p:pic>
        <p:sp>
          <p:nvSpPr>
            <p:cNvPr id="50" name="Rectangle 49">
              <a:extLst>
                <a:ext uri="{FF2B5EF4-FFF2-40B4-BE49-F238E27FC236}">
                  <a16:creationId xmlns:a16="http://schemas.microsoft.com/office/drawing/2014/main" id="{0188512B-1840-50FE-9A13-67C4C2372D74}"/>
                </a:ext>
              </a:extLst>
            </p:cNvPr>
            <p:cNvSpPr/>
            <p:nvPr/>
          </p:nvSpPr>
          <p:spPr>
            <a:xfrm>
              <a:off x="7240891" y="1674299"/>
              <a:ext cx="1977656" cy="136074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object 43">
              <a:extLst>
                <a:ext uri="{FF2B5EF4-FFF2-40B4-BE49-F238E27FC236}">
                  <a16:creationId xmlns:a16="http://schemas.microsoft.com/office/drawing/2014/main" id="{7DB36A77-9CE1-B637-5807-1F84A1307E49}"/>
                </a:ext>
              </a:extLst>
            </p:cNvPr>
            <p:cNvSpPr txBox="1"/>
            <p:nvPr/>
          </p:nvSpPr>
          <p:spPr>
            <a:xfrm>
              <a:off x="7219627" y="1692551"/>
              <a:ext cx="2009553" cy="1198069"/>
            </a:xfrm>
            <a:prstGeom prst="rect">
              <a:avLst/>
            </a:prstGeom>
            <a:noFill/>
          </p:spPr>
          <p:txBody>
            <a:bodyPr vert="horz" wrap="square" lIns="0" tIns="86789" rIns="0" bIns="0" rtlCol="0">
              <a:spAutoFit/>
            </a:bodyPr>
            <a:lstStyle/>
            <a:p>
              <a:pPr marL="190339">
                <a:spcBef>
                  <a:spcPts val="683"/>
                </a:spcBef>
              </a:pPr>
              <a:r>
                <a:rPr sz="3299" dirty="0">
                  <a:solidFill>
                    <a:srgbClr val="FFFFFF"/>
                  </a:solidFill>
                  <a:latin typeface="Arial Black" panose="020B0A04020102020204" pitchFamily="34" charset="0"/>
                </a:rPr>
                <a:t>2006</a:t>
              </a:r>
            </a:p>
            <a:p>
              <a:pPr marL="190938">
                <a:lnSpc>
                  <a:spcPts val="1065"/>
                </a:lnSpc>
                <a:spcBef>
                  <a:spcPts val="255"/>
                </a:spcBef>
              </a:pPr>
              <a:r>
                <a:rPr sz="1000" dirty="0">
                  <a:solidFill>
                    <a:srgbClr val="FFFFFF"/>
                  </a:solidFill>
                  <a:latin typeface="Arial Black" panose="020B0A04020102020204" pitchFamily="34" charset="0"/>
                </a:rPr>
                <a:t>LANCEMENT</a:t>
              </a:r>
              <a:r>
                <a:rPr lang="fr-FR" sz="1000" dirty="0">
                  <a:solidFill>
                    <a:srgbClr val="FFFFFF"/>
                  </a:solidFill>
                  <a:latin typeface="Arial Black" panose="020B0A04020102020204" pitchFamily="34" charset="0"/>
                </a:rPr>
                <a:t> </a:t>
              </a:r>
              <a:r>
                <a:rPr sz="1000" dirty="0">
                  <a:solidFill>
                    <a:srgbClr val="FFFFFF"/>
                  </a:solidFill>
                  <a:latin typeface="Arial Black" panose="020B0A04020102020204" pitchFamily="34" charset="0"/>
                </a:rPr>
                <a:t>DE</a:t>
              </a:r>
              <a:r>
                <a:rPr lang="fr-FR" sz="1000" dirty="0">
                  <a:solidFill>
                    <a:srgbClr val="FFFFFF"/>
                  </a:solidFill>
                  <a:latin typeface="Arial Black" panose="020B0A04020102020204" pitchFamily="34" charset="0"/>
                </a:rPr>
                <a:t> </a:t>
              </a:r>
              <a:r>
                <a:rPr sz="1000" dirty="0">
                  <a:solidFill>
                    <a:srgbClr val="FFFFFF"/>
                  </a:solidFill>
                  <a:latin typeface="Arial Black" panose="020B0A04020102020204" pitchFamily="34" charset="0"/>
                </a:rPr>
                <a:t>LA BOUTEILLE LÉGÈRE</a:t>
              </a:r>
              <a:br>
                <a:rPr lang="fr-FR" sz="1000" dirty="0">
                  <a:solidFill>
                    <a:srgbClr val="FFFFFF"/>
                  </a:solidFill>
                  <a:latin typeface="Arial Black" panose="020B0A04020102020204" pitchFamily="34" charset="0"/>
                </a:rPr>
              </a:br>
              <a:r>
                <a:rPr sz="1000" dirty="0">
                  <a:solidFill>
                    <a:srgbClr val="FFFFFF"/>
                  </a:solidFill>
                  <a:latin typeface="Arial Black" panose="020B0A04020102020204" pitchFamily="34" charset="0"/>
                </a:rPr>
                <a:t>EN MATÉRIAUX  COMPOSITES CALYPSO</a:t>
              </a:r>
            </a:p>
          </p:txBody>
        </p:sp>
      </p:grpSp>
      <p:sp>
        <p:nvSpPr>
          <p:cNvPr id="52" name="object 25">
            <a:extLst>
              <a:ext uri="{FF2B5EF4-FFF2-40B4-BE49-F238E27FC236}">
                <a16:creationId xmlns:a16="http://schemas.microsoft.com/office/drawing/2014/main" id="{D979AD91-BCA3-3C58-E844-CC6628A9F5F4}"/>
              </a:ext>
            </a:extLst>
          </p:cNvPr>
          <p:cNvSpPr txBox="1"/>
          <p:nvPr/>
        </p:nvSpPr>
        <p:spPr>
          <a:xfrm>
            <a:off x="5134218" y="2206912"/>
            <a:ext cx="2804517" cy="733317"/>
          </a:xfrm>
          <a:prstGeom prst="rect">
            <a:avLst/>
          </a:prstGeom>
        </p:spPr>
        <p:txBody>
          <a:bodyPr vert="horz" wrap="square" lIns="0" tIns="55665" rIns="0" bIns="0" rtlCol="0">
            <a:spAutoFit/>
          </a:bodyPr>
          <a:lstStyle/>
          <a:p>
            <a:pPr marL="11971"/>
            <a:r>
              <a:rPr sz="2000" dirty="0">
                <a:solidFill>
                  <a:schemeClr val="bg2">
                    <a:lumMod val="75000"/>
                  </a:schemeClr>
                </a:solidFill>
                <a:latin typeface="Arial Black"/>
              </a:rPr>
              <a:t>2004</a:t>
            </a:r>
          </a:p>
          <a:p>
            <a:pPr marL="265113" marR="4788" indent="-254000">
              <a:buClr>
                <a:schemeClr val="bg2"/>
              </a:buClr>
              <a:buFont typeface="Wingdings" panose="05000000000000000000" pitchFamily="2" charset="2"/>
              <a:buChar char="à"/>
              <a:tabLst>
                <a:tab pos="114922" algn="l"/>
              </a:tabLst>
            </a:pPr>
            <a:r>
              <a:rPr sz="1200" spc="-14" dirty="0">
                <a:solidFill>
                  <a:schemeClr val="accent1"/>
                </a:solidFill>
                <a:latin typeface="Arial" panose="020B0604020202020204" pitchFamily="34" charset="0"/>
                <a:cs typeface="Arial" panose="020B0604020202020204" pitchFamily="34" charset="0"/>
              </a:rPr>
              <a:t>Lancement de la </a:t>
            </a:r>
            <a:r>
              <a:rPr sz="1200" spc="-14" dirty="0" err="1">
                <a:solidFill>
                  <a:schemeClr val="accent1"/>
                </a:solidFill>
                <a:latin typeface="Arial" panose="020B0604020202020204" pitchFamily="34" charset="0"/>
                <a:cs typeface="Arial" panose="020B0604020202020204" pitchFamily="34" charset="0"/>
              </a:rPr>
              <a:t>bouteille</a:t>
            </a:r>
            <a:br>
              <a:rPr lang="fr-FR" sz="1200" spc="-14" dirty="0">
                <a:solidFill>
                  <a:schemeClr val="accent1"/>
                </a:solidFill>
                <a:latin typeface="Arial" panose="020B0604020202020204" pitchFamily="34" charset="0"/>
                <a:cs typeface="Arial" panose="020B0604020202020204" pitchFamily="34" charset="0"/>
              </a:rPr>
            </a:br>
            <a:r>
              <a:rPr sz="1200" b="1" spc="-14" dirty="0">
                <a:solidFill>
                  <a:schemeClr val="accent1"/>
                </a:solidFill>
                <a:latin typeface="Arial" panose="020B0604020202020204" pitchFamily="34" charset="0"/>
                <a:cs typeface="Arial" panose="020B0604020202020204" pitchFamily="34" charset="0"/>
              </a:rPr>
              <a:t>“+ Control”</a:t>
            </a:r>
            <a:r>
              <a:rPr lang="fr-FR" sz="1200" b="1" spc="-14" dirty="0">
                <a:solidFill>
                  <a:schemeClr val="accent1"/>
                </a:solidFill>
                <a:latin typeface="Arial" panose="020B0604020202020204" pitchFamily="34" charset="0"/>
                <a:cs typeface="Arial" panose="020B0604020202020204" pitchFamily="34" charset="0"/>
              </a:rPr>
              <a:t> </a:t>
            </a:r>
            <a:r>
              <a:rPr sz="1200" spc="-14" dirty="0">
                <a:solidFill>
                  <a:schemeClr val="accent1"/>
                </a:solidFill>
                <a:latin typeface="Arial" panose="020B0604020202020204" pitchFamily="34" charset="0"/>
                <a:cs typeface="Arial" panose="020B0604020202020204" pitchFamily="34" charset="0"/>
              </a:rPr>
              <a:t>avec </a:t>
            </a:r>
            <a:r>
              <a:rPr sz="1200" spc="-14" dirty="0" err="1">
                <a:solidFill>
                  <a:schemeClr val="accent1"/>
                </a:solidFill>
                <a:latin typeface="Arial" panose="020B0604020202020204" pitchFamily="34" charset="0"/>
                <a:cs typeface="Arial" panose="020B0604020202020204" pitchFamily="34" charset="0"/>
              </a:rPr>
              <a:t>indicateur</a:t>
            </a:r>
            <a:r>
              <a:rPr lang="fr-FR" sz="1200" spc="-14" dirty="0">
                <a:solidFill>
                  <a:schemeClr val="accent1"/>
                </a:solidFill>
                <a:latin typeface="Arial" panose="020B0604020202020204" pitchFamily="34" charset="0"/>
                <a:cs typeface="Arial" panose="020B0604020202020204" pitchFamily="34" charset="0"/>
              </a:rPr>
              <a:t> </a:t>
            </a:r>
            <a:r>
              <a:rPr sz="1200" spc="-14" dirty="0">
                <a:solidFill>
                  <a:schemeClr val="accent1"/>
                </a:solidFill>
                <a:latin typeface="Arial" panose="020B0604020202020204" pitchFamily="34" charset="0"/>
                <a:cs typeface="Arial" panose="020B0604020202020204" pitchFamily="34" charset="0"/>
              </a:rPr>
              <a:t>de </a:t>
            </a:r>
            <a:r>
              <a:rPr sz="1200" spc="-14" dirty="0" err="1">
                <a:solidFill>
                  <a:schemeClr val="accent1"/>
                </a:solidFill>
                <a:latin typeface="Arial" panose="020B0604020202020204" pitchFamily="34" charset="0"/>
                <a:cs typeface="Arial" panose="020B0604020202020204" pitchFamily="34" charset="0"/>
              </a:rPr>
              <a:t>niveau</a:t>
            </a:r>
            <a:endParaRPr sz="1200" spc="-14" dirty="0">
              <a:solidFill>
                <a:schemeClr val="accent1"/>
              </a:solidFill>
              <a:latin typeface="Arial" panose="020B0604020202020204" pitchFamily="34" charset="0"/>
              <a:cs typeface="Arial" panose="020B0604020202020204" pitchFamily="34" charset="0"/>
            </a:endParaRPr>
          </a:p>
        </p:txBody>
      </p:sp>
      <p:sp>
        <p:nvSpPr>
          <p:cNvPr id="8" name="object 20">
            <a:extLst>
              <a:ext uri="{FF2B5EF4-FFF2-40B4-BE49-F238E27FC236}">
                <a16:creationId xmlns:a16="http://schemas.microsoft.com/office/drawing/2014/main" id="{2D5C0270-269D-6C96-73B9-92BC30F1C08B}"/>
              </a:ext>
            </a:extLst>
          </p:cNvPr>
          <p:cNvSpPr txBox="1"/>
          <p:nvPr/>
        </p:nvSpPr>
        <p:spPr>
          <a:xfrm>
            <a:off x="8675847" y="3108974"/>
            <a:ext cx="3283371" cy="503926"/>
          </a:xfrm>
          <a:prstGeom prst="rect">
            <a:avLst/>
          </a:prstGeom>
        </p:spPr>
        <p:txBody>
          <a:bodyPr vert="horz" wrap="square" lIns="0" tIns="11372" rIns="0" bIns="0" rtlCol="0">
            <a:spAutoFit/>
          </a:bodyPr>
          <a:lstStyle/>
          <a:p>
            <a:pPr marL="11971"/>
            <a:r>
              <a:rPr lang="fr-FR" sz="2000" dirty="0">
                <a:solidFill>
                  <a:schemeClr val="bg2">
                    <a:lumMod val="75000"/>
                  </a:schemeClr>
                </a:solidFill>
                <a:latin typeface="Arial Black"/>
                <a:cs typeface="Arial Black"/>
              </a:rPr>
              <a:t>2010</a:t>
            </a:r>
          </a:p>
          <a:p>
            <a:pPr marL="265113" marR="4788" indent="-254000">
              <a:buClr>
                <a:schemeClr val="bg2"/>
              </a:buClr>
              <a:buFont typeface="Wingdings" panose="05000000000000000000" pitchFamily="2" charset="2"/>
              <a:buChar char="à"/>
              <a:tabLst>
                <a:tab pos="114922" algn="l"/>
              </a:tabLst>
            </a:pPr>
            <a:r>
              <a:rPr lang="fr-FR" sz="1200" b="1" spc="-14" dirty="0">
                <a:solidFill>
                  <a:schemeClr val="accent1"/>
                </a:solidFill>
                <a:latin typeface="Arial" panose="020B0604020202020204" pitchFamily="34" charset="0"/>
                <a:cs typeface="Arial" panose="020B0604020202020204" pitchFamily="34" charset="0"/>
              </a:rPr>
              <a:t>Antargaz </a:t>
            </a:r>
            <a:r>
              <a:rPr lang="fr-FR" sz="1200" spc="-14" dirty="0">
                <a:solidFill>
                  <a:schemeClr val="accent1"/>
                </a:solidFill>
                <a:latin typeface="Arial" panose="020B0604020202020204" pitchFamily="34" charset="0"/>
                <a:cs typeface="Arial" panose="020B0604020202020204" pitchFamily="34" charset="0"/>
              </a:rPr>
              <a:t>devient fournisseur de gaz naturel</a:t>
            </a:r>
            <a:endParaRPr lang="fr-FR" sz="1200" b="1" spc="-14" dirty="0">
              <a:solidFill>
                <a:schemeClr val="accent1"/>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3EF5FA49-7F2D-3388-F096-B93F5B6F58AE}"/>
              </a:ext>
            </a:extLst>
          </p:cNvPr>
          <p:cNvGrpSpPr/>
          <p:nvPr/>
        </p:nvGrpSpPr>
        <p:grpSpPr>
          <a:xfrm>
            <a:off x="8644885" y="4835316"/>
            <a:ext cx="3054645" cy="1496955"/>
            <a:chOff x="5004835" y="2083983"/>
            <a:chExt cx="3054645" cy="1496955"/>
          </a:xfrm>
        </p:grpSpPr>
        <p:sp>
          <p:nvSpPr>
            <p:cNvPr id="12" name="Rectangle 11">
              <a:extLst>
                <a:ext uri="{FF2B5EF4-FFF2-40B4-BE49-F238E27FC236}">
                  <a16:creationId xmlns:a16="http://schemas.microsoft.com/office/drawing/2014/main" id="{BE9B76A4-704D-3921-F30C-70D65A7CC97A}"/>
                </a:ext>
              </a:extLst>
            </p:cNvPr>
            <p:cNvSpPr/>
            <p:nvPr/>
          </p:nvSpPr>
          <p:spPr>
            <a:xfrm>
              <a:off x="5004835" y="2083983"/>
              <a:ext cx="3054645" cy="1496955"/>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grpSp>
          <p:nvGrpSpPr>
            <p:cNvPr id="13" name="Groupe 12">
              <a:extLst>
                <a:ext uri="{FF2B5EF4-FFF2-40B4-BE49-F238E27FC236}">
                  <a16:creationId xmlns:a16="http://schemas.microsoft.com/office/drawing/2014/main" id="{4FDC651E-CA18-232D-A060-601A97AC8DB5}"/>
                </a:ext>
              </a:extLst>
            </p:cNvPr>
            <p:cNvGrpSpPr/>
            <p:nvPr/>
          </p:nvGrpSpPr>
          <p:grpSpPr>
            <a:xfrm>
              <a:off x="6099541" y="2145605"/>
              <a:ext cx="1886738" cy="1321495"/>
              <a:chOff x="4130264" y="1613977"/>
              <a:chExt cx="1886738" cy="1321495"/>
            </a:xfrm>
          </p:grpSpPr>
          <p:sp>
            <p:nvSpPr>
              <p:cNvPr id="16" name="Rectangle 15">
                <a:extLst>
                  <a:ext uri="{FF2B5EF4-FFF2-40B4-BE49-F238E27FC236}">
                    <a16:creationId xmlns:a16="http://schemas.microsoft.com/office/drawing/2014/main" id="{5762091A-C1C0-F125-8798-AE3914638D52}"/>
                  </a:ext>
                </a:extLst>
              </p:cNvPr>
              <p:cNvSpPr/>
              <p:nvPr/>
            </p:nvSpPr>
            <p:spPr>
              <a:xfrm>
                <a:off x="4177509" y="1663885"/>
                <a:ext cx="1791255" cy="1271587"/>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object 24">
                <a:extLst>
                  <a:ext uri="{FF2B5EF4-FFF2-40B4-BE49-F238E27FC236}">
                    <a16:creationId xmlns:a16="http://schemas.microsoft.com/office/drawing/2014/main" id="{D11BB44C-1723-D9B2-67B2-5790643AF998}"/>
                  </a:ext>
                </a:extLst>
              </p:cNvPr>
              <p:cNvSpPr txBox="1"/>
              <p:nvPr/>
            </p:nvSpPr>
            <p:spPr>
              <a:xfrm>
                <a:off x="4130264" y="1613977"/>
                <a:ext cx="1886738" cy="1210893"/>
              </a:xfrm>
              <a:prstGeom prst="rect">
                <a:avLst/>
              </a:prstGeom>
              <a:noFill/>
            </p:spPr>
            <p:txBody>
              <a:bodyPr vert="horz" wrap="square" lIns="0" tIns="86789" rIns="0" bIns="0" rtlCol="0">
                <a:spAutoFit/>
              </a:bodyPr>
              <a:lstStyle/>
              <a:p>
                <a:pPr marL="190339">
                  <a:spcBef>
                    <a:spcPts val="683"/>
                  </a:spcBef>
                </a:pPr>
                <a:r>
                  <a:rPr lang="fr-FR" sz="3299" dirty="0">
                    <a:solidFill>
                      <a:srgbClr val="FFFFFF"/>
                    </a:solidFill>
                    <a:latin typeface="Arial Black" panose="020B0A04020102020204" pitchFamily="34" charset="0"/>
                  </a:rPr>
                  <a:t>2013</a:t>
                </a:r>
                <a:endParaRPr sz="3299" dirty="0">
                  <a:solidFill>
                    <a:srgbClr val="FFFFFF"/>
                  </a:solidFill>
                  <a:latin typeface="Arial Black" panose="020B0A04020102020204" pitchFamily="34" charset="0"/>
                </a:endParaRPr>
              </a:p>
              <a:p>
                <a:pPr marL="190938"/>
                <a:endParaRPr lang="fr-FR" sz="1000" dirty="0">
                  <a:solidFill>
                    <a:srgbClr val="FFFFFF"/>
                  </a:solidFill>
                  <a:latin typeface="Arial Black" panose="020B0A04020102020204" pitchFamily="34" charset="0"/>
                  <a:cs typeface="Now"/>
                </a:endParaRPr>
              </a:p>
              <a:p>
                <a:pPr marL="190938"/>
                <a:r>
                  <a:rPr lang="fr-FR" sz="1000" dirty="0">
                    <a:solidFill>
                      <a:srgbClr val="FFFFFF"/>
                    </a:solidFill>
                    <a:latin typeface="Arial Black" panose="020B0A04020102020204" pitchFamily="34" charset="0"/>
                    <a:cs typeface="Now"/>
                  </a:rPr>
                  <a:t>1</a:t>
                </a:r>
                <a:r>
                  <a:rPr lang="fr-FR" sz="1000" baseline="30000" dirty="0">
                    <a:solidFill>
                      <a:srgbClr val="FFFFFF"/>
                    </a:solidFill>
                    <a:latin typeface="Arial Black" panose="020B0A04020102020204" pitchFamily="34" charset="0"/>
                    <a:cs typeface="Now"/>
                  </a:rPr>
                  <a:t>ER</a:t>
                </a:r>
                <a:r>
                  <a:rPr lang="fr-FR" sz="1000" dirty="0">
                    <a:solidFill>
                      <a:srgbClr val="FFFFFF"/>
                    </a:solidFill>
                    <a:latin typeface="Arial Black" panose="020B0A04020102020204" pitchFamily="34" charset="0"/>
                    <a:cs typeface="Now"/>
                  </a:rPr>
                  <a:t> DISTRIBUTEUR  AUTOMATIQUE DE  BOUTEILLES DE GAZ </a:t>
                </a:r>
              </a:p>
            </p:txBody>
          </p:sp>
        </p:grpSp>
        <p:pic>
          <p:nvPicPr>
            <p:cNvPr id="14" name="Image 13">
              <a:extLst>
                <a:ext uri="{FF2B5EF4-FFF2-40B4-BE49-F238E27FC236}">
                  <a16:creationId xmlns:a16="http://schemas.microsoft.com/office/drawing/2014/main" id="{706530C3-ED17-A86A-94BC-78C09D352B3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12401" y="2198704"/>
              <a:ext cx="1041778" cy="1265852"/>
            </a:xfrm>
            <a:prstGeom prst="rect">
              <a:avLst/>
            </a:prstGeom>
          </p:spPr>
        </p:pic>
      </p:grpSp>
      <p:sp>
        <p:nvSpPr>
          <p:cNvPr id="56" name="object 20">
            <a:extLst>
              <a:ext uri="{FF2B5EF4-FFF2-40B4-BE49-F238E27FC236}">
                <a16:creationId xmlns:a16="http://schemas.microsoft.com/office/drawing/2014/main" id="{E3BB34A8-F6B2-9831-727D-CD64E7CB0288}"/>
              </a:ext>
            </a:extLst>
          </p:cNvPr>
          <p:cNvSpPr txBox="1"/>
          <p:nvPr/>
        </p:nvSpPr>
        <p:spPr>
          <a:xfrm>
            <a:off x="8675847" y="3856802"/>
            <a:ext cx="3171075" cy="688591"/>
          </a:xfrm>
          <a:prstGeom prst="rect">
            <a:avLst/>
          </a:prstGeom>
        </p:spPr>
        <p:txBody>
          <a:bodyPr vert="horz" wrap="square" lIns="0" tIns="11372" rIns="0" bIns="0" rtlCol="0">
            <a:spAutoFit/>
          </a:bodyPr>
          <a:lstStyle/>
          <a:p>
            <a:pPr marL="11971"/>
            <a:r>
              <a:rPr lang="fr-FR" sz="2000" dirty="0">
                <a:solidFill>
                  <a:schemeClr val="bg2">
                    <a:lumMod val="75000"/>
                  </a:schemeClr>
                </a:solidFill>
                <a:latin typeface="Arial Black"/>
                <a:cs typeface="Arial Black"/>
              </a:rPr>
              <a:t>2012</a:t>
            </a:r>
            <a:endParaRPr sz="2000" dirty="0">
              <a:solidFill>
                <a:schemeClr val="bg2">
                  <a:lumMod val="75000"/>
                </a:schemeClr>
              </a:solidFill>
              <a:latin typeface="Arial Black"/>
              <a:cs typeface="Arial Black"/>
            </a:endParaRPr>
          </a:p>
          <a:p>
            <a:pPr marL="265113" marR="4788" indent="-254000">
              <a:buClr>
                <a:schemeClr val="bg2"/>
              </a:buClr>
              <a:buFont typeface="Wingdings" panose="05000000000000000000" pitchFamily="2" charset="2"/>
              <a:buChar char="à"/>
              <a:tabLst>
                <a:tab pos="114922" algn="l"/>
              </a:tabLst>
            </a:pPr>
            <a:r>
              <a:rPr lang="fr-FR" sz="1200" spc="-14" dirty="0">
                <a:solidFill>
                  <a:schemeClr val="accent1"/>
                </a:solidFill>
                <a:latin typeface="Arial" panose="020B0604020202020204" pitchFamily="34" charset="0"/>
                <a:cs typeface="Arial" panose="020B0604020202020204" pitchFamily="34" charset="0"/>
              </a:rPr>
              <a:t>Lancement de la marque</a:t>
            </a:r>
            <a:br>
              <a:rPr lang="fr-FR" sz="1200"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Antargaz </a:t>
            </a:r>
            <a:r>
              <a:rPr lang="fr-FR" sz="1200" spc="-14" dirty="0">
                <a:solidFill>
                  <a:schemeClr val="accent1"/>
                </a:solidFill>
                <a:latin typeface="Arial" panose="020B0604020202020204" pitchFamily="34" charset="0"/>
                <a:cs typeface="Arial" panose="020B0604020202020204" pitchFamily="34" charset="0"/>
              </a:rPr>
              <a:t>au </a:t>
            </a:r>
            <a:r>
              <a:rPr lang="fr-FR" sz="1200" b="1" spc="-14" dirty="0">
                <a:solidFill>
                  <a:schemeClr val="accent1"/>
                </a:solidFill>
                <a:latin typeface="Arial" panose="020B0604020202020204" pitchFamily="34" charset="0"/>
                <a:cs typeface="Arial" panose="020B0604020202020204" pitchFamily="34" charset="0"/>
              </a:rPr>
              <a:t>Benelux</a:t>
            </a:r>
          </a:p>
        </p:txBody>
      </p:sp>
      <p:pic>
        <p:nvPicPr>
          <p:cNvPr id="61" name="Image 60">
            <a:extLst>
              <a:ext uri="{FF2B5EF4-FFF2-40B4-BE49-F238E27FC236}">
                <a16:creationId xmlns:a16="http://schemas.microsoft.com/office/drawing/2014/main" id="{B6173D3A-7661-6E84-9198-914BAAFDD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6678" y="3929468"/>
            <a:ext cx="693820" cy="805173"/>
          </a:xfrm>
          <a:prstGeom prst="rect">
            <a:avLst/>
          </a:prstGeom>
        </p:spPr>
      </p:pic>
      <p:grpSp>
        <p:nvGrpSpPr>
          <p:cNvPr id="62" name="Groupe 61">
            <a:extLst>
              <a:ext uri="{FF2B5EF4-FFF2-40B4-BE49-F238E27FC236}">
                <a16:creationId xmlns:a16="http://schemas.microsoft.com/office/drawing/2014/main" id="{1F7A9B84-2BA8-8062-2DDC-17C7DA7F2582}"/>
              </a:ext>
            </a:extLst>
          </p:cNvPr>
          <p:cNvGrpSpPr/>
          <p:nvPr/>
        </p:nvGrpSpPr>
        <p:grpSpPr>
          <a:xfrm>
            <a:off x="8618294" y="1404619"/>
            <a:ext cx="3281846" cy="1318437"/>
            <a:chOff x="5004835" y="2083983"/>
            <a:chExt cx="3281846" cy="1318437"/>
          </a:xfrm>
        </p:grpSpPr>
        <p:sp>
          <p:nvSpPr>
            <p:cNvPr id="63" name="Rectangle 62">
              <a:extLst>
                <a:ext uri="{FF2B5EF4-FFF2-40B4-BE49-F238E27FC236}">
                  <a16:creationId xmlns:a16="http://schemas.microsoft.com/office/drawing/2014/main" id="{6FA57AF0-4CCA-80BB-646D-758D79CF2850}"/>
                </a:ext>
              </a:extLst>
            </p:cNvPr>
            <p:cNvSpPr/>
            <p:nvPr/>
          </p:nvSpPr>
          <p:spPr>
            <a:xfrm>
              <a:off x="5004835" y="2083983"/>
              <a:ext cx="3054645" cy="1318437"/>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grpSp>
          <p:nvGrpSpPr>
            <p:cNvPr id="64" name="Groupe 63">
              <a:extLst>
                <a:ext uri="{FF2B5EF4-FFF2-40B4-BE49-F238E27FC236}">
                  <a16:creationId xmlns:a16="http://schemas.microsoft.com/office/drawing/2014/main" id="{083006A4-BBA6-7956-5E6A-9AAC45D3F357}"/>
                </a:ext>
              </a:extLst>
            </p:cNvPr>
            <p:cNvGrpSpPr/>
            <p:nvPr/>
          </p:nvGrpSpPr>
          <p:grpSpPr>
            <a:xfrm>
              <a:off x="6172200" y="2158563"/>
              <a:ext cx="2114481" cy="1137531"/>
              <a:chOff x="4202923" y="1626935"/>
              <a:chExt cx="2114481" cy="1137531"/>
            </a:xfrm>
          </p:grpSpPr>
          <p:sp>
            <p:nvSpPr>
              <p:cNvPr id="66" name="Rectangle 65">
                <a:extLst>
                  <a:ext uri="{FF2B5EF4-FFF2-40B4-BE49-F238E27FC236}">
                    <a16:creationId xmlns:a16="http://schemas.microsoft.com/office/drawing/2014/main" id="{F9867AE9-F73D-23EF-7625-18B1B733F3CD}"/>
                  </a:ext>
                </a:extLst>
              </p:cNvPr>
              <p:cNvSpPr/>
              <p:nvPr/>
            </p:nvSpPr>
            <p:spPr>
              <a:xfrm>
                <a:off x="4202923" y="1663885"/>
                <a:ext cx="1765841" cy="1100581"/>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object 24">
                <a:extLst>
                  <a:ext uri="{FF2B5EF4-FFF2-40B4-BE49-F238E27FC236}">
                    <a16:creationId xmlns:a16="http://schemas.microsoft.com/office/drawing/2014/main" id="{A06F09D0-F744-9573-6459-5A77490D0BCB}"/>
                  </a:ext>
                </a:extLst>
              </p:cNvPr>
              <p:cNvSpPr txBox="1"/>
              <p:nvPr/>
            </p:nvSpPr>
            <p:spPr>
              <a:xfrm>
                <a:off x="4209139" y="1626935"/>
                <a:ext cx="2108265" cy="1057004"/>
              </a:xfrm>
              <a:prstGeom prst="rect">
                <a:avLst/>
              </a:prstGeom>
              <a:noFill/>
            </p:spPr>
            <p:txBody>
              <a:bodyPr vert="horz" wrap="square" lIns="0" tIns="86789" rIns="0" bIns="0" rtlCol="0">
                <a:spAutoFit/>
              </a:bodyPr>
              <a:lstStyle/>
              <a:p>
                <a:pPr marL="190339">
                  <a:spcBef>
                    <a:spcPts val="683"/>
                  </a:spcBef>
                </a:pPr>
                <a:r>
                  <a:rPr lang="fr-FR" sz="3299" dirty="0">
                    <a:solidFill>
                      <a:srgbClr val="FFFFFF"/>
                    </a:solidFill>
                    <a:latin typeface="Arial Black" panose="020B0A04020102020204" pitchFamily="34" charset="0"/>
                  </a:rPr>
                  <a:t>2007</a:t>
                </a:r>
                <a:br>
                  <a:rPr lang="fr-FR" sz="3299"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cs typeface="Now"/>
                  </a:rPr>
                  <a:t>PARTENARIAT </a:t>
                </a:r>
                <a:br>
                  <a:rPr lang="fr-FR" sz="1000" dirty="0">
                    <a:solidFill>
                      <a:srgbClr val="FFFFFF"/>
                    </a:solidFill>
                    <a:latin typeface="Arial Black" panose="020B0A04020102020204" pitchFamily="34" charset="0"/>
                    <a:cs typeface="Now"/>
                  </a:rPr>
                </a:br>
                <a:r>
                  <a:rPr lang="fr-FR" sz="1000" dirty="0">
                    <a:solidFill>
                      <a:srgbClr val="FFFFFF"/>
                    </a:solidFill>
                    <a:latin typeface="Arial Black" panose="020B0A04020102020204" pitchFamily="34" charset="0"/>
                    <a:cs typeface="Now"/>
                  </a:rPr>
                  <a:t>AVEC LA FONDATION GOODPLANET</a:t>
                </a:r>
              </a:p>
            </p:txBody>
          </p:sp>
        </p:grpSp>
      </p:grpSp>
      <p:pic>
        <p:nvPicPr>
          <p:cNvPr id="68" name="Image 67">
            <a:extLst>
              <a:ext uri="{FF2B5EF4-FFF2-40B4-BE49-F238E27FC236}">
                <a16:creationId xmlns:a16="http://schemas.microsoft.com/office/drawing/2014/main" id="{E2FE19C6-93C1-A8ED-EA79-F825C4F0B06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971"/>
          <a:stretch/>
        </p:blipFill>
        <p:spPr>
          <a:xfrm>
            <a:off x="8878185" y="1509169"/>
            <a:ext cx="1041991" cy="1105786"/>
          </a:xfrm>
          <a:prstGeom prst="rect">
            <a:avLst/>
          </a:prstGeom>
        </p:spPr>
      </p:pic>
      <p:sp>
        <p:nvSpPr>
          <p:cNvPr id="58" name="Rectangle 57">
            <a:extLst>
              <a:ext uri="{FF2B5EF4-FFF2-40B4-BE49-F238E27FC236}">
                <a16:creationId xmlns:a16="http://schemas.microsoft.com/office/drawing/2014/main" id="{EF109F07-8A4E-96D1-C480-699E87213212}"/>
              </a:ext>
            </a:extLst>
          </p:cNvPr>
          <p:cNvSpPr/>
          <p:nvPr/>
        </p:nvSpPr>
        <p:spPr>
          <a:xfrm>
            <a:off x="1379134" y="2754475"/>
            <a:ext cx="2936012" cy="1309400"/>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ndParaRPr>
          </a:p>
          <a:p>
            <a:endParaRPr lang="fr-FR" sz="3600" dirty="0">
              <a:solidFill>
                <a:schemeClr val="bg1">
                  <a:lumMod val="50000"/>
                </a:schemeClr>
              </a:solidFill>
              <a:latin typeface="Calibri" panose="020F0502020204030204" pitchFamily="34" charset="0"/>
            </a:endParaRPr>
          </a:p>
        </p:txBody>
      </p:sp>
      <p:pic>
        <p:nvPicPr>
          <p:cNvPr id="4" name="Image 3">
            <a:extLst>
              <a:ext uri="{FF2B5EF4-FFF2-40B4-BE49-F238E27FC236}">
                <a16:creationId xmlns:a16="http://schemas.microsoft.com/office/drawing/2014/main" id="{D5F1E999-09B6-E203-04A5-38D2F82DB25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7592"/>
          <a:stretch/>
        </p:blipFill>
        <p:spPr>
          <a:xfrm>
            <a:off x="1503945" y="2865166"/>
            <a:ext cx="1130970" cy="1089742"/>
          </a:xfrm>
          <a:prstGeom prst="rect">
            <a:avLst/>
          </a:prstGeom>
          <a:solidFill>
            <a:schemeClr val="accent4"/>
          </a:solidFill>
        </p:spPr>
      </p:pic>
      <p:sp>
        <p:nvSpPr>
          <p:cNvPr id="39" name="Rectangle 38">
            <a:extLst>
              <a:ext uri="{FF2B5EF4-FFF2-40B4-BE49-F238E27FC236}">
                <a16:creationId xmlns:a16="http://schemas.microsoft.com/office/drawing/2014/main" id="{AF191959-D963-C601-CBFB-B83DAE374981}"/>
              </a:ext>
            </a:extLst>
          </p:cNvPr>
          <p:cNvSpPr/>
          <p:nvPr/>
        </p:nvSpPr>
        <p:spPr>
          <a:xfrm>
            <a:off x="2562726" y="2890130"/>
            <a:ext cx="1626502" cy="10968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Date Placeholder 3">
            <a:extLst>
              <a:ext uri="{FF2B5EF4-FFF2-40B4-BE49-F238E27FC236}">
                <a16:creationId xmlns:a16="http://schemas.microsoft.com/office/drawing/2014/main" id="{277A12C1-A6E4-4956-8EEB-0474BA170977}"/>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7" name="Ellipse 6">
            <a:extLst>
              <a:ext uri="{FF2B5EF4-FFF2-40B4-BE49-F238E27FC236}">
                <a16:creationId xmlns:a16="http://schemas.microsoft.com/office/drawing/2014/main" id="{19DB9D5A-33B9-B10D-5A55-A2552A2CF946}"/>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2">
            <a:extLst>
              <a:ext uri="{FF2B5EF4-FFF2-40B4-BE49-F238E27FC236}">
                <a16:creationId xmlns:a16="http://schemas.microsoft.com/office/drawing/2014/main" id="{494ED6D3-F6BB-F407-130A-C64F7EDE0DDF}"/>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19</a:t>
            </a:fld>
            <a:endParaRPr lang="fr-FR" dirty="0">
              <a:solidFill>
                <a:schemeClr val="accent1"/>
              </a:solidFill>
            </a:endParaRPr>
          </a:p>
        </p:txBody>
      </p:sp>
      <p:grpSp>
        <p:nvGrpSpPr>
          <p:cNvPr id="2" name="Groupe 1">
            <a:extLst>
              <a:ext uri="{FF2B5EF4-FFF2-40B4-BE49-F238E27FC236}">
                <a16:creationId xmlns:a16="http://schemas.microsoft.com/office/drawing/2014/main" id="{8B5490BB-20E9-E651-4F53-E67555FACE41}"/>
              </a:ext>
            </a:extLst>
          </p:cNvPr>
          <p:cNvGrpSpPr/>
          <p:nvPr/>
        </p:nvGrpSpPr>
        <p:grpSpPr>
          <a:xfrm rot="10800000" flipH="1" flipV="1">
            <a:off x="1407783" y="963643"/>
            <a:ext cx="737160" cy="900604"/>
            <a:chOff x="969633" y="178462"/>
            <a:chExt cx="2047865" cy="2501921"/>
          </a:xfrm>
        </p:grpSpPr>
        <p:sp>
          <p:nvSpPr>
            <p:cNvPr id="9" name="Rectangle : coins arrondis 8">
              <a:extLst>
                <a:ext uri="{FF2B5EF4-FFF2-40B4-BE49-F238E27FC236}">
                  <a16:creationId xmlns:a16="http://schemas.microsoft.com/office/drawing/2014/main" id="{1920E947-BE3C-D988-7C85-FAF9AEE0CA03}"/>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CB049FCE-CFE0-AF56-71B0-41867C906188}"/>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71731730-0203-78EC-EB6A-8B7B555DE3FC}"/>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6CDBC7A5-F9A8-30C0-19ED-16715433FB0A}"/>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 coins arrondis 52">
              <a:extLst>
                <a:ext uri="{FF2B5EF4-FFF2-40B4-BE49-F238E27FC236}">
                  <a16:creationId xmlns:a16="http://schemas.microsoft.com/office/drawing/2014/main" id="{2D110073-318D-6744-91D2-6DDE08A8DB79}"/>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73BBD56C-806E-3848-B307-1D4BB0ABB798}"/>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4E85D1B4-47D2-A179-4D99-BA2FFB8492F4}"/>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 coins arrondis 56">
              <a:extLst>
                <a:ext uri="{FF2B5EF4-FFF2-40B4-BE49-F238E27FC236}">
                  <a16:creationId xmlns:a16="http://schemas.microsoft.com/office/drawing/2014/main" id="{970E5F5C-EF4E-2F36-197B-927C79C65243}"/>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 coins arrondis 64">
              <a:extLst>
                <a:ext uri="{FF2B5EF4-FFF2-40B4-BE49-F238E27FC236}">
                  <a16:creationId xmlns:a16="http://schemas.microsoft.com/office/drawing/2014/main" id="{5745324F-3EE4-BCA1-A0C1-ADB0FA7E3C65}"/>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 coins arrondis 68">
              <a:extLst>
                <a:ext uri="{FF2B5EF4-FFF2-40B4-BE49-F238E27FC236}">
                  <a16:creationId xmlns:a16="http://schemas.microsoft.com/office/drawing/2014/main" id="{836F1E82-D753-A6A7-C73F-5200CFB39980}"/>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 coins arrondis 69">
              <a:extLst>
                <a:ext uri="{FF2B5EF4-FFF2-40B4-BE49-F238E27FC236}">
                  <a16:creationId xmlns:a16="http://schemas.microsoft.com/office/drawing/2014/main" id="{80A92A4A-FABF-DE56-0291-A40C25B25FFD}"/>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 coins arrondis 70">
              <a:extLst>
                <a:ext uri="{FF2B5EF4-FFF2-40B4-BE49-F238E27FC236}">
                  <a16:creationId xmlns:a16="http://schemas.microsoft.com/office/drawing/2014/main" id="{EA4E7294-47F6-C27D-56A2-019AE054D6DD}"/>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 coins arrondis 71">
              <a:extLst>
                <a:ext uri="{FF2B5EF4-FFF2-40B4-BE49-F238E27FC236}">
                  <a16:creationId xmlns:a16="http://schemas.microsoft.com/office/drawing/2014/main" id="{C48F1804-AE14-7E08-856F-D07A2308FD1B}"/>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2">
            <a:extLst>
              <a:ext uri="{FF2B5EF4-FFF2-40B4-BE49-F238E27FC236}">
                <a16:creationId xmlns:a16="http://schemas.microsoft.com/office/drawing/2014/main" id="{E568A58A-E962-48BA-4D7B-E5ACE77113A8}"/>
              </a:ext>
            </a:extLst>
          </p:cNvPr>
          <p:cNvSpPr/>
          <p:nvPr/>
        </p:nvSpPr>
        <p:spPr>
          <a:xfrm>
            <a:off x="2574759" y="2865318"/>
            <a:ext cx="1665772" cy="10896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object 35">
            <a:extLst>
              <a:ext uri="{FF2B5EF4-FFF2-40B4-BE49-F238E27FC236}">
                <a16:creationId xmlns:a16="http://schemas.microsoft.com/office/drawing/2014/main" id="{6DF935AC-3432-B41E-8A29-C0281B6A05F0}"/>
              </a:ext>
            </a:extLst>
          </p:cNvPr>
          <p:cNvSpPr txBox="1"/>
          <p:nvPr/>
        </p:nvSpPr>
        <p:spPr>
          <a:xfrm>
            <a:off x="2521188" y="2818029"/>
            <a:ext cx="1489464" cy="1041744"/>
          </a:xfrm>
          <a:prstGeom prst="rect">
            <a:avLst/>
          </a:prstGeom>
          <a:noFill/>
        </p:spPr>
        <p:txBody>
          <a:bodyPr vert="horz" wrap="square" lIns="0" tIns="86789" rIns="0" bIns="0" rtlCol="0">
            <a:spAutoFit/>
          </a:bodyPr>
          <a:lstStyle/>
          <a:p>
            <a:pPr marL="190339">
              <a:spcBef>
                <a:spcPts val="683"/>
              </a:spcBef>
            </a:pPr>
            <a:r>
              <a:rPr sz="3200" dirty="0">
                <a:solidFill>
                  <a:srgbClr val="FFFFFF"/>
                </a:solidFill>
                <a:latin typeface="Arial Black" panose="020B0A04020102020204" pitchFamily="34" charset="0"/>
                <a:cs typeface="Now"/>
              </a:rPr>
              <a:t>199</a:t>
            </a:r>
            <a:r>
              <a:rPr lang="fr-FR" sz="3200" dirty="0">
                <a:solidFill>
                  <a:srgbClr val="FFFFFF"/>
                </a:solidFill>
                <a:latin typeface="Arial Black" panose="020B0A04020102020204" pitchFamily="34" charset="0"/>
                <a:cs typeface="Now"/>
              </a:rPr>
              <a:t>1</a:t>
            </a:r>
          </a:p>
          <a:p>
            <a:pPr marL="190938"/>
            <a:r>
              <a:rPr lang="fr-FR" sz="1000" dirty="0">
                <a:solidFill>
                  <a:srgbClr val="FFFFFF"/>
                </a:solidFill>
                <a:latin typeface="Arial Black" panose="020B0A04020102020204" pitchFamily="34" charset="0"/>
                <a:cs typeface="Now"/>
              </a:rPr>
              <a:t>LANCEMENT </a:t>
            </a:r>
            <a:br>
              <a:rPr lang="fr-FR" sz="1000" dirty="0">
                <a:solidFill>
                  <a:srgbClr val="FFFFFF"/>
                </a:solidFill>
                <a:latin typeface="Arial Black" panose="020B0A04020102020204" pitchFamily="34" charset="0"/>
                <a:cs typeface="Now"/>
              </a:rPr>
            </a:br>
            <a:r>
              <a:rPr lang="fr-FR" sz="1000" dirty="0">
                <a:solidFill>
                  <a:srgbClr val="FFFFFF"/>
                </a:solidFill>
                <a:latin typeface="Arial Black" panose="020B0A04020102020204" pitchFamily="34" charset="0"/>
                <a:cs typeface="Now"/>
              </a:rPr>
              <a:t>DE LA CITERNE ENFOUIE</a:t>
            </a:r>
            <a:endParaRPr lang="fr-FR" sz="1000" dirty="0">
              <a:latin typeface="Arial Black" panose="020B0A04020102020204" pitchFamily="34" charset="0"/>
              <a:cs typeface="Now"/>
            </a:endParaRPr>
          </a:p>
        </p:txBody>
      </p:sp>
      <p:cxnSp>
        <p:nvCxnSpPr>
          <p:cNvPr id="5" name="Connecteur droit 4">
            <a:extLst>
              <a:ext uri="{FF2B5EF4-FFF2-40B4-BE49-F238E27FC236}">
                <a16:creationId xmlns:a16="http://schemas.microsoft.com/office/drawing/2014/main" id="{C1B07B01-7BAB-5292-11DF-04F6796130CE}"/>
              </a:ext>
            </a:extLst>
          </p:cNvPr>
          <p:cNvCxnSpPr>
            <a:cxnSpLocks/>
          </p:cNvCxnSpPr>
          <p:nvPr/>
        </p:nvCxnSpPr>
        <p:spPr>
          <a:xfrm>
            <a:off x="0" y="627503"/>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19" name="Groupe 18">
            <a:extLst>
              <a:ext uri="{FF2B5EF4-FFF2-40B4-BE49-F238E27FC236}">
                <a16:creationId xmlns:a16="http://schemas.microsoft.com/office/drawing/2014/main" id="{408818E8-CAAA-B886-4BA1-148B043F117D}"/>
              </a:ext>
            </a:extLst>
          </p:cNvPr>
          <p:cNvGrpSpPr/>
          <p:nvPr/>
        </p:nvGrpSpPr>
        <p:grpSpPr>
          <a:xfrm>
            <a:off x="193616" y="5821712"/>
            <a:ext cx="818758" cy="494529"/>
            <a:chOff x="172581" y="5941042"/>
            <a:chExt cx="818758" cy="494529"/>
          </a:xfrm>
        </p:grpSpPr>
        <p:pic>
          <p:nvPicPr>
            <p:cNvPr id="22" name="Graphique 21" descr="Ligne fléchée : demi-tour horizontal avec un remplissage uni">
              <a:hlinkClick r:id="rId10" action="ppaction://hlinksldjump"/>
              <a:extLst>
                <a:ext uri="{FF2B5EF4-FFF2-40B4-BE49-F238E27FC236}">
                  <a16:creationId xmlns:a16="http://schemas.microsoft.com/office/drawing/2014/main" id="{7F884A4E-0BE4-D1E2-6102-E9606E8127C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flipH="1">
              <a:off x="172581" y="6051366"/>
              <a:ext cx="384205" cy="384205"/>
            </a:xfrm>
            <a:prstGeom prst="rect">
              <a:avLst/>
            </a:prstGeom>
          </p:spPr>
        </p:pic>
        <p:pic>
          <p:nvPicPr>
            <p:cNvPr id="23" name="Graphique 22" descr="Logement avec un remplissage uni">
              <a:hlinkClick r:id="rId10" action="ppaction://hlinksldjump"/>
              <a:extLst>
                <a:ext uri="{FF2B5EF4-FFF2-40B4-BE49-F238E27FC236}">
                  <a16:creationId xmlns:a16="http://schemas.microsoft.com/office/drawing/2014/main" id="{533AF263-A42A-5451-0C76-6E862D98AED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24594499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descr="Une image contenant plein air, plante, herbe, agriculture&#10;&#10;Description générée automatiquement">
            <a:extLst>
              <a:ext uri="{FF2B5EF4-FFF2-40B4-BE49-F238E27FC236}">
                <a16:creationId xmlns:a16="http://schemas.microsoft.com/office/drawing/2014/main" id="{BC6DAF84-07EF-1C72-7A7C-AEDC8061C6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46781" y="4954773"/>
            <a:ext cx="2945219" cy="1735576"/>
          </a:xfrm>
          <a:prstGeom prst="roundRect">
            <a:avLst>
              <a:gd name="adj" fmla="val 50000"/>
            </a:avLst>
          </a:prstGeom>
          <a:solidFill>
            <a:srgbClr val="FFFFFF">
              <a:shade val="85000"/>
            </a:srgbClr>
          </a:solidFill>
          <a:ln>
            <a:noFill/>
          </a:ln>
          <a:effectLst/>
        </p:spPr>
      </p:pic>
      <p:pic>
        <p:nvPicPr>
          <p:cNvPr id="48" name="Image 47" descr="Une image contenant plein air, plante, herbe, agriculture&#10;&#10;Description générée automatiquement">
            <a:extLst>
              <a:ext uri="{FF2B5EF4-FFF2-40B4-BE49-F238E27FC236}">
                <a16:creationId xmlns:a16="http://schemas.microsoft.com/office/drawing/2014/main" id="{0AF6A6CB-7EDF-C224-CA18-41C048870A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51805" y="4954773"/>
            <a:ext cx="1740195" cy="1735576"/>
          </a:xfrm>
          <a:prstGeom prst="roundRect">
            <a:avLst>
              <a:gd name="adj" fmla="val 0"/>
            </a:avLst>
          </a:prstGeom>
          <a:solidFill>
            <a:srgbClr val="FFFFFF">
              <a:shade val="85000"/>
            </a:srgbClr>
          </a:solidFill>
          <a:ln>
            <a:noFill/>
          </a:ln>
          <a:effectLst/>
        </p:spPr>
      </p:pic>
      <p:sp>
        <p:nvSpPr>
          <p:cNvPr id="50" name="Rectangle 49">
            <a:extLst>
              <a:ext uri="{FF2B5EF4-FFF2-40B4-BE49-F238E27FC236}">
                <a16:creationId xmlns:a16="http://schemas.microsoft.com/office/drawing/2014/main" id="{B3F3A98E-B198-A5C7-8878-47B233D5FB3F}"/>
              </a:ext>
            </a:extLst>
          </p:cNvPr>
          <p:cNvSpPr/>
          <p:nvPr/>
        </p:nvSpPr>
        <p:spPr>
          <a:xfrm>
            <a:off x="2" y="6383548"/>
            <a:ext cx="12192000" cy="4744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p>
        </p:txBody>
      </p:sp>
      <p:pic>
        <p:nvPicPr>
          <p:cNvPr id="14" name="Image 13">
            <a:extLst>
              <a:ext uri="{FF2B5EF4-FFF2-40B4-BE49-F238E27FC236}">
                <a16:creationId xmlns:a16="http://schemas.microsoft.com/office/drawing/2014/main" id="{E9382648-4D6A-0631-2896-C917CE90907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a:off x="0" y="0"/>
            <a:ext cx="3110204" cy="6388768"/>
          </a:xfrm>
          <a:prstGeom prst="rect">
            <a:avLst/>
          </a:prstGeom>
        </p:spPr>
      </p:pic>
      <p:sp>
        <p:nvSpPr>
          <p:cNvPr id="10" name="Rectangle 9">
            <a:extLst>
              <a:ext uri="{FF2B5EF4-FFF2-40B4-BE49-F238E27FC236}">
                <a16:creationId xmlns:a16="http://schemas.microsoft.com/office/drawing/2014/main" id="{593F958D-005D-1A4E-13F2-FF2D7D40E053}"/>
              </a:ext>
            </a:extLst>
          </p:cNvPr>
          <p:cNvSpPr/>
          <p:nvPr/>
        </p:nvSpPr>
        <p:spPr>
          <a:xfrm>
            <a:off x="0" y="0"/>
            <a:ext cx="3115340"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bject 31">
            <a:extLst>
              <a:ext uri="{FF2B5EF4-FFF2-40B4-BE49-F238E27FC236}">
                <a16:creationId xmlns:a16="http://schemas.microsoft.com/office/drawing/2014/main" id="{72755459-55C7-FB16-AE6D-DB692F4A44A7}"/>
              </a:ext>
            </a:extLst>
          </p:cNvPr>
          <p:cNvSpPr txBox="1">
            <a:spLocks/>
          </p:cNvSpPr>
          <p:nvPr/>
        </p:nvSpPr>
        <p:spPr>
          <a:xfrm>
            <a:off x="3580320" y="503366"/>
            <a:ext cx="8297781" cy="750752"/>
          </a:xfrm>
          <a:prstGeom prst="rect">
            <a:avLst/>
          </a:prstGeom>
        </p:spPr>
        <p:txBody>
          <a:bodyPr vert="horz" wrap="square" lIns="0" tIns="11971" rIns="0" bIns="0" rtlCol="0">
            <a:spAutoFit/>
          </a:bodyPr>
          <a:lstStyle>
            <a:lvl1pPr>
              <a:defRPr sz="3488" b="1" i="0">
                <a:solidFill>
                  <a:schemeClr val="bg1"/>
                </a:solidFill>
                <a:latin typeface="Now"/>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normalizeH="0" baseline="0" noProof="0" dirty="0">
                <a:ln>
                  <a:noFill/>
                </a:ln>
                <a:solidFill>
                  <a:srgbClr val="001E59"/>
                </a:solidFill>
                <a:effectLst/>
                <a:uLnTx/>
                <a:uFillTx/>
                <a:latin typeface="Arial Black" panose="020B0A04020102020204" pitchFamily="34" charset="0"/>
                <a:ea typeface="+mj-ea"/>
              </a:rPr>
              <a:t>Notre mission : Accompagner </a:t>
            </a:r>
            <a:br>
              <a:rPr kumimoji="0" lang="fr-FR" sz="2400" b="0" i="0" u="none" strike="noStrike" kern="1200" cap="none" normalizeH="0" baseline="0" noProof="0" dirty="0">
                <a:ln>
                  <a:noFill/>
                </a:ln>
                <a:solidFill>
                  <a:srgbClr val="001E59"/>
                </a:solidFill>
                <a:effectLst/>
                <a:uLnTx/>
                <a:uFillTx/>
                <a:latin typeface="Arial Black" panose="020B0A04020102020204" pitchFamily="34" charset="0"/>
                <a:ea typeface="+mj-ea"/>
              </a:rPr>
            </a:br>
            <a:r>
              <a:rPr kumimoji="0" lang="fr-FR" sz="2400" b="0" i="0" u="none" strike="noStrike" kern="1200" cap="none" normalizeH="0" baseline="0" noProof="0" dirty="0">
                <a:ln>
                  <a:noFill/>
                </a:ln>
                <a:solidFill>
                  <a:srgbClr val="001E59"/>
                </a:solidFill>
                <a:effectLst/>
                <a:uLnTx/>
                <a:uFillTx/>
                <a:latin typeface="Arial Black" panose="020B0A04020102020204" pitchFamily="34" charset="0"/>
                <a:ea typeface="+mj-ea"/>
              </a:rPr>
              <a:t>nos clients sur tous les territoires</a:t>
            </a:r>
          </a:p>
        </p:txBody>
      </p:sp>
      <p:sp>
        <p:nvSpPr>
          <p:cNvPr id="19" name="object 29">
            <a:extLst>
              <a:ext uri="{FF2B5EF4-FFF2-40B4-BE49-F238E27FC236}">
                <a16:creationId xmlns:a16="http://schemas.microsoft.com/office/drawing/2014/main" id="{F1712E81-1F7A-BE9B-AC84-92F480404C1E}"/>
              </a:ext>
            </a:extLst>
          </p:cNvPr>
          <p:cNvSpPr txBox="1"/>
          <p:nvPr/>
        </p:nvSpPr>
        <p:spPr>
          <a:xfrm>
            <a:off x="3600815" y="1552323"/>
            <a:ext cx="8054201" cy="442975"/>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1800"/>
              </a:spcBef>
              <a:spcAft>
                <a:spcPts val="0"/>
              </a:spcAft>
              <a:buClrTx/>
              <a:buSzTx/>
              <a:buFontTx/>
              <a:buNone/>
              <a:tabLst/>
              <a:defRPr/>
            </a:pPr>
            <a:r>
              <a:rPr kumimoji="0" lang="fr-FR" sz="1400" b="0" i="0" u="none" strike="noStrike" kern="1200" cap="none" spc="-14"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Dans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un </a:t>
            </a:r>
            <a:r>
              <a:rPr kumimoji="0" lang="fr-FR" sz="14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marché où </a:t>
            </a:r>
            <a:r>
              <a:rPr kumimoji="0" lang="fr-FR" sz="1400" b="0" i="0" u="none" strike="noStrike" kern="1200" cap="none" spc="-14"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coexistent </a:t>
            </a:r>
            <a:r>
              <a:rPr kumimoji="0" lang="fr-FR" sz="1400" b="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nombreuses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offres, choisir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un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partenaire qui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soit </a:t>
            </a:r>
            <a:r>
              <a:rPr kumimoji="0" lang="fr-FR" sz="1400" b="1" i="0" u="none" strike="noStrike" kern="1200" cap="none" spc="-5" normalizeH="0" baseline="0" noProof="0" dirty="0">
                <a:ln>
                  <a:noFill/>
                </a:ln>
                <a:solidFill>
                  <a:schemeClr val="accent5"/>
                </a:solidFill>
                <a:effectLst/>
                <a:uLnTx/>
                <a:uFillTx/>
                <a:latin typeface="Arial" panose="020B0604020202020204" pitchFamily="34" charset="0"/>
                <a:ea typeface="+mn-ea"/>
                <a:cs typeface="Arial" panose="020B0604020202020204" pitchFamily="34" charset="0"/>
              </a:rPr>
              <a:t>plus qu’un fournisseur d’énergie</a:t>
            </a:r>
            <a:r>
              <a:rPr kumimoji="0" lang="fr-FR" sz="1400" b="1" i="0" u="none" strike="noStrike" kern="1200" cap="none" spc="-5"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est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aujourd’hui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essentiel.</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endPar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24" name="object 29">
            <a:extLst>
              <a:ext uri="{FF2B5EF4-FFF2-40B4-BE49-F238E27FC236}">
                <a16:creationId xmlns:a16="http://schemas.microsoft.com/office/drawing/2014/main" id="{A1340E0D-4505-074D-401C-A555871E4E75}"/>
              </a:ext>
            </a:extLst>
          </p:cNvPr>
          <p:cNvSpPr txBox="1"/>
          <p:nvPr/>
        </p:nvSpPr>
        <p:spPr>
          <a:xfrm>
            <a:off x="3600815" y="2070466"/>
            <a:ext cx="8054202" cy="1089306"/>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1800"/>
              </a:spcBef>
              <a:spcAft>
                <a:spcPts val="0"/>
              </a:spcAft>
              <a:buClrTx/>
              <a:buSzTx/>
              <a:buFontTx/>
              <a:buNone/>
              <a:tabLst/>
              <a:defRPr/>
            </a:pPr>
            <a:r>
              <a:rPr sz="1400" b="1" spc="-5" dirty="0" err="1">
                <a:solidFill>
                  <a:schemeClr val="accent5"/>
                </a:solidFill>
                <a:latin typeface="Arial" panose="020B0604020202020204" pitchFamily="34" charset="0"/>
                <a:cs typeface="Arial" panose="020B0604020202020204" pitchFamily="34" charset="0"/>
              </a:rPr>
              <a:t>Accompagner</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nos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clients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individuels,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entreprises</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collectivités,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monde agricole, artisans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pour</a:t>
            </a:r>
            <a:r>
              <a:rPr kumimoji="0" sz="1400" b="0" i="0" u="none" strike="noStrike" kern="1200" cap="none" spc="-141"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répondre</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à</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sz="1400" b="1" spc="-5" dirty="0" err="1">
                <a:solidFill>
                  <a:schemeClr val="accent5"/>
                </a:solidFill>
                <a:latin typeface="Arial" panose="020B0604020202020204" pitchFamily="34" charset="0"/>
                <a:cs typeface="Arial" panose="020B0604020202020204" pitchFamily="34" charset="0"/>
              </a:rPr>
              <a:t>tous</a:t>
            </a:r>
            <a:r>
              <a:rPr sz="1400" b="1" spc="-5" dirty="0">
                <a:solidFill>
                  <a:schemeClr val="accent5"/>
                </a:solidFill>
                <a:latin typeface="Arial" panose="020B0604020202020204" pitchFamily="34" charset="0"/>
                <a:cs typeface="Arial" panose="020B0604020202020204" pitchFamily="34" charset="0"/>
              </a:rPr>
              <a:t> leurs besoins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(chauffage,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process industriels,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eau</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chaude, cuisson, carburant) est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au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cœur de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nos</a:t>
            </a:r>
            <a:r>
              <a:rPr kumimoji="0" sz="1400" b="0" i="0" u="none" strike="noStrike" kern="1200" cap="none" spc="-28"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priorités</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Pour les aider à y voir plus clair, notre entreprise élabore à leurs côtés les </a:t>
            </a:r>
            <a:r>
              <a:rPr lang="fr-FR" sz="1400" b="1" spc="-5" dirty="0">
                <a:solidFill>
                  <a:schemeClr val="accent5"/>
                </a:solidFill>
                <a:latin typeface="Arial" panose="020B0604020202020204" pitchFamily="34" charset="0"/>
                <a:cs typeface="Arial" panose="020B0604020202020204" pitchFamily="34" charset="0"/>
              </a:rPr>
              <a:t>meilleures solutions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pour améliorer leur </a:t>
            </a:r>
            <a:r>
              <a:rPr lang="fr-FR" sz="1400" b="1" spc="-5" dirty="0">
                <a:solidFill>
                  <a:schemeClr val="accent5"/>
                </a:solidFill>
                <a:latin typeface="Arial" panose="020B0604020202020204" pitchFamily="34" charset="0"/>
                <a:cs typeface="Arial" panose="020B0604020202020204" pitchFamily="34" charset="0"/>
              </a:rPr>
              <a:t>performance énergétique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et proposer des </a:t>
            </a:r>
            <a:r>
              <a:rPr lang="fr-FR" sz="1400" b="1" spc="-5" dirty="0">
                <a:solidFill>
                  <a:schemeClr val="bg2">
                    <a:lumMod val="75000"/>
                  </a:schemeClr>
                </a:solidFill>
                <a:latin typeface="Arial" panose="020B0604020202020204" pitchFamily="34" charset="0"/>
                <a:cs typeface="Arial" panose="020B0604020202020204" pitchFamily="34" charset="0"/>
              </a:rPr>
              <a:t>énergies bas carbone</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endPar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33" name="object 30">
            <a:extLst>
              <a:ext uri="{FF2B5EF4-FFF2-40B4-BE49-F238E27FC236}">
                <a16:creationId xmlns:a16="http://schemas.microsoft.com/office/drawing/2014/main" id="{F9C8BF71-4792-BCD0-E5DF-D5E788380F07}"/>
              </a:ext>
            </a:extLst>
          </p:cNvPr>
          <p:cNvSpPr txBox="1"/>
          <p:nvPr/>
        </p:nvSpPr>
        <p:spPr>
          <a:xfrm>
            <a:off x="3579358" y="5772330"/>
            <a:ext cx="2952770" cy="239619"/>
          </a:xfrm>
          <a:prstGeom prst="rect">
            <a:avLst/>
          </a:prstGeom>
        </p:spPr>
        <p:txBody>
          <a:bodyPr vert="horz" wrap="square" lIns="0" tIns="23942" rIns="0" bIns="0" rtlCol="0">
            <a:spAutoFit/>
          </a:bodyPr>
          <a:lstStyle/>
          <a:p>
            <a:pPr marL="0" marR="5986" lvl="0" indent="0" defTabSz="914400" rtl="0" eaLnBrk="1" fontAlgn="auto" latinLnBrk="0" hangingPunct="1">
              <a:lnSpc>
                <a:spcPct val="100000"/>
              </a:lnSpc>
              <a:spcBef>
                <a:spcPts val="189"/>
              </a:spcBef>
              <a:spcAft>
                <a:spcPts val="0"/>
              </a:spcAft>
              <a:buClrTx/>
              <a:buSzTx/>
              <a:buFontTx/>
              <a:buNone/>
              <a:tabLst/>
              <a:defRPr/>
            </a:pPr>
            <a:r>
              <a:rPr kumimoji="0" lang="fr-FR" sz="1400" b="1"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Julie Fazio </a:t>
            </a:r>
            <a:r>
              <a:rPr kumimoji="0" lang="fr-FR" sz="1400"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1400" b="1" i="0" u="none" strike="noStrike" kern="1200" cap="none" spc="-9"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Présidente</a:t>
            </a:r>
            <a:endPar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20" name="object 29">
            <a:extLst>
              <a:ext uri="{FF2B5EF4-FFF2-40B4-BE49-F238E27FC236}">
                <a16:creationId xmlns:a16="http://schemas.microsoft.com/office/drawing/2014/main" id="{F13253A7-3FEA-DEC1-399B-20DAD3CCBDC5}"/>
              </a:ext>
            </a:extLst>
          </p:cNvPr>
          <p:cNvSpPr txBox="1"/>
          <p:nvPr/>
        </p:nvSpPr>
        <p:spPr>
          <a:xfrm>
            <a:off x="3597250" y="3247973"/>
            <a:ext cx="8057937" cy="2043413"/>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1200"/>
              </a:spcBef>
              <a:spcAft>
                <a:spcPts val="0"/>
              </a:spcAft>
              <a:buClrTx/>
              <a:buSzTx/>
              <a:buFontTx/>
              <a:buNone/>
              <a:tabLst/>
              <a:defRPr/>
            </a:pPr>
            <a:r>
              <a:rPr sz="1400" b="1" spc="-5" dirty="0">
                <a:solidFill>
                  <a:schemeClr val="accent5"/>
                </a:solidFill>
                <a:latin typeface="Arial" panose="020B0604020202020204" pitchFamily="34" charset="0"/>
                <a:cs typeface="Arial" panose="020B0604020202020204" pitchFamily="34" charset="0"/>
              </a:rPr>
              <a:t>Leader sur le marché des </a:t>
            </a:r>
            <a:r>
              <a:rPr sz="1400" b="1" spc="-5" dirty="0" err="1">
                <a:solidFill>
                  <a:schemeClr val="accent5"/>
                </a:solidFill>
                <a:latin typeface="Arial" panose="020B0604020202020204" pitchFamily="34" charset="0"/>
                <a:cs typeface="Arial" panose="020B0604020202020204" pitchFamily="34" charset="0"/>
              </a:rPr>
              <a:t>gaz</a:t>
            </a:r>
            <a:r>
              <a:rPr lang="fr-FR" sz="1400" b="1" spc="-5" dirty="0">
                <a:solidFill>
                  <a:schemeClr val="accent5"/>
                </a:solidFill>
                <a:latin typeface="Arial" panose="020B0604020202020204" pitchFamily="34" charset="0"/>
                <a:cs typeface="Arial" panose="020B0604020202020204" pitchFamily="34" charset="0"/>
              </a:rPr>
              <a:t> liquides</a:t>
            </a:r>
            <a:r>
              <a:rPr sz="1400" b="1" spc="-5" dirty="0">
                <a:solidFill>
                  <a:schemeClr val="accent5"/>
                </a:solidFill>
                <a:latin typeface="Arial" panose="020B0604020202020204" pitchFamily="34" charset="0"/>
                <a:cs typeface="Arial" panose="020B0604020202020204" pitchFamily="34" charset="0"/>
              </a:rPr>
              <a:t> </a:t>
            </a:r>
            <a:r>
              <a:rPr lang="fr-FR" sz="1400" b="1" spc="-5" dirty="0">
                <a:solidFill>
                  <a:schemeClr val="accent5"/>
                </a:solidFill>
                <a:latin typeface="Arial" panose="020B0604020202020204" pitchFamily="34" charset="0"/>
                <a:cs typeface="Arial" panose="020B0604020202020204" pitchFamily="34" charset="0"/>
              </a:rPr>
              <a:t>(</a:t>
            </a:r>
            <a:r>
              <a:rPr sz="1400" b="1" spc="-5" dirty="0">
                <a:solidFill>
                  <a:schemeClr val="accent5"/>
                </a:solidFill>
                <a:latin typeface="Arial" panose="020B0604020202020204" pitchFamily="34" charset="0"/>
                <a:cs typeface="Arial" panose="020B0604020202020204" pitchFamily="34" charset="0"/>
              </a:rPr>
              <a:t>butane et propane</a:t>
            </a:r>
            <a:r>
              <a:rPr lang="fr-FR" sz="1400" b="1" spc="-5" dirty="0">
                <a:solidFill>
                  <a:schemeClr val="accent5"/>
                </a:solidFill>
                <a:latin typeface="Arial" panose="020B0604020202020204" pitchFamily="34" charset="0"/>
                <a:cs typeface="Arial" panose="020B0604020202020204" pitchFamily="34" charset="0"/>
              </a:rPr>
              <a:t>) en citerne et en bouteille</a:t>
            </a:r>
            <a:r>
              <a:rPr kumimoji="0" lang="fr-FR" sz="1400" b="0" i="0" u="none" strike="noStrike" kern="1200" cap="none" spc="-5"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a:t>
            </a:r>
            <a:r>
              <a:rPr kumimoji="0" sz="1400" b="0" i="0" u="none" strike="noStrike" kern="1200" cap="none" spc="-5"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ntargaz</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Energies </a:t>
            </a:r>
            <a:r>
              <a:rPr kumimoji="0" lang="fr-FR"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appartient à un Groupe de dimension internationale et </a:t>
            </a:r>
            <a:r>
              <a:rPr kumimoji="0" sz="14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répond</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déjà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à un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grand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nombre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besoins énergétiques.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Pour </a:t>
            </a:r>
            <a:r>
              <a:rPr kumimoji="0" sz="1400" b="0" i="0" u="none" strike="noStrike" kern="1200" cap="none" spc="-5"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continuer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à </a:t>
            </a:r>
            <a:r>
              <a:rPr sz="1400" b="1" spc="-5" dirty="0">
                <a:solidFill>
                  <a:schemeClr val="accent5"/>
                </a:solidFill>
                <a:latin typeface="Arial" panose="020B0604020202020204" pitchFamily="34" charset="0"/>
                <a:cs typeface="Arial" panose="020B0604020202020204" pitchFamily="34" charset="0"/>
              </a:rPr>
              <a:t>apporter </a:t>
            </a:r>
            <a:r>
              <a:rPr sz="1400" b="1" spc="-5" dirty="0" err="1">
                <a:solidFill>
                  <a:schemeClr val="accent5"/>
                </a:solidFill>
                <a:latin typeface="Arial" panose="020B0604020202020204" pitchFamily="34" charset="0"/>
                <a:cs typeface="Arial" panose="020B0604020202020204" pitchFamily="34" charset="0"/>
              </a:rPr>
              <a:t>entière</a:t>
            </a:r>
            <a:r>
              <a:rPr sz="1400" b="1" spc="-5" dirty="0">
                <a:solidFill>
                  <a:schemeClr val="accent5"/>
                </a:solidFill>
                <a:latin typeface="Arial" panose="020B0604020202020204" pitchFamily="34" charset="0"/>
                <a:cs typeface="Arial" panose="020B0604020202020204" pitchFamily="34" charset="0"/>
              </a:rPr>
              <a:t> satisfaction à</a:t>
            </a:r>
            <a:r>
              <a:rPr lang="fr-FR" sz="1400" b="1" spc="-5" dirty="0">
                <a:solidFill>
                  <a:schemeClr val="accent5"/>
                </a:solidFill>
                <a:latin typeface="Arial" panose="020B0604020202020204" pitchFamily="34" charset="0"/>
                <a:cs typeface="Arial" panose="020B0604020202020204" pitchFamily="34" charset="0"/>
              </a:rPr>
              <a:t> </a:t>
            </a:r>
            <a:r>
              <a:rPr sz="1400" b="1" spc="-5" dirty="0" err="1">
                <a:solidFill>
                  <a:schemeClr val="accent5"/>
                </a:solidFill>
                <a:latin typeface="Arial" panose="020B0604020202020204" pitchFamily="34" charset="0"/>
                <a:cs typeface="Arial" panose="020B0604020202020204" pitchFamily="34" charset="0"/>
              </a:rPr>
              <a:t>nos</a:t>
            </a:r>
            <a:r>
              <a:rPr sz="1400" b="1" spc="-5" dirty="0">
                <a:solidFill>
                  <a:schemeClr val="accent5"/>
                </a:solidFill>
                <a:latin typeface="Arial" panose="020B0604020202020204" pitchFamily="34" charset="0"/>
                <a:cs typeface="Arial" panose="020B0604020202020204" pitchFamily="34" charset="0"/>
              </a:rPr>
              <a:t> clients</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nous</a:t>
            </a:r>
            <a:r>
              <a:rPr kumimoji="0" sz="1400" b="0" i="0" u="none" strike="noStrike" kern="1200" cap="none" spc="-42"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proposons également à nos clients professionnels du </a:t>
            </a:r>
            <a:r>
              <a:rPr lang="fr-FR" sz="1400" b="1" spc="-5" dirty="0" err="1">
                <a:solidFill>
                  <a:schemeClr val="bg2">
                    <a:lumMod val="75000"/>
                  </a:schemeClr>
                </a:solidFill>
                <a:latin typeface="Arial" panose="020B0604020202020204" pitchFamily="34" charset="0"/>
                <a:cs typeface="Arial" panose="020B0604020202020204" pitchFamily="34" charset="0"/>
              </a:rPr>
              <a:t>biopropane</a:t>
            </a:r>
            <a:r>
              <a:rPr kumimoji="0" lang="fr-FR" sz="14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ainsi que</a:t>
            </a:r>
            <a:r>
              <a:rPr lang="fr-FR" sz="1400" dirty="0">
                <a:solidFill>
                  <a:srgbClr val="525252"/>
                </a:solidFill>
                <a:latin typeface="Arial" panose="020B0604020202020204" pitchFamily="34" charset="0"/>
                <a:cs typeface="Arial" panose="020B0604020202020204" pitchFamily="34" charset="0"/>
              </a:rPr>
              <a:t> des </a:t>
            </a:r>
            <a:r>
              <a:rPr lang="fr-FR" sz="1400" b="1" dirty="0">
                <a:solidFill>
                  <a:schemeClr val="bg2">
                    <a:lumMod val="75000"/>
                  </a:schemeClr>
                </a:solidFill>
                <a:latin typeface="Arial" panose="020B0604020202020204" pitchFamily="34" charset="0"/>
                <a:cs typeface="Arial" panose="020B0604020202020204" pitchFamily="34" charset="0"/>
              </a:rPr>
              <a:t>solutions solaires et photovoltaïques</a:t>
            </a:r>
            <a:r>
              <a:rPr lang="fr-FR" sz="1400" dirty="0">
                <a:solidFill>
                  <a:srgbClr val="525252"/>
                </a:solidFill>
                <a:latin typeface="Arial" panose="020B0604020202020204" pitchFamily="34" charset="0"/>
                <a:cs typeface="Arial" panose="020B0604020202020204" pitchFamily="34" charset="0"/>
              </a:rPr>
              <a:t>.</a:t>
            </a:r>
          </a:p>
          <a:p>
            <a:pPr marL="11971" marR="4788" lvl="0" indent="0" algn="just" defTabSz="914400" rtl="0" eaLnBrk="1" fontAlgn="auto" latinLnBrk="0" hangingPunct="1">
              <a:lnSpc>
                <a:spcPct val="100000"/>
              </a:lnSpc>
              <a:spcBef>
                <a:spcPts val="1200"/>
              </a:spcBef>
              <a:spcAft>
                <a:spcPts val="0"/>
              </a:spcAft>
              <a:buClrTx/>
              <a:buSzTx/>
              <a:buFontTx/>
              <a:buNone/>
              <a:tabLst/>
              <a:defRPr/>
            </a:pPr>
            <a:r>
              <a:rPr lang="fr-FR" sz="1400" dirty="0">
                <a:solidFill>
                  <a:srgbClr val="525252"/>
                </a:solidFill>
                <a:latin typeface="Arial" panose="020B0604020202020204" pitchFamily="34" charset="0"/>
                <a:cs typeface="Arial" panose="020B0604020202020204" pitchFamily="34" charset="0"/>
              </a:rPr>
              <a:t>Mais Antargaz Energies ce sont surtout des hommes et des femmes qui partagent les valeurs de respect, d’expertise et de professionnalisme de notre groupe UGI.</a:t>
            </a:r>
          </a:p>
          <a:p>
            <a:pPr marL="11971" marR="4788" lvl="0" indent="0" algn="just" defTabSz="914400" rtl="0" eaLnBrk="1" fontAlgn="auto" latinLnBrk="0" hangingPunct="1">
              <a:lnSpc>
                <a:spcPct val="100000"/>
              </a:lnSpc>
              <a:spcBef>
                <a:spcPts val="1200"/>
              </a:spcBef>
              <a:spcAft>
                <a:spcPts val="0"/>
              </a:spcAft>
              <a:buClrTx/>
              <a:buSzTx/>
              <a:buFontTx/>
              <a:buNone/>
              <a:tabLst/>
              <a:defRPr/>
            </a:pPr>
            <a:r>
              <a:rPr lang="fr-FR" sz="1400" dirty="0">
                <a:solidFill>
                  <a:srgbClr val="525252"/>
                </a:solidFill>
                <a:latin typeface="Arial" panose="020B0604020202020204" pitchFamily="34" charset="0"/>
                <a:cs typeface="Arial" panose="020B0604020202020204" pitchFamily="34" charset="0"/>
              </a:rPr>
              <a:t>Bonne lecture.</a:t>
            </a:r>
            <a:endParaRPr sz="1400" dirty="0">
              <a:solidFill>
                <a:srgbClr val="525252"/>
              </a:solidFill>
              <a:latin typeface="Arial" panose="020B0604020202020204" pitchFamily="34" charset="0"/>
              <a:cs typeface="Arial" panose="020B0604020202020204" pitchFamily="34" charset="0"/>
            </a:endParaRPr>
          </a:p>
        </p:txBody>
      </p:sp>
      <p:sp>
        <p:nvSpPr>
          <p:cNvPr id="21" name="Date Placeholder 3">
            <a:extLst>
              <a:ext uri="{FF2B5EF4-FFF2-40B4-BE49-F238E27FC236}">
                <a16:creationId xmlns:a16="http://schemas.microsoft.com/office/drawing/2014/main" id="{DBC0A46F-30CF-5412-5418-9D7C3900F2F5}"/>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22" name="Ellipse 21">
            <a:extLst>
              <a:ext uri="{FF2B5EF4-FFF2-40B4-BE49-F238E27FC236}">
                <a16:creationId xmlns:a16="http://schemas.microsoft.com/office/drawing/2014/main" id="{E0372D7D-1F1D-4B0F-2357-A9BA96080D06}"/>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8AD19151-1AD1-8DF9-0846-23C72822314C}"/>
              </a:ext>
            </a:extLst>
          </p:cNvPr>
          <p:cNvGrpSpPr/>
          <p:nvPr/>
        </p:nvGrpSpPr>
        <p:grpSpPr>
          <a:xfrm rot="10800000" flipH="1" flipV="1">
            <a:off x="226682" y="406882"/>
            <a:ext cx="1716417" cy="2096984"/>
            <a:chOff x="969633" y="178462"/>
            <a:chExt cx="2047865" cy="2501921"/>
          </a:xfrm>
        </p:grpSpPr>
        <p:sp>
          <p:nvSpPr>
            <p:cNvPr id="25" name="Rectangle : coins arrondis 24">
              <a:extLst>
                <a:ext uri="{FF2B5EF4-FFF2-40B4-BE49-F238E27FC236}">
                  <a16:creationId xmlns:a16="http://schemas.microsoft.com/office/drawing/2014/main" id="{6AA20733-0694-0B03-6B6B-AD074D7B6238}"/>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B53AADDB-6249-AFEA-1CF0-5E82C6539074}"/>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EA199D83-6FEA-D0BA-32C4-975F6E5585CC}"/>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95AF8C6F-FCEC-2017-5E58-439AE63E6371}"/>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38CB633D-7D13-11B5-8A26-6A01C6C7E36C}"/>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5E449000-8803-2CFD-BF15-53E5B5BC6442}"/>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 coins arrondis 30">
              <a:extLst>
                <a:ext uri="{FF2B5EF4-FFF2-40B4-BE49-F238E27FC236}">
                  <a16:creationId xmlns:a16="http://schemas.microsoft.com/office/drawing/2014/main" id="{21F95C60-7130-DDFA-6B09-04311BF0CB80}"/>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 coins arrondis 31">
              <a:extLst>
                <a:ext uri="{FF2B5EF4-FFF2-40B4-BE49-F238E27FC236}">
                  <a16:creationId xmlns:a16="http://schemas.microsoft.com/office/drawing/2014/main" id="{3D9ABB22-1810-C190-9872-8FE4697837B1}"/>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3182EFA5-6660-53AF-9655-F109281AB4F4}"/>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5B6259D3-769E-1332-2BC0-319694F826A8}"/>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DD9A26A1-1B14-31D7-9D58-B28EC5CE4134}"/>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4CB4DD3A-6667-5452-EEDA-74CA8373295F}"/>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12009824-4582-E2D1-CCC6-90D9B52847C4}"/>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47B04997-A8CE-6D2D-4E0E-DD6A14667FBB}"/>
              </a:ext>
            </a:extLst>
          </p:cNvPr>
          <p:cNvPicPr>
            <a:picLocks noChangeAspect="1"/>
          </p:cNvPicPr>
          <p:nvPr/>
        </p:nvPicPr>
        <p:blipFill>
          <a:blip r:embed="rId6">
            <a:extLst>
              <a:ext uri="{28A0092B-C50C-407E-A947-70E740481C1C}">
                <a14:useLocalDpi xmlns:a14="http://schemas.microsoft.com/office/drawing/2010/main" val="0"/>
              </a:ext>
            </a:extLst>
          </a:blip>
          <a:srcRect t="5113" b="5113"/>
          <a:stretch/>
        </p:blipFill>
        <p:spPr>
          <a:xfrm>
            <a:off x="590162" y="1087426"/>
            <a:ext cx="2767187" cy="2798179"/>
          </a:xfrm>
          <a:prstGeom prst="roundRect">
            <a:avLst>
              <a:gd name="adj" fmla="val 50000"/>
            </a:avLst>
          </a:prstGeom>
          <a:solidFill>
            <a:srgbClr val="FFFFFF">
              <a:shade val="85000"/>
            </a:srgbClr>
          </a:solidFill>
          <a:ln w="34925">
            <a:solidFill>
              <a:schemeClr val="accent5">
                <a:lumMod val="60000"/>
                <a:lumOff val="40000"/>
              </a:schemeClr>
            </a:solidFill>
          </a:ln>
          <a:effectLst/>
        </p:spPr>
      </p:pic>
      <p:grpSp>
        <p:nvGrpSpPr>
          <p:cNvPr id="15" name="Groupe 14">
            <a:extLst>
              <a:ext uri="{FF2B5EF4-FFF2-40B4-BE49-F238E27FC236}">
                <a16:creationId xmlns:a16="http://schemas.microsoft.com/office/drawing/2014/main" id="{E9C5D694-4B13-B329-60CA-9FAFEF68B738}"/>
              </a:ext>
            </a:extLst>
          </p:cNvPr>
          <p:cNvGrpSpPr/>
          <p:nvPr/>
        </p:nvGrpSpPr>
        <p:grpSpPr>
          <a:xfrm>
            <a:off x="457199" y="5603425"/>
            <a:ext cx="2541639" cy="507381"/>
            <a:chOff x="457200" y="5653665"/>
            <a:chExt cx="2297152" cy="507381"/>
          </a:xfrm>
        </p:grpSpPr>
        <p:sp>
          <p:nvSpPr>
            <p:cNvPr id="9" name="Rectangle : coins arrondis 8">
              <a:hlinkClick r:id="rId7"/>
              <a:extLst>
                <a:ext uri="{FF2B5EF4-FFF2-40B4-BE49-F238E27FC236}">
                  <a16:creationId xmlns:a16="http://schemas.microsoft.com/office/drawing/2014/main" id="{275A85AD-C65F-F0D9-46E9-45272DFAFFDA}"/>
                </a:ext>
              </a:extLst>
            </p:cNvPr>
            <p:cNvSpPr/>
            <p:nvPr/>
          </p:nvSpPr>
          <p:spPr>
            <a:xfrm>
              <a:off x="457200" y="5709425"/>
              <a:ext cx="2297152" cy="434897"/>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ZoneTexte 2">
              <a:hlinkClick r:id="rId7"/>
              <a:extLst>
                <a:ext uri="{FF2B5EF4-FFF2-40B4-BE49-F238E27FC236}">
                  <a16:creationId xmlns:a16="http://schemas.microsoft.com/office/drawing/2014/main" id="{8965C752-12E9-557B-B1F8-49ACEE963C16}"/>
                </a:ext>
              </a:extLst>
            </p:cNvPr>
            <p:cNvSpPr txBox="1"/>
            <p:nvPr/>
          </p:nvSpPr>
          <p:spPr>
            <a:xfrm>
              <a:off x="1056264" y="5754412"/>
              <a:ext cx="1635361" cy="338554"/>
            </a:xfrm>
            <a:prstGeom prst="rect">
              <a:avLst/>
            </a:prstGeom>
            <a:noFill/>
          </p:spPr>
          <p:txBody>
            <a:bodyPr wrap="square">
              <a:spAutoFit/>
            </a:bodyPr>
            <a:lstStyle/>
            <a:p>
              <a:pPr algn="ctr">
                <a:spcBef>
                  <a:spcPts val="1200"/>
                </a:spcBef>
              </a:pPr>
              <a:r>
                <a:rPr lang="fr-FR" sz="1600" b="1" dirty="0">
                  <a:solidFill>
                    <a:schemeClr val="bg1"/>
                  </a:solidFill>
                  <a:latin typeface="Arial" panose="020B0604020202020204" pitchFamily="34" charset="0"/>
                  <a:cs typeface="Arial" panose="020B0604020202020204" pitchFamily="34" charset="0"/>
                </a:rPr>
                <a:t>Vidéo </a:t>
              </a:r>
              <a:r>
                <a:rPr lang="fr-FR" sz="1600" b="1" dirty="0" err="1">
                  <a:solidFill>
                    <a:schemeClr val="bg1"/>
                  </a:solidFill>
                  <a:latin typeface="Arial" panose="020B0604020202020204" pitchFamily="34" charset="0"/>
                  <a:cs typeface="Arial" panose="020B0604020202020204" pitchFamily="34" charset="0"/>
                </a:rPr>
                <a:t>corporate</a:t>
              </a:r>
              <a:endParaRPr lang="fr-FR" sz="1600" b="1" dirty="0">
                <a:solidFill>
                  <a:schemeClr val="bg1"/>
                </a:solidFill>
                <a:latin typeface="Arial" panose="020B0604020202020204" pitchFamily="34" charset="0"/>
                <a:cs typeface="Arial" panose="020B0604020202020204" pitchFamily="34" charset="0"/>
              </a:endParaRPr>
            </a:p>
          </p:txBody>
        </p:sp>
        <p:pic>
          <p:nvPicPr>
            <p:cNvPr id="8" name="Graphique 7" descr="Index pointant vers la droite vu du côté du dos de la main avec un remplissage uni">
              <a:hlinkClick r:id="rId7"/>
              <a:extLst>
                <a:ext uri="{FF2B5EF4-FFF2-40B4-BE49-F238E27FC236}">
                  <a16:creationId xmlns:a16="http://schemas.microsoft.com/office/drawing/2014/main" id="{5F8CBB46-7952-D822-5B44-C091DF13890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31901" y="5653665"/>
              <a:ext cx="507381" cy="507381"/>
            </a:xfrm>
            <a:prstGeom prst="rect">
              <a:avLst/>
            </a:prstGeom>
          </p:spPr>
        </p:pic>
      </p:grpSp>
      <p:sp>
        <p:nvSpPr>
          <p:cNvPr id="16" name="Espace réservé du numéro de diapositive 2">
            <a:extLst>
              <a:ext uri="{FF2B5EF4-FFF2-40B4-BE49-F238E27FC236}">
                <a16:creationId xmlns:a16="http://schemas.microsoft.com/office/drawing/2014/main" id="{20D4C160-967D-B93E-1FF4-4D43077CCDA8}"/>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2</a:t>
            </a:fld>
            <a:endParaRPr lang="fr-FR" dirty="0">
              <a:solidFill>
                <a:schemeClr val="accent1"/>
              </a:solidFill>
            </a:endParaRPr>
          </a:p>
        </p:txBody>
      </p:sp>
      <p:sp>
        <p:nvSpPr>
          <p:cNvPr id="51" name="Espace réservé de la date 3">
            <a:extLst>
              <a:ext uri="{FF2B5EF4-FFF2-40B4-BE49-F238E27FC236}">
                <a16:creationId xmlns:a16="http://schemas.microsoft.com/office/drawing/2014/main" id="{EADEF701-50E3-8066-DE5B-B0ADD394965C}"/>
              </a:ext>
            </a:extLst>
          </p:cNvPr>
          <p:cNvSpPr txBox="1">
            <a:spLocks/>
          </p:cNvSpPr>
          <p:nvPr/>
        </p:nvSpPr>
        <p:spPr>
          <a:xfrm>
            <a:off x="302297" y="6451240"/>
            <a:ext cx="1741098" cy="365125"/>
          </a:xfrm>
          <a:prstGeom prst="rect">
            <a:avLst/>
          </a:prstGeom>
        </p:spPr>
        <p:txBody>
          <a:bodyPr vert="horz" lIns="91440" tIns="45720" rIns="91440" bIns="45720" rtlCol="0" anchor="ctr"/>
          <a:lstStyle>
            <a:defPPr>
              <a:defRPr lang="fr-FR"/>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200" dirty="0"/>
              <a:t>Antargaz Energies </a:t>
            </a:r>
          </a:p>
        </p:txBody>
      </p:sp>
    </p:spTree>
    <p:extLst>
      <p:ext uri="{BB962C8B-B14F-4D97-AF65-F5344CB8AC3E}">
        <p14:creationId xmlns:p14="http://schemas.microsoft.com/office/powerpoint/2010/main" val="791418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 81" descr="Une image contenant texte, équipement électronique&#10;&#10;Description générée automatiquement">
            <a:extLst>
              <a:ext uri="{FF2B5EF4-FFF2-40B4-BE49-F238E27FC236}">
                <a16:creationId xmlns:a16="http://schemas.microsoft.com/office/drawing/2014/main" id="{8B1C3158-0992-5244-BC63-0571816279BE}"/>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83" name="Rectangle 82">
            <a:extLst>
              <a:ext uri="{FF2B5EF4-FFF2-40B4-BE49-F238E27FC236}">
                <a16:creationId xmlns:a16="http://schemas.microsoft.com/office/drawing/2014/main" id="{AF691A1A-00FC-A306-4B45-B5CA22D54C5B}"/>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bject 20">
            <a:extLst>
              <a:ext uri="{FF2B5EF4-FFF2-40B4-BE49-F238E27FC236}">
                <a16:creationId xmlns:a16="http://schemas.microsoft.com/office/drawing/2014/main" id="{92F0FC14-648C-2CDB-F9A5-16B9AC99A228}"/>
              </a:ext>
            </a:extLst>
          </p:cNvPr>
          <p:cNvSpPr txBox="1"/>
          <p:nvPr/>
        </p:nvSpPr>
        <p:spPr>
          <a:xfrm>
            <a:off x="1461083" y="1195232"/>
            <a:ext cx="2448959" cy="442370"/>
          </a:xfrm>
          <a:prstGeom prst="rect">
            <a:avLst/>
          </a:prstGeom>
        </p:spPr>
        <p:txBody>
          <a:bodyPr vert="horz" wrap="square" lIns="0" tIns="11372" rIns="0" bIns="0" rtlCol="0">
            <a:spAutoFit/>
          </a:bodyPr>
          <a:lstStyle/>
          <a:p>
            <a:pPr marL="11971"/>
            <a:r>
              <a:rPr lang="fr-FR" sz="2800" dirty="0">
                <a:solidFill>
                  <a:schemeClr val="bg2">
                    <a:lumMod val="75000"/>
                  </a:schemeClr>
                </a:solidFill>
                <a:latin typeface="Arial Black"/>
                <a:cs typeface="Arial Black"/>
              </a:rPr>
              <a:t>2013 </a:t>
            </a:r>
            <a:endParaRPr lang="fr-FR" sz="1600" b="1" spc="-14" dirty="0">
              <a:solidFill>
                <a:schemeClr val="tx2"/>
              </a:solidFill>
              <a:latin typeface="Arial" panose="020B0604020202020204" pitchFamily="34" charset="0"/>
              <a:cs typeface="Arial" panose="020B0604020202020204" pitchFamily="34" charset="0"/>
            </a:endParaRPr>
          </a:p>
        </p:txBody>
      </p:sp>
      <p:grpSp>
        <p:nvGrpSpPr>
          <p:cNvPr id="37" name="Groupe 36">
            <a:extLst>
              <a:ext uri="{FF2B5EF4-FFF2-40B4-BE49-F238E27FC236}">
                <a16:creationId xmlns:a16="http://schemas.microsoft.com/office/drawing/2014/main" id="{1160F750-692A-56B5-14AA-8D6B153F91FF}"/>
              </a:ext>
            </a:extLst>
          </p:cNvPr>
          <p:cNvGrpSpPr/>
          <p:nvPr/>
        </p:nvGrpSpPr>
        <p:grpSpPr>
          <a:xfrm>
            <a:off x="4734450" y="1380045"/>
            <a:ext cx="3509639" cy="1590813"/>
            <a:chOff x="4734450" y="2522859"/>
            <a:chExt cx="3509639" cy="1590813"/>
          </a:xfrm>
        </p:grpSpPr>
        <p:sp>
          <p:nvSpPr>
            <p:cNvPr id="23" name="Rectangle 22">
              <a:extLst>
                <a:ext uri="{FF2B5EF4-FFF2-40B4-BE49-F238E27FC236}">
                  <a16:creationId xmlns:a16="http://schemas.microsoft.com/office/drawing/2014/main" id="{2CE382E9-1528-E523-A335-9DC011072DB3}"/>
                </a:ext>
              </a:extLst>
            </p:cNvPr>
            <p:cNvSpPr/>
            <p:nvPr/>
          </p:nvSpPr>
          <p:spPr>
            <a:xfrm>
              <a:off x="4734450" y="2522859"/>
              <a:ext cx="3509639" cy="1590813"/>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grpSp>
          <p:nvGrpSpPr>
            <p:cNvPr id="24" name="Groupe 23">
              <a:extLst>
                <a:ext uri="{FF2B5EF4-FFF2-40B4-BE49-F238E27FC236}">
                  <a16:creationId xmlns:a16="http://schemas.microsoft.com/office/drawing/2014/main" id="{CC6107D0-65C4-5744-5E08-75E8837F4728}"/>
                </a:ext>
              </a:extLst>
            </p:cNvPr>
            <p:cNvGrpSpPr/>
            <p:nvPr/>
          </p:nvGrpSpPr>
          <p:grpSpPr>
            <a:xfrm>
              <a:off x="5776537" y="2647210"/>
              <a:ext cx="2376421" cy="1356440"/>
              <a:chOff x="1411228" y="4333960"/>
              <a:chExt cx="2376421" cy="1356440"/>
            </a:xfrm>
          </p:grpSpPr>
          <p:sp>
            <p:nvSpPr>
              <p:cNvPr id="25" name="Rectangle 24">
                <a:extLst>
                  <a:ext uri="{FF2B5EF4-FFF2-40B4-BE49-F238E27FC236}">
                    <a16:creationId xmlns:a16="http://schemas.microsoft.com/office/drawing/2014/main" id="{2C27F295-E967-0DA3-B263-811F14E2DCCE}"/>
                  </a:ext>
                </a:extLst>
              </p:cNvPr>
              <p:cNvSpPr/>
              <p:nvPr/>
            </p:nvSpPr>
            <p:spPr>
              <a:xfrm>
                <a:off x="1431288" y="4338883"/>
                <a:ext cx="2347944" cy="1351517"/>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object 35">
                <a:extLst>
                  <a:ext uri="{FF2B5EF4-FFF2-40B4-BE49-F238E27FC236}">
                    <a16:creationId xmlns:a16="http://schemas.microsoft.com/office/drawing/2014/main" id="{B3965468-6CDD-BD84-6201-670ED007606B}"/>
                  </a:ext>
                </a:extLst>
              </p:cNvPr>
              <p:cNvSpPr txBox="1"/>
              <p:nvPr/>
            </p:nvSpPr>
            <p:spPr>
              <a:xfrm>
                <a:off x="1411228" y="4333960"/>
                <a:ext cx="2376421" cy="1195632"/>
              </a:xfrm>
              <a:prstGeom prst="rect">
                <a:avLst/>
              </a:prstGeom>
              <a:noFill/>
            </p:spPr>
            <p:txBody>
              <a:bodyPr vert="horz" wrap="square" lIns="0" tIns="86789" rIns="0" bIns="0" rtlCol="0">
                <a:spAutoFit/>
              </a:bodyPr>
              <a:lstStyle/>
              <a:p>
                <a:pPr marL="190339">
                  <a:spcBef>
                    <a:spcPts val="683"/>
                  </a:spcBef>
                </a:pPr>
                <a:r>
                  <a:rPr lang="fr-FR" sz="3200" dirty="0">
                    <a:solidFill>
                      <a:srgbClr val="FFFFFF"/>
                    </a:solidFill>
                    <a:latin typeface="Arial Black" panose="020B0A04020102020204" pitchFamily="34" charset="0"/>
                    <a:cs typeface="Now"/>
                  </a:rPr>
                  <a:t>2021</a:t>
                </a:r>
              </a:p>
              <a:p>
                <a:pPr marL="190938"/>
                <a:r>
                  <a:rPr lang="fr-FR" sz="1000" dirty="0">
                    <a:solidFill>
                      <a:srgbClr val="FFFFFF"/>
                    </a:solidFill>
                    <a:latin typeface="Arial Black" panose="020B0A04020102020204" pitchFamily="34" charset="0"/>
                    <a:cs typeface="Now"/>
                  </a:rPr>
                  <a:t>PARTENARIAT AVEC EARTHWAKE POUR LA REVALORISATION</a:t>
                </a:r>
                <a:br>
                  <a:rPr lang="fr-FR" sz="1000" dirty="0">
                    <a:solidFill>
                      <a:srgbClr val="FFFFFF"/>
                    </a:solidFill>
                    <a:latin typeface="Arial Black" panose="020B0A04020102020204" pitchFamily="34" charset="0"/>
                    <a:cs typeface="Now"/>
                  </a:rPr>
                </a:br>
                <a:r>
                  <a:rPr lang="fr-FR" sz="1000" dirty="0">
                    <a:solidFill>
                      <a:srgbClr val="FFFFFF"/>
                    </a:solidFill>
                    <a:latin typeface="Arial Black" panose="020B0A04020102020204" pitchFamily="34" charset="0"/>
                    <a:cs typeface="Now"/>
                  </a:rPr>
                  <a:t>DES DÉCHETS PLASTIQUES</a:t>
                </a:r>
              </a:p>
            </p:txBody>
          </p:sp>
        </p:grpSp>
        <p:pic>
          <p:nvPicPr>
            <p:cNvPr id="27" name="Image 26" descr="Une image contenant personne, homme, debout, posant&#10;&#10;Description générée automatiquement">
              <a:extLst>
                <a:ext uri="{FF2B5EF4-FFF2-40B4-BE49-F238E27FC236}">
                  <a16:creationId xmlns:a16="http://schemas.microsoft.com/office/drawing/2014/main" id="{4552A627-37B7-E98E-CD10-03E7D377E0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850126" y="2647384"/>
              <a:ext cx="993096" cy="1355624"/>
            </a:xfrm>
            <a:prstGeom prst="rect">
              <a:avLst/>
            </a:prstGeom>
          </p:spPr>
        </p:pic>
      </p:grpSp>
      <p:sp>
        <p:nvSpPr>
          <p:cNvPr id="34" name="object 20">
            <a:extLst>
              <a:ext uri="{FF2B5EF4-FFF2-40B4-BE49-F238E27FC236}">
                <a16:creationId xmlns:a16="http://schemas.microsoft.com/office/drawing/2014/main" id="{CD97AB76-DCA6-CEFE-63F6-6564B5DE88A0}"/>
              </a:ext>
            </a:extLst>
          </p:cNvPr>
          <p:cNvSpPr txBox="1"/>
          <p:nvPr/>
        </p:nvSpPr>
        <p:spPr>
          <a:xfrm>
            <a:off x="8515481" y="1411647"/>
            <a:ext cx="2655665" cy="565481"/>
          </a:xfrm>
          <a:prstGeom prst="rect">
            <a:avLst/>
          </a:prstGeom>
        </p:spPr>
        <p:txBody>
          <a:bodyPr vert="horz" wrap="square" lIns="0" tIns="11372" rIns="0" bIns="0" rtlCol="0">
            <a:spAutoFit/>
          </a:bodyPr>
          <a:lstStyle/>
          <a:p>
            <a:pPr marL="266700" marR="4788" indent="-255588">
              <a:spcBef>
                <a:spcPts val="80"/>
              </a:spcBef>
              <a:buClr>
                <a:schemeClr val="bg2"/>
              </a:buClr>
              <a:buFont typeface="Wingdings" panose="05000000000000000000" pitchFamily="2" charset="2"/>
              <a:buChar char="à"/>
              <a:tabLst>
                <a:tab pos="266700" algn="l"/>
              </a:tabLst>
            </a:pPr>
            <a:r>
              <a:rPr lang="fr-FR" sz="1200" spc="-14" dirty="0">
                <a:solidFill>
                  <a:schemeClr val="accent1"/>
                </a:solidFill>
                <a:latin typeface="Arial" panose="020B0604020202020204" pitchFamily="34" charset="0"/>
                <a:cs typeface="Arial" panose="020B0604020202020204" pitchFamily="34" charset="0"/>
              </a:rPr>
              <a:t>Nouveau projet </a:t>
            </a:r>
            <a:br>
              <a:rPr lang="fr-FR" sz="1200"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d’agroforesterie </a:t>
            </a:r>
            <a:r>
              <a:rPr lang="fr-FR" sz="1200" spc="-14" dirty="0">
                <a:solidFill>
                  <a:schemeClr val="accent1"/>
                </a:solidFill>
                <a:latin typeface="Arial" panose="020B0604020202020204" pitchFamily="34" charset="0"/>
                <a:cs typeface="Arial" panose="020B0604020202020204" pitchFamily="34" charset="0"/>
              </a:rPr>
              <a:t>avec </a:t>
            </a:r>
            <a:br>
              <a:rPr lang="fr-FR" sz="1200" spc="-14" dirty="0">
                <a:solidFill>
                  <a:schemeClr val="accent1"/>
                </a:solidFill>
                <a:latin typeface="Arial" panose="020B0604020202020204" pitchFamily="34" charset="0"/>
                <a:cs typeface="Arial" panose="020B0604020202020204" pitchFamily="34" charset="0"/>
              </a:rPr>
            </a:br>
            <a:r>
              <a:rPr lang="fr-FR" sz="1200" spc="-14" dirty="0">
                <a:solidFill>
                  <a:schemeClr val="accent1"/>
                </a:solidFill>
                <a:latin typeface="Arial" panose="020B0604020202020204" pitchFamily="34" charset="0"/>
                <a:cs typeface="Arial" panose="020B0604020202020204" pitchFamily="34" charset="0"/>
              </a:rPr>
              <a:t>la </a:t>
            </a:r>
            <a:r>
              <a:rPr lang="fr-FR" sz="1200" b="1" spc="-14" dirty="0">
                <a:solidFill>
                  <a:schemeClr val="accent1"/>
                </a:solidFill>
                <a:latin typeface="Arial" panose="020B0604020202020204" pitchFamily="34" charset="0"/>
                <a:cs typeface="Arial" panose="020B0604020202020204" pitchFamily="34" charset="0"/>
              </a:rPr>
              <a:t>Fondation </a:t>
            </a:r>
            <a:r>
              <a:rPr lang="fr-FR" sz="1200" b="1" spc="-14" dirty="0" err="1">
                <a:solidFill>
                  <a:schemeClr val="accent1"/>
                </a:solidFill>
                <a:latin typeface="Arial" panose="020B0604020202020204" pitchFamily="34" charset="0"/>
                <a:cs typeface="Arial" panose="020B0604020202020204" pitchFamily="34" charset="0"/>
              </a:rPr>
              <a:t>GoodPlanet</a:t>
            </a:r>
            <a:endParaRPr lang="fr-FR" sz="1200" b="1" spc="-14" dirty="0">
              <a:solidFill>
                <a:schemeClr val="accent1"/>
              </a:solidFill>
              <a:latin typeface="Arial" panose="020B0604020202020204" pitchFamily="34" charset="0"/>
              <a:cs typeface="Arial" panose="020B0604020202020204" pitchFamily="34" charset="0"/>
            </a:endParaRPr>
          </a:p>
        </p:txBody>
      </p:sp>
      <p:sp>
        <p:nvSpPr>
          <p:cNvPr id="36" name="object 20">
            <a:extLst>
              <a:ext uri="{FF2B5EF4-FFF2-40B4-BE49-F238E27FC236}">
                <a16:creationId xmlns:a16="http://schemas.microsoft.com/office/drawing/2014/main" id="{70F3F176-2902-B578-50E5-581CC6B70677}"/>
              </a:ext>
            </a:extLst>
          </p:cNvPr>
          <p:cNvSpPr txBox="1"/>
          <p:nvPr/>
        </p:nvSpPr>
        <p:spPr>
          <a:xfrm>
            <a:off x="4630205" y="3487871"/>
            <a:ext cx="2506155" cy="565481"/>
          </a:xfrm>
          <a:prstGeom prst="rect">
            <a:avLst/>
          </a:prstGeom>
        </p:spPr>
        <p:txBody>
          <a:bodyPr vert="horz" wrap="square" lIns="0" tIns="11372" rIns="0" bIns="0" rtlCol="0">
            <a:spAutoFit/>
          </a:bodyPr>
          <a:lstStyle/>
          <a:p>
            <a:pPr marL="266700" marR="4788" indent="-255588">
              <a:spcBef>
                <a:spcPts val="80"/>
              </a:spcBef>
              <a:buClr>
                <a:schemeClr val="bg2"/>
              </a:buClr>
              <a:buFont typeface="Wingdings" panose="05000000000000000000" pitchFamily="2" charset="2"/>
              <a:buChar char="à"/>
              <a:tabLst>
                <a:tab pos="114922" algn="l"/>
              </a:tabLst>
            </a:pPr>
            <a:r>
              <a:rPr lang="fr-FR" sz="1200" b="1" spc="-14" dirty="0">
                <a:solidFill>
                  <a:schemeClr val="accent1"/>
                </a:solidFill>
                <a:latin typeface="Arial" panose="020B0604020202020204" pitchFamily="34" charset="0"/>
                <a:cs typeface="Arial" panose="020B0604020202020204" pitchFamily="34" charset="0"/>
              </a:rPr>
              <a:t>Challenges solidaires </a:t>
            </a:r>
            <a:r>
              <a:rPr lang="fr-FR" sz="1200" spc="-14" dirty="0">
                <a:solidFill>
                  <a:schemeClr val="accent1"/>
                </a:solidFill>
                <a:latin typeface="Arial" panose="020B0604020202020204" pitchFamily="34" charset="0"/>
                <a:cs typeface="Arial" panose="020B0604020202020204" pitchFamily="34" charset="0"/>
              </a:rPr>
              <a:t>au profit de la Fédération Française de Handisport </a:t>
            </a:r>
          </a:p>
        </p:txBody>
      </p:sp>
      <p:pic>
        <p:nvPicPr>
          <p:cNvPr id="44" name="Image 43">
            <a:extLst>
              <a:ext uri="{FF2B5EF4-FFF2-40B4-BE49-F238E27FC236}">
                <a16:creationId xmlns:a16="http://schemas.microsoft.com/office/drawing/2014/main" id="{8FDE9052-4994-2904-11D1-E67CEB25923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11029" r="18368"/>
          <a:stretch/>
        </p:blipFill>
        <p:spPr>
          <a:xfrm>
            <a:off x="10841572" y="1149518"/>
            <a:ext cx="989969" cy="957577"/>
          </a:xfrm>
          <a:prstGeom prst="roundRect">
            <a:avLst>
              <a:gd name="adj" fmla="val 50000"/>
            </a:avLst>
          </a:prstGeom>
          <a:solidFill>
            <a:srgbClr val="FFFFFF">
              <a:shade val="85000"/>
            </a:srgbClr>
          </a:solidFill>
          <a:ln>
            <a:solidFill>
              <a:schemeClr val="bg2"/>
            </a:solidFill>
          </a:ln>
          <a:effectLst/>
        </p:spPr>
      </p:pic>
      <p:pic>
        <p:nvPicPr>
          <p:cNvPr id="47" name="Image 46" descr="Une image contenant texte&#10;&#10;Description générée automatiquement">
            <a:extLst>
              <a:ext uri="{FF2B5EF4-FFF2-40B4-BE49-F238E27FC236}">
                <a16:creationId xmlns:a16="http://schemas.microsoft.com/office/drawing/2014/main" id="{82EE3571-043C-464C-836D-4C11C0F8FC1D}"/>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00933" y="3363285"/>
            <a:ext cx="509620" cy="1098974"/>
          </a:xfrm>
          <a:prstGeom prst="rect">
            <a:avLst/>
          </a:prstGeom>
        </p:spPr>
      </p:pic>
      <p:pic>
        <p:nvPicPr>
          <p:cNvPr id="48" name="Image 47">
            <a:extLst>
              <a:ext uri="{FF2B5EF4-FFF2-40B4-BE49-F238E27FC236}">
                <a16:creationId xmlns:a16="http://schemas.microsoft.com/office/drawing/2014/main" id="{3CA29DE9-8875-F648-AC4E-D2BCD7722BD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06157" y="1029513"/>
            <a:ext cx="1233469" cy="1346631"/>
          </a:xfrm>
          <a:prstGeom prst="rect">
            <a:avLst/>
          </a:prstGeom>
        </p:spPr>
      </p:pic>
      <p:sp>
        <p:nvSpPr>
          <p:cNvPr id="57" name="object 20">
            <a:extLst>
              <a:ext uri="{FF2B5EF4-FFF2-40B4-BE49-F238E27FC236}">
                <a16:creationId xmlns:a16="http://schemas.microsoft.com/office/drawing/2014/main" id="{C4D13C44-EEF9-4B3F-C5BE-D351DA599771}"/>
              </a:ext>
            </a:extLst>
          </p:cNvPr>
          <p:cNvSpPr txBox="1"/>
          <p:nvPr/>
        </p:nvSpPr>
        <p:spPr>
          <a:xfrm>
            <a:off x="1463955" y="4666958"/>
            <a:ext cx="3086854" cy="442370"/>
          </a:xfrm>
          <a:prstGeom prst="rect">
            <a:avLst/>
          </a:prstGeom>
        </p:spPr>
        <p:txBody>
          <a:bodyPr vert="horz" wrap="square" lIns="0" tIns="11372" rIns="0" bIns="0" rtlCol="0">
            <a:spAutoFit/>
          </a:bodyPr>
          <a:lstStyle/>
          <a:p>
            <a:pPr marL="11971"/>
            <a:r>
              <a:rPr lang="fr-FR" sz="2800" dirty="0">
                <a:solidFill>
                  <a:schemeClr val="bg2">
                    <a:lumMod val="75000"/>
                  </a:schemeClr>
                </a:solidFill>
                <a:latin typeface="Arial Black"/>
                <a:cs typeface="Arial Black"/>
              </a:rPr>
              <a:t>2020 </a:t>
            </a:r>
            <a:endParaRPr lang="fr-FR" sz="1600" b="1" spc="-14" dirty="0">
              <a:solidFill>
                <a:schemeClr val="accent1"/>
              </a:solidFill>
              <a:latin typeface="Arial" panose="020B0604020202020204" pitchFamily="34" charset="0"/>
              <a:cs typeface="Arial" panose="020B0604020202020204" pitchFamily="34" charset="0"/>
            </a:endParaRPr>
          </a:p>
        </p:txBody>
      </p:sp>
      <p:pic>
        <p:nvPicPr>
          <p:cNvPr id="58" name="Image 57">
            <a:extLst>
              <a:ext uri="{FF2B5EF4-FFF2-40B4-BE49-F238E27FC236}">
                <a16:creationId xmlns:a16="http://schemas.microsoft.com/office/drawing/2014/main" id="{2278466F-7FB4-3594-3867-B2AC368C27E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396698" y="4938013"/>
            <a:ext cx="995891" cy="1013384"/>
          </a:xfrm>
          <a:prstGeom prst="roundRect">
            <a:avLst>
              <a:gd name="adj" fmla="val 50000"/>
            </a:avLst>
          </a:prstGeom>
          <a:solidFill>
            <a:srgbClr val="FFFFFF">
              <a:shade val="85000"/>
            </a:srgbClr>
          </a:solidFill>
          <a:ln>
            <a:solidFill>
              <a:schemeClr val="bg2"/>
            </a:solidFill>
          </a:ln>
          <a:effectLst/>
        </p:spPr>
      </p:pic>
      <p:grpSp>
        <p:nvGrpSpPr>
          <p:cNvPr id="35" name="Groupe 34">
            <a:extLst>
              <a:ext uri="{FF2B5EF4-FFF2-40B4-BE49-F238E27FC236}">
                <a16:creationId xmlns:a16="http://schemas.microsoft.com/office/drawing/2014/main" id="{7D10B1FF-4D96-077E-43A1-0A17505E6BD8}"/>
              </a:ext>
            </a:extLst>
          </p:cNvPr>
          <p:cNvGrpSpPr/>
          <p:nvPr/>
        </p:nvGrpSpPr>
        <p:grpSpPr>
          <a:xfrm>
            <a:off x="1404739" y="2370295"/>
            <a:ext cx="2863482" cy="1928171"/>
            <a:chOff x="1404739" y="3429075"/>
            <a:chExt cx="2863482" cy="1928171"/>
          </a:xfrm>
        </p:grpSpPr>
        <p:sp>
          <p:nvSpPr>
            <p:cNvPr id="50" name="Rectangle 49">
              <a:extLst>
                <a:ext uri="{FF2B5EF4-FFF2-40B4-BE49-F238E27FC236}">
                  <a16:creationId xmlns:a16="http://schemas.microsoft.com/office/drawing/2014/main" id="{CBF3A681-94CB-0FD7-DD9C-9052225616F7}"/>
                </a:ext>
              </a:extLst>
            </p:cNvPr>
            <p:cNvSpPr/>
            <p:nvPr/>
          </p:nvSpPr>
          <p:spPr>
            <a:xfrm>
              <a:off x="1404739" y="3429075"/>
              <a:ext cx="2863482" cy="1928171"/>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grpSp>
          <p:nvGrpSpPr>
            <p:cNvPr id="51" name="Groupe 50">
              <a:extLst>
                <a:ext uri="{FF2B5EF4-FFF2-40B4-BE49-F238E27FC236}">
                  <a16:creationId xmlns:a16="http://schemas.microsoft.com/office/drawing/2014/main" id="{77BCB470-8AE1-FF3B-3ACF-8412605A7975}"/>
                </a:ext>
              </a:extLst>
            </p:cNvPr>
            <p:cNvGrpSpPr/>
            <p:nvPr/>
          </p:nvGrpSpPr>
          <p:grpSpPr>
            <a:xfrm>
              <a:off x="1447265" y="3527045"/>
              <a:ext cx="2737873" cy="1123515"/>
              <a:chOff x="3087415" y="1531637"/>
              <a:chExt cx="2737873" cy="1123515"/>
            </a:xfrm>
          </p:grpSpPr>
          <p:sp>
            <p:nvSpPr>
              <p:cNvPr id="52" name="Rectangle 51">
                <a:extLst>
                  <a:ext uri="{FF2B5EF4-FFF2-40B4-BE49-F238E27FC236}">
                    <a16:creationId xmlns:a16="http://schemas.microsoft.com/office/drawing/2014/main" id="{46760670-E01D-39C0-EE31-14CCB7360A4D}"/>
                  </a:ext>
                </a:extLst>
              </p:cNvPr>
              <p:cNvSpPr/>
              <p:nvPr/>
            </p:nvSpPr>
            <p:spPr>
              <a:xfrm>
                <a:off x="3151258" y="1531637"/>
                <a:ext cx="2674030" cy="1123515"/>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object 24">
                <a:extLst>
                  <a:ext uri="{FF2B5EF4-FFF2-40B4-BE49-F238E27FC236}">
                    <a16:creationId xmlns:a16="http://schemas.microsoft.com/office/drawing/2014/main" id="{7DE9B3B9-ED27-4774-D518-486DDAD8D8E5}"/>
                  </a:ext>
                </a:extLst>
              </p:cNvPr>
              <p:cNvSpPr txBox="1"/>
              <p:nvPr/>
            </p:nvSpPr>
            <p:spPr>
              <a:xfrm>
                <a:off x="3087415" y="1591999"/>
                <a:ext cx="2567051" cy="903116"/>
              </a:xfrm>
              <a:prstGeom prst="rect">
                <a:avLst/>
              </a:prstGeom>
              <a:noFill/>
            </p:spPr>
            <p:txBody>
              <a:bodyPr vert="horz" wrap="square" lIns="0" tIns="86789" rIns="0" bIns="0" rtlCol="0">
                <a:spAutoFit/>
              </a:bodyPr>
              <a:lstStyle/>
              <a:p>
                <a:pPr marL="190339">
                  <a:spcBef>
                    <a:spcPts val="683"/>
                  </a:spcBef>
                </a:pPr>
                <a:r>
                  <a:rPr lang="fr-FR" sz="3299" dirty="0">
                    <a:solidFill>
                      <a:srgbClr val="FFFFFF"/>
                    </a:solidFill>
                    <a:latin typeface="Arial Black" panose="020B0A04020102020204" pitchFamily="34" charset="0"/>
                  </a:rPr>
                  <a:t>2019</a:t>
                </a:r>
                <a:br>
                  <a:rPr lang="fr-FR" sz="3299"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NOUVELLE IDENTITÉ VISUELLE ET CRÉATION DE LA MARQUE</a:t>
                </a:r>
              </a:p>
            </p:txBody>
          </p:sp>
        </p:grpSp>
        <p:pic>
          <p:nvPicPr>
            <p:cNvPr id="61" name="Image 60">
              <a:extLst>
                <a:ext uri="{FF2B5EF4-FFF2-40B4-BE49-F238E27FC236}">
                  <a16:creationId xmlns:a16="http://schemas.microsoft.com/office/drawing/2014/main" id="{5F3845C0-EEC8-C53D-84C5-FA4FB971552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97457" y="4701307"/>
              <a:ext cx="1382542" cy="591264"/>
            </a:xfrm>
            <a:prstGeom prst="rect">
              <a:avLst/>
            </a:prstGeom>
          </p:spPr>
        </p:pic>
      </p:grpSp>
      <p:grpSp>
        <p:nvGrpSpPr>
          <p:cNvPr id="38" name="Groupe 37">
            <a:extLst>
              <a:ext uri="{FF2B5EF4-FFF2-40B4-BE49-F238E27FC236}">
                <a16:creationId xmlns:a16="http://schemas.microsoft.com/office/drawing/2014/main" id="{1458956A-5C0C-FAA9-3119-B55072506BAA}"/>
              </a:ext>
            </a:extLst>
          </p:cNvPr>
          <p:cNvGrpSpPr/>
          <p:nvPr/>
        </p:nvGrpSpPr>
        <p:grpSpPr>
          <a:xfrm>
            <a:off x="4820473" y="4752913"/>
            <a:ext cx="3461501" cy="1282391"/>
            <a:chOff x="8545638" y="1448237"/>
            <a:chExt cx="3461501" cy="1282391"/>
          </a:xfrm>
        </p:grpSpPr>
        <p:sp>
          <p:nvSpPr>
            <p:cNvPr id="4" name="Rectangle 3">
              <a:extLst>
                <a:ext uri="{FF2B5EF4-FFF2-40B4-BE49-F238E27FC236}">
                  <a16:creationId xmlns:a16="http://schemas.microsoft.com/office/drawing/2014/main" id="{84A92689-59EB-6E2D-8FFB-758200CC324C}"/>
                </a:ext>
              </a:extLst>
            </p:cNvPr>
            <p:cNvSpPr/>
            <p:nvPr/>
          </p:nvSpPr>
          <p:spPr>
            <a:xfrm>
              <a:off x="8545638" y="1448237"/>
              <a:ext cx="3428288" cy="1282391"/>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grpSp>
          <p:nvGrpSpPr>
            <p:cNvPr id="6" name="Groupe 5">
              <a:extLst>
                <a:ext uri="{FF2B5EF4-FFF2-40B4-BE49-F238E27FC236}">
                  <a16:creationId xmlns:a16="http://schemas.microsoft.com/office/drawing/2014/main" id="{56A074F3-FFCA-05F4-9B92-3422870B3878}"/>
                </a:ext>
              </a:extLst>
            </p:cNvPr>
            <p:cNvGrpSpPr/>
            <p:nvPr/>
          </p:nvGrpSpPr>
          <p:grpSpPr>
            <a:xfrm>
              <a:off x="9630718" y="1491010"/>
              <a:ext cx="2376421" cy="1139517"/>
              <a:chOff x="1528648" y="4236617"/>
              <a:chExt cx="2376421" cy="1139517"/>
            </a:xfrm>
          </p:grpSpPr>
          <p:sp>
            <p:nvSpPr>
              <p:cNvPr id="7" name="Rectangle 6">
                <a:extLst>
                  <a:ext uri="{FF2B5EF4-FFF2-40B4-BE49-F238E27FC236}">
                    <a16:creationId xmlns:a16="http://schemas.microsoft.com/office/drawing/2014/main" id="{716E6CE0-474F-35DA-83DC-3DC95E46E7C3}"/>
                  </a:ext>
                </a:extLst>
              </p:cNvPr>
              <p:cNvSpPr/>
              <p:nvPr/>
            </p:nvSpPr>
            <p:spPr>
              <a:xfrm>
                <a:off x="1557026" y="4300784"/>
                <a:ext cx="2222205" cy="107535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bject 35">
                <a:extLst>
                  <a:ext uri="{FF2B5EF4-FFF2-40B4-BE49-F238E27FC236}">
                    <a16:creationId xmlns:a16="http://schemas.microsoft.com/office/drawing/2014/main" id="{CA1F3B05-2977-0822-2940-51806602A029}"/>
                  </a:ext>
                </a:extLst>
              </p:cNvPr>
              <p:cNvSpPr txBox="1"/>
              <p:nvPr/>
            </p:nvSpPr>
            <p:spPr>
              <a:xfrm>
                <a:off x="1528648" y="4236617"/>
                <a:ext cx="2376421" cy="1041744"/>
              </a:xfrm>
              <a:prstGeom prst="rect">
                <a:avLst/>
              </a:prstGeom>
              <a:noFill/>
            </p:spPr>
            <p:txBody>
              <a:bodyPr vert="horz" wrap="square" lIns="0" tIns="86789" rIns="0" bIns="0" rtlCol="0">
                <a:spAutoFit/>
              </a:bodyPr>
              <a:lstStyle/>
              <a:p>
                <a:pPr marL="190339">
                  <a:spcBef>
                    <a:spcPts val="683"/>
                  </a:spcBef>
                </a:pPr>
                <a:r>
                  <a:rPr lang="fr-FR" sz="3200" dirty="0">
                    <a:solidFill>
                      <a:srgbClr val="FFFFFF"/>
                    </a:solidFill>
                    <a:latin typeface="Arial Black" panose="020B0A04020102020204" pitchFamily="34" charset="0"/>
                    <a:cs typeface="Now"/>
                  </a:rPr>
                  <a:t>2022</a:t>
                </a:r>
              </a:p>
              <a:p>
                <a:pPr marL="190938"/>
                <a:r>
                  <a:rPr lang="fr-FR" sz="1000" dirty="0">
                    <a:solidFill>
                      <a:srgbClr val="FFFFFF"/>
                    </a:solidFill>
                    <a:latin typeface="Arial Black" panose="020B0A04020102020204" pitchFamily="34" charset="0"/>
                    <a:cs typeface="Now"/>
                  </a:rPr>
                  <a:t>ANTARGAZ CERTIFIÉ ISCC+ POUR DÉLIVRER DU BIOPROPANE</a:t>
                </a:r>
              </a:p>
            </p:txBody>
          </p:sp>
        </p:grpSp>
        <p:pic>
          <p:nvPicPr>
            <p:cNvPr id="11" name="Image 10">
              <a:extLst>
                <a:ext uri="{FF2B5EF4-FFF2-40B4-BE49-F238E27FC236}">
                  <a16:creationId xmlns:a16="http://schemas.microsoft.com/office/drawing/2014/main" id="{9110878D-DB0E-5948-3A04-BC8128325D1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643107" y="1555186"/>
              <a:ext cx="1026622" cy="1074763"/>
            </a:xfrm>
            <a:prstGeom prst="rect">
              <a:avLst/>
            </a:prstGeom>
          </p:spPr>
        </p:pic>
      </p:grpSp>
      <p:pic>
        <p:nvPicPr>
          <p:cNvPr id="29" name="Image 28">
            <a:extLst>
              <a:ext uri="{FF2B5EF4-FFF2-40B4-BE49-F238E27FC236}">
                <a16:creationId xmlns:a16="http://schemas.microsoft.com/office/drawing/2014/main" id="{3CA048B0-E59B-338D-5285-B790B43E25EF}"/>
              </a:ext>
            </a:extLst>
          </p:cNvPr>
          <p:cNvPicPr>
            <a:picLocks noChangeAspect="1"/>
          </p:cNvPicPr>
          <p:nvPr/>
        </p:nvPicPr>
        <p:blipFill>
          <a:blip r:embed="rId13"/>
          <a:stretch>
            <a:fillRect/>
          </a:stretch>
        </p:blipFill>
        <p:spPr>
          <a:xfrm>
            <a:off x="6086718" y="3958609"/>
            <a:ext cx="1255218" cy="474891"/>
          </a:xfrm>
          <a:prstGeom prst="rect">
            <a:avLst/>
          </a:prstGeom>
        </p:spPr>
      </p:pic>
      <p:sp>
        <p:nvSpPr>
          <p:cNvPr id="30" name="Date Placeholder 3">
            <a:extLst>
              <a:ext uri="{FF2B5EF4-FFF2-40B4-BE49-F238E27FC236}">
                <a16:creationId xmlns:a16="http://schemas.microsoft.com/office/drawing/2014/main" id="{2AF58A4F-601D-9369-023E-3C8EA8211E79}"/>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31" name="Ellipse 30">
            <a:extLst>
              <a:ext uri="{FF2B5EF4-FFF2-40B4-BE49-F238E27FC236}">
                <a16:creationId xmlns:a16="http://schemas.microsoft.com/office/drawing/2014/main" id="{79969931-0326-0837-0B2D-F5227F4AE079}"/>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space réservé du numéro de diapositive 2">
            <a:extLst>
              <a:ext uri="{FF2B5EF4-FFF2-40B4-BE49-F238E27FC236}">
                <a16:creationId xmlns:a16="http://schemas.microsoft.com/office/drawing/2014/main" id="{F589AFF4-791A-DA13-D269-D76623369F50}"/>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20</a:t>
            </a:fld>
            <a:endParaRPr lang="fr-FR" dirty="0">
              <a:solidFill>
                <a:schemeClr val="accent1"/>
              </a:solidFill>
            </a:endParaRPr>
          </a:p>
        </p:txBody>
      </p:sp>
      <p:sp>
        <p:nvSpPr>
          <p:cNvPr id="5" name="object 20">
            <a:extLst>
              <a:ext uri="{FF2B5EF4-FFF2-40B4-BE49-F238E27FC236}">
                <a16:creationId xmlns:a16="http://schemas.microsoft.com/office/drawing/2014/main" id="{15785C18-0919-2BB3-B1B7-C79B61DC6B8B}"/>
              </a:ext>
            </a:extLst>
          </p:cNvPr>
          <p:cNvSpPr txBox="1"/>
          <p:nvPr/>
        </p:nvSpPr>
        <p:spPr>
          <a:xfrm>
            <a:off x="1461083" y="1700140"/>
            <a:ext cx="2448959" cy="380815"/>
          </a:xfrm>
          <a:prstGeom prst="rect">
            <a:avLst/>
          </a:prstGeom>
        </p:spPr>
        <p:txBody>
          <a:bodyPr vert="horz" wrap="square" lIns="0" tIns="11372" rIns="0" bIns="0" rtlCol="0">
            <a:spAutoFit/>
          </a:bodyPr>
          <a:lstStyle/>
          <a:p>
            <a:pPr marL="265113" marR="4788" indent="-254000">
              <a:buClr>
                <a:schemeClr val="bg2"/>
              </a:buClr>
              <a:buFont typeface="Wingdings" panose="05000000000000000000" pitchFamily="2" charset="2"/>
              <a:buChar char="à"/>
              <a:tabLst>
                <a:tab pos="114922" algn="l"/>
              </a:tabLst>
            </a:pPr>
            <a:r>
              <a:rPr lang="fr-FR" sz="1200" spc="-14" dirty="0">
                <a:solidFill>
                  <a:schemeClr val="accent1"/>
                </a:solidFill>
                <a:latin typeface="Arial" panose="020B0604020202020204" pitchFamily="34" charset="0"/>
                <a:cs typeface="Arial" panose="020B0604020202020204" pitchFamily="34" charset="0"/>
              </a:rPr>
              <a:t>Naissance de </a:t>
            </a:r>
            <a:br>
              <a:rPr lang="fr-FR" sz="1200" spc="-14" dirty="0">
                <a:solidFill>
                  <a:schemeClr val="accent1"/>
                </a:solidFill>
                <a:latin typeface="Arial" panose="020B0604020202020204" pitchFamily="34" charset="0"/>
                <a:cs typeface="Arial" panose="020B0604020202020204" pitchFamily="34" charset="0"/>
              </a:rPr>
            </a:br>
            <a:r>
              <a:rPr lang="fr-FR" sz="1200" spc="-14" dirty="0">
                <a:solidFill>
                  <a:schemeClr val="accent1"/>
                </a:solidFill>
                <a:latin typeface="Arial" panose="020B0604020202020204" pitchFamily="34" charset="0"/>
                <a:cs typeface="Arial" panose="020B0604020202020204" pitchFamily="34" charset="0"/>
              </a:rPr>
              <a:t>notre mascotte </a:t>
            </a:r>
            <a:r>
              <a:rPr lang="fr-FR" sz="1200" b="1" spc="-14" dirty="0">
                <a:solidFill>
                  <a:schemeClr val="tx2"/>
                </a:solidFill>
                <a:latin typeface="Arial" panose="020B0604020202020204" pitchFamily="34" charset="0"/>
                <a:cs typeface="Arial" panose="020B0604020202020204" pitchFamily="34" charset="0"/>
              </a:rPr>
              <a:t>ZAG</a:t>
            </a:r>
          </a:p>
        </p:txBody>
      </p:sp>
      <p:sp>
        <p:nvSpPr>
          <p:cNvPr id="12" name="object 20">
            <a:extLst>
              <a:ext uri="{FF2B5EF4-FFF2-40B4-BE49-F238E27FC236}">
                <a16:creationId xmlns:a16="http://schemas.microsoft.com/office/drawing/2014/main" id="{C1F5AE69-EAB2-9E89-4A90-33CDF5CCDB4D}"/>
              </a:ext>
            </a:extLst>
          </p:cNvPr>
          <p:cNvSpPr txBox="1"/>
          <p:nvPr/>
        </p:nvSpPr>
        <p:spPr>
          <a:xfrm>
            <a:off x="1446983" y="5210032"/>
            <a:ext cx="2354326" cy="750147"/>
          </a:xfrm>
          <a:prstGeom prst="rect">
            <a:avLst/>
          </a:prstGeom>
        </p:spPr>
        <p:txBody>
          <a:bodyPr vert="horz" wrap="square" lIns="0" tIns="11372" rIns="0" bIns="0" rtlCol="0">
            <a:spAutoFit/>
          </a:bodyPr>
          <a:lstStyle/>
          <a:p>
            <a:pPr marL="265113" marR="4788" indent="-254000">
              <a:buClr>
                <a:schemeClr val="bg2"/>
              </a:buClr>
              <a:buFont typeface="Wingdings" panose="05000000000000000000" pitchFamily="2" charset="2"/>
              <a:buChar char="à"/>
              <a:tabLst>
                <a:tab pos="114922" algn="l"/>
              </a:tabLst>
            </a:pPr>
            <a:r>
              <a:rPr lang="fr-FR" sz="1200" b="1" spc="-14" dirty="0">
                <a:solidFill>
                  <a:schemeClr val="accent1"/>
                </a:solidFill>
                <a:latin typeface="Arial" panose="020B0604020202020204" pitchFamily="34" charset="0"/>
                <a:cs typeface="Arial" panose="020B0604020202020204" pitchFamily="34" charset="0"/>
              </a:rPr>
              <a:t>Antargaz Energies </a:t>
            </a:r>
            <a:br>
              <a:rPr lang="fr-FR" sz="1200" b="1" spc="-14" dirty="0">
                <a:solidFill>
                  <a:schemeClr val="accent1"/>
                </a:solidFill>
                <a:latin typeface="Arial" panose="020B0604020202020204" pitchFamily="34" charset="0"/>
                <a:cs typeface="Arial" panose="020B0604020202020204" pitchFamily="34" charset="0"/>
              </a:rPr>
            </a:br>
            <a:r>
              <a:rPr lang="fr-FR" sz="1200" spc="-14" dirty="0">
                <a:solidFill>
                  <a:schemeClr val="accent1"/>
                </a:solidFill>
                <a:latin typeface="Arial" panose="020B0604020202020204" pitchFamily="34" charset="0"/>
                <a:cs typeface="Arial" panose="020B0604020202020204" pitchFamily="34" charset="0"/>
              </a:rPr>
              <a:t>participe au programme </a:t>
            </a:r>
            <a:r>
              <a:rPr lang="fr-FR" sz="1200" b="1" spc="-14" dirty="0">
                <a:solidFill>
                  <a:schemeClr val="accent1"/>
                </a:solidFill>
                <a:latin typeface="Arial" panose="020B0604020202020204" pitchFamily="34" charset="0"/>
                <a:cs typeface="Arial" panose="020B0604020202020204" pitchFamily="34" charset="0"/>
              </a:rPr>
              <a:t>Mission Énergie </a:t>
            </a:r>
            <a:br>
              <a:rPr lang="fr-FR" sz="1200" b="1" spc="-14" dirty="0">
                <a:solidFill>
                  <a:schemeClr val="accent1"/>
                </a:solidFill>
                <a:latin typeface="Arial" panose="020B0604020202020204" pitchFamily="34" charset="0"/>
                <a:cs typeface="Arial" panose="020B0604020202020204" pitchFamily="34" charset="0"/>
              </a:rPr>
            </a:br>
            <a:endParaRPr lang="fr-FR" sz="1200" b="1" spc="-14" dirty="0">
              <a:solidFill>
                <a:schemeClr val="accent1"/>
              </a:solidFill>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403FB119-0264-BF95-8C14-6C049C55F000}"/>
              </a:ext>
            </a:extLst>
          </p:cNvPr>
          <p:cNvSpPr/>
          <p:nvPr/>
        </p:nvSpPr>
        <p:spPr>
          <a:xfrm>
            <a:off x="8772067" y="4710160"/>
            <a:ext cx="3029408" cy="1346979"/>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68" name="Rectangle 67">
            <a:extLst>
              <a:ext uri="{FF2B5EF4-FFF2-40B4-BE49-F238E27FC236}">
                <a16:creationId xmlns:a16="http://schemas.microsoft.com/office/drawing/2014/main" id="{CEF79182-F473-2113-6023-3667DFB1738E}"/>
              </a:ext>
            </a:extLst>
          </p:cNvPr>
          <p:cNvSpPr/>
          <p:nvPr/>
        </p:nvSpPr>
        <p:spPr>
          <a:xfrm>
            <a:off x="8888818" y="4802496"/>
            <a:ext cx="2826931" cy="116958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object 24">
            <a:extLst>
              <a:ext uri="{FF2B5EF4-FFF2-40B4-BE49-F238E27FC236}">
                <a16:creationId xmlns:a16="http://schemas.microsoft.com/office/drawing/2014/main" id="{9CEB7019-C4F5-C712-3706-4BCB16DA386F}"/>
              </a:ext>
            </a:extLst>
          </p:cNvPr>
          <p:cNvSpPr txBox="1"/>
          <p:nvPr/>
        </p:nvSpPr>
        <p:spPr>
          <a:xfrm>
            <a:off x="8889357" y="4777929"/>
            <a:ext cx="2702567" cy="1087782"/>
          </a:xfrm>
          <a:prstGeom prst="rect">
            <a:avLst/>
          </a:prstGeom>
          <a:noFill/>
        </p:spPr>
        <p:txBody>
          <a:bodyPr vert="horz" wrap="square" lIns="0" tIns="86789" rIns="0" bIns="0" rtlCol="0">
            <a:spAutoFit/>
          </a:bodyPr>
          <a:lstStyle/>
          <a:p>
            <a:pPr marL="190339">
              <a:spcBef>
                <a:spcPts val="683"/>
              </a:spcBef>
            </a:pPr>
            <a:r>
              <a:rPr lang="fr-FR" sz="3299" dirty="0">
                <a:solidFill>
                  <a:srgbClr val="FFFFFF"/>
                </a:solidFill>
                <a:latin typeface="Arial Black" panose="020B0A04020102020204" pitchFamily="34" charset="0"/>
              </a:rPr>
              <a:t>2023</a:t>
            </a:r>
            <a:br>
              <a:rPr lang="fr-FR" sz="1000" dirty="0">
                <a:solidFill>
                  <a:srgbClr val="FFFFFF"/>
                </a:solidFill>
                <a:latin typeface="Arial Black" panose="020B0A04020102020204" pitchFamily="34" charset="0"/>
              </a:rPr>
            </a:br>
            <a:br>
              <a:rPr lang="fr-FR" sz="1000"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GAZ BIOPROPANE EN CITERNE PROPOSÉ AUX PROFESSIONNELS</a:t>
            </a:r>
          </a:p>
        </p:txBody>
      </p:sp>
      <p:sp>
        <p:nvSpPr>
          <p:cNvPr id="70" name="object 20">
            <a:extLst>
              <a:ext uri="{FF2B5EF4-FFF2-40B4-BE49-F238E27FC236}">
                <a16:creationId xmlns:a16="http://schemas.microsoft.com/office/drawing/2014/main" id="{054E613C-A1FB-2259-1B93-3D291B83C199}"/>
              </a:ext>
            </a:extLst>
          </p:cNvPr>
          <p:cNvSpPr txBox="1"/>
          <p:nvPr/>
        </p:nvSpPr>
        <p:spPr>
          <a:xfrm>
            <a:off x="8569158" y="3616563"/>
            <a:ext cx="2211137" cy="750147"/>
          </a:xfrm>
          <a:prstGeom prst="rect">
            <a:avLst/>
          </a:prstGeom>
        </p:spPr>
        <p:txBody>
          <a:bodyPr vert="horz" wrap="square" lIns="0" tIns="11372" rIns="0" bIns="0" rtlCol="0">
            <a:spAutoFit/>
          </a:bodyPr>
          <a:lstStyle/>
          <a:p>
            <a:pPr marL="265113" marR="4788" indent="-254000">
              <a:spcBef>
                <a:spcPts val="80"/>
              </a:spcBef>
              <a:buClr>
                <a:schemeClr val="bg2"/>
              </a:buClr>
              <a:buFont typeface="Wingdings" panose="05000000000000000000" pitchFamily="2" charset="2"/>
              <a:buChar char="à"/>
              <a:tabLst>
                <a:tab pos="265113" algn="l"/>
              </a:tabLst>
            </a:pPr>
            <a:r>
              <a:rPr lang="fr-FR" sz="1200" spc="-14" dirty="0">
                <a:solidFill>
                  <a:schemeClr val="accent1"/>
                </a:solidFill>
                <a:latin typeface="Arial" panose="020B0604020202020204" pitchFamily="34" charset="0"/>
                <a:cs typeface="Arial" panose="020B0604020202020204" pitchFamily="34" charset="0"/>
              </a:rPr>
              <a:t>Nouvelles solutions pour améliorer l’</a:t>
            </a:r>
            <a:r>
              <a:rPr lang="fr-FR" sz="1200" b="1" spc="-14" dirty="0">
                <a:solidFill>
                  <a:schemeClr val="accent1"/>
                </a:solidFill>
                <a:latin typeface="Arial" panose="020B0604020202020204" pitchFamily="34" charset="0"/>
                <a:cs typeface="Arial" panose="020B0604020202020204" pitchFamily="34" charset="0"/>
              </a:rPr>
              <a:t>efficacité énergétique </a:t>
            </a:r>
            <a:r>
              <a:rPr lang="fr-FR" sz="1200" spc="-14" dirty="0">
                <a:solidFill>
                  <a:schemeClr val="accent1"/>
                </a:solidFill>
                <a:latin typeface="Arial" panose="020B0604020202020204" pitchFamily="34" charset="0"/>
                <a:cs typeface="Arial" panose="020B0604020202020204" pitchFamily="34" charset="0"/>
              </a:rPr>
              <a:t>auprès des professionnels</a:t>
            </a:r>
          </a:p>
        </p:txBody>
      </p:sp>
      <p:sp>
        <p:nvSpPr>
          <p:cNvPr id="71" name="object 20">
            <a:extLst>
              <a:ext uri="{FF2B5EF4-FFF2-40B4-BE49-F238E27FC236}">
                <a16:creationId xmlns:a16="http://schemas.microsoft.com/office/drawing/2014/main" id="{A796FA7F-EB98-317A-0CB1-0E9DB422CBD8}"/>
              </a:ext>
            </a:extLst>
          </p:cNvPr>
          <p:cNvSpPr txBox="1"/>
          <p:nvPr/>
        </p:nvSpPr>
        <p:spPr>
          <a:xfrm>
            <a:off x="8530277" y="2474411"/>
            <a:ext cx="2231898" cy="750147"/>
          </a:xfrm>
          <a:prstGeom prst="rect">
            <a:avLst/>
          </a:prstGeom>
        </p:spPr>
        <p:txBody>
          <a:bodyPr vert="horz" wrap="square" lIns="0" tIns="11372" rIns="0" bIns="0" rtlCol="0">
            <a:spAutoFit/>
          </a:bodyPr>
          <a:lstStyle/>
          <a:p>
            <a:pPr marL="265113" marR="4788" indent="-254000">
              <a:spcBef>
                <a:spcPts val="80"/>
              </a:spcBef>
              <a:buClr>
                <a:schemeClr val="bg2"/>
              </a:buClr>
              <a:buFont typeface="Wingdings" panose="05000000000000000000" pitchFamily="2" charset="2"/>
              <a:buChar char="à"/>
              <a:tabLst>
                <a:tab pos="265113" algn="l"/>
              </a:tabLst>
            </a:pPr>
            <a:r>
              <a:rPr lang="fr-FR" sz="1200" b="1" spc="-14" dirty="0">
                <a:solidFill>
                  <a:schemeClr val="accent1"/>
                </a:solidFill>
                <a:latin typeface="Arial" panose="020B0604020202020204" pitchFamily="34" charset="0"/>
                <a:cs typeface="Arial" panose="020B0604020202020204" pitchFamily="34" charset="0"/>
              </a:rPr>
              <a:t>Chronique radio </a:t>
            </a:r>
            <a:r>
              <a:rPr lang="fr-FR" sz="1200" spc="-14" dirty="0">
                <a:solidFill>
                  <a:schemeClr val="accent1"/>
                </a:solidFill>
                <a:latin typeface="Arial" panose="020B0604020202020204" pitchFamily="34" charset="0"/>
                <a:cs typeface="Arial" panose="020B0604020202020204" pitchFamily="34" charset="0"/>
              </a:rPr>
              <a:t>hebdomadaire « </a:t>
            </a:r>
            <a:r>
              <a:rPr lang="fr-FR" sz="1200" b="1" spc="-14" dirty="0">
                <a:solidFill>
                  <a:schemeClr val="accent1"/>
                </a:solidFill>
                <a:latin typeface="Arial" panose="020B0604020202020204" pitchFamily="34" charset="0"/>
                <a:cs typeface="Arial" panose="020B0604020202020204" pitchFamily="34" charset="0"/>
              </a:rPr>
              <a:t>Parlons Énergies des territoires avec Antargaz </a:t>
            </a:r>
            <a:r>
              <a:rPr lang="fr-FR" sz="1200" spc="-14" dirty="0">
                <a:solidFill>
                  <a:schemeClr val="accent1"/>
                </a:solidFill>
                <a:latin typeface="Arial" panose="020B0604020202020204" pitchFamily="34" charset="0"/>
                <a:cs typeface="Arial" panose="020B0604020202020204" pitchFamily="34" charset="0"/>
              </a:rPr>
              <a:t>»</a:t>
            </a:r>
          </a:p>
        </p:txBody>
      </p:sp>
      <p:grpSp>
        <p:nvGrpSpPr>
          <p:cNvPr id="72" name="Groupe 71">
            <a:extLst>
              <a:ext uri="{FF2B5EF4-FFF2-40B4-BE49-F238E27FC236}">
                <a16:creationId xmlns:a16="http://schemas.microsoft.com/office/drawing/2014/main" id="{67D86AED-22F4-B553-BA3F-9F9CEB783F44}"/>
              </a:ext>
            </a:extLst>
          </p:cNvPr>
          <p:cNvGrpSpPr/>
          <p:nvPr/>
        </p:nvGrpSpPr>
        <p:grpSpPr>
          <a:xfrm>
            <a:off x="10832342" y="2242999"/>
            <a:ext cx="1020637" cy="1018926"/>
            <a:chOff x="3703763" y="4733925"/>
            <a:chExt cx="1020637" cy="1018926"/>
          </a:xfrm>
        </p:grpSpPr>
        <p:sp>
          <p:nvSpPr>
            <p:cNvPr id="73" name="Ellipse 72">
              <a:extLst>
                <a:ext uri="{FF2B5EF4-FFF2-40B4-BE49-F238E27FC236}">
                  <a16:creationId xmlns:a16="http://schemas.microsoft.com/office/drawing/2014/main" id="{6B1A0064-DF80-A489-C087-3A424B54499A}"/>
                </a:ext>
              </a:extLst>
            </p:cNvPr>
            <p:cNvSpPr/>
            <p:nvPr/>
          </p:nvSpPr>
          <p:spPr>
            <a:xfrm>
              <a:off x="3703763" y="4733925"/>
              <a:ext cx="1020637" cy="101892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4" name="Image 73">
              <a:extLst>
                <a:ext uri="{FF2B5EF4-FFF2-40B4-BE49-F238E27FC236}">
                  <a16:creationId xmlns:a16="http://schemas.microsoft.com/office/drawing/2014/main" id="{8CA3A27D-3A40-2F4C-D006-AE12589109A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3833360" y="4941478"/>
              <a:ext cx="752838" cy="573446"/>
            </a:xfrm>
            <a:prstGeom prst="rect">
              <a:avLst/>
            </a:prstGeom>
          </p:spPr>
        </p:pic>
      </p:grpSp>
      <p:grpSp>
        <p:nvGrpSpPr>
          <p:cNvPr id="76" name="Groupe 75">
            <a:extLst>
              <a:ext uri="{FF2B5EF4-FFF2-40B4-BE49-F238E27FC236}">
                <a16:creationId xmlns:a16="http://schemas.microsoft.com/office/drawing/2014/main" id="{F226DEF5-D4C7-DCD1-9445-4762AC92551A}"/>
              </a:ext>
            </a:extLst>
          </p:cNvPr>
          <p:cNvGrpSpPr/>
          <p:nvPr/>
        </p:nvGrpSpPr>
        <p:grpSpPr>
          <a:xfrm>
            <a:off x="10832342" y="3401432"/>
            <a:ext cx="1020637" cy="1018926"/>
            <a:chOff x="3703763" y="3371850"/>
            <a:chExt cx="1020637" cy="1018926"/>
          </a:xfrm>
        </p:grpSpPr>
        <p:sp>
          <p:nvSpPr>
            <p:cNvPr id="77" name="Ellipse 76">
              <a:extLst>
                <a:ext uri="{FF2B5EF4-FFF2-40B4-BE49-F238E27FC236}">
                  <a16:creationId xmlns:a16="http://schemas.microsoft.com/office/drawing/2014/main" id="{2FEBB7B9-6365-37C0-5A88-851859E31BA4}"/>
                </a:ext>
              </a:extLst>
            </p:cNvPr>
            <p:cNvSpPr/>
            <p:nvPr/>
          </p:nvSpPr>
          <p:spPr>
            <a:xfrm>
              <a:off x="3703763" y="3371850"/>
              <a:ext cx="1020637" cy="101892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8" name="Graphique 77">
              <a:extLst>
                <a:ext uri="{FF2B5EF4-FFF2-40B4-BE49-F238E27FC236}">
                  <a16:creationId xmlns:a16="http://schemas.microsoft.com/office/drawing/2014/main" id="{FBE40F34-73DA-27E0-B4DA-A33E2D95BB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44368" y="3600450"/>
              <a:ext cx="953517" cy="523873"/>
            </a:xfrm>
            <a:prstGeom prst="rect">
              <a:avLst/>
            </a:prstGeom>
          </p:spPr>
        </p:pic>
      </p:grpSp>
      <p:pic>
        <p:nvPicPr>
          <p:cNvPr id="81" name="Image 80" descr="Une image contenant Graphique, cercle, symbole, Caractère coloré&#10;&#10;Description générée automatiquement">
            <a:extLst>
              <a:ext uri="{FF2B5EF4-FFF2-40B4-BE49-F238E27FC236}">
                <a16:creationId xmlns:a16="http://schemas.microsoft.com/office/drawing/2014/main" id="{4402DDAA-35D0-EACE-EB50-633908BB31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22052" y="4885597"/>
            <a:ext cx="508186" cy="510218"/>
          </a:xfrm>
          <a:prstGeom prst="rect">
            <a:avLst/>
          </a:prstGeom>
        </p:spPr>
      </p:pic>
      <p:sp>
        <p:nvSpPr>
          <p:cNvPr id="13" name="object 7">
            <a:extLst>
              <a:ext uri="{FF2B5EF4-FFF2-40B4-BE49-F238E27FC236}">
                <a16:creationId xmlns:a16="http://schemas.microsoft.com/office/drawing/2014/main" id="{69A36ACA-3DD1-50FF-7414-217E4E962D4F}"/>
              </a:ext>
            </a:extLst>
          </p:cNvPr>
          <p:cNvSpPr txBox="1"/>
          <p:nvPr/>
        </p:nvSpPr>
        <p:spPr>
          <a:xfrm>
            <a:off x="1470644" y="432637"/>
            <a:ext cx="6811330" cy="366031"/>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sz="2300" dirty="0"/>
              <a:t>Pour la satisfaction de nos clients</a:t>
            </a:r>
            <a:endParaRPr sz="2300" dirty="0"/>
          </a:p>
        </p:txBody>
      </p:sp>
      <p:cxnSp>
        <p:nvCxnSpPr>
          <p:cNvPr id="9" name="Connecteur droit 8">
            <a:extLst>
              <a:ext uri="{FF2B5EF4-FFF2-40B4-BE49-F238E27FC236}">
                <a16:creationId xmlns:a16="http://schemas.microsoft.com/office/drawing/2014/main" id="{19F6A376-8288-D1E8-879B-B1C59EE247E6}"/>
              </a:ext>
            </a:extLst>
          </p:cNvPr>
          <p:cNvCxnSpPr>
            <a:cxnSpLocks/>
          </p:cNvCxnSpPr>
          <p:nvPr/>
        </p:nvCxnSpPr>
        <p:spPr>
          <a:xfrm>
            <a:off x="0" y="627503"/>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2" name="Groupe 1">
            <a:extLst>
              <a:ext uri="{FF2B5EF4-FFF2-40B4-BE49-F238E27FC236}">
                <a16:creationId xmlns:a16="http://schemas.microsoft.com/office/drawing/2014/main" id="{D2621D3B-C847-7815-6313-7A950948D367}"/>
              </a:ext>
            </a:extLst>
          </p:cNvPr>
          <p:cNvGrpSpPr/>
          <p:nvPr/>
        </p:nvGrpSpPr>
        <p:grpSpPr>
          <a:xfrm rot="10800000" flipH="1" flipV="1">
            <a:off x="3303456" y="4625654"/>
            <a:ext cx="737160" cy="900604"/>
            <a:chOff x="969633" y="178462"/>
            <a:chExt cx="2047865" cy="2501921"/>
          </a:xfrm>
        </p:grpSpPr>
        <p:sp>
          <p:nvSpPr>
            <p:cNvPr id="10" name="Rectangle : coins arrondis 9">
              <a:extLst>
                <a:ext uri="{FF2B5EF4-FFF2-40B4-BE49-F238E27FC236}">
                  <a16:creationId xmlns:a16="http://schemas.microsoft.com/office/drawing/2014/main" id="{9D792627-DDB6-AF10-FA9F-E0B9554F6B15}"/>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081F502F-2749-B731-2DF5-1D4AA4CF5934}"/>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6A73C0D6-21D0-E80B-C554-F9B52593934F}"/>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423989B0-2129-0376-E266-25F25DFA8131}"/>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48523D31-6BDC-D141-4F0B-66284384B26D}"/>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CB9E78E7-A34B-4251-057C-396B460635E9}"/>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1B283680-CFA7-5178-5815-53850A372173}"/>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31E08CF0-528A-DE77-6B3E-E9DB11625A13}"/>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F0EB1EEC-9749-9288-C458-894070DE87B3}"/>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4CB66BFF-F2E7-E602-CE43-EFDBB5F359DC}"/>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5C7DE6C9-65D3-6F66-B508-C44B531716B3}"/>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430BF890-3E1D-2253-219B-ECAE9CE061B6}"/>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6ED9F3CA-A8FA-C480-6A1B-33FA00F0EFAC}"/>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 name="Groupe 39">
            <a:extLst>
              <a:ext uri="{FF2B5EF4-FFF2-40B4-BE49-F238E27FC236}">
                <a16:creationId xmlns:a16="http://schemas.microsoft.com/office/drawing/2014/main" id="{0B8E7603-E1B6-EDAE-D1DA-D041D9F4C429}"/>
              </a:ext>
            </a:extLst>
          </p:cNvPr>
          <p:cNvGrpSpPr/>
          <p:nvPr/>
        </p:nvGrpSpPr>
        <p:grpSpPr>
          <a:xfrm>
            <a:off x="193616" y="5821712"/>
            <a:ext cx="818758" cy="494529"/>
            <a:chOff x="172581" y="5941042"/>
            <a:chExt cx="818758" cy="494529"/>
          </a:xfrm>
        </p:grpSpPr>
        <p:pic>
          <p:nvPicPr>
            <p:cNvPr id="41" name="Graphique 40" descr="Ligne fléchée : demi-tour horizontal avec un remplissage uni">
              <a:hlinkClick r:id="rId17" action="ppaction://hlinksldjump"/>
              <a:extLst>
                <a:ext uri="{FF2B5EF4-FFF2-40B4-BE49-F238E27FC236}">
                  <a16:creationId xmlns:a16="http://schemas.microsoft.com/office/drawing/2014/main" id="{BBAB8485-203C-3654-DD3A-FFEF28F5DC9C}"/>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flipH="1">
              <a:off x="172581" y="6051366"/>
              <a:ext cx="384205" cy="384205"/>
            </a:xfrm>
            <a:prstGeom prst="rect">
              <a:avLst/>
            </a:prstGeom>
          </p:spPr>
        </p:pic>
        <p:pic>
          <p:nvPicPr>
            <p:cNvPr id="42" name="Graphique 41" descr="Logement avec un remplissage uni">
              <a:hlinkClick r:id="rId17" action="ppaction://hlinksldjump"/>
              <a:extLst>
                <a:ext uri="{FF2B5EF4-FFF2-40B4-BE49-F238E27FC236}">
                  <a16:creationId xmlns:a16="http://schemas.microsoft.com/office/drawing/2014/main" id="{836E001E-29E0-1D97-5071-DFD3D60D5642}"/>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277899159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 54" descr="Une image contenant texte, équipement électronique&#10;&#10;Description générée automatiquement">
            <a:extLst>
              <a:ext uri="{FF2B5EF4-FFF2-40B4-BE49-F238E27FC236}">
                <a16:creationId xmlns:a16="http://schemas.microsoft.com/office/drawing/2014/main" id="{6056C205-0FA4-FE15-31DA-C6B07473B33F}"/>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56" name="Rectangle 55">
            <a:extLst>
              <a:ext uri="{FF2B5EF4-FFF2-40B4-BE49-F238E27FC236}">
                <a16:creationId xmlns:a16="http://schemas.microsoft.com/office/drawing/2014/main" id="{9DC72222-7B02-862F-A753-8D9899AD9289}"/>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0B5D5F4E-2BED-4DD7-D985-0ACAB750A538}"/>
              </a:ext>
            </a:extLst>
          </p:cNvPr>
          <p:cNvSpPr>
            <a:spLocks noChangeAspect="1"/>
          </p:cNvSpPr>
          <p:nvPr/>
        </p:nvSpPr>
        <p:spPr>
          <a:xfrm>
            <a:off x="8469808" y="1299673"/>
            <a:ext cx="3222328" cy="1404362"/>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51" name="Rectangle 50">
            <a:extLst>
              <a:ext uri="{FF2B5EF4-FFF2-40B4-BE49-F238E27FC236}">
                <a16:creationId xmlns:a16="http://schemas.microsoft.com/office/drawing/2014/main" id="{1C9CD054-1A2F-5230-2AE3-4661268165D3}"/>
              </a:ext>
            </a:extLst>
          </p:cNvPr>
          <p:cNvSpPr/>
          <p:nvPr/>
        </p:nvSpPr>
        <p:spPr>
          <a:xfrm>
            <a:off x="8578540" y="1377680"/>
            <a:ext cx="3005692" cy="1239473"/>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8EA24A3F-1443-AACB-5516-7F1CD8490932}"/>
              </a:ext>
            </a:extLst>
          </p:cNvPr>
          <p:cNvSpPr>
            <a:spLocks noChangeAspect="1"/>
          </p:cNvSpPr>
          <p:nvPr/>
        </p:nvSpPr>
        <p:spPr>
          <a:xfrm>
            <a:off x="4686080" y="4570891"/>
            <a:ext cx="3426055" cy="1535352"/>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28" name="Rectangle 27">
            <a:extLst>
              <a:ext uri="{FF2B5EF4-FFF2-40B4-BE49-F238E27FC236}">
                <a16:creationId xmlns:a16="http://schemas.microsoft.com/office/drawing/2014/main" id="{2DBD001D-BCF7-B5D8-7783-F33C9F3976CC}"/>
              </a:ext>
            </a:extLst>
          </p:cNvPr>
          <p:cNvSpPr/>
          <p:nvPr/>
        </p:nvSpPr>
        <p:spPr>
          <a:xfrm>
            <a:off x="4802174" y="4708459"/>
            <a:ext cx="1265620" cy="131575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bject 7">
            <a:extLst>
              <a:ext uri="{FF2B5EF4-FFF2-40B4-BE49-F238E27FC236}">
                <a16:creationId xmlns:a16="http://schemas.microsoft.com/office/drawing/2014/main" id="{69BC6788-A9F2-20CD-4848-9686AD110FCE}"/>
              </a:ext>
            </a:extLst>
          </p:cNvPr>
          <p:cNvSpPr txBox="1"/>
          <p:nvPr/>
        </p:nvSpPr>
        <p:spPr>
          <a:xfrm>
            <a:off x="1470643" y="366650"/>
            <a:ext cx="8701565"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Depuis plus de 80 ans partout en France</a:t>
            </a:r>
            <a:endParaRPr dirty="0"/>
          </a:p>
        </p:txBody>
      </p:sp>
      <p:sp>
        <p:nvSpPr>
          <p:cNvPr id="53" name="object 24">
            <a:extLst>
              <a:ext uri="{FF2B5EF4-FFF2-40B4-BE49-F238E27FC236}">
                <a16:creationId xmlns:a16="http://schemas.microsoft.com/office/drawing/2014/main" id="{7DE9B3B9-ED27-4774-D518-486DDAD8D8E5}"/>
              </a:ext>
            </a:extLst>
          </p:cNvPr>
          <p:cNvSpPr txBox="1"/>
          <p:nvPr/>
        </p:nvSpPr>
        <p:spPr>
          <a:xfrm>
            <a:off x="1610811" y="942596"/>
            <a:ext cx="3426055" cy="1210893"/>
          </a:xfrm>
          <a:prstGeom prst="rect">
            <a:avLst/>
          </a:prstGeom>
          <a:noFill/>
        </p:spPr>
        <p:txBody>
          <a:bodyPr vert="horz" wrap="square" lIns="0" tIns="86789" rIns="0" bIns="0" rtlCol="0">
            <a:spAutoFit/>
          </a:bodyPr>
          <a:lstStyle/>
          <a:p>
            <a:pPr marL="190339">
              <a:spcBef>
                <a:spcPts val="683"/>
              </a:spcBef>
            </a:pPr>
            <a:r>
              <a:rPr lang="fr-FR" sz="3299" dirty="0">
                <a:solidFill>
                  <a:srgbClr val="FFFFFF"/>
                </a:solidFill>
                <a:latin typeface="Arial Black" panose="020B0A04020102020204" pitchFamily="34" charset="0"/>
              </a:rPr>
              <a:t>2023</a:t>
            </a:r>
            <a:br>
              <a:rPr lang="fr-FR" sz="3299"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ANTARGAZ PROPOSE </a:t>
            </a:r>
            <a:br>
              <a:rPr lang="fr-FR" sz="1000"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DU GAZ B PANE </a:t>
            </a:r>
            <a:br>
              <a:rPr lang="fr-FR" sz="1000"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EN CITERNE À DES CLIENTS </a:t>
            </a:r>
            <a:br>
              <a:rPr lang="fr-FR" sz="1000" dirty="0">
                <a:solidFill>
                  <a:srgbClr val="FFFFFF"/>
                </a:solidFill>
                <a:latin typeface="Arial Black" panose="020B0A04020102020204" pitchFamily="34" charset="0"/>
              </a:rPr>
            </a:br>
            <a:r>
              <a:rPr lang="fr-FR" sz="1000" dirty="0">
                <a:solidFill>
                  <a:srgbClr val="FFFFFF"/>
                </a:solidFill>
                <a:latin typeface="Arial Black" panose="020B0A04020102020204" pitchFamily="34" charset="0"/>
              </a:rPr>
              <a:t>PROFESSIONNELS</a:t>
            </a:r>
          </a:p>
        </p:txBody>
      </p:sp>
      <p:grpSp>
        <p:nvGrpSpPr>
          <p:cNvPr id="18" name="Groupe 17">
            <a:extLst>
              <a:ext uri="{FF2B5EF4-FFF2-40B4-BE49-F238E27FC236}">
                <a16:creationId xmlns:a16="http://schemas.microsoft.com/office/drawing/2014/main" id="{E4683604-5827-716D-6236-9CB112F86ADD}"/>
              </a:ext>
            </a:extLst>
          </p:cNvPr>
          <p:cNvGrpSpPr/>
          <p:nvPr/>
        </p:nvGrpSpPr>
        <p:grpSpPr>
          <a:xfrm>
            <a:off x="1460608" y="3574093"/>
            <a:ext cx="2976904" cy="1337016"/>
            <a:chOff x="5062316" y="4418872"/>
            <a:chExt cx="3163416" cy="1420784"/>
          </a:xfrm>
          <a:solidFill>
            <a:schemeClr val="accent4"/>
          </a:solidFill>
        </p:grpSpPr>
        <p:sp>
          <p:nvSpPr>
            <p:cNvPr id="43" name="Rectangle 42">
              <a:extLst>
                <a:ext uri="{FF2B5EF4-FFF2-40B4-BE49-F238E27FC236}">
                  <a16:creationId xmlns:a16="http://schemas.microsoft.com/office/drawing/2014/main" id="{8ECCC088-099F-78B5-4647-F989784B2A93}"/>
                </a:ext>
              </a:extLst>
            </p:cNvPr>
            <p:cNvSpPr/>
            <p:nvPr/>
          </p:nvSpPr>
          <p:spPr>
            <a:xfrm>
              <a:off x="5062316" y="4418872"/>
              <a:ext cx="3163416" cy="1420784"/>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ndParaRPr>
            </a:p>
            <a:p>
              <a:endParaRPr lang="fr-FR" sz="3600" dirty="0">
                <a:solidFill>
                  <a:schemeClr val="bg1">
                    <a:lumMod val="50000"/>
                  </a:schemeClr>
                </a:solidFill>
                <a:latin typeface="Calibri" panose="020F0502020204030204" pitchFamily="34" charset="0"/>
              </a:endParaRPr>
            </a:p>
          </p:txBody>
        </p:sp>
        <p:grpSp>
          <p:nvGrpSpPr>
            <p:cNvPr id="40" name="Groupe 39">
              <a:extLst>
                <a:ext uri="{FF2B5EF4-FFF2-40B4-BE49-F238E27FC236}">
                  <a16:creationId xmlns:a16="http://schemas.microsoft.com/office/drawing/2014/main" id="{4AE296A6-6EDA-7A33-08C5-0D6553570870}"/>
                </a:ext>
              </a:extLst>
            </p:cNvPr>
            <p:cNvGrpSpPr/>
            <p:nvPr/>
          </p:nvGrpSpPr>
          <p:grpSpPr>
            <a:xfrm>
              <a:off x="5177408" y="4519592"/>
              <a:ext cx="2941972" cy="1241558"/>
              <a:chOff x="3094095" y="1623764"/>
              <a:chExt cx="3135007" cy="1241558"/>
            </a:xfrm>
            <a:grpFill/>
          </p:grpSpPr>
          <p:sp>
            <p:nvSpPr>
              <p:cNvPr id="41" name="Rectangle 40">
                <a:extLst>
                  <a:ext uri="{FF2B5EF4-FFF2-40B4-BE49-F238E27FC236}">
                    <a16:creationId xmlns:a16="http://schemas.microsoft.com/office/drawing/2014/main" id="{3CF11EE7-F2F0-8B87-2A28-98FE574ED442}"/>
                  </a:ext>
                </a:extLst>
              </p:cNvPr>
              <p:cNvSpPr/>
              <p:nvPr/>
            </p:nvSpPr>
            <p:spPr>
              <a:xfrm>
                <a:off x="3097133" y="1623764"/>
                <a:ext cx="3131969" cy="124155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object 24">
                <a:extLst>
                  <a:ext uri="{FF2B5EF4-FFF2-40B4-BE49-F238E27FC236}">
                    <a16:creationId xmlns:a16="http://schemas.microsoft.com/office/drawing/2014/main" id="{BFEBC839-2E8E-ACF1-6E8E-1DE331298C17}"/>
                  </a:ext>
                </a:extLst>
              </p:cNvPr>
              <p:cNvSpPr txBox="1"/>
              <p:nvPr/>
            </p:nvSpPr>
            <p:spPr>
              <a:xfrm>
                <a:off x="3094095" y="1883793"/>
                <a:ext cx="2018529" cy="681834"/>
              </a:xfrm>
              <a:prstGeom prst="rect">
                <a:avLst/>
              </a:prstGeom>
              <a:noFill/>
            </p:spPr>
            <p:txBody>
              <a:bodyPr vert="horz" wrap="square" lIns="0" tIns="86789" rIns="0" bIns="0" rtlCol="0">
                <a:spAutoFit/>
              </a:bodyPr>
              <a:lstStyle/>
              <a:p>
                <a:pPr marL="190339">
                  <a:spcBef>
                    <a:spcPts val="683"/>
                  </a:spcBef>
                </a:pPr>
                <a:r>
                  <a:rPr lang="fr-FR" sz="1200" dirty="0">
                    <a:solidFill>
                      <a:srgbClr val="FFFFFF"/>
                    </a:solidFill>
                    <a:latin typeface="Arial Black" panose="020B0A04020102020204" pitchFamily="34" charset="0"/>
                  </a:rPr>
                  <a:t>LANCEMENT </a:t>
                </a:r>
                <a:br>
                  <a:rPr lang="fr-FR" sz="1200" dirty="0">
                    <a:solidFill>
                      <a:srgbClr val="FFFFFF"/>
                    </a:solidFill>
                    <a:latin typeface="Arial Black" panose="020B0A04020102020204" pitchFamily="34" charset="0"/>
                  </a:rPr>
                </a:br>
                <a:r>
                  <a:rPr lang="fr-FR" sz="1200" dirty="0">
                    <a:solidFill>
                      <a:srgbClr val="FFFFFF"/>
                    </a:solidFill>
                    <a:latin typeface="Arial Black" panose="020B0A04020102020204" pitchFamily="34" charset="0"/>
                  </a:rPr>
                  <a:t>DE LA PETITE</a:t>
                </a:r>
                <a:br>
                  <a:rPr lang="fr-FR" sz="1200" dirty="0">
                    <a:solidFill>
                      <a:srgbClr val="FFFFFF"/>
                    </a:solidFill>
                    <a:latin typeface="Arial Black" panose="020B0A04020102020204" pitchFamily="34" charset="0"/>
                  </a:rPr>
                </a:br>
                <a:r>
                  <a:rPr lang="fr-FR" sz="1200" dirty="0">
                    <a:solidFill>
                      <a:srgbClr val="FFFFFF"/>
                    </a:solidFill>
                    <a:latin typeface="Arial Black" panose="020B0A04020102020204" pitchFamily="34" charset="0"/>
                  </a:rPr>
                  <a:t>ELFI BIOPROPANE</a:t>
                </a:r>
              </a:p>
            </p:txBody>
          </p:sp>
        </p:grpSp>
        <p:pic>
          <p:nvPicPr>
            <p:cNvPr id="48" name="Image 47" descr="Une image contenant transport, tondeuse, électroménager, appareil de cuisine&#10;&#10;Description générée automatiquement">
              <a:extLst>
                <a:ext uri="{FF2B5EF4-FFF2-40B4-BE49-F238E27FC236}">
                  <a16:creationId xmlns:a16="http://schemas.microsoft.com/office/drawing/2014/main" id="{5F31880D-9B62-2E70-10ED-F7F8AD63C0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65730" y="4576450"/>
              <a:ext cx="969163" cy="1124595"/>
            </a:xfrm>
            <a:prstGeom prst="rect">
              <a:avLst/>
            </a:prstGeom>
            <a:grpFill/>
          </p:spPr>
        </p:pic>
      </p:grpSp>
      <p:sp>
        <p:nvSpPr>
          <p:cNvPr id="57" name="object 20">
            <a:extLst>
              <a:ext uri="{FF2B5EF4-FFF2-40B4-BE49-F238E27FC236}">
                <a16:creationId xmlns:a16="http://schemas.microsoft.com/office/drawing/2014/main" id="{C494E13B-E439-7B1E-8B82-698466108ACB}"/>
              </a:ext>
            </a:extLst>
          </p:cNvPr>
          <p:cNvSpPr txBox="1"/>
          <p:nvPr/>
        </p:nvSpPr>
        <p:spPr>
          <a:xfrm>
            <a:off x="1459065" y="1432716"/>
            <a:ext cx="1815620" cy="196149"/>
          </a:xfrm>
          <a:prstGeom prst="rect">
            <a:avLst/>
          </a:prstGeom>
        </p:spPr>
        <p:txBody>
          <a:bodyPr vert="horz" wrap="square" lIns="0" tIns="11372" rIns="0" bIns="0" rtlCol="0">
            <a:spAutoFit/>
          </a:bodyPr>
          <a:lstStyle/>
          <a:p>
            <a:pPr marL="265113" marR="4788" indent="-254000">
              <a:spcBef>
                <a:spcPts val="80"/>
              </a:spcBef>
              <a:buClr>
                <a:schemeClr val="bg2"/>
              </a:buClr>
              <a:buFont typeface="Wingdings" panose="05000000000000000000" pitchFamily="2" charset="2"/>
              <a:buChar char="à"/>
              <a:tabLst>
                <a:tab pos="265113" algn="l"/>
              </a:tabLst>
            </a:pPr>
            <a:r>
              <a:rPr lang="fr-FR" sz="1200" spc="-14" dirty="0">
                <a:solidFill>
                  <a:schemeClr val="accent1"/>
                </a:solidFill>
                <a:latin typeface="Arial" panose="020B0604020202020204" pitchFamily="34" charset="0"/>
                <a:cs typeface="Arial" panose="020B0604020202020204" pitchFamily="34" charset="0"/>
              </a:rPr>
              <a:t>Partenariat</a:t>
            </a:r>
            <a:endParaRPr lang="fr-FR" sz="1200" b="1" spc="-14" dirty="0">
              <a:solidFill>
                <a:srgbClr val="002060"/>
              </a:solidFill>
              <a:latin typeface="Arial" panose="020B0604020202020204" pitchFamily="34" charset="0"/>
              <a:cs typeface="Arial" panose="020B0604020202020204" pitchFamily="34" charset="0"/>
            </a:endParaRPr>
          </a:p>
        </p:txBody>
      </p:sp>
      <p:pic>
        <p:nvPicPr>
          <p:cNvPr id="59" name="Image 58">
            <a:extLst>
              <a:ext uri="{FF2B5EF4-FFF2-40B4-BE49-F238E27FC236}">
                <a16:creationId xmlns:a16="http://schemas.microsoft.com/office/drawing/2014/main" id="{15BE53B4-7613-6FF4-3422-1CD6EF63FC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60201" y="1356436"/>
            <a:ext cx="977230" cy="963702"/>
          </a:xfrm>
          <a:prstGeom prst="roundRect">
            <a:avLst>
              <a:gd name="adj" fmla="val 50000"/>
            </a:avLst>
          </a:prstGeom>
          <a:solidFill>
            <a:srgbClr val="FFFFFF">
              <a:shade val="85000"/>
            </a:srgbClr>
          </a:solidFill>
          <a:ln>
            <a:noFill/>
          </a:ln>
          <a:effectLst/>
        </p:spPr>
      </p:pic>
      <p:pic>
        <p:nvPicPr>
          <p:cNvPr id="60" name="Image 59">
            <a:extLst>
              <a:ext uri="{FF2B5EF4-FFF2-40B4-BE49-F238E27FC236}">
                <a16:creationId xmlns:a16="http://schemas.microsoft.com/office/drawing/2014/main" id="{FA43E25C-509A-D1E8-3DEC-FF0A0CF3CC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53746" y="1673773"/>
            <a:ext cx="1487636" cy="562821"/>
          </a:xfrm>
          <a:prstGeom prst="rect">
            <a:avLst/>
          </a:prstGeom>
        </p:spPr>
      </p:pic>
      <p:pic>
        <p:nvPicPr>
          <p:cNvPr id="62" name="Image 61">
            <a:extLst>
              <a:ext uri="{FF2B5EF4-FFF2-40B4-BE49-F238E27FC236}">
                <a16:creationId xmlns:a16="http://schemas.microsoft.com/office/drawing/2014/main" id="{669B23C6-16FF-FC43-F49C-D274F2362C7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76574" y="2515530"/>
            <a:ext cx="983570" cy="994542"/>
          </a:xfrm>
          <a:prstGeom prst="roundRect">
            <a:avLst>
              <a:gd name="adj" fmla="val 50000"/>
            </a:avLst>
          </a:prstGeom>
          <a:solidFill>
            <a:srgbClr val="FFFFFF">
              <a:shade val="85000"/>
            </a:srgbClr>
          </a:solidFill>
          <a:ln>
            <a:noFill/>
          </a:ln>
          <a:effectLst/>
        </p:spPr>
      </p:pic>
      <p:pic>
        <p:nvPicPr>
          <p:cNvPr id="31" name="object 7">
            <a:extLst>
              <a:ext uri="{FF2B5EF4-FFF2-40B4-BE49-F238E27FC236}">
                <a16:creationId xmlns:a16="http://schemas.microsoft.com/office/drawing/2014/main" id="{B9F7D30B-8802-E965-8C4A-0F102229AB3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3134" y="2848805"/>
            <a:ext cx="463607" cy="665486"/>
          </a:xfrm>
          <a:prstGeom prst="rect">
            <a:avLst/>
          </a:prstGeom>
        </p:spPr>
      </p:pic>
      <p:sp>
        <p:nvSpPr>
          <p:cNvPr id="32" name="object 20">
            <a:extLst>
              <a:ext uri="{FF2B5EF4-FFF2-40B4-BE49-F238E27FC236}">
                <a16:creationId xmlns:a16="http://schemas.microsoft.com/office/drawing/2014/main" id="{F7E72270-78D4-9F39-4D7D-92E0EB0609AA}"/>
              </a:ext>
            </a:extLst>
          </p:cNvPr>
          <p:cNvSpPr txBox="1"/>
          <p:nvPr/>
        </p:nvSpPr>
        <p:spPr>
          <a:xfrm>
            <a:off x="8230966" y="6106749"/>
            <a:ext cx="1265767" cy="226927"/>
          </a:xfrm>
          <a:prstGeom prst="rect">
            <a:avLst/>
          </a:prstGeom>
        </p:spPr>
        <p:txBody>
          <a:bodyPr vert="horz" wrap="square" lIns="0" tIns="11372" rIns="0" bIns="0" rtlCol="0">
            <a:spAutoFit/>
          </a:bodyPr>
          <a:lstStyle/>
          <a:p>
            <a:pPr marL="11113" marR="4788">
              <a:spcBef>
                <a:spcPts val="80"/>
              </a:spcBef>
              <a:buClr>
                <a:schemeClr val="bg2"/>
              </a:buClr>
              <a:tabLst>
                <a:tab pos="265113" algn="l"/>
              </a:tabLst>
            </a:pPr>
            <a:r>
              <a:rPr lang="fr-FR" sz="1400" spc="-14" dirty="0">
                <a:solidFill>
                  <a:schemeClr val="bg1"/>
                </a:solidFill>
                <a:latin typeface="Arial Black" panose="020B0A04020102020204" pitchFamily="34" charset="0"/>
                <a:cs typeface="Arial" panose="020B0604020202020204" pitchFamily="34" charset="0"/>
              </a:rPr>
              <a:t>Lancement</a:t>
            </a:r>
          </a:p>
        </p:txBody>
      </p:sp>
      <p:sp>
        <p:nvSpPr>
          <p:cNvPr id="45" name="Date Placeholder 3">
            <a:extLst>
              <a:ext uri="{FF2B5EF4-FFF2-40B4-BE49-F238E27FC236}">
                <a16:creationId xmlns:a16="http://schemas.microsoft.com/office/drawing/2014/main" id="{8C93C0B3-2CA2-65AD-FFA9-1DE635AA6326}"/>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46" name="Ellipse 45">
            <a:extLst>
              <a:ext uri="{FF2B5EF4-FFF2-40B4-BE49-F238E27FC236}">
                <a16:creationId xmlns:a16="http://schemas.microsoft.com/office/drawing/2014/main" id="{C75B9047-F49A-C86F-77A7-DA6A4E02CD41}"/>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space réservé du numéro de diapositive 2">
            <a:extLst>
              <a:ext uri="{FF2B5EF4-FFF2-40B4-BE49-F238E27FC236}">
                <a16:creationId xmlns:a16="http://schemas.microsoft.com/office/drawing/2014/main" id="{7AF6521C-342B-9369-B164-B62A64A0FB1C}"/>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21</a:t>
            </a:fld>
            <a:endParaRPr lang="fr-FR" dirty="0">
              <a:solidFill>
                <a:schemeClr val="accent1"/>
              </a:solidFill>
            </a:endParaRPr>
          </a:p>
        </p:txBody>
      </p:sp>
      <p:pic>
        <p:nvPicPr>
          <p:cNvPr id="15" name="Image 14">
            <a:extLst>
              <a:ext uri="{FF2B5EF4-FFF2-40B4-BE49-F238E27FC236}">
                <a16:creationId xmlns:a16="http://schemas.microsoft.com/office/drawing/2014/main" id="{054E8509-80EE-883C-3953-DF4045E02C6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936730" y="4832297"/>
            <a:ext cx="1022944" cy="1004251"/>
          </a:xfrm>
          <a:prstGeom prst="roundRect">
            <a:avLst>
              <a:gd name="adj" fmla="val 50000"/>
            </a:avLst>
          </a:prstGeom>
          <a:solidFill>
            <a:srgbClr val="FFFFFF">
              <a:shade val="85000"/>
            </a:srgbClr>
          </a:solidFill>
          <a:ln>
            <a:noFill/>
          </a:ln>
          <a:effectLst/>
        </p:spPr>
      </p:pic>
      <p:sp>
        <p:nvSpPr>
          <p:cNvPr id="24" name="object 20">
            <a:extLst>
              <a:ext uri="{FF2B5EF4-FFF2-40B4-BE49-F238E27FC236}">
                <a16:creationId xmlns:a16="http://schemas.microsoft.com/office/drawing/2014/main" id="{7ACAE1E4-E9D5-D900-CFD9-AD60966A0DA9}"/>
              </a:ext>
            </a:extLst>
          </p:cNvPr>
          <p:cNvSpPr txBox="1"/>
          <p:nvPr/>
        </p:nvSpPr>
        <p:spPr>
          <a:xfrm>
            <a:off x="1488631" y="2451240"/>
            <a:ext cx="2110427" cy="565481"/>
          </a:xfrm>
          <a:prstGeom prst="rect">
            <a:avLst/>
          </a:prstGeom>
        </p:spPr>
        <p:txBody>
          <a:bodyPr vert="horz" wrap="square" lIns="0" tIns="11372" rIns="0" bIns="0" rtlCol="0">
            <a:spAutoFit/>
          </a:bodyPr>
          <a:lstStyle>
            <a:defPPr>
              <a:defRPr lang="fr-FR"/>
            </a:defPPr>
            <a:lvl1pPr marL="265113" marR="4788" indent="-254000">
              <a:spcBef>
                <a:spcPts val="80"/>
              </a:spcBef>
              <a:buClr>
                <a:schemeClr val="bg2"/>
              </a:buClr>
              <a:buFont typeface="Wingdings" panose="05000000000000000000" pitchFamily="2" charset="2"/>
              <a:buChar char="à"/>
              <a:tabLst>
                <a:tab pos="265113" algn="l"/>
              </a:tabLst>
              <a:defRPr sz="1200" spc="-14">
                <a:solidFill>
                  <a:schemeClr val="accent1"/>
                </a:solidFill>
                <a:latin typeface="Arial" panose="020B0604020202020204" pitchFamily="34" charset="0"/>
                <a:cs typeface="Arial" panose="020B0604020202020204" pitchFamily="34" charset="0"/>
              </a:defRPr>
            </a:lvl1pPr>
          </a:lstStyle>
          <a:p>
            <a:r>
              <a:rPr lang="fr-FR" dirty="0"/>
              <a:t>Partenaire  de l’équipe</a:t>
            </a:r>
            <a:br>
              <a:rPr lang="fr-FR" b="1" dirty="0">
                <a:solidFill>
                  <a:srgbClr val="001E59"/>
                </a:solidFill>
              </a:rPr>
            </a:br>
            <a:r>
              <a:rPr lang="fr-FR" b="1" dirty="0">
                <a:solidFill>
                  <a:srgbClr val="001E59"/>
                </a:solidFill>
              </a:rPr>
              <a:t> féminine de rugby  </a:t>
            </a:r>
            <a:br>
              <a:rPr lang="fr-FR" b="1" dirty="0">
                <a:solidFill>
                  <a:srgbClr val="001E59"/>
                </a:solidFill>
              </a:rPr>
            </a:br>
            <a:r>
              <a:rPr lang="fr-FR" b="1" dirty="0">
                <a:solidFill>
                  <a:srgbClr val="001E59"/>
                </a:solidFill>
              </a:rPr>
              <a:t>Stade Villeneuvois</a:t>
            </a:r>
          </a:p>
        </p:txBody>
      </p:sp>
      <p:grpSp>
        <p:nvGrpSpPr>
          <p:cNvPr id="10" name="Groupe 9">
            <a:extLst>
              <a:ext uri="{FF2B5EF4-FFF2-40B4-BE49-F238E27FC236}">
                <a16:creationId xmlns:a16="http://schemas.microsoft.com/office/drawing/2014/main" id="{19826171-0D93-A0EA-A34D-074C47A610DD}"/>
              </a:ext>
            </a:extLst>
          </p:cNvPr>
          <p:cNvGrpSpPr/>
          <p:nvPr/>
        </p:nvGrpSpPr>
        <p:grpSpPr>
          <a:xfrm>
            <a:off x="4678150" y="1318608"/>
            <a:ext cx="3561262" cy="1385427"/>
            <a:chOff x="4691712" y="2910125"/>
            <a:chExt cx="3561262" cy="1385427"/>
          </a:xfrm>
        </p:grpSpPr>
        <p:sp>
          <p:nvSpPr>
            <p:cNvPr id="63" name="Rectangle 62">
              <a:extLst>
                <a:ext uri="{FF2B5EF4-FFF2-40B4-BE49-F238E27FC236}">
                  <a16:creationId xmlns:a16="http://schemas.microsoft.com/office/drawing/2014/main" id="{5A3CB8DC-A696-8368-6CB0-4B1706A70269}"/>
                </a:ext>
              </a:extLst>
            </p:cNvPr>
            <p:cNvSpPr>
              <a:spLocks noChangeAspect="1"/>
            </p:cNvSpPr>
            <p:nvPr/>
          </p:nvSpPr>
          <p:spPr>
            <a:xfrm>
              <a:off x="4691712" y="2910125"/>
              <a:ext cx="3561262" cy="1385427"/>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190500" dist="165100" dir="4200000" algn="t" rotWithShape="0">
                <a:prstClr val="black">
                  <a:alpha val="4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3600" dirty="0">
                <a:solidFill>
                  <a:schemeClr val="bg1">
                    <a:lumMod val="50000"/>
                  </a:schemeClr>
                </a:solidFill>
                <a:latin typeface="Calibri" panose="020F0502020204030204" pitchFamily="34" charset="0"/>
                <a:ea typeface="Calibri" panose="020F0502020204030204" pitchFamily="34" charset="0"/>
              </a:endParaRPr>
            </a:p>
            <a:p>
              <a:endParaRPr lang="fr-FR" dirty="0">
                <a:solidFill>
                  <a:schemeClr val="tx1"/>
                </a:solidFill>
                <a:latin typeface="Calibri" panose="020F0502020204030204" pitchFamily="34" charset="0"/>
                <a:ea typeface="Calibri" panose="020F0502020204030204" pitchFamily="34" charset="0"/>
              </a:endParaRPr>
            </a:p>
          </p:txBody>
        </p:sp>
        <p:sp>
          <p:nvSpPr>
            <p:cNvPr id="30" name="Rectangle 29">
              <a:extLst>
                <a:ext uri="{FF2B5EF4-FFF2-40B4-BE49-F238E27FC236}">
                  <a16:creationId xmlns:a16="http://schemas.microsoft.com/office/drawing/2014/main" id="{E9C21FDB-8048-07B2-373D-AE40885E9AD7}"/>
                </a:ext>
              </a:extLst>
            </p:cNvPr>
            <p:cNvSpPr/>
            <p:nvPr/>
          </p:nvSpPr>
          <p:spPr>
            <a:xfrm>
              <a:off x="4792579" y="3030714"/>
              <a:ext cx="2369476" cy="1177956"/>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object 20">
              <a:extLst>
                <a:ext uri="{FF2B5EF4-FFF2-40B4-BE49-F238E27FC236}">
                  <a16:creationId xmlns:a16="http://schemas.microsoft.com/office/drawing/2014/main" id="{4DB654DA-B02C-A688-703D-D218D6578918}"/>
                </a:ext>
              </a:extLst>
            </p:cNvPr>
            <p:cNvSpPr txBox="1"/>
            <p:nvPr/>
          </p:nvSpPr>
          <p:spPr>
            <a:xfrm>
              <a:off x="4908868" y="3168753"/>
              <a:ext cx="2096770" cy="934813"/>
            </a:xfrm>
            <a:prstGeom prst="rect">
              <a:avLst/>
            </a:prstGeom>
          </p:spPr>
          <p:txBody>
            <a:bodyPr vert="horz" wrap="square" lIns="0" tIns="11372" rIns="0" bIns="0" rtlCol="0">
              <a:spAutoFit/>
            </a:bodyPr>
            <a:lstStyle/>
            <a:p>
              <a:pPr marL="11113" marR="4788">
                <a:spcBef>
                  <a:spcPts val="80"/>
                </a:spcBef>
                <a:buClr>
                  <a:schemeClr val="bg2"/>
                </a:buClr>
                <a:tabLst>
                  <a:tab pos="265113" algn="l"/>
                </a:tabLst>
              </a:pPr>
              <a:r>
                <a:rPr lang="fr-FR" sz="1000" b="1" dirty="0">
                  <a:solidFill>
                    <a:schemeClr val="bg1"/>
                  </a:solidFill>
                  <a:latin typeface="Arial Black" panose="020B0A04020102020204" pitchFamily="34" charset="0"/>
                  <a:cs typeface="Arial" panose="020B0604020202020204" pitchFamily="34" charset="0"/>
                </a:rPr>
                <a:t>ANTARGAZ</a:t>
              </a:r>
              <a:br>
                <a:rPr lang="fr-FR" sz="1000" b="1" dirty="0">
                  <a:solidFill>
                    <a:schemeClr val="bg1"/>
                  </a:solidFill>
                  <a:latin typeface="Arial Black" panose="020B0A04020102020204" pitchFamily="34" charset="0"/>
                  <a:cs typeface="Arial" panose="020B0604020202020204" pitchFamily="34" charset="0"/>
                </a:rPr>
              </a:br>
              <a:r>
                <a:rPr lang="fr-FR" sz="1000" cap="all" dirty="0">
                  <a:solidFill>
                    <a:schemeClr val="bg1"/>
                  </a:solidFill>
                  <a:latin typeface="Arial Black" panose="020B0A04020102020204" pitchFamily="34" charset="0"/>
                  <a:cs typeface="Arial" panose="020B0604020202020204" pitchFamily="34" charset="0"/>
                </a:rPr>
                <a:t>s’engage à réduire </a:t>
              </a:r>
              <a:br>
                <a:rPr lang="fr-FR" sz="1000" cap="all" dirty="0">
                  <a:solidFill>
                    <a:schemeClr val="bg1"/>
                  </a:solidFill>
                  <a:latin typeface="Arial Black" panose="020B0A04020102020204" pitchFamily="34" charset="0"/>
                  <a:cs typeface="Arial" panose="020B0604020202020204" pitchFamily="34" charset="0"/>
                </a:rPr>
              </a:br>
              <a:r>
                <a:rPr lang="fr-FR" sz="1000" cap="all" dirty="0">
                  <a:solidFill>
                    <a:schemeClr val="bg1"/>
                  </a:solidFill>
                  <a:latin typeface="Arial Black" panose="020B0A04020102020204" pitchFamily="34" charset="0"/>
                  <a:cs typeface="Arial" panose="020B0604020202020204" pitchFamily="34" charset="0"/>
                </a:rPr>
                <a:t>les émissions CO</a:t>
              </a:r>
              <a:r>
                <a:rPr lang="fr-FR" sz="1000" cap="all" baseline="-25000" dirty="0">
                  <a:solidFill>
                    <a:schemeClr val="bg1"/>
                  </a:solidFill>
                  <a:latin typeface="Arial Black" panose="020B0A04020102020204" pitchFamily="34" charset="0"/>
                  <a:cs typeface="Arial" panose="020B0604020202020204" pitchFamily="34" charset="0"/>
                </a:rPr>
                <a:t>2</a:t>
              </a:r>
              <a:r>
                <a:rPr lang="fr-FR" sz="1000" cap="all" dirty="0">
                  <a:solidFill>
                    <a:schemeClr val="bg1"/>
                  </a:solidFill>
                  <a:latin typeface="Arial Black" panose="020B0A04020102020204" pitchFamily="34" charset="0"/>
                  <a:cs typeface="Arial" panose="020B0604020202020204" pitchFamily="34" charset="0"/>
                </a:rPr>
                <a:t> </a:t>
              </a:r>
              <a:br>
                <a:rPr lang="fr-FR" sz="1000" cap="all" dirty="0">
                  <a:solidFill>
                    <a:schemeClr val="bg1"/>
                  </a:solidFill>
                  <a:latin typeface="Arial Black" panose="020B0A04020102020204" pitchFamily="34" charset="0"/>
                  <a:cs typeface="Arial" panose="020B0604020202020204" pitchFamily="34" charset="0"/>
                </a:rPr>
              </a:br>
              <a:r>
                <a:rPr lang="fr-FR" sz="1000" cap="all" dirty="0">
                  <a:solidFill>
                    <a:schemeClr val="bg1"/>
                  </a:solidFill>
                  <a:latin typeface="Arial Black" panose="020B0A04020102020204" pitchFamily="34" charset="0"/>
                  <a:cs typeface="Arial" panose="020B0604020202020204" pitchFamily="34" charset="0"/>
                </a:rPr>
                <a:t>de sa chaine </a:t>
              </a:r>
              <a:br>
                <a:rPr lang="fr-FR" sz="1000" cap="all" dirty="0">
                  <a:solidFill>
                    <a:schemeClr val="bg1"/>
                  </a:solidFill>
                  <a:latin typeface="Arial Black" panose="020B0A04020102020204" pitchFamily="34" charset="0"/>
                  <a:cs typeface="Arial" panose="020B0604020202020204" pitchFamily="34" charset="0"/>
                </a:rPr>
              </a:br>
              <a:r>
                <a:rPr lang="fr-FR" sz="1000" cap="all" dirty="0">
                  <a:solidFill>
                    <a:schemeClr val="bg1"/>
                  </a:solidFill>
                  <a:latin typeface="Arial Black" panose="020B0A04020102020204" pitchFamily="34" charset="0"/>
                  <a:cs typeface="Arial" panose="020B0604020202020204" pitchFamily="34" charset="0"/>
                </a:rPr>
                <a:t>logistique</a:t>
              </a:r>
              <a:br>
                <a:rPr lang="fr-FR" sz="1000" cap="all" dirty="0">
                  <a:solidFill>
                    <a:schemeClr val="bg1"/>
                  </a:solidFill>
                  <a:latin typeface="Arial Black" panose="020B0A04020102020204" pitchFamily="34" charset="0"/>
                  <a:cs typeface="Arial" panose="020B0604020202020204" pitchFamily="34" charset="0"/>
                </a:rPr>
              </a:br>
              <a:r>
                <a:rPr lang="fr-FR" sz="1000" cap="all" dirty="0">
                  <a:solidFill>
                    <a:schemeClr val="bg1"/>
                  </a:solidFill>
                  <a:latin typeface="Arial Black" panose="020B0A04020102020204" pitchFamily="34" charset="0"/>
                  <a:cs typeface="Arial" panose="020B0604020202020204" pitchFamily="34" charset="0"/>
                </a:rPr>
                <a:t>de 25% en 3 ans</a:t>
              </a:r>
            </a:p>
          </p:txBody>
        </p:sp>
        <p:sp>
          <p:nvSpPr>
            <p:cNvPr id="33" name="Rectangle 32">
              <a:extLst>
                <a:ext uri="{FF2B5EF4-FFF2-40B4-BE49-F238E27FC236}">
                  <a16:creationId xmlns:a16="http://schemas.microsoft.com/office/drawing/2014/main" id="{B699ACB2-D02F-BA59-E3CE-F359EEF61717}"/>
                </a:ext>
              </a:extLst>
            </p:cNvPr>
            <p:cNvSpPr/>
            <p:nvPr/>
          </p:nvSpPr>
          <p:spPr>
            <a:xfrm>
              <a:off x="6826102" y="3010361"/>
              <a:ext cx="1339703" cy="1200131"/>
            </a:xfrm>
            <a:prstGeom prst="rect">
              <a:avLst/>
            </a:prstGeom>
            <a:gradFill>
              <a:gsLst>
                <a:gs pos="43000">
                  <a:schemeClr val="bg1"/>
                </a:gs>
                <a:gs pos="100000">
                  <a:schemeClr val="bg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logo, Graphique, Police, texte&#10;&#10;Description générée automatiquement">
              <a:extLst>
                <a:ext uri="{FF2B5EF4-FFF2-40B4-BE49-F238E27FC236}">
                  <a16:creationId xmlns:a16="http://schemas.microsoft.com/office/drawing/2014/main" id="{73568644-BC03-5161-2D4C-87D6E5E9900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09752" y="3074779"/>
              <a:ext cx="937138" cy="601999"/>
            </a:xfrm>
            <a:prstGeom prst="rect">
              <a:avLst/>
            </a:prstGeom>
          </p:spPr>
        </p:pic>
        <p:pic>
          <p:nvPicPr>
            <p:cNvPr id="8" name="Image 7" descr="Une image contenant texte, Police, Graphique, logo&#10;&#10;Description générée automatiquement">
              <a:extLst>
                <a:ext uri="{FF2B5EF4-FFF2-40B4-BE49-F238E27FC236}">
                  <a16:creationId xmlns:a16="http://schemas.microsoft.com/office/drawing/2014/main" id="{5318F05D-BFF6-A742-7379-DC610AAF228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60906" y="3745693"/>
              <a:ext cx="1003300" cy="406875"/>
            </a:xfrm>
            <a:prstGeom prst="rect">
              <a:avLst/>
            </a:prstGeom>
          </p:spPr>
        </p:pic>
      </p:grpSp>
      <p:cxnSp>
        <p:nvCxnSpPr>
          <p:cNvPr id="2" name="Connecteur droit 1">
            <a:extLst>
              <a:ext uri="{FF2B5EF4-FFF2-40B4-BE49-F238E27FC236}">
                <a16:creationId xmlns:a16="http://schemas.microsoft.com/office/drawing/2014/main" id="{559C2D89-6C9D-B1DA-D297-B153240E29BF}"/>
              </a:ext>
            </a:extLst>
          </p:cNvPr>
          <p:cNvCxnSpPr>
            <a:cxnSpLocks/>
          </p:cNvCxnSpPr>
          <p:nvPr/>
        </p:nvCxnSpPr>
        <p:spPr>
          <a:xfrm>
            <a:off x="0" y="560918"/>
            <a:ext cx="1297172"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pic>
        <p:nvPicPr>
          <p:cNvPr id="65" name="Image 64" descr="Une image contenant Police, Graphique, texte, graphisme&#10;&#10;Description générée automatiquement">
            <a:extLst>
              <a:ext uri="{FF2B5EF4-FFF2-40B4-BE49-F238E27FC236}">
                <a16:creationId xmlns:a16="http://schemas.microsoft.com/office/drawing/2014/main" id="{D84ACCEB-1475-5B57-B6B9-FAAD936652C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89910" y="4708460"/>
            <a:ext cx="1492932" cy="433558"/>
          </a:xfrm>
          <a:prstGeom prst="rect">
            <a:avLst/>
          </a:prstGeom>
        </p:spPr>
      </p:pic>
      <p:sp>
        <p:nvSpPr>
          <p:cNvPr id="74" name="object 20">
            <a:extLst>
              <a:ext uri="{FF2B5EF4-FFF2-40B4-BE49-F238E27FC236}">
                <a16:creationId xmlns:a16="http://schemas.microsoft.com/office/drawing/2014/main" id="{B2E64016-6C40-6063-2627-5C7025FA0641}"/>
              </a:ext>
            </a:extLst>
          </p:cNvPr>
          <p:cNvSpPr txBox="1"/>
          <p:nvPr/>
        </p:nvSpPr>
        <p:spPr>
          <a:xfrm>
            <a:off x="6211556" y="5264393"/>
            <a:ext cx="1791951" cy="565481"/>
          </a:xfrm>
          <a:prstGeom prst="rect">
            <a:avLst/>
          </a:prstGeom>
        </p:spPr>
        <p:txBody>
          <a:bodyPr vert="horz" wrap="square" lIns="0" tIns="11372" rIns="0" bIns="0" rtlCol="0">
            <a:spAutoFit/>
          </a:bodyPr>
          <a:lstStyle/>
          <a:p>
            <a:pPr marL="11113" marR="4788">
              <a:spcBef>
                <a:spcPts val="80"/>
              </a:spcBef>
              <a:buClr>
                <a:schemeClr val="bg2"/>
              </a:buClr>
              <a:tabLst>
                <a:tab pos="265113" algn="l"/>
              </a:tabLst>
            </a:pPr>
            <a:r>
              <a:rPr lang="fr-FR" sz="1200" b="1" spc="-14" dirty="0">
                <a:solidFill>
                  <a:schemeClr val="accent1"/>
                </a:solidFill>
                <a:latin typeface="Arial" panose="020B0604020202020204" pitchFamily="34" charset="0"/>
                <a:cs typeface="Arial" panose="020B0604020202020204" pitchFamily="34" charset="0"/>
              </a:rPr>
              <a:t>pour accompagner</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les professionnels </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dans leur décarbonation</a:t>
            </a:r>
          </a:p>
        </p:txBody>
      </p:sp>
      <p:sp>
        <p:nvSpPr>
          <p:cNvPr id="75" name="object 20">
            <a:extLst>
              <a:ext uri="{FF2B5EF4-FFF2-40B4-BE49-F238E27FC236}">
                <a16:creationId xmlns:a16="http://schemas.microsoft.com/office/drawing/2014/main" id="{90D49711-333A-7B76-32A6-87DEB190EF63}"/>
              </a:ext>
            </a:extLst>
          </p:cNvPr>
          <p:cNvSpPr txBox="1"/>
          <p:nvPr/>
        </p:nvSpPr>
        <p:spPr>
          <a:xfrm>
            <a:off x="8712152" y="1555987"/>
            <a:ext cx="1655528" cy="473148"/>
          </a:xfrm>
          <a:prstGeom prst="rect">
            <a:avLst/>
          </a:prstGeom>
        </p:spPr>
        <p:txBody>
          <a:bodyPr vert="horz" wrap="square" lIns="0" tIns="11372" rIns="0" bIns="0" rtlCol="0">
            <a:spAutoFit/>
          </a:bodyPr>
          <a:lstStyle>
            <a:defPPr>
              <a:defRPr lang="fr-FR"/>
            </a:defPPr>
            <a:lvl1pPr marL="11113" marR="4788">
              <a:spcBef>
                <a:spcPts val="80"/>
              </a:spcBef>
              <a:buClr>
                <a:schemeClr val="bg2"/>
              </a:buClr>
              <a:tabLst>
                <a:tab pos="265113" algn="l"/>
              </a:tabLst>
              <a:defRPr sz="1000" b="1">
                <a:solidFill>
                  <a:schemeClr val="bg1"/>
                </a:solidFill>
                <a:latin typeface="Arial Black" panose="020B0A04020102020204" pitchFamily="34" charset="0"/>
                <a:cs typeface="Arial" panose="020B0604020202020204" pitchFamily="34" charset="0"/>
              </a:defRPr>
            </a:lvl1pPr>
          </a:lstStyle>
          <a:p>
            <a:r>
              <a:rPr lang="fr-FR" dirty="0"/>
              <a:t>NOUVEAU PARTENARIAT HECTOR DENAYER</a:t>
            </a:r>
          </a:p>
        </p:txBody>
      </p:sp>
      <p:pic>
        <p:nvPicPr>
          <p:cNvPr id="76" name="Image 75">
            <a:extLst>
              <a:ext uri="{FF2B5EF4-FFF2-40B4-BE49-F238E27FC236}">
                <a16:creationId xmlns:a16="http://schemas.microsoft.com/office/drawing/2014/main" id="{B0B2AFCB-B898-5C8B-D204-06209D0B6F37}"/>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733797" y="2038981"/>
            <a:ext cx="1086468" cy="411046"/>
          </a:xfrm>
          <a:prstGeom prst="rect">
            <a:avLst/>
          </a:prstGeom>
        </p:spPr>
      </p:pic>
      <p:sp>
        <p:nvSpPr>
          <p:cNvPr id="79" name="object 20">
            <a:extLst>
              <a:ext uri="{FF2B5EF4-FFF2-40B4-BE49-F238E27FC236}">
                <a16:creationId xmlns:a16="http://schemas.microsoft.com/office/drawing/2014/main" id="{6C9A09C3-1465-7CEF-E857-86F5065E324D}"/>
              </a:ext>
            </a:extLst>
          </p:cNvPr>
          <p:cNvSpPr txBox="1"/>
          <p:nvPr/>
        </p:nvSpPr>
        <p:spPr>
          <a:xfrm>
            <a:off x="4756080" y="3307670"/>
            <a:ext cx="2312168" cy="565481"/>
          </a:xfrm>
          <a:prstGeom prst="rect">
            <a:avLst/>
          </a:prstGeom>
        </p:spPr>
        <p:txBody>
          <a:bodyPr vert="horz" wrap="square" lIns="0" tIns="11372" rIns="0" bIns="0" rtlCol="0">
            <a:spAutoFit/>
          </a:bodyPr>
          <a:lstStyle/>
          <a:p>
            <a:pPr marL="265113" marR="4788" indent="-254000">
              <a:spcBef>
                <a:spcPts val="80"/>
              </a:spcBef>
              <a:buClr>
                <a:schemeClr val="bg2"/>
              </a:buClr>
              <a:buFont typeface="Wingdings" panose="05000000000000000000" pitchFamily="2" charset="2"/>
              <a:buChar char="à"/>
              <a:tabLst>
                <a:tab pos="265113" algn="l"/>
              </a:tabLst>
            </a:pPr>
            <a:r>
              <a:rPr lang="fr-FR" sz="1200" spc="-14" dirty="0">
                <a:solidFill>
                  <a:schemeClr val="accent1"/>
                </a:solidFill>
                <a:latin typeface="Arial" panose="020B0604020202020204" pitchFamily="34" charset="0"/>
                <a:cs typeface="Arial" panose="020B0604020202020204" pitchFamily="34" charset="0"/>
              </a:rPr>
              <a:t>Partenariat afin de sensibiliser à la </a:t>
            </a:r>
            <a:r>
              <a:rPr lang="fr-FR" sz="1200" b="1" spc="-14" dirty="0">
                <a:solidFill>
                  <a:srgbClr val="002060"/>
                </a:solidFill>
                <a:latin typeface="Arial" panose="020B0604020202020204" pitchFamily="34" charset="0"/>
                <a:cs typeface="Arial" panose="020B0604020202020204" pitchFamily="34" charset="0"/>
              </a:rPr>
              <a:t>restitution de bouteilles de gaz inutilisées</a:t>
            </a:r>
          </a:p>
        </p:txBody>
      </p:sp>
      <p:pic>
        <p:nvPicPr>
          <p:cNvPr id="81" name="Image 80" descr="Une image contenant texte, Graphique, graphisme, Police&#10;&#10;Description générée automatiquement">
            <a:extLst>
              <a:ext uri="{FF2B5EF4-FFF2-40B4-BE49-F238E27FC236}">
                <a16:creationId xmlns:a16="http://schemas.microsoft.com/office/drawing/2014/main" id="{D99F5676-2BBA-757D-75E7-6A96C5E9DC4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925938" y="3321141"/>
            <a:ext cx="1068383" cy="778979"/>
          </a:xfrm>
          <a:prstGeom prst="rect">
            <a:avLst/>
          </a:prstGeom>
        </p:spPr>
      </p:pic>
      <p:grpSp>
        <p:nvGrpSpPr>
          <p:cNvPr id="83" name="Groupe 82">
            <a:extLst>
              <a:ext uri="{FF2B5EF4-FFF2-40B4-BE49-F238E27FC236}">
                <a16:creationId xmlns:a16="http://schemas.microsoft.com/office/drawing/2014/main" id="{37073A48-8360-F254-35FC-DEB349978597}"/>
              </a:ext>
            </a:extLst>
          </p:cNvPr>
          <p:cNvGrpSpPr/>
          <p:nvPr/>
        </p:nvGrpSpPr>
        <p:grpSpPr>
          <a:xfrm>
            <a:off x="5867828" y="3540874"/>
            <a:ext cx="1126390" cy="1030017"/>
            <a:chOff x="-1341274" y="604777"/>
            <a:chExt cx="2130530" cy="1906054"/>
          </a:xfrm>
        </p:grpSpPr>
        <p:pic>
          <p:nvPicPr>
            <p:cNvPr id="84" name="Image 83" descr="Une image contenant dessin humoristique&#10;&#10;Description générée automatiquement">
              <a:extLst>
                <a:ext uri="{FF2B5EF4-FFF2-40B4-BE49-F238E27FC236}">
                  <a16:creationId xmlns:a16="http://schemas.microsoft.com/office/drawing/2014/main" id="{D21218BE-2DF9-21D6-5335-F656F6AD49B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30951" y="604777"/>
              <a:ext cx="1620207" cy="1906054"/>
            </a:xfrm>
            <a:prstGeom prst="rect">
              <a:avLst/>
            </a:prstGeom>
          </p:spPr>
        </p:pic>
        <p:grpSp>
          <p:nvGrpSpPr>
            <p:cNvPr id="85" name="Groupe 84">
              <a:extLst>
                <a:ext uri="{FF2B5EF4-FFF2-40B4-BE49-F238E27FC236}">
                  <a16:creationId xmlns:a16="http://schemas.microsoft.com/office/drawing/2014/main" id="{AFB40D3B-2962-F9DB-82BC-0CA6498FA15D}"/>
                </a:ext>
              </a:extLst>
            </p:cNvPr>
            <p:cNvGrpSpPr/>
            <p:nvPr/>
          </p:nvGrpSpPr>
          <p:grpSpPr>
            <a:xfrm>
              <a:off x="-1341274" y="1211394"/>
              <a:ext cx="738553" cy="1085804"/>
              <a:chOff x="-1572" y="488380"/>
              <a:chExt cx="738553" cy="1085804"/>
            </a:xfrm>
          </p:grpSpPr>
          <p:pic>
            <p:nvPicPr>
              <p:cNvPr id="86" name="Image 85" descr="Une image contenant Graphique, conception&#10;&#10;Description générée automatiquement">
                <a:extLst>
                  <a:ext uri="{FF2B5EF4-FFF2-40B4-BE49-F238E27FC236}">
                    <a16:creationId xmlns:a16="http://schemas.microsoft.com/office/drawing/2014/main" id="{C59FAA7A-D622-C529-977A-41DC36F8AAC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572" y="488380"/>
                <a:ext cx="738553" cy="1085804"/>
              </a:xfrm>
              <a:prstGeom prst="rect">
                <a:avLst/>
              </a:prstGeom>
            </p:spPr>
          </p:pic>
          <p:pic>
            <p:nvPicPr>
              <p:cNvPr id="87" name="Image 86" descr="Une image contenant Graphique, symbole, Police, graphisme&#10;&#10;Description générée automatiquement">
                <a:extLst>
                  <a:ext uri="{FF2B5EF4-FFF2-40B4-BE49-F238E27FC236}">
                    <a16:creationId xmlns:a16="http://schemas.microsoft.com/office/drawing/2014/main" id="{283FC9A7-F177-0672-2A6A-B6AFF19C91AC}"/>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786" y="778445"/>
                <a:ext cx="508773" cy="510267"/>
              </a:xfrm>
              <a:prstGeom prst="rect">
                <a:avLst/>
              </a:prstGeom>
            </p:spPr>
          </p:pic>
        </p:grpSp>
      </p:grpSp>
      <p:sp>
        <p:nvSpPr>
          <p:cNvPr id="13" name="object 20">
            <a:extLst>
              <a:ext uri="{FF2B5EF4-FFF2-40B4-BE49-F238E27FC236}">
                <a16:creationId xmlns:a16="http://schemas.microsoft.com/office/drawing/2014/main" id="{DCA41301-53A9-0E31-606D-9CAB4AE15885}"/>
              </a:ext>
            </a:extLst>
          </p:cNvPr>
          <p:cNvSpPr txBox="1"/>
          <p:nvPr/>
        </p:nvSpPr>
        <p:spPr>
          <a:xfrm>
            <a:off x="1461083" y="866806"/>
            <a:ext cx="2448959" cy="442370"/>
          </a:xfrm>
          <a:prstGeom prst="rect">
            <a:avLst/>
          </a:prstGeom>
        </p:spPr>
        <p:txBody>
          <a:bodyPr vert="horz" wrap="square" lIns="0" tIns="11372" rIns="0" bIns="0" rtlCol="0">
            <a:spAutoFit/>
          </a:bodyPr>
          <a:lstStyle/>
          <a:p>
            <a:pPr marL="11971"/>
            <a:r>
              <a:rPr lang="fr-FR" sz="2800" dirty="0">
                <a:solidFill>
                  <a:schemeClr val="bg2">
                    <a:lumMod val="75000"/>
                  </a:schemeClr>
                </a:solidFill>
                <a:latin typeface="Arial Black"/>
                <a:cs typeface="Arial Black"/>
              </a:rPr>
              <a:t>2023 </a:t>
            </a:r>
            <a:endParaRPr lang="fr-FR" sz="1600" b="1" spc="-14" dirty="0">
              <a:solidFill>
                <a:schemeClr val="tx2"/>
              </a:solidFill>
              <a:latin typeface="Arial" panose="020B0604020202020204" pitchFamily="34" charset="0"/>
              <a:cs typeface="Arial" panose="020B0604020202020204" pitchFamily="34" charset="0"/>
            </a:endParaRPr>
          </a:p>
        </p:txBody>
      </p:sp>
      <p:sp>
        <p:nvSpPr>
          <p:cNvPr id="25" name="object 20">
            <a:extLst>
              <a:ext uri="{FF2B5EF4-FFF2-40B4-BE49-F238E27FC236}">
                <a16:creationId xmlns:a16="http://schemas.microsoft.com/office/drawing/2014/main" id="{AB3FD8E7-9794-176F-1A8A-140B5BFCD999}"/>
              </a:ext>
            </a:extLst>
          </p:cNvPr>
          <p:cNvSpPr txBox="1"/>
          <p:nvPr/>
        </p:nvSpPr>
        <p:spPr>
          <a:xfrm>
            <a:off x="4684266" y="2849108"/>
            <a:ext cx="2208549" cy="442370"/>
          </a:xfrm>
          <a:prstGeom prst="rect">
            <a:avLst/>
          </a:prstGeom>
        </p:spPr>
        <p:txBody>
          <a:bodyPr vert="horz" wrap="square" lIns="0" tIns="11372" rIns="0" bIns="0" rtlCol="0">
            <a:spAutoFit/>
          </a:bodyPr>
          <a:lstStyle>
            <a:defPPr>
              <a:defRPr lang="fr-FR"/>
            </a:defPPr>
            <a:lvl1pPr marL="11971">
              <a:defRPr sz="2800">
                <a:solidFill>
                  <a:schemeClr val="bg2">
                    <a:lumMod val="75000"/>
                  </a:schemeClr>
                </a:solidFill>
                <a:latin typeface="Arial Black"/>
                <a:cs typeface="Arial Black"/>
              </a:defRPr>
            </a:lvl1pPr>
          </a:lstStyle>
          <a:p>
            <a:r>
              <a:rPr lang="fr-FR" dirty="0"/>
              <a:t>2024</a:t>
            </a:r>
          </a:p>
        </p:txBody>
      </p:sp>
      <p:sp>
        <p:nvSpPr>
          <p:cNvPr id="3" name="object 20">
            <a:extLst>
              <a:ext uri="{FF2B5EF4-FFF2-40B4-BE49-F238E27FC236}">
                <a16:creationId xmlns:a16="http://schemas.microsoft.com/office/drawing/2014/main" id="{5B2C034B-94C9-3590-27A3-635E50D8E6FD}"/>
              </a:ext>
            </a:extLst>
          </p:cNvPr>
          <p:cNvSpPr txBox="1"/>
          <p:nvPr/>
        </p:nvSpPr>
        <p:spPr>
          <a:xfrm>
            <a:off x="1469977" y="5080926"/>
            <a:ext cx="1740513" cy="934813"/>
          </a:xfrm>
          <a:prstGeom prst="rect">
            <a:avLst/>
          </a:prstGeom>
        </p:spPr>
        <p:txBody>
          <a:bodyPr vert="horz" wrap="square" lIns="0" tIns="11372" rIns="0" bIns="0" rtlCol="0">
            <a:spAutoFit/>
          </a:bodyPr>
          <a:lstStyle/>
          <a:p>
            <a:pPr marL="265113" marR="4788" indent="-254000">
              <a:spcBef>
                <a:spcPts val="80"/>
              </a:spcBef>
              <a:buClr>
                <a:schemeClr val="bg2"/>
              </a:buClr>
              <a:buFont typeface="Wingdings" panose="05000000000000000000" pitchFamily="2" charset="2"/>
              <a:buChar char="à"/>
              <a:tabLst>
                <a:tab pos="265113" algn="l"/>
              </a:tabLst>
            </a:pPr>
            <a:r>
              <a:rPr lang="fr-FR" sz="1200" b="1" spc="-14" dirty="0">
                <a:solidFill>
                  <a:schemeClr val="accent1"/>
                </a:solidFill>
                <a:latin typeface="Arial" panose="020B0604020202020204" pitchFamily="34" charset="0"/>
                <a:cs typeface="Arial" panose="020B0604020202020204" pitchFamily="34" charset="0"/>
              </a:rPr>
              <a:t>Nos distributeurs </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automatiques </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de bouteilles </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éco-responsables fêtent leurs 10 ans !</a:t>
            </a:r>
            <a:endParaRPr lang="fr-FR" sz="1200" spc="-14" dirty="0">
              <a:solidFill>
                <a:srgbClr val="002060"/>
              </a:solidFill>
              <a:latin typeface="Arial" panose="020B0604020202020204" pitchFamily="34" charset="0"/>
              <a:cs typeface="Arial" panose="020B0604020202020204" pitchFamily="34" charset="0"/>
            </a:endParaRPr>
          </a:p>
        </p:txBody>
      </p:sp>
      <p:pic>
        <p:nvPicPr>
          <p:cNvPr id="4" name="Image 3" descr="Une image contenant texte, habits, personne, affiche&#10;&#10;Description générée automatiquement">
            <a:extLst>
              <a:ext uri="{FF2B5EF4-FFF2-40B4-BE49-F238E27FC236}">
                <a16:creationId xmlns:a16="http://schemas.microsoft.com/office/drawing/2014/main" id="{DF4DBB4D-6E92-FCCE-0C87-2032CD212FB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3336619" y="5054048"/>
            <a:ext cx="1035224" cy="1002196"/>
          </a:xfrm>
          <a:prstGeom prst="roundRect">
            <a:avLst>
              <a:gd name="adj" fmla="val 50000"/>
            </a:avLst>
          </a:prstGeom>
          <a:solidFill>
            <a:srgbClr val="FFFFFF">
              <a:shade val="85000"/>
            </a:srgbClr>
          </a:solidFill>
          <a:ln>
            <a:noFill/>
          </a:ln>
          <a:effectLst/>
        </p:spPr>
      </p:pic>
      <p:pic>
        <p:nvPicPr>
          <p:cNvPr id="9" name="Image 8" descr="Une image contenant sport, natation, piscine, personne&#10;&#10;Description générée automatiquement">
            <a:extLst>
              <a:ext uri="{FF2B5EF4-FFF2-40B4-BE49-F238E27FC236}">
                <a16:creationId xmlns:a16="http://schemas.microsoft.com/office/drawing/2014/main" id="{08949945-04CC-5076-9916-C8C85F6EDF6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386934" y="1383872"/>
            <a:ext cx="1197297" cy="1233281"/>
          </a:xfrm>
          <a:prstGeom prst="roundRect">
            <a:avLst>
              <a:gd name="adj" fmla="val 0"/>
            </a:avLst>
          </a:prstGeom>
          <a:solidFill>
            <a:srgbClr val="FFFFFF">
              <a:shade val="85000"/>
            </a:srgbClr>
          </a:solidFill>
          <a:ln>
            <a:noFill/>
          </a:ln>
          <a:effectLst/>
        </p:spPr>
      </p:pic>
      <p:grpSp>
        <p:nvGrpSpPr>
          <p:cNvPr id="38" name="Groupe 37">
            <a:extLst>
              <a:ext uri="{FF2B5EF4-FFF2-40B4-BE49-F238E27FC236}">
                <a16:creationId xmlns:a16="http://schemas.microsoft.com/office/drawing/2014/main" id="{40CFF368-F65B-2FDF-FC29-2E6A407A5035}"/>
              </a:ext>
            </a:extLst>
          </p:cNvPr>
          <p:cNvGrpSpPr/>
          <p:nvPr/>
        </p:nvGrpSpPr>
        <p:grpSpPr>
          <a:xfrm rot="10800000" flipV="1">
            <a:off x="10714373" y="1405431"/>
            <a:ext cx="769369" cy="939955"/>
            <a:chOff x="969633" y="178462"/>
            <a:chExt cx="2047865" cy="2501921"/>
          </a:xfrm>
        </p:grpSpPr>
        <p:sp>
          <p:nvSpPr>
            <p:cNvPr id="39" name="Rectangle : coins arrondis 38">
              <a:extLst>
                <a:ext uri="{FF2B5EF4-FFF2-40B4-BE49-F238E27FC236}">
                  <a16:creationId xmlns:a16="http://schemas.microsoft.com/office/drawing/2014/main" id="{DEEA1A48-2258-D8A8-591C-A198AC7DB6D9}"/>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FA9DCC1E-0144-1825-4CDC-5102ED5C90BF}"/>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82CF5A8E-D0DE-DA9C-DB67-936519D3AD40}"/>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 coins arrondis 60">
              <a:extLst>
                <a:ext uri="{FF2B5EF4-FFF2-40B4-BE49-F238E27FC236}">
                  <a16:creationId xmlns:a16="http://schemas.microsoft.com/office/drawing/2014/main" id="{4F8E52F1-BD02-114A-43FD-2B455ED19FA1}"/>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 coins arrondis 63">
              <a:extLst>
                <a:ext uri="{FF2B5EF4-FFF2-40B4-BE49-F238E27FC236}">
                  <a16:creationId xmlns:a16="http://schemas.microsoft.com/office/drawing/2014/main" id="{6F406FD1-1F24-8F4A-59C3-1794DEF8A725}"/>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 coins arrondis 65">
              <a:extLst>
                <a:ext uri="{FF2B5EF4-FFF2-40B4-BE49-F238E27FC236}">
                  <a16:creationId xmlns:a16="http://schemas.microsoft.com/office/drawing/2014/main" id="{6784CE2A-8AC5-7739-F3B4-469F4A4A5B03}"/>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 coins arrondis 66">
              <a:extLst>
                <a:ext uri="{FF2B5EF4-FFF2-40B4-BE49-F238E27FC236}">
                  <a16:creationId xmlns:a16="http://schemas.microsoft.com/office/drawing/2014/main" id="{0D30B798-5B30-E817-DC3D-97D710CC2A08}"/>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 coins arrondis 67">
              <a:extLst>
                <a:ext uri="{FF2B5EF4-FFF2-40B4-BE49-F238E27FC236}">
                  <a16:creationId xmlns:a16="http://schemas.microsoft.com/office/drawing/2014/main" id="{CF0705B5-0B79-E859-79A2-E5E04C3AD85F}"/>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 coins arrondis 68">
              <a:extLst>
                <a:ext uri="{FF2B5EF4-FFF2-40B4-BE49-F238E27FC236}">
                  <a16:creationId xmlns:a16="http://schemas.microsoft.com/office/drawing/2014/main" id="{BFD0824B-7B17-9DC9-4656-880940CAED87}"/>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 coins arrondis 69">
              <a:extLst>
                <a:ext uri="{FF2B5EF4-FFF2-40B4-BE49-F238E27FC236}">
                  <a16:creationId xmlns:a16="http://schemas.microsoft.com/office/drawing/2014/main" id="{2B35EC3F-BC23-80A2-0EDF-69322BBD67B9}"/>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 coins arrondis 70">
              <a:extLst>
                <a:ext uri="{FF2B5EF4-FFF2-40B4-BE49-F238E27FC236}">
                  <a16:creationId xmlns:a16="http://schemas.microsoft.com/office/drawing/2014/main" id="{088B7952-8114-31D5-3559-7AF28BE57F08}"/>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 coins arrondis 71">
              <a:extLst>
                <a:ext uri="{FF2B5EF4-FFF2-40B4-BE49-F238E27FC236}">
                  <a16:creationId xmlns:a16="http://schemas.microsoft.com/office/drawing/2014/main" id="{A8408726-152E-4B96-F6FE-558DE79F6059}"/>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 coins arrondis 72">
              <a:extLst>
                <a:ext uri="{FF2B5EF4-FFF2-40B4-BE49-F238E27FC236}">
                  <a16:creationId xmlns:a16="http://schemas.microsoft.com/office/drawing/2014/main" id="{8DDF7D35-1F20-9133-B0C2-EFAC675381D5}"/>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6751C9B2-ACAD-559F-2CB8-926F69F6B174}"/>
              </a:ext>
            </a:extLst>
          </p:cNvPr>
          <p:cNvSpPr txBox="1"/>
          <p:nvPr/>
        </p:nvSpPr>
        <p:spPr>
          <a:xfrm>
            <a:off x="9484600" y="3160509"/>
            <a:ext cx="2593741" cy="830997"/>
          </a:xfrm>
          <a:prstGeom prst="rect">
            <a:avLst/>
          </a:prstGeom>
          <a:noFill/>
        </p:spPr>
        <p:txBody>
          <a:bodyPr wrap="square" rtlCol="0">
            <a:spAutoFit/>
          </a:bodyPr>
          <a:lstStyle/>
          <a:p>
            <a:pPr marL="11113" marR="4788">
              <a:spcBef>
                <a:spcPts val="80"/>
              </a:spcBef>
              <a:buClr>
                <a:schemeClr val="bg2"/>
              </a:buClr>
              <a:tabLst>
                <a:tab pos="265113" algn="l"/>
              </a:tabLst>
            </a:pPr>
            <a:r>
              <a:rPr lang="fr-FR" sz="1200" b="1" spc="-14" dirty="0" err="1">
                <a:solidFill>
                  <a:schemeClr val="accent1"/>
                </a:solidFill>
                <a:latin typeface="Arial" panose="020B0604020202020204" pitchFamily="34" charset="0"/>
                <a:cs typeface="Arial" panose="020B0604020202020204" pitchFamily="34" charset="0"/>
              </a:rPr>
              <a:t>EcoVadis</a:t>
            </a:r>
            <a:r>
              <a:rPr lang="fr-FR" sz="1200" b="1" spc="-14" dirty="0">
                <a:solidFill>
                  <a:schemeClr val="accent1"/>
                </a:solidFill>
                <a:latin typeface="Arial" panose="020B0604020202020204" pitchFamily="34" charset="0"/>
                <a:cs typeface="Arial" panose="020B0604020202020204" pitchFamily="34" charset="0"/>
              </a:rPr>
              <a:t> décerne le badge « </a:t>
            </a:r>
            <a:r>
              <a:rPr lang="fr-FR" sz="1200" b="1" spc="-14" dirty="0">
                <a:solidFill>
                  <a:schemeClr val="bg2">
                    <a:lumMod val="75000"/>
                  </a:schemeClr>
                </a:solidFill>
                <a:latin typeface="Arial" panose="020B0604020202020204" pitchFamily="34" charset="0"/>
                <a:cs typeface="Arial" panose="020B0604020202020204" pitchFamily="34" charset="0"/>
              </a:rPr>
              <a:t>Entreprise engagée </a:t>
            </a:r>
            <a:r>
              <a:rPr lang="fr-FR" sz="1200" b="1" spc="-14" dirty="0">
                <a:solidFill>
                  <a:schemeClr val="accent1"/>
                </a:solidFill>
                <a:latin typeface="Arial" panose="020B0604020202020204" pitchFamily="34" charset="0"/>
                <a:cs typeface="Arial" panose="020B0604020202020204" pitchFamily="34" charset="0"/>
              </a:rPr>
              <a:t>» </a:t>
            </a:r>
            <a:br>
              <a:rPr lang="fr-FR" sz="1200" b="1" spc="-14" dirty="0">
                <a:solidFill>
                  <a:schemeClr val="accent1"/>
                </a:solidFill>
                <a:latin typeface="Arial" panose="020B0604020202020204" pitchFamily="34" charset="0"/>
                <a:cs typeface="Arial" panose="020B0604020202020204" pitchFamily="34" charset="0"/>
              </a:rPr>
            </a:br>
            <a:r>
              <a:rPr lang="fr-FR" sz="1200" b="1" spc="-14" dirty="0">
                <a:solidFill>
                  <a:schemeClr val="accent1"/>
                </a:solidFill>
                <a:latin typeface="Arial" panose="020B0604020202020204" pitchFamily="34" charset="0"/>
                <a:cs typeface="Arial" panose="020B0604020202020204" pitchFamily="34" charset="0"/>
              </a:rPr>
              <a:t>à Antargaz pour sa </a:t>
            </a:r>
            <a:r>
              <a:rPr lang="fr-FR" sz="1200" b="1" spc="-14" dirty="0">
                <a:solidFill>
                  <a:schemeClr val="bg2">
                    <a:lumMod val="75000"/>
                  </a:schemeClr>
                </a:solidFill>
                <a:latin typeface="Arial" panose="020B0604020202020204" pitchFamily="34" charset="0"/>
                <a:cs typeface="Arial" panose="020B0604020202020204" pitchFamily="34" charset="0"/>
              </a:rPr>
              <a:t>performance RSE</a:t>
            </a:r>
          </a:p>
        </p:txBody>
      </p:sp>
      <p:pic>
        <p:nvPicPr>
          <p:cNvPr id="14" name="Image 13">
            <a:extLst>
              <a:ext uri="{FF2B5EF4-FFF2-40B4-BE49-F238E27FC236}">
                <a16:creationId xmlns:a16="http://schemas.microsoft.com/office/drawing/2014/main" id="{71E00887-9771-A5BB-9BB8-B893996F2CF8}"/>
              </a:ext>
            </a:extLst>
          </p:cNvPr>
          <p:cNvPicPr>
            <a:picLocks noChangeAspect="1"/>
          </p:cNvPicPr>
          <p:nvPr/>
        </p:nvPicPr>
        <p:blipFill>
          <a:blip r:embed="rId21"/>
          <a:srcRect b="890"/>
          <a:stretch/>
        </p:blipFill>
        <p:spPr>
          <a:xfrm>
            <a:off x="8526486" y="3080692"/>
            <a:ext cx="856588" cy="858273"/>
          </a:xfrm>
          <a:prstGeom prst="roundRect">
            <a:avLst>
              <a:gd name="adj" fmla="val 50000"/>
            </a:avLst>
          </a:prstGeom>
          <a:solidFill>
            <a:srgbClr val="FFFFFF">
              <a:shade val="85000"/>
            </a:srgbClr>
          </a:solidFill>
          <a:ln>
            <a:noFill/>
          </a:ln>
          <a:effectLst>
            <a:outerShdw blurRad="76200" dir="13500000" sy="23000" kx="1200000" algn="br" rotWithShape="0">
              <a:prstClr val="black">
                <a:alpha val="20000"/>
              </a:prstClr>
            </a:outerShdw>
          </a:effectLst>
        </p:spPr>
      </p:pic>
      <p:pic>
        <p:nvPicPr>
          <p:cNvPr id="12" name="Image 11" descr="Une image contenant texte, capture d’écran, Électroménager&#10;&#10;Description générée automatiquement">
            <a:extLst>
              <a:ext uri="{FF2B5EF4-FFF2-40B4-BE49-F238E27FC236}">
                <a16:creationId xmlns:a16="http://schemas.microsoft.com/office/drawing/2014/main" id="{9DF68091-9AC5-06DA-0C90-98A044E76FB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9188835" y="4233032"/>
            <a:ext cx="1850728" cy="1850728"/>
          </a:xfrm>
          <a:prstGeom prst="rect">
            <a:avLst/>
          </a:prstGeom>
          <a:gradFill flip="none" rotWithShape="1">
            <a:gsLst>
              <a:gs pos="0">
                <a:schemeClr val="bg1"/>
              </a:gs>
              <a:gs pos="100000">
                <a:schemeClr val="bg1">
                  <a:lumMod val="95000"/>
                </a:schemeClr>
              </a:gs>
            </a:gsLst>
            <a:lin ang="10800000" scaled="1"/>
            <a:tileRect/>
          </a:gradFill>
          <a:ln w="34925">
            <a:gradFill flip="none" rotWithShape="1">
              <a:gsLst>
                <a:gs pos="0">
                  <a:schemeClr val="bg1"/>
                </a:gs>
                <a:gs pos="100000">
                  <a:schemeClr val="bg1">
                    <a:lumMod val="95000"/>
                  </a:schemeClr>
                </a:gs>
              </a:gsLst>
              <a:lin ang="0" scaled="1"/>
              <a:tileRect/>
            </a:gradFill>
          </a:ln>
          <a:effectLst>
            <a:outerShdw blurRad="355600" sx="102000" sy="102000" algn="ctr" rotWithShape="0">
              <a:prstClr val="black">
                <a:alpha val="19000"/>
              </a:prstClr>
            </a:outerShdw>
          </a:effectLst>
        </p:spPr>
      </p:pic>
      <p:grpSp>
        <p:nvGrpSpPr>
          <p:cNvPr id="5" name="Groupe 4">
            <a:extLst>
              <a:ext uri="{FF2B5EF4-FFF2-40B4-BE49-F238E27FC236}">
                <a16:creationId xmlns:a16="http://schemas.microsoft.com/office/drawing/2014/main" id="{4A56BE1B-5A5B-A42D-599C-45AD5F47E26F}"/>
              </a:ext>
            </a:extLst>
          </p:cNvPr>
          <p:cNvGrpSpPr/>
          <p:nvPr/>
        </p:nvGrpSpPr>
        <p:grpSpPr>
          <a:xfrm>
            <a:off x="193616" y="5821712"/>
            <a:ext cx="818758" cy="494529"/>
            <a:chOff x="172581" y="5941042"/>
            <a:chExt cx="818758" cy="494529"/>
          </a:xfrm>
        </p:grpSpPr>
        <p:pic>
          <p:nvPicPr>
            <p:cNvPr id="11" name="Graphique 10" descr="Ligne fléchée : demi-tour horizontal avec un remplissage uni">
              <a:hlinkClick r:id="rId23" action="ppaction://hlinksldjump"/>
              <a:extLst>
                <a:ext uri="{FF2B5EF4-FFF2-40B4-BE49-F238E27FC236}">
                  <a16:creationId xmlns:a16="http://schemas.microsoft.com/office/drawing/2014/main" id="{2E03F427-F424-841C-9718-355E60FA8BBD}"/>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flipH="1">
              <a:off x="172581" y="6051366"/>
              <a:ext cx="384205" cy="384205"/>
            </a:xfrm>
            <a:prstGeom prst="rect">
              <a:avLst/>
            </a:prstGeom>
          </p:spPr>
        </p:pic>
        <p:pic>
          <p:nvPicPr>
            <p:cNvPr id="16" name="Graphique 15" descr="Logement avec un remplissage uni">
              <a:hlinkClick r:id="rId23" action="ppaction://hlinksldjump"/>
              <a:extLst>
                <a:ext uri="{FF2B5EF4-FFF2-40B4-BE49-F238E27FC236}">
                  <a16:creationId xmlns:a16="http://schemas.microsoft.com/office/drawing/2014/main" id="{F91FAE58-2B65-1C8E-9D1D-B4E09A7E16DA}"/>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339566539"/>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CE66ED78-329F-21A0-F4F6-098A3EEA3DD5}"/>
              </a:ext>
            </a:extLst>
          </p:cNvPr>
          <p:cNvSpPr txBox="1">
            <a:spLocks/>
          </p:cNvSpPr>
          <p:nvPr/>
        </p:nvSpPr>
        <p:spPr>
          <a:xfrm>
            <a:off x="1439559" y="352398"/>
            <a:ext cx="6398923"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Un acteur engagé</a:t>
            </a:r>
          </a:p>
        </p:txBody>
      </p:sp>
      <p:sp>
        <p:nvSpPr>
          <p:cNvPr id="24" name="Date Placeholder 3">
            <a:extLst>
              <a:ext uri="{FF2B5EF4-FFF2-40B4-BE49-F238E27FC236}">
                <a16:creationId xmlns:a16="http://schemas.microsoft.com/office/drawing/2014/main" id="{8122D8AE-DC59-7A26-3AF0-59E45442F135}"/>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25" name="Ellipse 24">
            <a:extLst>
              <a:ext uri="{FF2B5EF4-FFF2-40B4-BE49-F238E27FC236}">
                <a16:creationId xmlns:a16="http://schemas.microsoft.com/office/drawing/2014/main" id="{80A76574-BF6C-28FF-21D6-85E7D66F65A4}"/>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numéro de diapositive 2">
            <a:extLst>
              <a:ext uri="{FF2B5EF4-FFF2-40B4-BE49-F238E27FC236}">
                <a16:creationId xmlns:a16="http://schemas.microsoft.com/office/drawing/2014/main" id="{26EB309E-1F8B-65F0-B97F-C2DF343E2D53}"/>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22</a:t>
            </a:fld>
            <a:endParaRPr lang="fr-FR" dirty="0">
              <a:solidFill>
                <a:schemeClr val="accent1"/>
              </a:solidFill>
            </a:endParaRPr>
          </a:p>
        </p:txBody>
      </p:sp>
      <p:pic>
        <p:nvPicPr>
          <p:cNvPr id="90" name="Image 89" descr="Une image contenant texte, équipement électronique&#10;&#10;Description générée automatiquement">
            <a:extLst>
              <a:ext uri="{FF2B5EF4-FFF2-40B4-BE49-F238E27FC236}">
                <a16:creationId xmlns:a16="http://schemas.microsoft.com/office/drawing/2014/main" id="{E40E19F6-8696-8E6E-C941-7472655E1355}"/>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91" name="Rectangle 90">
            <a:extLst>
              <a:ext uri="{FF2B5EF4-FFF2-40B4-BE49-F238E27FC236}">
                <a16:creationId xmlns:a16="http://schemas.microsoft.com/office/drawing/2014/main" id="{D9E08A7E-E1EA-6639-0F82-7F219529214F}"/>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4" name="Connecteur droit 93">
            <a:extLst>
              <a:ext uri="{FF2B5EF4-FFF2-40B4-BE49-F238E27FC236}">
                <a16:creationId xmlns:a16="http://schemas.microsoft.com/office/drawing/2014/main" id="{9C879D32-1476-7A9F-C333-EC11D401D7B4}"/>
              </a:ext>
            </a:extLst>
          </p:cNvPr>
          <p:cNvCxnSpPr>
            <a:cxnSpLocks/>
          </p:cNvCxnSpPr>
          <p:nvPr/>
        </p:nvCxnSpPr>
        <p:spPr>
          <a:xfrm>
            <a:off x="0" y="543640"/>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pic>
        <p:nvPicPr>
          <p:cNvPr id="4" name="Image 3" descr="Une image contenant texte, affiche, ciel, montagne&#10;&#10;Le contenu généré par l’IA peut être incorrect.">
            <a:extLst>
              <a:ext uri="{FF2B5EF4-FFF2-40B4-BE49-F238E27FC236}">
                <a16:creationId xmlns:a16="http://schemas.microsoft.com/office/drawing/2014/main" id="{A36CB16F-9F10-445B-5EFB-EA0D5337C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9559" y="853440"/>
            <a:ext cx="3757560" cy="5329294"/>
          </a:xfrm>
          <a:prstGeom prst="rect">
            <a:avLst/>
          </a:prstGeom>
          <a:effectLst>
            <a:outerShdw blurRad="50800" dist="38100" dir="8100000" algn="tr" rotWithShape="0">
              <a:prstClr val="black">
                <a:alpha val="40000"/>
              </a:prstClr>
            </a:outerShdw>
          </a:effectLst>
        </p:spPr>
      </p:pic>
      <p:pic>
        <p:nvPicPr>
          <p:cNvPr id="9" name="Image 8">
            <a:extLst>
              <a:ext uri="{FF2B5EF4-FFF2-40B4-BE49-F238E27FC236}">
                <a16:creationId xmlns:a16="http://schemas.microsoft.com/office/drawing/2014/main" id="{CCBBF5CC-26D8-809A-3151-17D8A75305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240" y="853440"/>
            <a:ext cx="4239944" cy="3008446"/>
          </a:xfrm>
          <a:prstGeom prst="rect">
            <a:avLst/>
          </a:prstGeom>
          <a:effectLst>
            <a:outerShdw blurRad="50800" dist="38100" dir="8100000" algn="tr" rotWithShape="0">
              <a:prstClr val="black">
                <a:alpha val="40000"/>
              </a:prstClr>
            </a:outerShdw>
          </a:effectLst>
        </p:spPr>
      </p:pic>
      <p:pic>
        <p:nvPicPr>
          <p:cNvPr id="10" name="Image 9">
            <a:extLst>
              <a:ext uri="{FF2B5EF4-FFF2-40B4-BE49-F238E27FC236}">
                <a16:creationId xmlns:a16="http://schemas.microsoft.com/office/drawing/2014/main" id="{D5C618C9-942F-5631-9651-0B51CE8B91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740291">
            <a:off x="7788689" y="1223774"/>
            <a:ext cx="4238556" cy="3008446"/>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1FC50972-6838-928D-8038-8D1F5ECA21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35789">
            <a:off x="5492001" y="3044598"/>
            <a:ext cx="4223080" cy="2996946"/>
          </a:xfrm>
          <a:prstGeom prst="rect">
            <a:avLst/>
          </a:prstGeom>
          <a:effectLst>
            <a:outerShdw blurRad="50800" dist="38100" dir="8100000" algn="tr" rotWithShape="0">
              <a:prstClr val="black">
                <a:alpha val="40000"/>
              </a:prstClr>
            </a:outerShdw>
          </a:effectLst>
        </p:spPr>
      </p:pic>
      <p:pic>
        <p:nvPicPr>
          <p:cNvPr id="12" name="Image 11">
            <a:extLst>
              <a:ext uri="{FF2B5EF4-FFF2-40B4-BE49-F238E27FC236}">
                <a16:creationId xmlns:a16="http://schemas.microsoft.com/office/drawing/2014/main" id="{ED25AE1A-FA5A-A795-828E-6DBDEB529DA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21180681">
            <a:off x="7819384" y="2976324"/>
            <a:ext cx="4266790" cy="3027966"/>
          </a:xfrm>
          <a:prstGeom prst="rect">
            <a:avLst/>
          </a:prstGeom>
          <a:effectLst>
            <a:outerShdw blurRad="50800" dist="38100" dir="8100000" algn="tr" rotWithShape="0">
              <a:prstClr val="black">
                <a:alpha val="40000"/>
              </a:prstClr>
            </a:outerShdw>
          </a:effectLst>
        </p:spPr>
      </p:pic>
      <p:grpSp>
        <p:nvGrpSpPr>
          <p:cNvPr id="5" name="Groupe 4">
            <a:extLst>
              <a:ext uri="{FF2B5EF4-FFF2-40B4-BE49-F238E27FC236}">
                <a16:creationId xmlns:a16="http://schemas.microsoft.com/office/drawing/2014/main" id="{56F1A1DA-F67D-A225-9CC0-DBB2E322E0B2}"/>
              </a:ext>
            </a:extLst>
          </p:cNvPr>
          <p:cNvGrpSpPr/>
          <p:nvPr/>
        </p:nvGrpSpPr>
        <p:grpSpPr>
          <a:xfrm>
            <a:off x="2828467" y="4830857"/>
            <a:ext cx="3173203" cy="550616"/>
            <a:chOff x="457200" y="5651566"/>
            <a:chExt cx="3173203" cy="550616"/>
          </a:xfrm>
        </p:grpSpPr>
        <p:sp>
          <p:nvSpPr>
            <p:cNvPr id="6" name="Rectangle : coins arrondis 5">
              <a:hlinkClick r:id="rId9"/>
              <a:extLst>
                <a:ext uri="{FF2B5EF4-FFF2-40B4-BE49-F238E27FC236}">
                  <a16:creationId xmlns:a16="http://schemas.microsoft.com/office/drawing/2014/main" id="{E2D895ED-C08A-BAC4-C0AE-F32A80FCA3EA}"/>
                </a:ext>
              </a:extLst>
            </p:cNvPr>
            <p:cNvSpPr/>
            <p:nvPr/>
          </p:nvSpPr>
          <p:spPr>
            <a:xfrm>
              <a:off x="457200" y="5651566"/>
              <a:ext cx="3077856" cy="550616"/>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E9DC98B2-78B7-CBAE-CA1B-D10C5DE37878}"/>
                </a:ext>
              </a:extLst>
            </p:cNvPr>
            <p:cNvSpPr txBox="1"/>
            <p:nvPr/>
          </p:nvSpPr>
          <p:spPr>
            <a:xfrm>
              <a:off x="707499" y="5754412"/>
              <a:ext cx="2922904" cy="369332"/>
            </a:xfrm>
            <a:prstGeom prst="rect">
              <a:avLst/>
            </a:prstGeom>
            <a:noFill/>
          </p:spPr>
          <p:txBody>
            <a:bodyPr wrap="square">
              <a:spAutoFit/>
            </a:bodyPr>
            <a:lstStyle/>
            <a:p>
              <a:pPr algn="ctr">
                <a:spcBef>
                  <a:spcPts val="1200"/>
                </a:spcBef>
              </a:pPr>
              <a:r>
                <a:rPr lang="fr-FR" b="1" dirty="0">
                  <a:solidFill>
                    <a:schemeClr val="bg1"/>
                  </a:solidFill>
                  <a:latin typeface="Arial" panose="020B0604020202020204" pitchFamily="34" charset="0"/>
                  <a:cs typeface="Arial" panose="020B0604020202020204" pitchFamily="34" charset="0"/>
                </a:rPr>
                <a:t>CONSULTEZ LE ICI</a:t>
              </a:r>
            </a:p>
          </p:txBody>
        </p:sp>
        <p:pic>
          <p:nvPicPr>
            <p:cNvPr id="8" name="Graphique 7" descr="Index pointant vers la droite vu du côté du dos de la main avec un remplissage uni">
              <a:extLst>
                <a:ext uri="{FF2B5EF4-FFF2-40B4-BE49-F238E27FC236}">
                  <a16:creationId xmlns:a16="http://schemas.microsoft.com/office/drawing/2014/main" id="{5552CAAD-E543-FCD4-AF05-D5B4A1CCA94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7067" y="5671082"/>
              <a:ext cx="507381" cy="507381"/>
            </a:xfrm>
            <a:prstGeom prst="rect">
              <a:avLst/>
            </a:prstGeom>
          </p:spPr>
        </p:pic>
      </p:grpSp>
      <p:grpSp>
        <p:nvGrpSpPr>
          <p:cNvPr id="2" name="Groupe 1">
            <a:extLst>
              <a:ext uri="{FF2B5EF4-FFF2-40B4-BE49-F238E27FC236}">
                <a16:creationId xmlns:a16="http://schemas.microsoft.com/office/drawing/2014/main" id="{190E816F-FEF5-14D5-2E04-F1DAB3D338F2}"/>
              </a:ext>
            </a:extLst>
          </p:cNvPr>
          <p:cNvGrpSpPr/>
          <p:nvPr/>
        </p:nvGrpSpPr>
        <p:grpSpPr>
          <a:xfrm>
            <a:off x="193616" y="5821712"/>
            <a:ext cx="818758" cy="494529"/>
            <a:chOff x="172581" y="5941042"/>
            <a:chExt cx="818758" cy="494529"/>
          </a:xfrm>
        </p:grpSpPr>
        <p:pic>
          <p:nvPicPr>
            <p:cNvPr id="3" name="Graphique 2" descr="Ligne fléchée : demi-tour horizontal avec un remplissage uni">
              <a:hlinkClick r:id="rId11" action="ppaction://hlinksldjump"/>
              <a:extLst>
                <a:ext uri="{FF2B5EF4-FFF2-40B4-BE49-F238E27FC236}">
                  <a16:creationId xmlns:a16="http://schemas.microsoft.com/office/drawing/2014/main" id="{51B7D404-D4BF-CA01-D70F-01A7ABD752EB}"/>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flipH="1">
              <a:off x="172581" y="6051366"/>
              <a:ext cx="384205" cy="384205"/>
            </a:xfrm>
            <a:prstGeom prst="rect">
              <a:avLst/>
            </a:prstGeom>
          </p:spPr>
        </p:pic>
        <p:pic>
          <p:nvPicPr>
            <p:cNvPr id="13" name="Graphique 12" descr="Logement avec un remplissage uni">
              <a:hlinkClick r:id="rId11" action="ppaction://hlinksldjump"/>
              <a:extLst>
                <a:ext uri="{FF2B5EF4-FFF2-40B4-BE49-F238E27FC236}">
                  <a16:creationId xmlns:a16="http://schemas.microsoft.com/office/drawing/2014/main" id="{F093C7F1-F96E-F959-FF6E-1D0846C84B0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39752591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 30">
            <a:extLst>
              <a:ext uri="{FF2B5EF4-FFF2-40B4-BE49-F238E27FC236}">
                <a16:creationId xmlns:a16="http://schemas.microsoft.com/office/drawing/2014/main" id="{662AC371-012E-8C41-2102-1C4310524495}"/>
              </a:ext>
            </a:extLst>
          </p:cNvPr>
          <p:cNvGrpSpPr/>
          <p:nvPr/>
        </p:nvGrpSpPr>
        <p:grpSpPr>
          <a:xfrm>
            <a:off x="8027221" y="1528355"/>
            <a:ext cx="3050355" cy="2414826"/>
            <a:chOff x="8027221" y="1528355"/>
            <a:chExt cx="3050355" cy="2414826"/>
          </a:xfrm>
        </p:grpSpPr>
        <p:pic>
          <p:nvPicPr>
            <p:cNvPr id="6" name="Image 5">
              <a:extLst>
                <a:ext uri="{FF2B5EF4-FFF2-40B4-BE49-F238E27FC236}">
                  <a16:creationId xmlns:a16="http://schemas.microsoft.com/office/drawing/2014/main" id="{3785F31A-9A85-09F9-262B-4C6E8E8B7554}"/>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7557843">
              <a:off x="9110456" y="1976061"/>
              <a:ext cx="2124490" cy="1809750"/>
            </a:xfrm>
            <a:prstGeom prst="rect">
              <a:avLst/>
            </a:prstGeom>
          </p:spPr>
        </p:pic>
        <p:sp>
          <p:nvSpPr>
            <p:cNvPr id="5" name="object 69">
              <a:extLst>
                <a:ext uri="{FF2B5EF4-FFF2-40B4-BE49-F238E27FC236}">
                  <a16:creationId xmlns:a16="http://schemas.microsoft.com/office/drawing/2014/main" id="{7D28A684-F887-649E-1952-B53F9962A485}"/>
                </a:ext>
              </a:extLst>
            </p:cNvPr>
            <p:cNvSpPr/>
            <p:nvPr/>
          </p:nvSpPr>
          <p:spPr>
            <a:xfrm>
              <a:off x="8027221" y="1528355"/>
              <a:ext cx="1217250" cy="1213547"/>
            </a:xfrm>
            <a:custGeom>
              <a:avLst/>
              <a:gdLst/>
              <a:ahLst/>
              <a:cxnLst/>
              <a:rect l="l" t="t" r="r" b="b"/>
              <a:pathLst>
                <a:path w="2713354" h="2705100">
                  <a:moveTo>
                    <a:pt x="1551648" y="2692399"/>
                  </a:moveTo>
                  <a:lnTo>
                    <a:pt x="1159328" y="2692399"/>
                  </a:lnTo>
                  <a:lnTo>
                    <a:pt x="1176397" y="2705099"/>
                  </a:lnTo>
                  <a:lnTo>
                    <a:pt x="1502492" y="2705099"/>
                  </a:lnTo>
                  <a:lnTo>
                    <a:pt x="1551648" y="2692399"/>
                  </a:lnTo>
                  <a:close/>
                </a:path>
                <a:path w="2713354" h="2705100">
                  <a:moveTo>
                    <a:pt x="1572253" y="12699"/>
                  </a:moveTo>
                  <a:lnTo>
                    <a:pt x="1146235" y="12699"/>
                  </a:lnTo>
                  <a:lnTo>
                    <a:pt x="861642" y="88899"/>
                  </a:lnTo>
                  <a:lnTo>
                    <a:pt x="816396" y="114299"/>
                  </a:lnTo>
                  <a:lnTo>
                    <a:pt x="771871" y="126999"/>
                  </a:lnTo>
                  <a:lnTo>
                    <a:pt x="728106" y="152399"/>
                  </a:lnTo>
                  <a:lnTo>
                    <a:pt x="685135" y="177799"/>
                  </a:lnTo>
                  <a:lnTo>
                    <a:pt x="642995" y="203199"/>
                  </a:lnTo>
                  <a:lnTo>
                    <a:pt x="601723" y="228599"/>
                  </a:lnTo>
                  <a:lnTo>
                    <a:pt x="561356" y="253999"/>
                  </a:lnTo>
                  <a:lnTo>
                    <a:pt x="521929" y="279399"/>
                  </a:lnTo>
                  <a:lnTo>
                    <a:pt x="483480" y="317499"/>
                  </a:lnTo>
                  <a:lnTo>
                    <a:pt x="446045" y="342899"/>
                  </a:lnTo>
                  <a:lnTo>
                    <a:pt x="409660" y="380999"/>
                  </a:lnTo>
                  <a:lnTo>
                    <a:pt x="374243" y="419099"/>
                  </a:lnTo>
                  <a:lnTo>
                    <a:pt x="340311" y="457199"/>
                  </a:lnTo>
                  <a:lnTo>
                    <a:pt x="307880" y="495299"/>
                  </a:lnTo>
                  <a:lnTo>
                    <a:pt x="276967" y="533399"/>
                  </a:lnTo>
                  <a:lnTo>
                    <a:pt x="247592" y="571499"/>
                  </a:lnTo>
                  <a:lnTo>
                    <a:pt x="219769" y="609599"/>
                  </a:lnTo>
                  <a:lnTo>
                    <a:pt x="193518" y="660399"/>
                  </a:lnTo>
                  <a:lnTo>
                    <a:pt x="168855" y="698499"/>
                  </a:lnTo>
                  <a:lnTo>
                    <a:pt x="145797" y="736599"/>
                  </a:lnTo>
                  <a:lnTo>
                    <a:pt x="124362" y="787399"/>
                  </a:lnTo>
                  <a:lnTo>
                    <a:pt x="104567" y="825499"/>
                  </a:lnTo>
                  <a:lnTo>
                    <a:pt x="86429" y="876299"/>
                  </a:lnTo>
                  <a:lnTo>
                    <a:pt x="69966" y="927099"/>
                  </a:lnTo>
                  <a:lnTo>
                    <a:pt x="55196" y="965199"/>
                  </a:lnTo>
                  <a:lnTo>
                    <a:pt x="42134" y="1015999"/>
                  </a:lnTo>
                  <a:lnTo>
                    <a:pt x="30799" y="1066799"/>
                  </a:lnTo>
                  <a:lnTo>
                    <a:pt x="21209" y="1117599"/>
                  </a:lnTo>
                  <a:lnTo>
                    <a:pt x="13379" y="1155699"/>
                  </a:lnTo>
                  <a:lnTo>
                    <a:pt x="7328" y="1206499"/>
                  </a:lnTo>
                  <a:lnTo>
                    <a:pt x="3073" y="1257299"/>
                  </a:lnTo>
                  <a:lnTo>
                    <a:pt x="631" y="1308099"/>
                  </a:lnTo>
                  <a:lnTo>
                    <a:pt x="0" y="1358899"/>
                  </a:lnTo>
                  <a:lnTo>
                    <a:pt x="1147" y="1409699"/>
                  </a:lnTo>
                  <a:lnTo>
                    <a:pt x="4059" y="1460499"/>
                  </a:lnTo>
                  <a:lnTo>
                    <a:pt x="8723" y="1511299"/>
                  </a:lnTo>
                  <a:lnTo>
                    <a:pt x="15123" y="1562099"/>
                  </a:lnTo>
                  <a:lnTo>
                    <a:pt x="23248" y="1612899"/>
                  </a:lnTo>
                  <a:lnTo>
                    <a:pt x="33082" y="1650999"/>
                  </a:lnTo>
                  <a:lnTo>
                    <a:pt x="44612" y="1701799"/>
                  </a:lnTo>
                  <a:lnTo>
                    <a:pt x="57823" y="1752599"/>
                  </a:lnTo>
                  <a:lnTo>
                    <a:pt x="72703" y="1790699"/>
                  </a:lnTo>
                  <a:lnTo>
                    <a:pt x="89237" y="1841499"/>
                  </a:lnTo>
                  <a:lnTo>
                    <a:pt x="107412" y="1892299"/>
                  </a:lnTo>
                  <a:lnTo>
                    <a:pt x="127213" y="1930399"/>
                  </a:lnTo>
                  <a:lnTo>
                    <a:pt x="148627" y="1968499"/>
                  </a:lnTo>
                  <a:lnTo>
                    <a:pt x="171640" y="2019299"/>
                  </a:lnTo>
                  <a:lnTo>
                    <a:pt x="196238" y="2057399"/>
                  </a:lnTo>
                  <a:lnTo>
                    <a:pt x="222407" y="2095499"/>
                  </a:lnTo>
                  <a:lnTo>
                    <a:pt x="250133" y="2146299"/>
                  </a:lnTo>
                  <a:lnTo>
                    <a:pt x="279403" y="2184399"/>
                  </a:lnTo>
                  <a:lnTo>
                    <a:pt x="310203" y="2222499"/>
                  </a:lnTo>
                  <a:lnTo>
                    <a:pt x="342518" y="2260599"/>
                  </a:lnTo>
                  <a:lnTo>
                    <a:pt x="376335" y="2298699"/>
                  </a:lnTo>
                  <a:lnTo>
                    <a:pt x="411296" y="2324099"/>
                  </a:lnTo>
                  <a:lnTo>
                    <a:pt x="447449" y="2362199"/>
                  </a:lnTo>
                  <a:lnTo>
                    <a:pt x="484744" y="2400299"/>
                  </a:lnTo>
                  <a:lnTo>
                    <a:pt x="523129" y="2425699"/>
                  </a:lnTo>
                  <a:lnTo>
                    <a:pt x="562553" y="2451099"/>
                  </a:lnTo>
                  <a:lnTo>
                    <a:pt x="602964" y="2489199"/>
                  </a:lnTo>
                  <a:lnTo>
                    <a:pt x="644312" y="2514599"/>
                  </a:lnTo>
                  <a:lnTo>
                    <a:pt x="686544" y="2539999"/>
                  </a:lnTo>
                  <a:lnTo>
                    <a:pt x="729610" y="2552699"/>
                  </a:lnTo>
                  <a:lnTo>
                    <a:pt x="818036" y="2603499"/>
                  </a:lnTo>
                  <a:lnTo>
                    <a:pt x="863294" y="2616199"/>
                  </a:lnTo>
                  <a:lnTo>
                    <a:pt x="909180" y="2641599"/>
                  </a:lnTo>
                  <a:lnTo>
                    <a:pt x="1097978" y="2692399"/>
                  </a:lnTo>
                  <a:lnTo>
                    <a:pt x="1600379" y="2692399"/>
                  </a:lnTo>
                  <a:lnTo>
                    <a:pt x="1836359" y="2628899"/>
                  </a:lnTo>
                  <a:lnTo>
                    <a:pt x="1859059" y="2616199"/>
                  </a:lnTo>
                  <a:lnTo>
                    <a:pt x="1351073" y="2616199"/>
                  </a:lnTo>
                  <a:lnTo>
                    <a:pt x="1345472" y="2603499"/>
                  </a:lnTo>
                  <a:lnTo>
                    <a:pt x="1177019" y="2603499"/>
                  </a:lnTo>
                  <a:lnTo>
                    <a:pt x="983465" y="2552699"/>
                  </a:lnTo>
                  <a:lnTo>
                    <a:pt x="890895" y="2527299"/>
                  </a:lnTo>
                  <a:lnTo>
                    <a:pt x="800598" y="2476499"/>
                  </a:lnTo>
                  <a:lnTo>
                    <a:pt x="756180" y="2463799"/>
                  </a:lnTo>
                  <a:lnTo>
                    <a:pt x="713205" y="2438399"/>
                  </a:lnTo>
                  <a:lnTo>
                    <a:pt x="671604" y="2412999"/>
                  </a:lnTo>
                  <a:lnTo>
                    <a:pt x="631342" y="2374899"/>
                  </a:lnTo>
                  <a:lnTo>
                    <a:pt x="592383" y="2349499"/>
                  </a:lnTo>
                  <a:lnTo>
                    <a:pt x="554689" y="2324099"/>
                  </a:lnTo>
                  <a:lnTo>
                    <a:pt x="518226" y="2285999"/>
                  </a:lnTo>
                  <a:lnTo>
                    <a:pt x="482957" y="2260599"/>
                  </a:lnTo>
                  <a:lnTo>
                    <a:pt x="448846" y="2222499"/>
                  </a:lnTo>
                  <a:lnTo>
                    <a:pt x="415858" y="2184399"/>
                  </a:lnTo>
                  <a:lnTo>
                    <a:pt x="383955" y="2146299"/>
                  </a:lnTo>
                  <a:lnTo>
                    <a:pt x="2456972" y="2146299"/>
                  </a:lnTo>
                  <a:lnTo>
                    <a:pt x="2466006" y="2133599"/>
                  </a:lnTo>
                  <a:lnTo>
                    <a:pt x="2469244" y="2133599"/>
                  </a:lnTo>
                  <a:lnTo>
                    <a:pt x="2472699" y="2120899"/>
                  </a:lnTo>
                  <a:lnTo>
                    <a:pt x="2475874" y="2120899"/>
                  </a:lnTo>
                  <a:lnTo>
                    <a:pt x="2486636" y="2108199"/>
                  </a:lnTo>
                  <a:lnTo>
                    <a:pt x="2497140" y="2082799"/>
                  </a:lnTo>
                  <a:lnTo>
                    <a:pt x="2507406" y="2070099"/>
                  </a:lnTo>
                  <a:lnTo>
                    <a:pt x="2517454" y="2057399"/>
                  </a:lnTo>
                  <a:lnTo>
                    <a:pt x="2521759" y="2044699"/>
                  </a:lnTo>
                  <a:lnTo>
                    <a:pt x="304199" y="2044699"/>
                  </a:lnTo>
                  <a:lnTo>
                    <a:pt x="276773" y="1993899"/>
                  </a:lnTo>
                  <a:lnTo>
                    <a:pt x="251315" y="1955799"/>
                  </a:lnTo>
                  <a:lnTo>
                    <a:pt x="227834" y="1904999"/>
                  </a:lnTo>
                  <a:lnTo>
                    <a:pt x="206336" y="1854199"/>
                  </a:lnTo>
                  <a:lnTo>
                    <a:pt x="186829" y="1816099"/>
                  </a:lnTo>
                  <a:lnTo>
                    <a:pt x="169321" y="1765299"/>
                  </a:lnTo>
                  <a:lnTo>
                    <a:pt x="153818" y="1714499"/>
                  </a:lnTo>
                  <a:lnTo>
                    <a:pt x="140328" y="1663699"/>
                  </a:lnTo>
                  <a:lnTo>
                    <a:pt x="128859" y="1625599"/>
                  </a:lnTo>
                  <a:lnTo>
                    <a:pt x="119417" y="1574799"/>
                  </a:lnTo>
                  <a:lnTo>
                    <a:pt x="112010" y="1523999"/>
                  </a:lnTo>
                  <a:lnTo>
                    <a:pt x="106979" y="1473199"/>
                  </a:lnTo>
                  <a:lnTo>
                    <a:pt x="104893" y="1447799"/>
                  </a:lnTo>
                  <a:lnTo>
                    <a:pt x="101228" y="1409699"/>
                  </a:lnTo>
                  <a:lnTo>
                    <a:pt x="2711426" y="1409699"/>
                  </a:lnTo>
                  <a:lnTo>
                    <a:pt x="2711970" y="1396999"/>
                  </a:lnTo>
                  <a:lnTo>
                    <a:pt x="2712749" y="1384299"/>
                  </a:lnTo>
                  <a:lnTo>
                    <a:pt x="2713161" y="1358899"/>
                  </a:lnTo>
                  <a:lnTo>
                    <a:pt x="2712631" y="1320799"/>
                  </a:lnTo>
                  <a:lnTo>
                    <a:pt x="2711961" y="1308099"/>
                  </a:lnTo>
                  <a:lnTo>
                    <a:pt x="100580" y="1308099"/>
                  </a:lnTo>
                  <a:lnTo>
                    <a:pt x="101620" y="1295399"/>
                  </a:lnTo>
                  <a:lnTo>
                    <a:pt x="104742" y="1244599"/>
                  </a:lnTo>
                  <a:lnTo>
                    <a:pt x="109840" y="1193799"/>
                  </a:lnTo>
                  <a:lnTo>
                    <a:pt x="121746" y="1117599"/>
                  </a:lnTo>
                  <a:lnTo>
                    <a:pt x="132031" y="1066799"/>
                  </a:lnTo>
                  <a:lnTo>
                    <a:pt x="144149" y="1028699"/>
                  </a:lnTo>
                  <a:lnTo>
                    <a:pt x="158091" y="977899"/>
                  </a:lnTo>
                  <a:lnTo>
                    <a:pt x="173848" y="927099"/>
                  </a:lnTo>
                  <a:lnTo>
                    <a:pt x="191411" y="888999"/>
                  </a:lnTo>
                  <a:lnTo>
                    <a:pt x="210770" y="838199"/>
                  </a:lnTo>
                  <a:lnTo>
                    <a:pt x="231916" y="800099"/>
                  </a:lnTo>
                  <a:lnTo>
                    <a:pt x="254838" y="749299"/>
                  </a:lnTo>
                  <a:lnTo>
                    <a:pt x="279529" y="711199"/>
                  </a:lnTo>
                  <a:lnTo>
                    <a:pt x="305977" y="673099"/>
                  </a:lnTo>
                  <a:lnTo>
                    <a:pt x="314004" y="660399"/>
                  </a:lnTo>
                  <a:lnTo>
                    <a:pt x="2520166" y="660399"/>
                  </a:lnTo>
                  <a:lnTo>
                    <a:pt x="2501933" y="634999"/>
                  </a:lnTo>
                  <a:lnTo>
                    <a:pt x="2472787" y="584199"/>
                  </a:lnTo>
                  <a:lnTo>
                    <a:pt x="2452172" y="558799"/>
                  </a:lnTo>
                  <a:lnTo>
                    <a:pt x="382825" y="558799"/>
                  </a:lnTo>
                  <a:lnTo>
                    <a:pt x="416178" y="520699"/>
                  </a:lnTo>
                  <a:lnTo>
                    <a:pt x="450413" y="482599"/>
                  </a:lnTo>
                  <a:lnTo>
                    <a:pt x="485541" y="444499"/>
                  </a:lnTo>
                  <a:lnTo>
                    <a:pt x="521572" y="419099"/>
                  </a:lnTo>
                  <a:lnTo>
                    <a:pt x="558517" y="380999"/>
                  </a:lnTo>
                  <a:lnTo>
                    <a:pt x="596389" y="355599"/>
                  </a:lnTo>
                  <a:lnTo>
                    <a:pt x="635198" y="330199"/>
                  </a:lnTo>
                  <a:lnTo>
                    <a:pt x="674955" y="304799"/>
                  </a:lnTo>
                  <a:lnTo>
                    <a:pt x="715672" y="279399"/>
                  </a:lnTo>
                  <a:lnTo>
                    <a:pt x="757358" y="253999"/>
                  </a:lnTo>
                  <a:lnTo>
                    <a:pt x="800027" y="228599"/>
                  </a:lnTo>
                  <a:lnTo>
                    <a:pt x="843688" y="203199"/>
                  </a:lnTo>
                  <a:lnTo>
                    <a:pt x="934033" y="177799"/>
                  </a:lnTo>
                  <a:lnTo>
                    <a:pt x="980739" y="152399"/>
                  </a:lnTo>
                  <a:lnTo>
                    <a:pt x="1127126" y="114299"/>
                  </a:lnTo>
                  <a:lnTo>
                    <a:pt x="1324390" y="114299"/>
                  </a:lnTo>
                  <a:lnTo>
                    <a:pt x="1329597" y="101599"/>
                  </a:lnTo>
                  <a:lnTo>
                    <a:pt x="1879064" y="101599"/>
                  </a:lnTo>
                  <a:lnTo>
                    <a:pt x="1856457" y="88899"/>
                  </a:lnTo>
                  <a:lnTo>
                    <a:pt x="1572253" y="12699"/>
                  </a:lnTo>
                  <a:close/>
                </a:path>
                <a:path w="2713354" h="2705100">
                  <a:moveTo>
                    <a:pt x="2456972" y="2146299"/>
                  </a:moveTo>
                  <a:lnTo>
                    <a:pt x="2328046" y="2146299"/>
                  </a:lnTo>
                  <a:lnTo>
                    <a:pt x="2293609" y="2184399"/>
                  </a:lnTo>
                  <a:lnTo>
                    <a:pt x="2258317" y="2222499"/>
                  </a:lnTo>
                  <a:lnTo>
                    <a:pt x="2222157" y="2260599"/>
                  </a:lnTo>
                  <a:lnTo>
                    <a:pt x="2185119" y="2298699"/>
                  </a:lnTo>
                  <a:lnTo>
                    <a:pt x="2147191" y="2324099"/>
                  </a:lnTo>
                  <a:lnTo>
                    <a:pt x="2108363" y="2362199"/>
                  </a:lnTo>
                  <a:lnTo>
                    <a:pt x="2068623" y="2387599"/>
                  </a:lnTo>
                  <a:lnTo>
                    <a:pt x="2027960" y="2412999"/>
                  </a:lnTo>
                  <a:lnTo>
                    <a:pt x="1986363" y="2438399"/>
                  </a:lnTo>
                  <a:lnTo>
                    <a:pt x="1943821" y="2463799"/>
                  </a:lnTo>
                  <a:lnTo>
                    <a:pt x="1900322" y="2489199"/>
                  </a:lnTo>
                  <a:lnTo>
                    <a:pt x="1855856" y="2501899"/>
                  </a:lnTo>
                  <a:lnTo>
                    <a:pt x="1810410" y="2527299"/>
                  </a:lnTo>
                  <a:lnTo>
                    <a:pt x="1763975" y="2539999"/>
                  </a:lnTo>
                  <a:lnTo>
                    <a:pt x="1674605" y="2565399"/>
                  </a:lnTo>
                  <a:lnTo>
                    <a:pt x="1533851" y="2603499"/>
                  </a:lnTo>
                  <a:lnTo>
                    <a:pt x="1367494" y="2603499"/>
                  </a:lnTo>
                  <a:lnTo>
                    <a:pt x="1362160" y="2616199"/>
                  </a:lnTo>
                  <a:lnTo>
                    <a:pt x="1859059" y="2616199"/>
                  </a:lnTo>
                  <a:lnTo>
                    <a:pt x="1881758" y="2603499"/>
                  </a:lnTo>
                  <a:lnTo>
                    <a:pt x="1926472" y="2590799"/>
                  </a:lnTo>
                  <a:lnTo>
                    <a:pt x="1955885" y="2565399"/>
                  </a:lnTo>
                  <a:lnTo>
                    <a:pt x="1970463" y="2565399"/>
                  </a:lnTo>
                  <a:lnTo>
                    <a:pt x="1984955" y="2552699"/>
                  </a:lnTo>
                  <a:lnTo>
                    <a:pt x="2027925" y="2527299"/>
                  </a:lnTo>
                  <a:lnTo>
                    <a:pt x="2070083" y="2501899"/>
                  </a:lnTo>
                  <a:lnTo>
                    <a:pt x="2111392" y="2476499"/>
                  </a:lnTo>
                  <a:lnTo>
                    <a:pt x="2151816" y="2451099"/>
                  </a:lnTo>
                  <a:lnTo>
                    <a:pt x="2191316" y="2425699"/>
                  </a:lnTo>
                  <a:lnTo>
                    <a:pt x="2229856" y="2387599"/>
                  </a:lnTo>
                  <a:lnTo>
                    <a:pt x="2267397" y="2362199"/>
                  </a:lnTo>
                  <a:lnTo>
                    <a:pt x="2304081" y="2324099"/>
                  </a:lnTo>
                  <a:lnTo>
                    <a:pt x="2318215" y="2311399"/>
                  </a:lnTo>
                  <a:lnTo>
                    <a:pt x="2332083" y="2298699"/>
                  </a:lnTo>
                  <a:lnTo>
                    <a:pt x="2345720" y="2285999"/>
                  </a:lnTo>
                  <a:lnTo>
                    <a:pt x="2359161" y="2260599"/>
                  </a:lnTo>
                  <a:lnTo>
                    <a:pt x="2367743" y="2260599"/>
                  </a:lnTo>
                  <a:lnTo>
                    <a:pt x="2376230" y="2247899"/>
                  </a:lnTo>
                  <a:lnTo>
                    <a:pt x="2385311" y="2235199"/>
                  </a:lnTo>
                  <a:lnTo>
                    <a:pt x="2394283" y="2222499"/>
                  </a:lnTo>
                  <a:lnTo>
                    <a:pt x="2403140" y="2209799"/>
                  </a:lnTo>
                  <a:lnTo>
                    <a:pt x="2411879" y="2209799"/>
                  </a:lnTo>
                  <a:lnTo>
                    <a:pt x="2420470" y="2197099"/>
                  </a:lnTo>
                  <a:lnTo>
                    <a:pt x="2424730" y="2184399"/>
                  </a:lnTo>
                  <a:lnTo>
                    <a:pt x="2428947" y="2184399"/>
                  </a:lnTo>
                  <a:lnTo>
                    <a:pt x="2438453" y="2171699"/>
                  </a:lnTo>
                  <a:lnTo>
                    <a:pt x="2447791" y="2158999"/>
                  </a:lnTo>
                  <a:lnTo>
                    <a:pt x="2456972" y="2146299"/>
                  </a:lnTo>
                  <a:close/>
                </a:path>
                <a:path w="2713354" h="2705100">
                  <a:moveTo>
                    <a:pt x="1108528" y="2146299"/>
                  </a:moveTo>
                  <a:lnTo>
                    <a:pt x="1004223" y="2146299"/>
                  </a:lnTo>
                  <a:lnTo>
                    <a:pt x="1008865" y="2158999"/>
                  </a:lnTo>
                  <a:lnTo>
                    <a:pt x="1013461" y="2184399"/>
                  </a:lnTo>
                  <a:lnTo>
                    <a:pt x="1018016" y="2197099"/>
                  </a:lnTo>
                  <a:lnTo>
                    <a:pt x="1022537" y="2209799"/>
                  </a:lnTo>
                  <a:lnTo>
                    <a:pt x="1035430" y="2260599"/>
                  </a:lnTo>
                  <a:lnTo>
                    <a:pt x="1048673" y="2298699"/>
                  </a:lnTo>
                  <a:lnTo>
                    <a:pt x="1062402" y="2349499"/>
                  </a:lnTo>
                  <a:lnTo>
                    <a:pt x="1076753" y="2400299"/>
                  </a:lnTo>
                  <a:lnTo>
                    <a:pt x="1091867" y="2438399"/>
                  </a:lnTo>
                  <a:lnTo>
                    <a:pt x="1108417" y="2476499"/>
                  </a:lnTo>
                  <a:lnTo>
                    <a:pt x="1126506" y="2514599"/>
                  </a:lnTo>
                  <a:lnTo>
                    <a:pt x="1146235" y="2552699"/>
                  </a:lnTo>
                  <a:lnTo>
                    <a:pt x="1146730" y="2552699"/>
                  </a:lnTo>
                  <a:lnTo>
                    <a:pt x="1161556" y="2578099"/>
                  </a:lnTo>
                  <a:lnTo>
                    <a:pt x="1169174" y="2590799"/>
                  </a:lnTo>
                  <a:lnTo>
                    <a:pt x="1177019" y="2603499"/>
                  </a:lnTo>
                  <a:lnTo>
                    <a:pt x="1314178" y="2603499"/>
                  </a:lnTo>
                  <a:lnTo>
                    <a:pt x="1308261" y="2590799"/>
                  </a:lnTo>
                  <a:lnTo>
                    <a:pt x="1292462" y="2578099"/>
                  </a:lnTo>
                  <a:lnTo>
                    <a:pt x="1278413" y="2565399"/>
                  </a:lnTo>
                  <a:lnTo>
                    <a:pt x="1247364" y="2527299"/>
                  </a:lnTo>
                  <a:lnTo>
                    <a:pt x="1224251" y="2489199"/>
                  </a:lnTo>
                  <a:lnTo>
                    <a:pt x="1221495" y="2476499"/>
                  </a:lnTo>
                  <a:lnTo>
                    <a:pt x="1216288" y="2476499"/>
                  </a:lnTo>
                  <a:lnTo>
                    <a:pt x="1211138" y="2463799"/>
                  </a:lnTo>
                  <a:lnTo>
                    <a:pt x="1206128" y="2451099"/>
                  </a:lnTo>
                  <a:lnTo>
                    <a:pt x="1201261" y="2438399"/>
                  </a:lnTo>
                  <a:lnTo>
                    <a:pt x="1196539" y="2425699"/>
                  </a:lnTo>
                  <a:lnTo>
                    <a:pt x="1191713" y="2425699"/>
                  </a:lnTo>
                  <a:lnTo>
                    <a:pt x="1189440" y="2412999"/>
                  </a:lnTo>
                  <a:lnTo>
                    <a:pt x="1184041" y="2400299"/>
                  </a:lnTo>
                  <a:lnTo>
                    <a:pt x="1178802" y="2387599"/>
                  </a:lnTo>
                  <a:lnTo>
                    <a:pt x="1173733" y="2374899"/>
                  </a:lnTo>
                  <a:lnTo>
                    <a:pt x="1168333" y="2362199"/>
                  </a:lnTo>
                  <a:lnTo>
                    <a:pt x="1167253" y="2362199"/>
                  </a:lnTo>
                  <a:lnTo>
                    <a:pt x="1162207" y="2349499"/>
                  </a:lnTo>
                  <a:lnTo>
                    <a:pt x="1157336" y="2324099"/>
                  </a:lnTo>
                  <a:lnTo>
                    <a:pt x="1152610" y="2311399"/>
                  </a:lnTo>
                  <a:lnTo>
                    <a:pt x="1148000" y="2298699"/>
                  </a:lnTo>
                  <a:lnTo>
                    <a:pt x="1137543" y="2260599"/>
                  </a:lnTo>
                  <a:lnTo>
                    <a:pt x="1127578" y="2222499"/>
                  </a:lnTo>
                  <a:lnTo>
                    <a:pt x="1117957" y="2184399"/>
                  </a:lnTo>
                  <a:lnTo>
                    <a:pt x="1108528" y="2146299"/>
                  </a:lnTo>
                  <a:close/>
                </a:path>
                <a:path w="2713354" h="2705100">
                  <a:moveTo>
                    <a:pt x="1703422" y="2146299"/>
                  </a:moveTo>
                  <a:lnTo>
                    <a:pt x="1602660" y="2146299"/>
                  </a:lnTo>
                  <a:lnTo>
                    <a:pt x="1601136" y="2158999"/>
                  </a:lnTo>
                  <a:lnTo>
                    <a:pt x="1596723" y="2171699"/>
                  </a:lnTo>
                  <a:lnTo>
                    <a:pt x="1592324" y="2197099"/>
                  </a:lnTo>
                  <a:lnTo>
                    <a:pt x="1587850" y="2209799"/>
                  </a:lnTo>
                  <a:lnTo>
                    <a:pt x="1583216" y="2235199"/>
                  </a:lnTo>
                  <a:lnTo>
                    <a:pt x="1570587" y="2273299"/>
                  </a:lnTo>
                  <a:lnTo>
                    <a:pt x="1556638" y="2324099"/>
                  </a:lnTo>
                  <a:lnTo>
                    <a:pt x="1540917" y="2362199"/>
                  </a:lnTo>
                  <a:lnTo>
                    <a:pt x="1522968" y="2412999"/>
                  </a:lnTo>
                  <a:lnTo>
                    <a:pt x="1502337" y="2451099"/>
                  </a:lnTo>
                  <a:lnTo>
                    <a:pt x="1478568" y="2501899"/>
                  </a:lnTo>
                  <a:lnTo>
                    <a:pt x="1471116" y="2514599"/>
                  </a:lnTo>
                  <a:lnTo>
                    <a:pt x="1463014" y="2527299"/>
                  </a:lnTo>
                  <a:lnTo>
                    <a:pt x="1454297" y="2539999"/>
                  </a:lnTo>
                  <a:lnTo>
                    <a:pt x="1445002" y="2552699"/>
                  </a:lnTo>
                  <a:lnTo>
                    <a:pt x="1435161" y="2552699"/>
                  </a:lnTo>
                  <a:lnTo>
                    <a:pt x="1424808" y="2565399"/>
                  </a:lnTo>
                  <a:lnTo>
                    <a:pt x="1413975" y="2578099"/>
                  </a:lnTo>
                  <a:lnTo>
                    <a:pt x="1402698" y="2590799"/>
                  </a:lnTo>
                  <a:lnTo>
                    <a:pt x="1401365" y="2590799"/>
                  </a:lnTo>
                  <a:lnTo>
                    <a:pt x="1394342" y="2603499"/>
                  </a:lnTo>
                  <a:lnTo>
                    <a:pt x="1533851" y="2603499"/>
                  </a:lnTo>
                  <a:lnTo>
                    <a:pt x="1540136" y="2590799"/>
                  </a:lnTo>
                  <a:lnTo>
                    <a:pt x="1546247" y="2578099"/>
                  </a:lnTo>
                  <a:lnTo>
                    <a:pt x="1552186" y="2565399"/>
                  </a:lnTo>
                  <a:lnTo>
                    <a:pt x="1557956" y="2565399"/>
                  </a:lnTo>
                  <a:lnTo>
                    <a:pt x="1569028" y="2539999"/>
                  </a:lnTo>
                  <a:lnTo>
                    <a:pt x="1579484" y="2527299"/>
                  </a:lnTo>
                  <a:lnTo>
                    <a:pt x="1589362" y="2501899"/>
                  </a:lnTo>
                  <a:lnTo>
                    <a:pt x="1598698" y="2489199"/>
                  </a:lnTo>
                  <a:lnTo>
                    <a:pt x="1603161" y="2476499"/>
                  </a:lnTo>
                  <a:lnTo>
                    <a:pt x="1607503" y="2463799"/>
                  </a:lnTo>
                  <a:lnTo>
                    <a:pt x="1611730" y="2451099"/>
                  </a:lnTo>
                  <a:lnTo>
                    <a:pt x="1615843" y="2451099"/>
                  </a:lnTo>
                  <a:lnTo>
                    <a:pt x="1631230" y="2400299"/>
                  </a:lnTo>
                  <a:lnTo>
                    <a:pt x="1645114" y="2362199"/>
                  </a:lnTo>
                  <a:lnTo>
                    <a:pt x="1657767" y="2324099"/>
                  </a:lnTo>
                  <a:lnTo>
                    <a:pt x="1669462" y="2285999"/>
                  </a:lnTo>
                  <a:lnTo>
                    <a:pt x="1677847" y="2260599"/>
                  </a:lnTo>
                  <a:lnTo>
                    <a:pt x="1685600" y="2222499"/>
                  </a:lnTo>
                  <a:lnTo>
                    <a:pt x="1692883" y="2197099"/>
                  </a:lnTo>
                  <a:lnTo>
                    <a:pt x="1699853" y="2158999"/>
                  </a:lnTo>
                  <a:lnTo>
                    <a:pt x="1703422" y="2146299"/>
                  </a:lnTo>
                  <a:close/>
                </a:path>
                <a:path w="2713354" h="2705100">
                  <a:moveTo>
                    <a:pt x="1031122" y="1409699"/>
                  </a:moveTo>
                  <a:lnTo>
                    <a:pt x="928836" y="1409699"/>
                  </a:lnTo>
                  <a:lnTo>
                    <a:pt x="929898" y="1422399"/>
                  </a:lnTo>
                  <a:lnTo>
                    <a:pt x="930919" y="1447799"/>
                  </a:lnTo>
                  <a:lnTo>
                    <a:pt x="937534" y="1587499"/>
                  </a:lnTo>
                  <a:lnTo>
                    <a:pt x="940285" y="1638299"/>
                  </a:lnTo>
                  <a:lnTo>
                    <a:pt x="943521" y="1676399"/>
                  </a:lnTo>
                  <a:lnTo>
                    <a:pt x="947391" y="1727199"/>
                  </a:lnTo>
                  <a:lnTo>
                    <a:pt x="951971" y="1777999"/>
                  </a:lnTo>
                  <a:lnTo>
                    <a:pt x="957216" y="1828799"/>
                  </a:lnTo>
                  <a:lnTo>
                    <a:pt x="962936" y="1879599"/>
                  </a:lnTo>
                  <a:lnTo>
                    <a:pt x="968941" y="1917699"/>
                  </a:lnTo>
                  <a:lnTo>
                    <a:pt x="980250" y="2006599"/>
                  </a:lnTo>
                  <a:lnTo>
                    <a:pt x="985415" y="2044699"/>
                  </a:lnTo>
                  <a:lnTo>
                    <a:pt x="1088031" y="2044699"/>
                  </a:lnTo>
                  <a:lnTo>
                    <a:pt x="1080368" y="2006599"/>
                  </a:lnTo>
                  <a:lnTo>
                    <a:pt x="1073276" y="1955799"/>
                  </a:lnTo>
                  <a:lnTo>
                    <a:pt x="1066750" y="1917699"/>
                  </a:lnTo>
                  <a:lnTo>
                    <a:pt x="1060783" y="1866899"/>
                  </a:lnTo>
                  <a:lnTo>
                    <a:pt x="1055368" y="1816099"/>
                  </a:lnTo>
                  <a:lnTo>
                    <a:pt x="1050498" y="1777999"/>
                  </a:lnTo>
                  <a:lnTo>
                    <a:pt x="1046167" y="1727199"/>
                  </a:lnTo>
                  <a:lnTo>
                    <a:pt x="1042367" y="1676399"/>
                  </a:lnTo>
                  <a:lnTo>
                    <a:pt x="1039094" y="1625599"/>
                  </a:lnTo>
                  <a:lnTo>
                    <a:pt x="1036339" y="1574799"/>
                  </a:lnTo>
                  <a:lnTo>
                    <a:pt x="1034097" y="1523999"/>
                  </a:lnTo>
                  <a:lnTo>
                    <a:pt x="1032360" y="1460499"/>
                  </a:lnTo>
                  <a:lnTo>
                    <a:pt x="1031122" y="1409699"/>
                  </a:lnTo>
                  <a:close/>
                </a:path>
                <a:path w="2713354" h="2705100">
                  <a:moveTo>
                    <a:pt x="1781235" y="1409699"/>
                  </a:moveTo>
                  <a:lnTo>
                    <a:pt x="1680727" y="1409699"/>
                  </a:lnTo>
                  <a:lnTo>
                    <a:pt x="1680321" y="1435099"/>
                  </a:lnTo>
                  <a:lnTo>
                    <a:pt x="1679763" y="1460499"/>
                  </a:lnTo>
                  <a:lnTo>
                    <a:pt x="1679075" y="1485899"/>
                  </a:lnTo>
                  <a:lnTo>
                    <a:pt x="1678276" y="1511299"/>
                  </a:lnTo>
                  <a:lnTo>
                    <a:pt x="1677158" y="1536699"/>
                  </a:lnTo>
                  <a:lnTo>
                    <a:pt x="1675905" y="1562099"/>
                  </a:lnTo>
                  <a:lnTo>
                    <a:pt x="1674493" y="1600199"/>
                  </a:lnTo>
                  <a:lnTo>
                    <a:pt x="1672902" y="1625599"/>
                  </a:lnTo>
                  <a:lnTo>
                    <a:pt x="1670910" y="1663699"/>
                  </a:lnTo>
                  <a:lnTo>
                    <a:pt x="1670567" y="1663699"/>
                  </a:lnTo>
                  <a:lnTo>
                    <a:pt x="1668393" y="1689099"/>
                  </a:lnTo>
                  <a:lnTo>
                    <a:pt x="1665990" y="1727199"/>
                  </a:lnTo>
                  <a:lnTo>
                    <a:pt x="1663389" y="1752599"/>
                  </a:lnTo>
                  <a:lnTo>
                    <a:pt x="1659351" y="1790699"/>
                  </a:lnTo>
                  <a:lnTo>
                    <a:pt x="1658703" y="1803399"/>
                  </a:lnTo>
                  <a:lnTo>
                    <a:pt x="1658032" y="1803399"/>
                  </a:lnTo>
                  <a:lnTo>
                    <a:pt x="1655003" y="1828799"/>
                  </a:lnTo>
                  <a:lnTo>
                    <a:pt x="1651784" y="1866899"/>
                  </a:lnTo>
                  <a:lnTo>
                    <a:pt x="1648374" y="1892299"/>
                  </a:lnTo>
                  <a:lnTo>
                    <a:pt x="1644773" y="1917699"/>
                  </a:lnTo>
                  <a:lnTo>
                    <a:pt x="1643694" y="1917699"/>
                  </a:lnTo>
                  <a:lnTo>
                    <a:pt x="1642525" y="1930399"/>
                  </a:lnTo>
                  <a:lnTo>
                    <a:pt x="1637296" y="1968499"/>
                  </a:lnTo>
                  <a:lnTo>
                    <a:pt x="1628520" y="2019299"/>
                  </a:lnTo>
                  <a:lnTo>
                    <a:pt x="1623653" y="2044699"/>
                  </a:lnTo>
                  <a:lnTo>
                    <a:pt x="1723450" y="2044699"/>
                  </a:lnTo>
                  <a:lnTo>
                    <a:pt x="1734961" y="1981199"/>
                  </a:lnTo>
                  <a:lnTo>
                    <a:pt x="1740204" y="1943099"/>
                  </a:lnTo>
                  <a:lnTo>
                    <a:pt x="1745167" y="1904999"/>
                  </a:lnTo>
                  <a:lnTo>
                    <a:pt x="1746488" y="1892299"/>
                  </a:lnTo>
                  <a:lnTo>
                    <a:pt x="1753375" y="1841499"/>
                  </a:lnTo>
                  <a:lnTo>
                    <a:pt x="1759233" y="1790699"/>
                  </a:lnTo>
                  <a:lnTo>
                    <a:pt x="1763000" y="1752599"/>
                  </a:lnTo>
                  <a:lnTo>
                    <a:pt x="1766122" y="1714499"/>
                  </a:lnTo>
                  <a:lnTo>
                    <a:pt x="1768288" y="1689099"/>
                  </a:lnTo>
                  <a:lnTo>
                    <a:pt x="1770276" y="1663699"/>
                  </a:lnTo>
                  <a:lnTo>
                    <a:pt x="1772096" y="1625599"/>
                  </a:lnTo>
                  <a:lnTo>
                    <a:pt x="1775040" y="1587499"/>
                  </a:lnTo>
                  <a:lnTo>
                    <a:pt x="1775665" y="1574799"/>
                  </a:lnTo>
                  <a:lnTo>
                    <a:pt x="1776231" y="1562099"/>
                  </a:lnTo>
                  <a:lnTo>
                    <a:pt x="1776612" y="1549399"/>
                  </a:lnTo>
                  <a:lnTo>
                    <a:pt x="1777247" y="1549399"/>
                  </a:lnTo>
                  <a:lnTo>
                    <a:pt x="1777590" y="1536699"/>
                  </a:lnTo>
                  <a:lnTo>
                    <a:pt x="1778820" y="1511299"/>
                  </a:lnTo>
                  <a:lnTo>
                    <a:pt x="1779841" y="1473199"/>
                  </a:lnTo>
                  <a:lnTo>
                    <a:pt x="1780647" y="1435099"/>
                  </a:lnTo>
                  <a:lnTo>
                    <a:pt x="1781235" y="1409699"/>
                  </a:lnTo>
                  <a:close/>
                </a:path>
                <a:path w="2713354" h="2705100">
                  <a:moveTo>
                    <a:pt x="2562899" y="1968499"/>
                  </a:moveTo>
                  <a:lnTo>
                    <a:pt x="2449255" y="1968499"/>
                  </a:lnTo>
                  <a:lnTo>
                    <a:pt x="2438790" y="1993899"/>
                  </a:lnTo>
                  <a:lnTo>
                    <a:pt x="2428058" y="2006599"/>
                  </a:lnTo>
                  <a:lnTo>
                    <a:pt x="2416993" y="2019299"/>
                  </a:lnTo>
                  <a:lnTo>
                    <a:pt x="2405465" y="2044699"/>
                  </a:lnTo>
                  <a:lnTo>
                    <a:pt x="2525772" y="2044699"/>
                  </a:lnTo>
                  <a:lnTo>
                    <a:pt x="2529938" y="2031999"/>
                  </a:lnTo>
                  <a:lnTo>
                    <a:pt x="2536742" y="2019299"/>
                  </a:lnTo>
                  <a:lnTo>
                    <a:pt x="2543432" y="2006599"/>
                  </a:lnTo>
                  <a:lnTo>
                    <a:pt x="2549997" y="1993899"/>
                  </a:lnTo>
                  <a:lnTo>
                    <a:pt x="2556430" y="1981199"/>
                  </a:lnTo>
                  <a:lnTo>
                    <a:pt x="2559677" y="1981199"/>
                  </a:lnTo>
                  <a:lnTo>
                    <a:pt x="2562899" y="1968499"/>
                  </a:lnTo>
                  <a:close/>
                </a:path>
                <a:path w="2713354" h="2705100">
                  <a:moveTo>
                    <a:pt x="2678413" y="1650999"/>
                  </a:moveTo>
                  <a:lnTo>
                    <a:pt x="2575201" y="1650999"/>
                  </a:lnTo>
                  <a:lnTo>
                    <a:pt x="2573816" y="1663699"/>
                  </a:lnTo>
                  <a:lnTo>
                    <a:pt x="2570023" y="1676399"/>
                  </a:lnTo>
                  <a:lnTo>
                    <a:pt x="2567363" y="1689099"/>
                  </a:lnTo>
                  <a:lnTo>
                    <a:pt x="2564605" y="1701799"/>
                  </a:lnTo>
                  <a:lnTo>
                    <a:pt x="2561713" y="1701799"/>
                  </a:lnTo>
                  <a:lnTo>
                    <a:pt x="2555963" y="1727199"/>
                  </a:lnTo>
                  <a:lnTo>
                    <a:pt x="2549831" y="1739899"/>
                  </a:lnTo>
                  <a:lnTo>
                    <a:pt x="2543363" y="1765299"/>
                  </a:lnTo>
                  <a:lnTo>
                    <a:pt x="2536605" y="1777999"/>
                  </a:lnTo>
                  <a:lnTo>
                    <a:pt x="2534243" y="1790699"/>
                  </a:lnTo>
                  <a:lnTo>
                    <a:pt x="2529277" y="1803399"/>
                  </a:lnTo>
                  <a:lnTo>
                    <a:pt x="2522464" y="1816099"/>
                  </a:lnTo>
                  <a:lnTo>
                    <a:pt x="2515396" y="1841499"/>
                  </a:lnTo>
                  <a:lnTo>
                    <a:pt x="2508043" y="1854199"/>
                  </a:lnTo>
                  <a:lnTo>
                    <a:pt x="2500372" y="1866899"/>
                  </a:lnTo>
                  <a:lnTo>
                    <a:pt x="2499255" y="1879599"/>
                  </a:lnTo>
                  <a:lnTo>
                    <a:pt x="2497172" y="1879599"/>
                  </a:lnTo>
                  <a:lnTo>
                    <a:pt x="2488399" y="1892299"/>
                  </a:lnTo>
                  <a:lnTo>
                    <a:pt x="2479243" y="1917699"/>
                  </a:lnTo>
                  <a:lnTo>
                    <a:pt x="2469758" y="1930399"/>
                  </a:lnTo>
                  <a:lnTo>
                    <a:pt x="2459999" y="1955799"/>
                  </a:lnTo>
                  <a:lnTo>
                    <a:pt x="2456481" y="1955799"/>
                  </a:lnTo>
                  <a:lnTo>
                    <a:pt x="2452887" y="1968499"/>
                  </a:lnTo>
                  <a:lnTo>
                    <a:pt x="2566090" y="1968499"/>
                  </a:lnTo>
                  <a:lnTo>
                    <a:pt x="2569244" y="1955799"/>
                  </a:lnTo>
                  <a:lnTo>
                    <a:pt x="2575540" y="1943099"/>
                  </a:lnTo>
                  <a:lnTo>
                    <a:pt x="2581690" y="1930399"/>
                  </a:lnTo>
                  <a:lnTo>
                    <a:pt x="2587707" y="1917699"/>
                  </a:lnTo>
                  <a:lnTo>
                    <a:pt x="2593603" y="1904999"/>
                  </a:lnTo>
                  <a:lnTo>
                    <a:pt x="2596587" y="1904999"/>
                  </a:lnTo>
                  <a:lnTo>
                    <a:pt x="2599775" y="1892299"/>
                  </a:lnTo>
                  <a:lnTo>
                    <a:pt x="2602658" y="1892299"/>
                  </a:lnTo>
                  <a:lnTo>
                    <a:pt x="2610097" y="1866899"/>
                  </a:lnTo>
                  <a:lnTo>
                    <a:pt x="2617287" y="1854199"/>
                  </a:lnTo>
                  <a:lnTo>
                    <a:pt x="2624227" y="1828799"/>
                  </a:lnTo>
                  <a:lnTo>
                    <a:pt x="2630915" y="1816099"/>
                  </a:lnTo>
                  <a:lnTo>
                    <a:pt x="2633367" y="1816099"/>
                  </a:lnTo>
                  <a:lnTo>
                    <a:pt x="2635526" y="1803399"/>
                  </a:lnTo>
                  <a:lnTo>
                    <a:pt x="2637875" y="1790699"/>
                  </a:lnTo>
                  <a:lnTo>
                    <a:pt x="2642502" y="1777999"/>
                  </a:lnTo>
                  <a:lnTo>
                    <a:pt x="2646998" y="1765299"/>
                  </a:lnTo>
                  <a:lnTo>
                    <a:pt x="2651350" y="1752599"/>
                  </a:lnTo>
                  <a:lnTo>
                    <a:pt x="2655541" y="1739899"/>
                  </a:lnTo>
                  <a:lnTo>
                    <a:pt x="2656798" y="1739899"/>
                  </a:lnTo>
                  <a:lnTo>
                    <a:pt x="2658373" y="1727199"/>
                  </a:lnTo>
                  <a:lnTo>
                    <a:pt x="2660875" y="1727199"/>
                  </a:lnTo>
                  <a:lnTo>
                    <a:pt x="2661751" y="1714499"/>
                  </a:lnTo>
                  <a:lnTo>
                    <a:pt x="2662996" y="1714499"/>
                  </a:lnTo>
                  <a:lnTo>
                    <a:pt x="2667114" y="1701799"/>
                  </a:lnTo>
                  <a:lnTo>
                    <a:pt x="2671052" y="1689099"/>
                  </a:lnTo>
                  <a:lnTo>
                    <a:pt x="2674817" y="1663699"/>
                  </a:lnTo>
                  <a:lnTo>
                    <a:pt x="2678413" y="1650999"/>
                  </a:lnTo>
                  <a:close/>
                </a:path>
                <a:path w="2713354" h="2705100">
                  <a:moveTo>
                    <a:pt x="2711426" y="1409699"/>
                  </a:moveTo>
                  <a:lnTo>
                    <a:pt x="2612653" y="1409699"/>
                  </a:lnTo>
                  <a:lnTo>
                    <a:pt x="2610197" y="1435099"/>
                  </a:lnTo>
                  <a:lnTo>
                    <a:pt x="2609001" y="1435099"/>
                  </a:lnTo>
                  <a:lnTo>
                    <a:pt x="2607865" y="1447799"/>
                  </a:lnTo>
                  <a:lnTo>
                    <a:pt x="2603588" y="1485899"/>
                  </a:lnTo>
                  <a:lnTo>
                    <a:pt x="2601407" y="1498599"/>
                  </a:lnTo>
                  <a:lnTo>
                    <a:pt x="2599140" y="1523999"/>
                  </a:lnTo>
                  <a:lnTo>
                    <a:pt x="2596742" y="1536699"/>
                  </a:lnTo>
                  <a:lnTo>
                    <a:pt x="2594170" y="1562099"/>
                  </a:lnTo>
                  <a:lnTo>
                    <a:pt x="2591380" y="1574799"/>
                  </a:lnTo>
                  <a:lnTo>
                    <a:pt x="2588332" y="1587499"/>
                  </a:lnTo>
                  <a:lnTo>
                    <a:pt x="2585616" y="1612899"/>
                  </a:lnTo>
                  <a:lnTo>
                    <a:pt x="2582708" y="1625599"/>
                  </a:lnTo>
                  <a:lnTo>
                    <a:pt x="2579612" y="1638299"/>
                  </a:lnTo>
                  <a:lnTo>
                    <a:pt x="2576331" y="1650999"/>
                  </a:lnTo>
                  <a:lnTo>
                    <a:pt x="2679950" y="1650999"/>
                  </a:lnTo>
                  <a:lnTo>
                    <a:pt x="2681677" y="1638299"/>
                  </a:lnTo>
                  <a:lnTo>
                    <a:pt x="2683100" y="1638299"/>
                  </a:lnTo>
                  <a:lnTo>
                    <a:pt x="2687119" y="1612899"/>
                  </a:lnTo>
                  <a:lnTo>
                    <a:pt x="2690840" y="1600199"/>
                  </a:lnTo>
                  <a:lnTo>
                    <a:pt x="2694276" y="1574799"/>
                  </a:lnTo>
                  <a:lnTo>
                    <a:pt x="2697438" y="1549399"/>
                  </a:lnTo>
                  <a:lnTo>
                    <a:pt x="2698606" y="1549399"/>
                  </a:lnTo>
                  <a:lnTo>
                    <a:pt x="2699483" y="1536699"/>
                  </a:lnTo>
                  <a:lnTo>
                    <a:pt x="2700511" y="1536699"/>
                  </a:lnTo>
                  <a:lnTo>
                    <a:pt x="2702494" y="1511299"/>
                  </a:lnTo>
                  <a:lnTo>
                    <a:pt x="2707408" y="1473199"/>
                  </a:lnTo>
                  <a:lnTo>
                    <a:pt x="2709061" y="1447799"/>
                  </a:lnTo>
                  <a:lnTo>
                    <a:pt x="2709541" y="1447799"/>
                  </a:lnTo>
                  <a:lnTo>
                    <a:pt x="2710882" y="1422399"/>
                  </a:lnTo>
                  <a:lnTo>
                    <a:pt x="2711426" y="1409699"/>
                  </a:lnTo>
                  <a:close/>
                </a:path>
                <a:path w="2713354" h="2705100">
                  <a:moveTo>
                    <a:pt x="1088437" y="660399"/>
                  </a:moveTo>
                  <a:lnTo>
                    <a:pt x="988158" y="660399"/>
                  </a:lnTo>
                  <a:lnTo>
                    <a:pt x="980188" y="711199"/>
                  </a:lnTo>
                  <a:lnTo>
                    <a:pt x="972809" y="761999"/>
                  </a:lnTo>
                  <a:lnTo>
                    <a:pt x="966022" y="800099"/>
                  </a:lnTo>
                  <a:lnTo>
                    <a:pt x="959828" y="850899"/>
                  </a:lnTo>
                  <a:lnTo>
                    <a:pt x="954229" y="901699"/>
                  </a:lnTo>
                  <a:lnTo>
                    <a:pt x="949227" y="952499"/>
                  </a:lnTo>
                  <a:lnTo>
                    <a:pt x="944822" y="1003299"/>
                  </a:lnTo>
                  <a:lnTo>
                    <a:pt x="941016" y="1054099"/>
                  </a:lnTo>
                  <a:lnTo>
                    <a:pt x="937810" y="1104899"/>
                  </a:lnTo>
                  <a:lnTo>
                    <a:pt x="935207" y="1155699"/>
                  </a:lnTo>
                  <a:lnTo>
                    <a:pt x="933206" y="1206499"/>
                  </a:lnTo>
                  <a:lnTo>
                    <a:pt x="931810" y="1257299"/>
                  </a:lnTo>
                  <a:lnTo>
                    <a:pt x="931020" y="1308099"/>
                  </a:lnTo>
                  <a:lnTo>
                    <a:pt x="1030715" y="1308099"/>
                  </a:lnTo>
                  <a:lnTo>
                    <a:pt x="1031941" y="1244599"/>
                  </a:lnTo>
                  <a:lnTo>
                    <a:pt x="1033678" y="1193799"/>
                  </a:lnTo>
                  <a:lnTo>
                    <a:pt x="1035932" y="1142999"/>
                  </a:lnTo>
                  <a:lnTo>
                    <a:pt x="1038710" y="1092199"/>
                  </a:lnTo>
                  <a:lnTo>
                    <a:pt x="1042019" y="1041399"/>
                  </a:lnTo>
                  <a:lnTo>
                    <a:pt x="1045866" y="990599"/>
                  </a:lnTo>
                  <a:lnTo>
                    <a:pt x="1050258" y="939799"/>
                  </a:lnTo>
                  <a:lnTo>
                    <a:pt x="1055202" y="888999"/>
                  </a:lnTo>
                  <a:lnTo>
                    <a:pt x="1060704" y="838199"/>
                  </a:lnTo>
                  <a:lnTo>
                    <a:pt x="1066772" y="800099"/>
                  </a:lnTo>
                  <a:lnTo>
                    <a:pt x="1073412" y="749299"/>
                  </a:lnTo>
                  <a:lnTo>
                    <a:pt x="1080632" y="711199"/>
                  </a:lnTo>
                  <a:lnTo>
                    <a:pt x="1088437" y="660399"/>
                  </a:lnTo>
                  <a:close/>
                </a:path>
                <a:path w="2713354" h="2705100">
                  <a:moveTo>
                    <a:pt x="1723767" y="660399"/>
                  </a:moveTo>
                  <a:lnTo>
                    <a:pt x="1623653" y="660399"/>
                  </a:lnTo>
                  <a:lnTo>
                    <a:pt x="1631443" y="711199"/>
                  </a:lnTo>
                  <a:lnTo>
                    <a:pt x="1638647" y="749299"/>
                  </a:lnTo>
                  <a:lnTo>
                    <a:pt x="1645270" y="800099"/>
                  </a:lnTo>
                  <a:lnTo>
                    <a:pt x="1651312" y="838199"/>
                  </a:lnTo>
                  <a:lnTo>
                    <a:pt x="1656776" y="888999"/>
                  </a:lnTo>
                  <a:lnTo>
                    <a:pt x="1661665" y="939799"/>
                  </a:lnTo>
                  <a:lnTo>
                    <a:pt x="1665981" y="990599"/>
                  </a:lnTo>
                  <a:lnTo>
                    <a:pt x="1669727" y="1041399"/>
                  </a:lnTo>
                  <a:lnTo>
                    <a:pt x="1672906" y="1092199"/>
                  </a:lnTo>
                  <a:lnTo>
                    <a:pt x="1675519" y="1142999"/>
                  </a:lnTo>
                  <a:lnTo>
                    <a:pt x="1677569" y="1193799"/>
                  </a:lnTo>
                  <a:lnTo>
                    <a:pt x="1679059" y="1244599"/>
                  </a:lnTo>
                  <a:lnTo>
                    <a:pt x="1679990" y="1308099"/>
                  </a:lnTo>
                  <a:lnTo>
                    <a:pt x="1781070" y="1308099"/>
                  </a:lnTo>
                  <a:lnTo>
                    <a:pt x="1779837" y="1244599"/>
                  </a:lnTo>
                  <a:lnTo>
                    <a:pt x="1778085" y="1193799"/>
                  </a:lnTo>
                  <a:lnTo>
                    <a:pt x="1775810" y="1142999"/>
                  </a:lnTo>
                  <a:lnTo>
                    <a:pt x="1773010" y="1092199"/>
                  </a:lnTo>
                  <a:lnTo>
                    <a:pt x="1769682" y="1041399"/>
                  </a:lnTo>
                  <a:lnTo>
                    <a:pt x="1765824" y="990599"/>
                  </a:lnTo>
                  <a:lnTo>
                    <a:pt x="1761434" y="939799"/>
                  </a:lnTo>
                  <a:lnTo>
                    <a:pt x="1756509" y="888999"/>
                  </a:lnTo>
                  <a:lnTo>
                    <a:pt x="1751045" y="850899"/>
                  </a:lnTo>
                  <a:lnTo>
                    <a:pt x="1745042" y="800099"/>
                  </a:lnTo>
                  <a:lnTo>
                    <a:pt x="1738496" y="749299"/>
                  </a:lnTo>
                  <a:lnTo>
                    <a:pt x="1731406" y="711199"/>
                  </a:lnTo>
                  <a:lnTo>
                    <a:pt x="1723767" y="660399"/>
                  </a:lnTo>
                  <a:close/>
                </a:path>
                <a:path w="2713354" h="2705100">
                  <a:moveTo>
                    <a:pt x="2520166" y="660399"/>
                  </a:moveTo>
                  <a:lnTo>
                    <a:pt x="2403763" y="660399"/>
                  </a:lnTo>
                  <a:lnTo>
                    <a:pt x="2430481" y="711199"/>
                  </a:lnTo>
                  <a:lnTo>
                    <a:pt x="2455379" y="749299"/>
                  </a:lnTo>
                  <a:lnTo>
                    <a:pt x="2478454" y="787399"/>
                  </a:lnTo>
                  <a:lnTo>
                    <a:pt x="2499701" y="838199"/>
                  </a:lnTo>
                  <a:lnTo>
                    <a:pt x="2519116" y="876299"/>
                  </a:lnTo>
                  <a:lnTo>
                    <a:pt x="2536696" y="927099"/>
                  </a:lnTo>
                  <a:lnTo>
                    <a:pt x="2552435" y="977899"/>
                  </a:lnTo>
                  <a:lnTo>
                    <a:pt x="2566330" y="1015999"/>
                  </a:lnTo>
                  <a:lnTo>
                    <a:pt x="2578376" y="1066799"/>
                  </a:lnTo>
                  <a:lnTo>
                    <a:pt x="2588570" y="1117599"/>
                  </a:lnTo>
                  <a:lnTo>
                    <a:pt x="2596906" y="1168399"/>
                  </a:lnTo>
                  <a:lnTo>
                    <a:pt x="2603382" y="1219199"/>
                  </a:lnTo>
                  <a:lnTo>
                    <a:pt x="2605584" y="1231899"/>
                  </a:lnTo>
                  <a:lnTo>
                    <a:pt x="2607446" y="1257299"/>
                  </a:lnTo>
                  <a:lnTo>
                    <a:pt x="2608965" y="1282699"/>
                  </a:lnTo>
                  <a:lnTo>
                    <a:pt x="2610303" y="1308099"/>
                  </a:lnTo>
                  <a:lnTo>
                    <a:pt x="2711961" y="1308099"/>
                  </a:lnTo>
                  <a:lnTo>
                    <a:pt x="2711292" y="1295399"/>
                  </a:lnTo>
                  <a:lnTo>
                    <a:pt x="2709151" y="1257299"/>
                  </a:lnTo>
                  <a:lnTo>
                    <a:pt x="2706214" y="1219199"/>
                  </a:lnTo>
                  <a:lnTo>
                    <a:pt x="2700646" y="1181099"/>
                  </a:lnTo>
                  <a:lnTo>
                    <a:pt x="2693478" y="1130299"/>
                  </a:lnTo>
                  <a:lnTo>
                    <a:pt x="2684723" y="1079499"/>
                  </a:lnTo>
                  <a:lnTo>
                    <a:pt x="2674395" y="1041399"/>
                  </a:lnTo>
                  <a:lnTo>
                    <a:pt x="2662506" y="990599"/>
                  </a:lnTo>
                  <a:lnTo>
                    <a:pt x="2649071" y="939799"/>
                  </a:lnTo>
                  <a:lnTo>
                    <a:pt x="2634103" y="901699"/>
                  </a:lnTo>
                  <a:lnTo>
                    <a:pt x="2616753" y="850899"/>
                  </a:lnTo>
                  <a:lnTo>
                    <a:pt x="2597746" y="812799"/>
                  </a:lnTo>
                  <a:lnTo>
                    <a:pt x="2577096" y="761999"/>
                  </a:lnTo>
                  <a:lnTo>
                    <a:pt x="2554817" y="723899"/>
                  </a:lnTo>
                  <a:lnTo>
                    <a:pt x="2529283" y="673099"/>
                  </a:lnTo>
                  <a:lnTo>
                    <a:pt x="2520166" y="660399"/>
                  </a:lnTo>
                  <a:close/>
                </a:path>
                <a:path w="2713354" h="2705100">
                  <a:moveTo>
                    <a:pt x="1305505" y="114299"/>
                  </a:moveTo>
                  <a:lnTo>
                    <a:pt x="1178086" y="114299"/>
                  </a:lnTo>
                  <a:lnTo>
                    <a:pt x="1169972" y="126999"/>
                  </a:lnTo>
                  <a:lnTo>
                    <a:pt x="1162099" y="139699"/>
                  </a:lnTo>
                  <a:lnTo>
                    <a:pt x="1146781" y="165099"/>
                  </a:lnTo>
                  <a:lnTo>
                    <a:pt x="1146235" y="165099"/>
                  </a:lnTo>
                  <a:lnTo>
                    <a:pt x="1126245" y="190499"/>
                  </a:lnTo>
                  <a:lnTo>
                    <a:pt x="1108058" y="228599"/>
                  </a:lnTo>
                  <a:lnTo>
                    <a:pt x="1091653" y="279399"/>
                  </a:lnTo>
                  <a:lnTo>
                    <a:pt x="1077007" y="317499"/>
                  </a:lnTo>
                  <a:lnTo>
                    <a:pt x="1062763" y="355599"/>
                  </a:lnTo>
                  <a:lnTo>
                    <a:pt x="1049040" y="406399"/>
                  </a:lnTo>
                  <a:lnTo>
                    <a:pt x="1035743" y="457199"/>
                  </a:lnTo>
                  <a:lnTo>
                    <a:pt x="1022778" y="495299"/>
                  </a:lnTo>
                  <a:lnTo>
                    <a:pt x="1018246" y="507999"/>
                  </a:lnTo>
                  <a:lnTo>
                    <a:pt x="1009069" y="546099"/>
                  </a:lnTo>
                  <a:lnTo>
                    <a:pt x="1004452" y="558799"/>
                  </a:lnTo>
                  <a:lnTo>
                    <a:pt x="1109748" y="558799"/>
                  </a:lnTo>
                  <a:lnTo>
                    <a:pt x="1113373" y="546099"/>
                  </a:lnTo>
                  <a:lnTo>
                    <a:pt x="1117009" y="520699"/>
                  </a:lnTo>
                  <a:lnTo>
                    <a:pt x="1120763" y="507999"/>
                  </a:lnTo>
                  <a:lnTo>
                    <a:pt x="1124746" y="495299"/>
                  </a:lnTo>
                  <a:lnTo>
                    <a:pt x="1134406" y="457199"/>
                  </a:lnTo>
                  <a:lnTo>
                    <a:pt x="1144839" y="419099"/>
                  </a:lnTo>
                  <a:lnTo>
                    <a:pt x="1156198" y="380999"/>
                  </a:lnTo>
                  <a:lnTo>
                    <a:pt x="1168637" y="342899"/>
                  </a:lnTo>
                  <a:lnTo>
                    <a:pt x="1170974" y="342899"/>
                  </a:lnTo>
                  <a:lnTo>
                    <a:pt x="1173578" y="330199"/>
                  </a:lnTo>
                  <a:lnTo>
                    <a:pt x="1176054" y="330199"/>
                  </a:lnTo>
                  <a:lnTo>
                    <a:pt x="1181041" y="317499"/>
                  </a:lnTo>
                  <a:lnTo>
                    <a:pt x="1186238" y="304799"/>
                  </a:lnTo>
                  <a:lnTo>
                    <a:pt x="1191633" y="292099"/>
                  </a:lnTo>
                  <a:lnTo>
                    <a:pt x="1197212" y="279399"/>
                  </a:lnTo>
                  <a:lnTo>
                    <a:pt x="1200299" y="266699"/>
                  </a:lnTo>
                  <a:lnTo>
                    <a:pt x="1203308" y="266699"/>
                  </a:lnTo>
                  <a:lnTo>
                    <a:pt x="1206585" y="253999"/>
                  </a:lnTo>
                  <a:lnTo>
                    <a:pt x="1214850" y="241299"/>
                  </a:lnTo>
                  <a:lnTo>
                    <a:pt x="1223490" y="228599"/>
                  </a:lnTo>
                  <a:lnTo>
                    <a:pt x="1232590" y="215899"/>
                  </a:lnTo>
                  <a:lnTo>
                    <a:pt x="1242450" y="190499"/>
                  </a:lnTo>
                  <a:lnTo>
                    <a:pt x="1257178" y="177799"/>
                  </a:lnTo>
                  <a:lnTo>
                    <a:pt x="1272758" y="152399"/>
                  </a:lnTo>
                  <a:lnTo>
                    <a:pt x="1288949" y="139699"/>
                  </a:lnTo>
                  <a:lnTo>
                    <a:pt x="1305505" y="114299"/>
                  </a:lnTo>
                  <a:close/>
                </a:path>
                <a:path w="2713354" h="2705100">
                  <a:moveTo>
                    <a:pt x="1533369" y="114299"/>
                  </a:moveTo>
                  <a:lnTo>
                    <a:pt x="1406991" y="114299"/>
                  </a:lnTo>
                  <a:lnTo>
                    <a:pt x="1412414" y="126999"/>
                  </a:lnTo>
                  <a:lnTo>
                    <a:pt x="1420364" y="126999"/>
                  </a:lnTo>
                  <a:lnTo>
                    <a:pt x="1448706" y="165099"/>
                  </a:lnTo>
                  <a:lnTo>
                    <a:pt x="1472175" y="190499"/>
                  </a:lnTo>
                  <a:lnTo>
                    <a:pt x="1491646" y="228599"/>
                  </a:lnTo>
                  <a:lnTo>
                    <a:pt x="1507994" y="266699"/>
                  </a:lnTo>
                  <a:lnTo>
                    <a:pt x="1527730" y="304799"/>
                  </a:lnTo>
                  <a:lnTo>
                    <a:pt x="1545389" y="355599"/>
                  </a:lnTo>
                  <a:lnTo>
                    <a:pt x="1561377" y="406399"/>
                  </a:lnTo>
                  <a:lnTo>
                    <a:pt x="1576103" y="457199"/>
                  </a:lnTo>
                  <a:lnTo>
                    <a:pt x="1589974" y="507999"/>
                  </a:lnTo>
                  <a:lnTo>
                    <a:pt x="1603397" y="558799"/>
                  </a:lnTo>
                  <a:lnTo>
                    <a:pt x="1704565" y="558799"/>
                  </a:lnTo>
                  <a:lnTo>
                    <a:pt x="1687449" y="495299"/>
                  </a:lnTo>
                  <a:lnTo>
                    <a:pt x="1674600" y="444499"/>
                  </a:lnTo>
                  <a:lnTo>
                    <a:pt x="1660794" y="393699"/>
                  </a:lnTo>
                  <a:lnTo>
                    <a:pt x="1645593" y="342899"/>
                  </a:lnTo>
                  <a:lnTo>
                    <a:pt x="1628560" y="292099"/>
                  </a:lnTo>
                  <a:lnTo>
                    <a:pt x="1609258" y="253999"/>
                  </a:lnTo>
                  <a:lnTo>
                    <a:pt x="1587250" y="203199"/>
                  </a:lnTo>
                  <a:lnTo>
                    <a:pt x="1562099" y="152399"/>
                  </a:lnTo>
                  <a:lnTo>
                    <a:pt x="1533369" y="114299"/>
                  </a:lnTo>
                  <a:close/>
                </a:path>
                <a:path w="2713354" h="2705100">
                  <a:moveTo>
                    <a:pt x="1879064" y="101599"/>
                  </a:moveTo>
                  <a:lnTo>
                    <a:pt x="1385833" y="101599"/>
                  </a:lnTo>
                  <a:lnTo>
                    <a:pt x="1392653" y="114299"/>
                  </a:lnTo>
                  <a:lnTo>
                    <a:pt x="1569022" y="114299"/>
                  </a:lnTo>
                  <a:lnTo>
                    <a:pt x="1604171" y="126999"/>
                  </a:lnTo>
                  <a:lnTo>
                    <a:pt x="1757425" y="165099"/>
                  </a:lnTo>
                  <a:lnTo>
                    <a:pt x="1806326" y="190499"/>
                  </a:lnTo>
                  <a:lnTo>
                    <a:pt x="1854156" y="203199"/>
                  </a:lnTo>
                  <a:lnTo>
                    <a:pt x="1900929" y="228599"/>
                  </a:lnTo>
                  <a:lnTo>
                    <a:pt x="1946656" y="253999"/>
                  </a:lnTo>
                  <a:lnTo>
                    <a:pt x="1991352" y="279399"/>
                  </a:lnTo>
                  <a:lnTo>
                    <a:pt x="2035029" y="304799"/>
                  </a:lnTo>
                  <a:lnTo>
                    <a:pt x="2077700" y="330199"/>
                  </a:lnTo>
                  <a:lnTo>
                    <a:pt x="2119376" y="355599"/>
                  </a:lnTo>
                  <a:lnTo>
                    <a:pt x="2160073" y="393699"/>
                  </a:lnTo>
                  <a:lnTo>
                    <a:pt x="2199801" y="431799"/>
                  </a:lnTo>
                  <a:lnTo>
                    <a:pt x="2232579" y="457199"/>
                  </a:lnTo>
                  <a:lnTo>
                    <a:pt x="2264798" y="495299"/>
                  </a:lnTo>
                  <a:lnTo>
                    <a:pt x="2296358" y="520699"/>
                  </a:lnTo>
                  <a:lnTo>
                    <a:pt x="2327157" y="558799"/>
                  </a:lnTo>
                  <a:lnTo>
                    <a:pt x="2452172" y="558799"/>
                  </a:lnTo>
                  <a:lnTo>
                    <a:pt x="2441865" y="546099"/>
                  </a:lnTo>
                  <a:lnTo>
                    <a:pt x="2409186" y="495299"/>
                  </a:lnTo>
                  <a:lnTo>
                    <a:pt x="2387884" y="469899"/>
                  </a:lnTo>
                  <a:lnTo>
                    <a:pt x="2365909" y="444499"/>
                  </a:lnTo>
                  <a:lnTo>
                    <a:pt x="2343265" y="419099"/>
                  </a:lnTo>
                  <a:lnTo>
                    <a:pt x="2319956" y="406399"/>
                  </a:lnTo>
                  <a:lnTo>
                    <a:pt x="2281551" y="368299"/>
                  </a:lnTo>
                  <a:lnTo>
                    <a:pt x="2241929" y="330199"/>
                  </a:lnTo>
                  <a:lnTo>
                    <a:pt x="2201135" y="292099"/>
                  </a:lnTo>
                  <a:lnTo>
                    <a:pt x="2159217" y="266699"/>
                  </a:lnTo>
                  <a:lnTo>
                    <a:pt x="2116223" y="228599"/>
                  </a:lnTo>
                  <a:lnTo>
                    <a:pt x="2074975" y="203199"/>
                  </a:lnTo>
                  <a:lnTo>
                    <a:pt x="2032858" y="177799"/>
                  </a:lnTo>
                  <a:lnTo>
                    <a:pt x="1989909" y="152399"/>
                  </a:lnTo>
                  <a:lnTo>
                    <a:pt x="1946167" y="126999"/>
                  </a:lnTo>
                  <a:lnTo>
                    <a:pt x="1901671" y="114299"/>
                  </a:lnTo>
                  <a:lnTo>
                    <a:pt x="1879064" y="101599"/>
                  </a:lnTo>
                  <a:close/>
                </a:path>
                <a:path w="2713354" h="2705100">
                  <a:moveTo>
                    <a:pt x="1473510" y="0"/>
                  </a:moveTo>
                  <a:lnTo>
                    <a:pt x="1222925" y="0"/>
                  </a:lnTo>
                  <a:lnTo>
                    <a:pt x="1199764" y="12699"/>
                  </a:lnTo>
                  <a:lnTo>
                    <a:pt x="1523088" y="12699"/>
                  </a:lnTo>
                  <a:lnTo>
                    <a:pt x="1473510" y="0"/>
                  </a:lnTo>
                  <a:close/>
                </a:path>
              </a:pathLst>
            </a:custGeom>
            <a:solidFill>
              <a:schemeClr val="bg2"/>
            </a:solidFill>
          </p:spPr>
          <p:txBody>
            <a:bodyPr wrap="square" lIns="0" tIns="0" rIns="0" bIns="0" rtlCol="0"/>
            <a:lstStyle/>
            <a:p>
              <a:endParaRPr sz="1697" dirty="0">
                <a:solidFill>
                  <a:schemeClr val="accent5"/>
                </a:solidFill>
              </a:endParaRPr>
            </a:p>
          </p:txBody>
        </p:sp>
      </p:grpSp>
      <p:pic>
        <p:nvPicPr>
          <p:cNvPr id="17" name="Image 16">
            <a:extLst>
              <a:ext uri="{FF2B5EF4-FFF2-40B4-BE49-F238E27FC236}">
                <a16:creationId xmlns:a16="http://schemas.microsoft.com/office/drawing/2014/main" id="{89D34BFB-4461-7347-0108-785F31224D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9896"/>
          <a:stretch/>
        </p:blipFill>
        <p:spPr>
          <a:xfrm>
            <a:off x="8917210" y="2659982"/>
            <a:ext cx="3274790" cy="3734190"/>
          </a:xfrm>
          <a:prstGeom prst="rect">
            <a:avLst/>
          </a:prstGeom>
        </p:spPr>
      </p:pic>
      <p:sp>
        <p:nvSpPr>
          <p:cNvPr id="13" name="object 85">
            <a:extLst>
              <a:ext uri="{FF2B5EF4-FFF2-40B4-BE49-F238E27FC236}">
                <a16:creationId xmlns:a16="http://schemas.microsoft.com/office/drawing/2014/main" id="{7A4C867A-59FE-2EAC-61EC-D7E9E8844957}"/>
              </a:ext>
            </a:extLst>
          </p:cNvPr>
          <p:cNvSpPr txBox="1"/>
          <p:nvPr/>
        </p:nvSpPr>
        <p:spPr>
          <a:xfrm>
            <a:off x="2214869" y="2805313"/>
            <a:ext cx="7062197" cy="3014118"/>
          </a:xfrm>
          <a:prstGeom prst="rect">
            <a:avLst/>
          </a:prstGeom>
        </p:spPr>
        <p:txBody>
          <a:bodyPr vert="horz" wrap="square" lIns="0" tIns="13168" rIns="0" bIns="0" rtlCol="0">
            <a:spAutoFit/>
          </a:bodyPr>
          <a:lstStyle/>
          <a:p>
            <a:pPr marL="295684" indent="-284312">
              <a:spcBef>
                <a:spcPts val="1800"/>
              </a:spcBef>
              <a:buClr>
                <a:srgbClr val="54D52B"/>
              </a:buClr>
              <a:buFont typeface="Wingdings 3"/>
              <a:buChar char=""/>
              <a:tabLst>
                <a:tab pos="296283" algn="l"/>
              </a:tabLst>
            </a:pPr>
            <a:r>
              <a:rPr sz="2000" spc="5" dirty="0">
                <a:solidFill>
                  <a:schemeClr val="accent1"/>
                </a:solidFill>
                <a:latin typeface="Arial" panose="020B0604020202020204" pitchFamily="34" charset="0"/>
                <a:cs typeface="Arial" panose="020B0604020202020204" pitchFamily="34" charset="0"/>
              </a:rPr>
              <a:t>Une</a:t>
            </a:r>
            <a:r>
              <a:rPr sz="2000" b="1" spc="5" dirty="0">
                <a:solidFill>
                  <a:srgbClr val="002060"/>
                </a:solidFill>
                <a:latin typeface="Arial" panose="020B0604020202020204" pitchFamily="34" charset="0"/>
                <a:cs typeface="Arial" panose="020B0604020202020204" pitchFamily="34" charset="0"/>
              </a:rPr>
              <a:t> </a:t>
            </a:r>
            <a:r>
              <a:rPr sz="2000" b="1" spc="9" dirty="0">
                <a:solidFill>
                  <a:srgbClr val="002060"/>
                </a:solidFill>
                <a:latin typeface="Arial" panose="020B0604020202020204" pitchFamily="34" charset="0"/>
                <a:cs typeface="Arial" panose="020B0604020202020204" pitchFamily="34" charset="0"/>
              </a:rPr>
              <a:t>expertise</a:t>
            </a:r>
            <a:r>
              <a:rPr sz="2000" b="1" spc="-5" dirty="0">
                <a:solidFill>
                  <a:srgbClr val="002060"/>
                </a:solidFill>
                <a:latin typeface="Arial" panose="020B0604020202020204" pitchFamily="34" charset="0"/>
                <a:cs typeface="Arial" panose="020B0604020202020204" pitchFamily="34" charset="0"/>
              </a:rPr>
              <a:t> </a:t>
            </a:r>
            <a:r>
              <a:rPr sz="2000" dirty="0">
                <a:solidFill>
                  <a:schemeClr val="accent1"/>
                </a:solidFill>
                <a:latin typeface="Arial" panose="020B0604020202020204" pitchFamily="34" charset="0"/>
                <a:cs typeface="Arial" panose="020B0604020202020204" pitchFamily="34" charset="0"/>
              </a:rPr>
              <a:t>reconnue,</a:t>
            </a:r>
          </a:p>
          <a:p>
            <a:pPr marL="295684" indent="-284312">
              <a:spcBef>
                <a:spcPts val="1800"/>
              </a:spcBef>
              <a:buClr>
                <a:srgbClr val="54D52B"/>
              </a:buClr>
              <a:buFont typeface="Wingdings 3"/>
              <a:buChar char=""/>
              <a:tabLst>
                <a:tab pos="296283" algn="l"/>
              </a:tabLst>
            </a:pPr>
            <a:r>
              <a:rPr lang="fr-FR" sz="2000" spc="-14" dirty="0">
                <a:solidFill>
                  <a:schemeClr val="accent1"/>
                </a:solidFill>
                <a:latin typeface="Arial" panose="020B0604020202020204" pitchFamily="34" charset="0"/>
                <a:cs typeface="Arial" panose="020B0604020202020204" pitchFamily="34" charset="0"/>
              </a:rPr>
              <a:t>Un</a:t>
            </a:r>
            <a:r>
              <a:rPr lang="fr-FR" sz="2000" spc="-14" dirty="0">
                <a:solidFill>
                  <a:srgbClr val="002060"/>
                </a:solidFill>
                <a:latin typeface="Arial" panose="020B0604020202020204" pitchFamily="34" charset="0"/>
                <a:cs typeface="Arial" panose="020B0604020202020204" pitchFamily="34" charset="0"/>
              </a:rPr>
              <a:t> </a:t>
            </a:r>
            <a:r>
              <a:rPr lang="fr-FR" sz="2000" b="1" spc="-14" dirty="0">
                <a:solidFill>
                  <a:srgbClr val="002060"/>
                </a:solidFill>
                <a:latin typeface="Arial" panose="020B0604020202020204" pitchFamily="34" charset="0"/>
                <a:cs typeface="Arial" panose="020B0604020202020204" pitchFamily="34" charset="0"/>
              </a:rPr>
              <a:t>accompagnement</a:t>
            </a:r>
            <a:r>
              <a:rPr lang="fr-FR" sz="2000" spc="-14" dirty="0">
                <a:solidFill>
                  <a:srgbClr val="002060"/>
                </a:solidFill>
                <a:latin typeface="Arial" panose="020B0604020202020204" pitchFamily="34" charset="0"/>
                <a:cs typeface="Arial" panose="020B0604020202020204" pitchFamily="34" charset="0"/>
              </a:rPr>
              <a:t> </a:t>
            </a:r>
            <a:r>
              <a:rPr lang="fr-FR" sz="2000" spc="-14" dirty="0">
                <a:solidFill>
                  <a:schemeClr val="accent1"/>
                </a:solidFill>
                <a:latin typeface="Arial" panose="020B0604020202020204" pitchFamily="34" charset="0"/>
                <a:cs typeface="Arial" panose="020B0604020202020204" pitchFamily="34" charset="0"/>
              </a:rPr>
              <a:t>dans la </a:t>
            </a:r>
            <a:r>
              <a:rPr lang="fr-FR" sz="2000" b="1" spc="-14" dirty="0">
                <a:solidFill>
                  <a:srgbClr val="002060"/>
                </a:solidFill>
                <a:latin typeface="Arial" panose="020B0604020202020204" pitchFamily="34" charset="0"/>
                <a:cs typeface="Arial" panose="020B0604020202020204" pitchFamily="34" charset="0"/>
              </a:rPr>
              <a:t>transition </a:t>
            </a:r>
            <a:r>
              <a:rPr sz="2000" b="1" spc="5" dirty="0" err="1">
                <a:solidFill>
                  <a:srgbClr val="002060"/>
                </a:solidFill>
                <a:latin typeface="Arial" panose="020B0604020202020204" pitchFamily="34" charset="0"/>
                <a:cs typeface="Arial" panose="020B0604020202020204" pitchFamily="34" charset="0"/>
              </a:rPr>
              <a:t>énergétique</a:t>
            </a:r>
            <a:r>
              <a:rPr sz="2000" spc="5" dirty="0">
                <a:solidFill>
                  <a:srgbClr val="002060"/>
                </a:solidFill>
                <a:latin typeface="Arial" panose="020B0604020202020204" pitchFamily="34" charset="0"/>
                <a:cs typeface="Arial" panose="020B0604020202020204" pitchFamily="34" charset="0"/>
              </a:rPr>
              <a:t>,</a:t>
            </a:r>
            <a:endParaRPr sz="2000" dirty="0">
              <a:solidFill>
                <a:srgbClr val="002060"/>
              </a:solidFill>
              <a:latin typeface="Arial" panose="020B0604020202020204" pitchFamily="34" charset="0"/>
              <a:cs typeface="Arial" panose="020B0604020202020204" pitchFamily="34" charset="0"/>
            </a:endParaRPr>
          </a:p>
          <a:p>
            <a:pPr marL="295684" indent="-284312">
              <a:spcBef>
                <a:spcPts val="1800"/>
              </a:spcBef>
              <a:buClr>
                <a:srgbClr val="54D52B"/>
              </a:buClr>
              <a:buFont typeface="Wingdings 3"/>
              <a:buChar char=""/>
              <a:tabLst>
                <a:tab pos="296283" algn="l"/>
              </a:tabLst>
            </a:pPr>
            <a:r>
              <a:rPr sz="2000" spc="5" dirty="0">
                <a:solidFill>
                  <a:schemeClr val="accent1"/>
                </a:solidFill>
                <a:latin typeface="Arial" panose="020B0604020202020204" pitchFamily="34" charset="0"/>
                <a:cs typeface="Arial" panose="020B0604020202020204" pitchFamily="34" charset="0"/>
              </a:rPr>
              <a:t>Une </a:t>
            </a:r>
            <a:r>
              <a:rPr sz="2000" b="1" spc="5" dirty="0">
                <a:solidFill>
                  <a:srgbClr val="002060"/>
                </a:solidFill>
                <a:latin typeface="Arial" panose="020B0604020202020204" pitchFamily="34" charset="0"/>
                <a:cs typeface="Arial" panose="020B0604020202020204" pitchFamily="34" charset="0"/>
              </a:rPr>
              <a:t>écoute</a:t>
            </a:r>
            <a:r>
              <a:rPr sz="2000" spc="5" dirty="0">
                <a:solidFill>
                  <a:srgbClr val="002060"/>
                </a:solidFill>
                <a:latin typeface="Arial" panose="020B0604020202020204" pitchFamily="34" charset="0"/>
                <a:cs typeface="Arial" panose="020B0604020202020204" pitchFamily="34" charset="0"/>
              </a:rPr>
              <a:t> </a:t>
            </a:r>
            <a:r>
              <a:rPr sz="2000" spc="5" dirty="0">
                <a:solidFill>
                  <a:schemeClr val="accent1"/>
                </a:solidFill>
                <a:latin typeface="Arial" panose="020B0604020202020204" pitchFamily="34" charset="0"/>
                <a:cs typeface="Arial" panose="020B0604020202020204" pitchFamily="34" charset="0"/>
              </a:rPr>
              <a:t>et un </a:t>
            </a:r>
            <a:r>
              <a:rPr sz="2000" b="1" dirty="0">
                <a:solidFill>
                  <a:srgbClr val="002060"/>
                </a:solidFill>
                <a:latin typeface="Arial" panose="020B0604020202020204" pitchFamily="34" charset="0"/>
                <a:cs typeface="Arial" panose="020B0604020202020204" pitchFamily="34" charset="0"/>
              </a:rPr>
              <a:t>accompagnement </a:t>
            </a:r>
            <a:r>
              <a:rPr sz="2000" b="1" spc="5" dirty="0">
                <a:solidFill>
                  <a:srgbClr val="002060"/>
                </a:solidFill>
                <a:latin typeface="Arial" panose="020B0604020202020204" pitchFamily="34" charset="0"/>
                <a:cs typeface="Arial" panose="020B0604020202020204" pitchFamily="34" charset="0"/>
              </a:rPr>
              <a:t>de</a:t>
            </a:r>
            <a:r>
              <a:rPr sz="2000" b="1" spc="-5" dirty="0">
                <a:solidFill>
                  <a:srgbClr val="002060"/>
                </a:solidFill>
                <a:latin typeface="Arial" panose="020B0604020202020204" pitchFamily="34" charset="0"/>
                <a:cs typeface="Arial" panose="020B0604020202020204" pitchFamily="34" charset="0"/>
              </a:rPr>
              <a:t> </a:t>
            </a:r>
            <a:r>
              <a:rPr sz="2000" b="1" dirty="0">
                <a:solidFill>
                  <a:srgbClr val="002060"/>
                </a:solidFill>
                <a:latin typeface="Arial" panose="020B0604020202020204" pitchFamily="34" charset="0"/>
                <a:cs typeface="Arial" panose="020B0604020202020204" pitchFamily="34" charset="0"/>
              </a:rPr>
              <a:t>qualité</a:t>
            </a:r>
            <a:r>
              <a:rPr sz="2000" dirty="0">
                <a:solidFill>
                  <a:srgbClr val="002060"/>
                </a:solidFill>
                <a:latin typeface="Arial" panose="020B0604020202020204" pitchFamily="34" charset="0"/>
                <a:cs typeface="Arial" panose="020B0604020202020204" pitchFamily="34" charset="0"/>
              </a:rPr>
              <a:t>,</a:t>
            </a:r>
          </a:p>
          <a:p>
            <a:pPr marL="295684" indent="-284312">
              <a:spcBef>
                <a:spcPts val="1800"/>
              </a:spcBef>
              <a:buClr>
                <a:srgbClr val="54D52B"/>
              </a:buClr>
              <a:buFont typeface="Wingdings 3"/>
              <a:buChar char=""/>
              <a:tabLst>
                <a:tab pos="296283" algn="l"/>
              </a:tabLst>
            </a:pPr>
            <a:r>
              <a:rPr sz="2000" dirty="0">
                <a:solidFill>
                  <a:schemeClr val="accent1"/>
                </a:solidFill>
                <a:latin typeface="Arial" panose="020B0604020202020204" pitchFamily="34" charset="0"/>
                <a:cs typeface="Arial" panose="020B0604020202020204" pitchFamily="34" charset="0"/>
              </a:rPr>
              <a:t>Des</a:t>
            </a:r>
            <a:r>
              <a:rPr sz="2000" dirty="0">
                <a:solidFill>
                  <a:srgbClr val="002060"/>
                </a:solidFill>
                <a:latin typeface="Arial" panose="020B0604020202020204" pitchFamily="34" charset="0"/>
                <a:cs typeface="Arial" panose="020B0604020202020204" pitchFamily="34" charset="0"/>
              </a:rPr>
              <a:t> </a:t>
            </a:r>
            <a:r>
              <a:rPr sz="2000" b="1" spc="5" dirty="0">
                <a:solidFill>
                  <a:srgbClr val="002060"/>
                </a:solidFill>
                <a:latin typeface="Arial" panose="020B0604020202020204" pitchFamily="34" charset="0"/>
                <a:cs typeface="Arial" panose="020B0604020202020204" pitchFamily="34" charset="0"/>
              </a:rPr>
              <a:t>solutions</a:t>
            </a:r>
            <a:r>
              <a:rPr sz="2000" spc="5" dirty="0">
                <a:solidFill>
                  <a:srgbClr val="002060"/>
                </a:solidFill>
                <a:latin typeface="Arial" panose="020B0604020202020204" pitchFamily="34" charset="0"/>
                <a:cs typeface="Arial" panose="020B0604020202020204" pitchFamily="34" charset="0"/>
              </a:rPr>
              <a:t> </a:t>
            </a:r>
            <a:r>
              <a:rPr sz="2000" b="1" spc="5" dirty="0">
                <a:solidFill>
                  <a:srgbClr val="002060"/>
                </a:solidFill>
                <a:latin typeface="Arial" panose="020B0604020202020204" pitchFamily="34" charset="0"/>
                <a:cs typeface="Arial" panose="020B0604020202020204" pitchFamily="34" charset="0"/>
              </a:rPr>
              <a:t>sur mesure et</a:t>
            </a:r>
            <a:r>
              <a:rPr sz="2000" b="1" spc="-24" dirty="0">
                <a:solidFill>
                  <a:srgbClr val="002060"/>
                </a:solidFill>
                <a:latin typeface="Arial" panose="020B0604020202020204" pitchFamily="34" charset="0"/>
                <a:cs typeface="Arial" panose="020B0604020202020204" pitchFamily="34" charset="0"/>
              </a:rPr>
              <a:t> </a:t>
            </a:r>
            <a:r>
              <a:rPr sz="2000" b="1" spc="5" dirty="0">
                <a:solidFill>
                  <a:srgbClr val="002060"/>
                </a:solidFill>
                <a:latin typeface="Arial" panose="020B0604020202020204" pitchFamily="34" charset="0"/>
                <a:cs typeface="Arial" panose="020B0604020202020204" pitchFamily="34" charset="0"/>
              </a:rPr>
              <a:t>compétitives</a:t>
            </a:r>
            <a:r>
              <a:rPr sz="2000" spc="5" dirty="0">
                <a:solidFill>
                  <a:srgbClr val="002060"/>
                </a:solidFill>
                <a:latin typeface="Arial" panose="020B0604020202020204" pitchFamily="34" charset="0"/>
                <a:cs typeface="Arial" panose="020B0604020202020204" pitchFamily="34" charset="0"/>
              </a:rPr>
              <a:t>,</a:t>
            </a:r>
            <a:endParaRPr sz="2000" dirty="0">
              <a:solidFill>
                <a:srgbClr val="002060"/>
              </a:solidFill>
              <a:latin typeface="Arial" panose="020B0604020202020204" pitchFamily="34" charset="0"/>
              <a:cs typeface="Arial" panose="020B0604020202020204" pitchFamily="34" charset="0"/>
            </a:endParaRPr>
          </a:p>
          <a:p>
            <a:pPr marL="295684" indent="-284312">
              <a:spcBef>
                <a:spcPts val="1800"/>
              </a:spcBef>
              <a:buClr>
                <a:srgbClr val="54D52B"/>
              </a:buClr>
              <a:buFont typeface="Wingdings 3"/>
              <a:buChar char=""/>
              <a:tabLst>
                <a:tab pos="296283" algn="l"/>
              </a:tabLst>
            </a:pPr>
            <a:r>
              <a:rPr sz="2000" spc="5" dirty="0">
                <a:solidFill>
                  <a:schemeClr val="accent1"/>
                </a:solidFill>
                <a:latin typeface="Arial" panose="020B0604020202020204" pitchFamily="34" charset="0"/>
                <a:cs typeface="Arial" panose="020B0604020202020204" pitchFamily="34" charset="0"/>
              </a:rPr>
              <a:t>Une</a:t>
            </a:r>
            <a:r>
              <a:rPr sz="2000" spc="5" dirty="0">
                <a:solidFill>
                  <a:srgbClr val="002060"/>
                </a:solidFill>
                <a:latin typeface="Arial" panose="020B0604020202020204" pitchFamily="34" charset="0"/>
                <a:cs typeface="Arial" panose="020B0604020202020204" pitchFamily="34" charset="0"/>
              </a:rPr>
              <a:t> </a:t>
            </a:r>
            <a:r>
              <a:rPr sz="2000" b="1" dirty="0">
                <a:solidFill>
                  <a:srgbClr val="002060"/>
                </a:solidFill>
                <a:latin typeface="Arial" panose="020B0604020202020204" pitchFamily="34" charset="0"/>
                <a:cs typeface="Arial" panose="020B0604020202020204" pitchFamily="34" charset="0"/>
              </a:rPr>
              <a:t>proximité</a:t>
            </a:r>
            <a:r>
              <a:rPr sz="2000" dirty="0">
                <a:solidFill>
                  <a:srgbClr val="002060"/>
                </a:solidFill>
                <a:latin typeface="Arial" panose="020B0604020202020204" pitchFamily="34" charset="0"/>
                <a:cs typeface="Arial" panose="020B0604020202020204" pitchFamily="34" charset="0"/>
              </a:rPr>
              <a:t> </a:t>
            </a:r>
            <a:r>
              <a:rPr sz="2000" spc="5" dirty="0">
                <a:solidFill>
                  <a:schemeClr val="accent1"/>
                </a:solidFill>
                <a:latin typeface="Arial" panose="020B0604020202020204" pitchFamily="34" charset="0"/>
                <a:cs typeface="Arial" panose="020B0604020202020204" pitchFamily="34" charset="0"/>
              </a:rPr>
              <a:t>et un </a:t>
            </a:r>
            <a:r>
              <a:rPr sz="2000" b="1" dirty="0">
                <a:solidFill>
                  <a:srgbClr val="002060"/>
                </a:solidFill>
                <a:latin typeface="Arial" panose="020B0604020202020204" pitchFamily="34" charset="0"/>
                <a:cs typeface="Arial" panose="020B0604020202020204" pitchFamily="34" charset="0"/>
              </a:rPr>
              <a:t>maillage logistique</a:t>
            </a:r>
            <a:r>
              <a:rPr sz="2000" b="1" spc="19" dirty="0">
                <a:solidFill>
                  <a:srgbClr val="002060"/>
                </a:solidFill>
                <a:latin typeface="Arial" panose="020B0604020202020204" pitchFamily="34" charset="0"/>
                <a:cs typeface="Arial" panose="020B0604020202020204" pitchFamily="34" charset="0"/>
              </a:rPr>
              <a:t> </a:t>
            </a:r>
            <a:r>
              <a:rPr sz="2000" b="1" spc="5" dirty="0">
                <a:solidFill>
                  <a:srgbClr val="002060"/>
                </a:solidFill>
                <a:latin typeface="Arial" panose="020B0604020202020204" pitchFamily="34" charset="0"/>
                <a:cs typeface="Arial" panose="020B0604020202020204" pitchFamily="34" charset="0"/>
              </a:rPr>
              <a:t>inégalés</a:t>
            </a:r>
            <a:r>
              <a:rPr sz="2000" spc="5" dirty="0">
                <a:solidFill>
                  <a:srgbClr val="002060"/>
                </a:solidFill>
                <a:latin typeface="Arial" panose="020B0604020202020204" pitchFamily="34" charset="0"/>
                <a:cs typeface="Arial" panose="020B0604020202020204" pitchFamily="34" charset="0"/>
              </a:rPr>
              <a:t>,</a:t>
            </a:r>
            <a:endParaRPr sz="2000" dirty="0">
              <a:solidFill>
                <a:srgbClr val="002060"/>
              </a:solidFill>
              <a:latin typeface="Arial" panose="020B0604020202020204" pitchFamily="34" charset="0"/>
              <a:cs typeface="Arial" panose="020B0604020202020204" pitchFamily="34" charset="0"/>
            </a:endParaRPr>
          </a:p>
          <a:p>
            <a:pPr marL="295684" indent="-284312">
              <a:spcBef>
                <a:spcPts val="1800"/>
              </a:spcBef>
              <a:buClr>
                <a:srgbClr val="54D52B"/>
              </a:buClr>
              <a:buFont typeface="Wingdings 3"/>
              <a:buChar char=""/>
              <a:tabLst>
                <a:tab pos="296283" algn="l"/>
              </a:tabLst>
            </a:pPr>
            <a:r>
              <a:rPr sz="2000" spc="5" dirty="0">
                <a:solidFill>
                  <a:schemeClr val="accent1"/>
                </a:solidFill>
                <a:latin typeface="Arial" panose="020B0604020202020204" pitchFamily="34" charset="0"/>
                <a:cs typeface="Arial" panose="020B0604020202020204" pitchFamily="34" charset="0"/>
              </a:rPr>
              <a:t>Une</a:t>
            </a:r>
            <a:r>
              <a:rPr sz="2000" spc="5" dirty="0">
                <a:solidFill>
                  <a:srgbClr val="002060"/>
                </a:solidFill>
                <a:latin typeface="Arial" panose="020B0604020202020204" pitchFamily="34" charset="0"/>
                <a:cs typeface="Arial" panose="020B0604020202020204" pitchFamily="34" charset="0"/>
              </a:rPr>
              <a:t> </a:t>
            </a:r>
            <a:r>
              <a:rPr sz="2000" b="1" dirty="0">
                <a:solidFill>
                  <a:srgbClr val="002060"/>
                </a:solidFill>
                <a:latin typeface="Arial" panose="020B0604020202020204" pitchFamily="34" charset="0"/>
                <a:cs typeface="Arial" panose="020B0604020202020204" pitchFamily="34" charset="0"/>
              </a:rPr>
              <a:t>réponse </a:t>
            </a:r>
            <a:r>
              <a:rPr sz="2000" b="1" spc="5" dirty="0">
                <a:solidFill>
                  <a:srgbClr val="002060"/>
                </a:solidFill>
                <a:latin typeface="Arial" panose="020B0604020202020204" pitchFamily="34" charset="0"/>
                <a:cs typeface="Arial" panose="020B0604020202020204" pitchFamily="34" charset="0"/>
              </a:rPr>
              <a:t>à tous vos </a:t>
            </a:r>
            <a:r>
              <a:rPr sz="2000" b="1" dirty="0">
                <a:solidFill>
                  <a:srgbClr val="002060"/>
                </a:solidFill>
                <a:latin typeface="Arial" panose="020B0604020202020204" pitchFamily="34" charset="0"/>
                <a:cs typeface="Arial" panose="020B0604020202020204" pitchFamily="34" charset="0"/>
              </a:rPr>
              <a:t>besoins </a:t>
            </a:r>
            <a:r>
              <a:rPr sz="2000" b="1" spc="5" dirty="0" err="1">
                <a:solidFill>
                  <a:srgbClr val="002060"/>
                </a:solidFill>
                <a:latin typeface="Arial" panose="020B0604020202020204" pitchFamily="34" charset="0"/>
                <a:cs typeface="Arial" panose="020B0604020202020204" pitchFamily="34" charset="0"/>
              </a:rPr>
              <a:t>en</a:t>
            </a:r>
            <a:r>
              <a:rPr sz="2000" b="1" spc="5" dirty="0">
                <a:solidFill>
                  <a:srgbClr val="002060"/>
                </a:solidFill>
                <a:latin typeface="Arial" panose="020B0604020202020204" pitchFamily="34" charset="0"/>
                <a:cs typeface="Arial" panose="020B0604020202020204" pitchFamily="34" charset="0"/>
              </a:rPr>
              <a:t> </a:t>
            </a:r>
            <a:r>
              <a:rPr sz="2000" b="1" dirty="0" err="1">
                <a:solidFill>
                  <a:srgbClr val="002060"/>
                </a:solidFill>
                <a:latin typeface="Arial" panose="020B0604020202020204" pitchFamily="34" charset="0"/>
                <a:cs typeface="Arial" panose="020B0604020202020204" pitchFamily="34" charset="0"/>
              </a:rPr>
              <a:t>énergie</a:t>
            </a:r>
            <a:r>
              <a:rPr sz="2000" spc="-302" dirty="0">
                <a:solidFill>
                  <a:srgbClr val="002060"/>
                </a:solidFill>
                <a:latin typeface="Arial" panose="020B0604020202020204" pitchFamily="34" charset="0"/>
                <a:cs typeface="Arial" panose="020B0604020202020204" pitchFamily="34" charset="0"/>
              </a:rPr>
              <a:t>.</a:t>
            </a:r>
            <a:endParaRPr sz="2000" dirty="0">
              <a:solidFill>
                <a:srgbClr val="002060"/>
              </a:solidFill>
              <a:latin typeface="Arial" panose="020B0604020202020204" pitchFamily="34" charset="0"/>
              <a:cs typeface="Arial" panose="020B0604020202020204" pitchFamily="34" charset="0"/>
            </a:endParaRPr>
          </a:p>
        </p:txBody>
      </p:sp>
      <p:sp>
        <p:nvSpPr>
          <p:cNvPr id="8" name="object 83">
            <a:extLst>
              <a:ext uri="{FF2B5EF4-FFF2-40B4-BE49-F238E27FC236}">
                <a16:creationId xmlns:a16="http://schemas.microsoft.com/office/drawing/2014/main" id="{3B956B5B-AB13-1B07-3D66-CB45731F9877}"/>
              </a:ext>
            </a:extLst>
          </p:cNvPr>
          <p:cNvSpPr txBox="1"/>
          <p:nvPr/>
        </p:nvSpPr>
        <p:spPr>
          <a:xfrm>
            <a:off x="2923335" y="925913"/>
            <a:ext cx="5713652" cy="1120084"/>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sz="3600" dirty="0"/>
              <a:t>Raisons de nous choisir</a:t>
            </a:r>
            <a:endParaRPr sz="3600" dirty="0"/>
          </a:p>
        </p:txBody>
      </p:sp>
      <p:sp>
        <p:nvSpPr>
          <p:cNvPr id="10" name="object 84">
            <a:extLst>
              <a:ext uri="{FF2B5EF4-FFF2-40B4-BE49-F238E27FC236}">
                <a16:creationId xmlns:a16="http://schemas.microsoft.com/office/drawing/2014/main" id="{6EDD35E5-E9FC-C331-0DFF-58540ADEF405}"/>
              </a:ext>
            </a:extLst>
          </p:cNvPr>
          <p:cNvSpPr txBox="1">
            <a:spLocks/>
          </p:cNvSpPr>
          <p:nvPr/>
        </p:nvSpPr>
        <p:spPr>
          <a:xfrm>
            <a:off x="1862862" y="835063"/>
            <a:ext cx="1160007" cy="1468750"/>
          </a:xfrm>
          <a:prstGeom prst="rect">
            <a:avLst/>
          </a:prstGeom>
        </p:spPr>
        <p:txBody>
          <a:bodyPr vert="horz" wrap="square" lIns="0" tIns="14365" rIns="0" bIns="0" rtlCol="0">
            <a:spAutoFit/>
          </a:bodyPr>
          <a:lstStyle>
            <a:lvl1pPr algn="l" defTabSz="914400" rtl="0" eaLnBrk="1" latinLnBrk="0" hangingPunct="1">
              <a:lnSpc>
                <a:spcPct val="90000"/>
              </a:lnSpc>
              <a:spcBef>
                <a:spcPct val="0"/>
              </a:spcBef>
              <a:buNone/>
              <a:defRPr lang="en-US" sz="2600" b="1" kern="1200" dirty="0">
                <a:solidFill>
                  <a:schemeClr val="accent1"/>
                </a:solidFill>
                <a:latin typeface="+mj-lt"/>
                <a:ea typeface="+mj-ea"/>
                <a:cs typeface="+mj-cs"/>
              </a:defRPr>
            </a:lvl1pPr>
          </a:lstStyle>
          <a:p>
            <a:pPr marL="11971">
              <a:spcBef>
                <a:spcPts val="113"/>
              </a:spcBef>
            </a:pPr>
            <a:r>
              <a:rPr lang="fr-FR" sz="10500" b="0" spc="28" dirty="0">
                <a:solidFill>
                  <a:srgbClr val="54D52B"/>
                </a:solidFill>
                <a:latin typeface="Arial Black" panose="020B0A04020102020204" pitchFamily="34" charset="0"/>
              </a:rPr>
              <a:t>6</a:t>
            </a:r>
            <a:endParaRPr lang="fr-FR" sz="10500" b="0" dirty="0">
              <a:latin typeface="Arial Black" panose="020B0A04020102020204" pitchFamily="34" charset="0"/>
            </a:endParaRPr>
          </a:p>
        </p:txBody>
      </p:sp>
      <p:sp>
        <p:nvSpPr>
          <p:cNvPr id="14" name="Date Placeholder 3">
            <a:extLst>
              <a:ext uri="{FF2B5EF4-FFF2-40B4-BE49-F238E27FC236}">
                <a16:creationId xmlns:a16="http://schemas.microsoft.com/office/drawing/2014/main" id="{29DAECA6-90B9-604B-B747-C9CD7C68E324}"/>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15" name="Ellipse 14">
            <a:extLst>
              <a:ext uri="{FF2B5EF4-FFF2-40B4-BE49-F238E27FC236}">
                <a16:creationId xmlns:a16="http://schemas.microsoft.com/office/drawing/2014/main" id="{D148CF31-56C1-4517-94B3-E98926DB7F17}"/>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2">
            <a:extLst>
              <a:ext uri="{FF2B5EF4-FFF2-40B4-BE49-F238E27FC236}">
                <a16:creationId xmlns:a16="http://schemas.microsoft.com/office/drawing/2014/main" id="{BAB1AE01-9BA2-DB96-7B11-CEC11F11071B}"/>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23</a:t>
            </a:fld>
            <a:endParaRPr lang="fr-FR" dirty="0">
              <a:solidFill>
                <a:schemeClr val="accent1"/>
              </a:solidFill>
            </a:endParaRPr>
          </a:p>
        </p:txBody>
      </p:sp>
      <p:grpSp>
        <p:nvGrpSpPr>
          <p:cNvPr id="3" name="Groupe 2">
            <a:extLst>
              <a:ext uri="{FF2B5EF4-FFF2-40B4-BE49-F238E27FC236}">
                <a16:creationId xmlns:a16="http://schemas.microsoft.com/office/drawing/2014/main" id="{3C177711-CFA1-9D69-3FC2-335FEDC7FB06}"/>
              </a:ext>
            </a:extLst>
          </p:cNvPr>
          <p:cNvGrpSpPr/>
          <p:nvPr/>
        </p:nvGrpSpPr>
        <p:grpSpPr>
          <a:xfrm>
            <a:off x="969633" y="178462"/>
            <a:ext cx="2047865" cy="2501921"/>
            <a:chOff x="969633" y="178462"/>
            <a:chExt cx="2047865" cy="2501921"/>
          </a:xfrm>
        </p:grpSpPr>
        <p:sp>
          <p:nvSpPr>
            <p:cNvPr id="18" name="Rectangle : coins arrondis 17">
              <a:extLst>
                <a:ext uri="{FF2B5EF4-FFF2-40B4-BE49-F238E27FC236}">
                  <a16:creationId xmlns:a16="http://schemas.microsoft.com/office/drawing/2014/main" id="{CD2E008F-ADB2-E4E1-6CDD-7EA285775231}"/>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37C726AA-12A6-BB35-A414-D217D44C95A3}"/>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1579A49A-EEE6-74CD-B18C-94D87C46BBE1}"/>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D5A3290C-43C5-82DC-5BAE-5658EC5AB975}"/>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AE1645B8-645E-0E1F-C8D0-917C215C143C}"/>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6C76A541-9487-46B0-EB29-F83E5F20BE9B}"/>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EBDDE95-2441-0CF9-65D0-518799BEF08A}"/>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17F11E59-B3E1-2EE9-A299-8E5971962F79}"/>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B36EE86C-656E-1F25-5387-1FEE09352966}"/>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1424A77E-7F90-D126-7918-6A08099442A6}"/>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 coins arrondis 27">
              <a:extLst>
                <a:ext uri="{FF2B5EF4-FFF2-40B4-BE49-F238E27FC236}">
                  <a16:creationId xmlns:a16="http://schemas.microsoft.com/office/drawing/2014/main" id="{CD9CFBA7-3959-EA6F-036A-F133C31921A4}"/>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 coins arrondis 28">
              <a:extLst>
                <a:ext uri="{FF2B5EF4-FFF2-40B4-BE49-F238E27FC236}">
                  <a16:creationId xmlns:a16="http://schemas.microsoft.com/office/drawing/2014/main" id="{C2E97847-F5C3-C751-7C56-C77B5875B990}"/>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B48B4936-5BB8-A4B7-78F9-04EF795B4CF2}"/>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Image 6" descr="Une image contenant texte, équipement électronique&#10;&#10;Description générée automatiquement">
            <a:extLst>
              <a:ext uri="{FF2B5EF4-FFF2-40B4-BE49-F238E27FC236}">
                <a16:creationId xmlns:a16="http://schemas.microsoft.com/office/drawing/2014/main" id="{F69C2B3A-979C-47C4-0090-C484A283D905}"/>
              </a:ext>
            </a:extLst>
          </p:cNvPr>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9" name="Rectangle 8">
            <a:extLst>
              <a:ext uri="{FF2B5EF4-FFF2-40B4-BE49-F238E27FC236}">
                <a16:creationId xmlns:a16="http://schemas.microsoft.com/office/drawing/2014/main" id="{DC1CF4C7-4154-9B72-DAD7-4B10C71EF8D9}"/>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a:extLst>
              <a:ext uri="{FF2B5EF4-FFF2-40B4-BE49-F238E27FC236}">
                <a16:creationId xmlns:a16="http://schemas.microsoft.com/office/drawing/2014/main" id="{B0A137BA-F71C-4497-3EF4-CDD55841865E}"/>
              </a:ext>
            </a:extLst>
          </p:cNvPr>
          <p:cNvGrpSpPr/>
          <p:nvPr/>
        </p:nvGrpSpPr>
        <p:grpSpPr>
          <a:xfrm>
            <a:off x="193616" y="5821712"/>
            <a:ext cx="818758" cy="494529"/>
            <a:chOff x="172581" y="5941042"/>
            <a:chExt cx="818758" cy="494529"/>
          </a:xfrm>
        </p:grpSpPr>
        <p:pic>
          <p:nvPicPr>
            <p:cNvPr id="4" name="Graphique 3" descr="Ligne fléchée : demi-tour horizontal avec un remplissage uni">
              <a:hlinkClick r:id="rId6" action="ppaction://hlinksldjump"/>
              <a:extLst>
                <a:ext uri="{FF2B5EF4-FFF2-40B4-BE49-F238E27FC236}">
                  <a16:creationId xmlns:a16="http://schemas.microsoft.com/office/drawing/2014/main" id="{EFA2AA74-7AC3-FD69-521D-8EDD88329C8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172581" y="6051366"/>
              <a:ext cx="384205" cy="384205"/>
            </a:xfrm>
            <a:prstGeom prst="rect">
              <a:avLst/>
            </a:prstGeom>
          </p:spPr>
        </p:pic>
        <p:pic>
          <p:nvPicPr>
            <p:cNvPr id="11" name="Graphique 10" descr="Logement avec un remplissage uni">
              <a:hlinkClick r:id="rId6" action="ppaction://hlinksldjump"/>
              <a:extLst>
                <a:ext uri="{FF2B5EF4-FFF2-40B4-BE49-F238E27FC236}">
                  <a16:creationId xmlns:a16="http://schemas.microsoft.com/office/drawing/2014/main" id="{645E30CE-17F9-3414-3DD4-4B33614F908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15923514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équipement électronique&#10;&#10;Description générée automatiquement">
            <a:extLst>
              <a:ext uri="{FF2B5EF4-FFF2-40B4-BE49-F238E27FC236}">
                <a16:creationId xmlns:a16="http://schemas.microsoft.com/office/drawing/2014/main" id="{3887AB3C-CD94-2E93-71AA-5F3BA7DED9C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8" name="Rectangle 7">
            <a:extLst>
              <a:ext uri="{FF2B5EF4-FFF2-40B4-BE49-F238E27FC236}">
                <a16:creationId xmlns:a16="http://schemas.microsoft.com/office/drawing/2014/main" id="{FC7C1175-1482-B027-042C-5004633D1081}"/>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F685E2DA-49B7-D720-1749-CFFDF282B224}"/>
              </a:ext>
            </a:extLst>
          </p:cNvPr>
          <p:cNvCxnSpPr/>
          <p:nvPr/>
        </p:nvCxnSpPr>
        <p:spPr>
          <a:xfrm>
            <a:off x="2950041" y="109144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73A4DA7-F70A-2BC8-2E22-77C86C5E396A}"/>
              </a:ext>
            </a:extLst>
          </p:cNvPr>
          <p:cNvCxnSpPr/>
          <p:nvPr/>
        </p:nvCxnSpPr>
        <p:spPr>
          <a:xfrm>
            <a:off x="2950041" y="144293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BC653D5A-442B-1157-1002-B056CFD3E7A4}"/>
              </a:ext>
            </a:extLst>
          </p:cNvPr>
          <p:cNvCxnSpPr/>
          <p:nvPr/>
        </p:nvCxnSpPr>
        <p:spPr>
          <a:xfrm>
            <a:off x="2950041" y="179442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889C91E-D512-E7E1-8B76-E23F3BE822C7}"/>
              </a:ext>
            </a:extLst>
          </p:cNvPr>
          <p:cNvCxnSpPr/>
          <p:nvPr/>
        </p:nvCxnSpPr>
        <p:spPr>
          <a:xfrm>
            <a:off x="2950041" y="214591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DBD18C6-6A2A-BA5A-BD75-77703FDC758D}"/>
              </a:ext>
            </a:extLst>
          </p:cNvPr>
          <p:cNvCxnSpPr/>
          <p:nvPr/>
        </p:nvCxnSpPr>
        <p:spPr>
          <a:xfrm>
            <a:off x="2950041" y="249740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7DE80691-8414-CBF5-927A-9FE6849D900B}"/>
              </a:ext>
            </a:extLst>
          </p:cNvPr>
          <p:cNvCxnSpPr/>
          <p:nvPr/>
        </p:nvCxnSpPr>
        <p:spPr>
          <a:xfrm>
            <a:off x="2950041" y="284889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BBC632E2-6DF4-7F7B-55F5-AF2625464A03}"/>
              </a:ext>
            </a:extLst>
          </p:cNvPr>
          <p:cNvCxnSpPr/>
          <p:nvPr/>
        </p:nvCxnSpPr>
        <p:spPr>
          <a:xfrm>
            <a:off x="2950041" y="3200381"/>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A2EAFDE5-9D96-7BFD-01AC-43D7C700B7C1}"/>
              </a:ext>
            </a:extLst>
          </p:cNvPr>
          <p:cNvCxnSpPr/>
          <p:nvPr/>
        </p:nvCxnSpPr>
        <p:spPr>
          <a:xfrm>
            <a:off x="2950041" y="3551872"/>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C889F51-AFB4-D9F0-CEC2-4C8EDF872EFE}"/>
              </a:ext>
            </a:extLst>
          </p:cNvPr>
          <p:cNvCxnSpPr/>
          <p:nvPr/>
        </p:nvCxnSpPr>
        <p:spPr>
          <a:xfrm>
            <a:off x="2950041" y="3903363"/>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D5889CA7-A412-D134-EE5C-B0F3CC67A376}"/>
              </a:ext>
            </a:extLst>
          </p:cNvPr>
          <p:cNvCxnSpPr/>
          <p:nvPr/>
        </p:nvCxnSpPr>
        <p:spPr>
          <a:xfrm>
            <a:off x="2950041" y="4254854"/>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94FFA255-2F27-B0D0-32C9-B3772830FA62}"/>
              </a:ext>
            </a:extLst>
          </p:cNvPr>
          <p:cNvCxnSpPr/>
          <p:nvPr/>
        </p:nvCxnSpPr>
        <p:spPr>
          <a:xfrm>
            <a:off x="2950041" y="4606345"/>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52267138-D2BA-C337-3628-EC2CA1F9AF21}"/>
              </a:ext>
            </a:extLst>
          </p:cNvPr>
          <p:cNvCxnSpPr/>
          <p:nvPr/>
        </p:nvCxnSpPr>
        <p:spPr>
          <a:xfrm>
            <a:off x="2950041" y="4957836"/>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B122F1E6-D715-3D34-BC32-E35CD9A378D2}"/>
              </a:ext>
            </a:extLst>
          </p:cNvPr>
          <p:cNvCxnSpPr/>
          <p:nvPr/>
        </p:nvCxnSpPr>
        <p:spPr>
          <a:xfrm>
            <a:off x="2950041" y="5309327"/>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23DFF37-01BC-1403-1A2E-5EE8AF11645F}"/>
              </a:ext>
            </a:extLst>
          </p:cNvPr>
          <p:cNvCxnSpPr>
            <a:cxnSpLocks/>
          </p:cNvCxnSpPr>
          <p:nvPr/>
        </p:nvCxnSpPr>
        <p:spPr>
          <a:xfrm>
            <a:off x="2950041" y="5660818"/>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88139CE5-04F5-310D-2858-4236BC85B55D}"/>
              </a:ext>
            </a:extLst>
          </p:cNvPr>
          <p:cNvCxnSpPr>
            <a:cxnSpLocks/>
          </p:cNvCxnSpPr>
          <p:nvPr/>
        </p:nvCxnSpPr>
        <p:spPr>
          <a:xfrm>
            <a:off x="2950041" y="6012308"/>
            <a:ext cx="7373566" cy="0"/>
          </a:xfrm>
          <a:prstGeom prst="line">
            <a:avLst/>
          </a:prstGeom>
          <a:ln w="19050" cap="rnd">
            <a:solidFill>
              <a:schemeClr val="bg1">
                <a:lumMod val="8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a:extLst>
              <a:ext uri="{FF2B5EF4-FFF2-40B4-BE49-F238E27FC236}">
                <a16:creationId xmlns:a16="http://schemas.microsoft.com/office/drawing/2014/main" id="{B002614A-9E39-17E7-196B-54186C5200F3}"/>
              </a:ext>
            </a:extLst>
          </p:cNvPr>
          <p:cNvSpPr>
            <a:spLocks noGrp="1"/>
          </p:cNvSpPr>
          <p:nvPr>
            <p:ph type="sldNum" sz="quarter" idx="12"/>
          </p:nvPr>
        </p:nvSpPr>
        <p:spPr/>
        <p:txBody>
          <a:bodyPr/>
          <a:lstStyle/>
          <a:p>
            <a:fld id="{23C275D7-8592-4943-9CA2-99521EFC89F9}" type="slidenum">
              <a:rPr lang="fr-FR" smtClean="0"/>
              <a:pPr/>
              <a:t>3</a:t>
            </a:fld>
            <a:endParaRPr lang="fr-FR"/>
          </a:p>
        </p:txBody>
      </p:sp>
      <p:sp>
        <p:nvSpPr>
          <p:cNvPr id="3" name="Titre 2">
            <a:extLst>
              <a:ext uri="{FF2B5EF4-FFF2-40B4-BE49-F238E27FC236}">
                <a16:creationId xmlns:a16="http://schemas.microsoft.com/office/drawing/2014/main" id="{BE3F3317-CDEF-A470-A4E1-C7F61CCB6ED0}"/>
              </a:ext>
            </a:extLst>
          </p:cNvPr>
          <p:cNvSpPr>
            <a:spLocks noGrp="1"/>
          </p:cNvSpPr>
          <p:nvPr>
            <p:ph type="title"/>
          </p:nvPr>
        </p:nvSpPr>
        <p:spPr>
          <a:xfrm>
            <a:off x="1726885" y="274335"/>
            <a:ext cx="2540890" cy="381420"/>
          </a:xfrm>
        </p:spPr>
        <p:txBody>
          <a:bodyPr vert="horz" wrap="square" lIns="0" tIns="11971" rIns="0" bIns="0" rtlCol="0">
            <a:spAutoFit/>
          </a:bodyPr>
          <a:lstStyle/>
          <a:p>
            <a:pPr marL="13168" defTabSz="914400">
              <a:lnSpc>
                <a:spcPct val="100000"/>
              </a:lnSpc>
              <a:spcBef>
                <a:spcPts val="94"/>
              </a:spcBef>
            </a:pPr>
            <a:r>
              <a:rPr lang="fr-FR" sz="2400" b="0" spc="5" dirty="0">
                <a:solidFill>
                  <a:srgbClr val="001E59"/>
                </a:solidFill>
                <a:latin typeface="Arial Black" panose="020B0A04020102020204" pitchFamily="34" charset="0"/>
              </a:rPr>
              <a:t>Sommaire</a:t>
            </a:r>
          </a:p>
        </p:txBody>
      </p:sp>
      <p:sp>
        <p:nvSpPr>
          <p:cNvPr id="5" name="ZoneTexte 4">
            <a:hlinkClick r:id="rId4" action="ppaction://hlinksldjump"/>
            <a:extLst>
              <a:ext uri="{FF2B5EF4-FFF2-40B4-BE49-F238E27FC236}">
                <a16:creationId xmlns:a16="http://schemas.microsoft.com/office/drawing/2014/main" id="{D91CFB4F-5A3B-C9EB-26EA-58854D3C35D0}"/>
              </a:ext>
            </a:extLst>
          </p:cNvPr>
          <p:cNvSpPr txBox="1"/>
          <p:nvPr/>
        </p:nvSpPr>
        <p:spPr>
          <a:xfrm>
            <a:off x="3192078" y="730839"/>
            <a:ext cx="6888339" cy="338554"/>
          </a:xfrm>
          <a:prstGeom prst="rect">
            <a:avLst/>
          </a:prstGeom>
          <a:noFill/>
        </p:spPr>
        <p:txBody>
          <a:bodyPr wrap="square" rtlCol="0">
            <a:spAutoFit/>
          </a:bodyPr>
          <a:lstStyle/>
          <a:p>
            <a:pPr>
              <a:spcBef>
                <a:spcPts val="600"/>
              </a:spcBef>
            </a:pPr>
            <a:r>
              <a:rPr lang="fr-FR" sz="1600" dirty="0">
                <a:solidFill>
                  <a:schemeClr val="accent1"/>
                </a:solidFill>
              </a:rPr>
              <a:t>L’expertise d’un Groupe international				</a:t>
            </a:r>
            <a:r>
              <a:rPr lang="fr-FR" sz="1600" b="1" dirty="0">
                <a:solidFill>
                  <a:schemeClr val="accent5"/>
                </a:solidFill>
              </a:rPr>
              <a:t>p.4 </a:t>
            </a:r>
          </a:p>
        </p:txBody>
      </p:sp>
      <p:cxnSp>
        <p:nvCxnSpPr>
          <p:cNvPr id="6" name="Connecteur droit 5">
            <a:extLst>
              <a:ext uri="{FF2B5EF4-FFF2-40B4-BE49-F238E27FC236}">
                <a16:creationId xmlns:a16="http://schemas.microsoft.com/office/drawing/2014/main" id="{5139E43B-CE9C-0290-B5A0-B23404C860E7}"/>
              </a:ext>
            </a:extLst>
          </p:cNvPr>
          <p:cNvCxnSpPr>
            <a:cxnSpLocks/>
          </p:cNvCxnSpPr>
          <p:nvPr/>
        </p:nvCxnSpPr>
        <p:spPr>
          <a:xfrm>
            <a:off x="0" y="486293"/>
            <a:ext cx="1513114"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sp>
        <p:nvSpPr>
          <p:cNvPr id="9" name="ZoneTexte 8">
            <a:hlinkClick r:id="rId5" action="ppaction://hlinksldjump"/>
            <a:extLst>
              <a:ext uri="{FF2B5EF4-FFF2-40B4-BE49-F238E27FC236}">
                <a16:creationId xmlns:a16="http://schemas.microsoft.com/office/drawing/2014/main" id="{C6B936B6-698F-D892-D586-A784B6BB696D}"/>
              </a:ext>
            </a:extLst>
          </p:cNvPr>
          <p:cNvSpPr txBox="1"/>
          <p:nvPr/>
        </p:nvSpPr>
        <p:spPr>
          <a:xfrm>
            <a:off x="3192079" y="1082399"/>
            <a:ext cx="8749564" cy="338554"/>
          </a:xfrm>
          <a:prstGeom prst="rect">
            <a:avLst/>
          </a:prstGeom>
          <a:noFill/>
        </p:spPr>
        <p:txBody>
          <a:bodyPr wrap="square" rtlCol="0">
            <a:spAutoFit/>
          </a:bodyPr>
          <a:lstStyle/>
          <a:p>
            <a:pPr>
              <a:spcBef>
                <a:spcPts val="600"/>
              </a:spcBef>
            </a:pPr>
            <a:r>
              <a:rPr lang="fr-FR" sz="1600" dirty="0">
                <a:solidFill>
                  <a:schemeClr val="accent1"/>
                </a:solidFill>
              </a:rPr>
              <a:t>Chiffres-clés : Antargaz Energies en France 			</a:t>
            </a:r>
            <a:r>
              <a:rPr lang="fr-FR" sz="1600" b="1" dirty="0">
                <a:solidFill>
                  <a:schemeClr val="accent5"/>
                </a:solidFill>
              </a:rPr>
              <a:t>p.5 </a:t>
            </a:r>
          </a:p>
        </p:txBody>
      </p:sp>
      <p:sp>
        <p:nvSpPr>
          <p:cNvPr id="10" name="ZoneTexte 9">
            <a:hlinkClick r:id="rId6" action="ppaction://hlinksldjump"/>
            <a:extLst>
              <a:ext uri="{FF2B5EF4-FFF2-40B4-BE49-F238E27FC236}">
                <a16:creationId xmlns:a16="http://schemas.microsoft.com/office/drawing/2014/main" id="{E881411B-08B9-7E63-F4C0-0AA4401586C8}"/>
              </a:ext>
            </a:extLst>
          </p:cNvPr>
          <p:cNvSpPr txBox="1"/>
          <p:nvPr/>
        </p:nvSpPr>
        <p:spPr>
          <a:xfrm>
            <a:off x="3192079" y="1433959"/>
            <a:ext cx="8629590" cy="338554"/>
          </a:xfrm>
          <a:prstGeom prst="rect">
            <a:avLst/>
          </a:prstGeom>
          <a:noFill/>
        </p:spPr>
        <p:txBody>
          <a:bodyPr wrap="square" rtlCol="0">
            <a:spAutoFit/>
          </a:bodyPr>
          <a:lstStyle/>
          <a:p>
            <a:pPr>
              <a:spcBef>
                <a:spcPts val="600"/>
              </a:spcBef>
            </a:pPr>
            <a:r>
              <a:rPr lang="fr-FR" sz="1600" dirty="0">
                <a:solidFill>
                  <a:schemeClr val="accent1"/>
                </a:solidFill>
              </a:rPr>
              <a:t>Les gaz liquides, une énergie du futur				</a:t>
            </a:r>
            <a:r>
              <a:rPr lang="fr-FR" sz="1600" b="1" dirty="0">
                <a:solidFill>
                  <a:schemeClr val="accent5"/>
                </a:solidFill>
              </a:rPr>
              <a:t>p.6 </a:t>
            </a:r>
          </a:p>
        </p:txBody>
      </p:sp>
      <p:sp>
        <p:nvSpPr>
          <p:cNvPr id="11" name="ZoneTexte 10">
            <a:hlinkClick r:id="rId7" action="ppaction://hlinksldjump"/>
            <a:extLst>
              <a:ext uri="{FF2B5EF4-FFF2-40B4-BE49-F238E27FC236}">
                <a16:creationId xmlns:a16="http://schemas.microsoft.com/office/drawing/2014/main" id="{24B38743-E971-7C12-9618-02422A57E89E}"/>
              </a:ext>
            </a:extLst>
          </p:cNvPr>
          <p:cNvSpPr txBox="1"/>
          <p:nvPr/>
        </p:nvSpPr>
        <p:spPr>
          <a:xfrm>
            <a:off x="3211534" y="1813277"/>
            <a:ext cx="8629590" cy="338554"/>
          </a:xfrm>
          <a:prstGeom prst="rect">
            <a:avLst/>
          </a:prstGeom>
          <a:noFill/>
        </p:spPr>
        <p:txBody>
          <a:bodyPr wrap="square" rtlCol="0">
            <a:spAutoFit/>
          </a:bodyPr>
          <a:lstStyle/>
          <a:p>
            <a:pPr>
              <a:spcBef>
                <a:spcPts val="600"/>
              </a:spcBef>
              <a:tabLst>
                <a:tab pos="6369050" algn="l"/>
              </a:tabLst>
            </a:pPr>
            <a:r>
              <a:rPr lang="fr-FR" sz="1600" dirty="0">
                <a:solidFill>
                  <a:schemeClr val="accent1"/>
                </a:solidFill>
              </a:rPr>
              <a:t>Antargaz, le partenaire de votre quotidien	</a:t>
            </a:r>
            <a:r>
              <a:rPr lang="fr-FR" sz="1600" b="1" dirty="0">
                <a:solidFill>
                  <a:schemeClr val="accent5"/>
                </a:solidFill>
              </a:rPr>
              <a:t>p.7 </a:t>
            </a:r>
          </a:p>
        </p:txBody>
      </p:sp>
      <p:sp>
        <p:nvSpPr>
          <p:cNvPr id="12" name="ZoneTexte 11">
            <a:hlinkClick r:id="rId8" action="ppaction://hlinksldjump"/>
            <a:extLst>
              <a:ext uri="{FF2B5EF4-FFF2-40B4-BE49-F238E27FC236}">
                <a16:creationId xmlns:a16="http://schemas.microsoft.com/office/drawing/2014/main" id="{ECF2507F-080E-CAB7-A65D-02C761B0F96A}"/>
              </a:ext>
            </a:extLst>
          </p:cNvPr>
          <p:cNvSpPr txBox="1"/>
          <p:nvPr/>
        </p:nvSpPr>
        <p:spPr>
          <a:xfrm>
            <a:off x="3192079" y="2488639"/>
            <a:ext cx="8749564" cy="338554"/>
          </a:xfrm>
          <a:prstGeom prst="rect">
            <a:avLst/>
          </a:prstGeom>
          <a:noFill/>
        </p:spPr>
        <p:txBody>
          <a:bodyPr wrap="square" rtlCol="0">
            <a:spAutoFit/>
          </a:bodyPr>
          <a:lstStyle/>
          <a:p>
            <a:pPr>
              <a:spcBef>
                <a:spcPts val="600"/>
              </a:spcBef>
            </a:pPr>
            <a:r>
              <a:rPr lang="fr-FR" sz="1600" dirty="0">
                <a:solidFill>
                  <a:schemeClr val="accent1"/>
                </a:solidFill>
              </a:rPr>
              <a:t>Le </a:t>
            </a:r>
            <a:r>
              <a:rPr lang="fr-FR" sz="1600" dirty="0" err="1">
                <a:solidFill>
                  <a:schemeClr val="accent1"/>
                </a:solidFill>
              </a:rPr>
              <a:t>biopropane</a:t>
            </a:r>
            <a:r>
              <a:rPr lang="fr-FR" sz="1600" dirty="0">
                <a:solidFill>
                  <a:schemeClr val="accent1"/>
                </a:solidFill>
              </a:rPr>
              <a:t>, une énergie fiable et durable			</a:t>
            </a:r>
            <a:r>
              <a:rPr lang="fr-FR" sz="1600" b="1" dirty="0">
                <a:solidFill>
                  <a:schemeClr val="accent5"/>
                </a:solidFill>
              </a:rPr>
              <a:t>p.9 </a:t>
            </a:r>
          </a:p>
        </p:txBody>
      </p:sp>
      <p:sp>
        <p:nvSpPr>
          <p:cNvPr id="13" name="ZoneTexte 12">
            <a:hlinkClick r:id="rId9" action="ppaction://hlinksldjump"/>
            <a:extLst>
              <a:ext uri="{FF2B5EF4-FFF2-40B4-BE49-F238E27FC236}">
                <a16:creationId xmlns:a16="http://schemas.microsoft.com/office/drawing/2014/main" id="{16719A1E-CB91-BE3F-F5A7-53AE048741E9}"/>
              </a:ext>
            </a:extLst>
          </p:cNvPr>
          <p:cNvSpPr txBox="1"/>
          <p:nvPr/>
        </p:nvSpPr>
        <p:spPr>
          <a:xfrm>
            <a:off x="3192079" y="2840199"/>
            <a:ext cx="8749564" cy="338554"/>
          </a:xfrm>
          <a:prstGeom prst="rect">
            <a:avLst/>
          </a:prstGeom>
          <a:noFill/>
        </p:spPr>
        <p:txBody>
          <a:bodyPr wrap="square" rtlCol="0">
            <a:spAutoFit/>
          </a:bodyPr>
          <a:lstStyle/>
          <a:p>
            <a:pPr>
              <a:spcBef>
                <a:spcPts val="600"/>
              </a:spcBef>
            </a:pPr>
            <a:r>
              <a:rPr lang="fr-FR" sz="1600" dirty="0">
                <a:solidFill>
                  <a:schemeClr val="accent1"/>
                </a:solidFill>
              </a:rPr>
              <a:t>Le gaz propane en réseaux					</a:t>
            </a:r>
            <a:r>
              <a:rPr lang="fr-FR" sz="1600" b="1" dirty="0">
                <a:solidFill>
                  <a:schemeClr val="accent5"/>
                </a:solidFill>
              </a:rPr>
              <a:t>p.10</a:t>
            </a:r>
          </a:p>
        </p:txBody>
      </p:sp>
      <p:sp>
        <p:nvSpPr>
          <p:cNvPr id="14" name="ZoneTexte 13">
            <a:hlinkClick r:id="rId10" action="ppaction://hlinksldjump"/>
            <a:extLst>
              <a:ext uri="{FF2B5EF4-FFF2-40B4-BE49-F238E27FC236}">
                <a16:creationId xmlns:a16="http://schemas.microsoft.com/office/drawing/2014/main" id="{09CE24D7-196C-8D99-8989-8840C5D5D4BE}"/>
              </a:ext>
            </a:extLst>
          </p:cNvPr>
          <p:cNvSpPr txBox="1"/>
          <p:nvPr/>
        </p:nvSpPr>
        <p:spPr>
          <a:xfrm>
            <a:off x="3192079" y="3191759"/>
            <a:ext cx="8749564" cy="338554"/>
          </a:xfrm>
          <a:prstGeom prst="rect">
            <a:avLst/>
          </a:prstGeom>
          <a:noFill/>
        </p:spPr>
        <p:txBody>
          <a:bodyPr wrap="square" rtlCol="0">
            <a:spAutoFit/>
          </a:bodyPr>
          <a:lstStyle/>
          <a:p>
            <a:pPr>
              <a:spcBef>
                <a:spcPts val="600"/>
              </a:spcBef>
            </a:pPr>
            <a:r>
              <a:rPr lang="fr-FR" sz="1600" dirty="0">
                <a:solidFill>
                  <a:schemeClr val="accent1"/>
                </a:solidFill>
              </a:rPr>
              <a:t>Une large gamme de bouteilles				</a:t>
            </a:r>
            <a:r>
              <a:rPr lang="fr-FR" sz="1600" b="1" dirty="0">
                <a:solidFill>
                  <a:schemeClr val="accent5"/>
                </a:solidFill>
              </a:rPr>
              <a:t>p.11</a:t>
            </a:r>
          </a:p>
        </p:txBody>
      </p:sp>
      <p:sp>
        <p:nvSpPr>
          <p:cNvPr id="15" name="ZoneTexte 14">
            <a:hlinkClick r:id="rId11" action="ppaction://hlinksldjump"/>
            <a:extLst>
              <a:ext uri="{FF2B5EF4-FFF2-40B4-BE49-F238E27FC236}">
                <a16:creationId xmlns:a16="http://schemas.microsoft.com/office/drawing/2014/main" id="{179291F2-6AA6-1CDF-EF66-55B6A39C74C5}"/>
              </a:ext>
            </a:extLst>
          </p:cNvPr>
          <p:cNvSpPr txBox="1"/>
          <p:nvPr/>
        </p:nvSpPr>
        <p:spPr>
          <a:xfrm>
            <a:off x="3192078" y="3543319"/>
            <a:ext cx="8289121" cy="338554"/>
          </a:xfrm>
          <a:prstGeom prst="rect">
            <a:avLst/>
          </a:prstGeom>
          <a:noFill/>
        </p:spPr>
        <p:txBody>
          <a:bodyPr wrap="square" rtlCol="0">
            <a:spAutoFit/>
          </a:bodyPr>
          <a:lstStyle/>
          <a:p>
            <a:pPr>
              <a:spcBef>
                <a:spcPts val="600"/>
              </a:spcBef>
            </a:pPr>
            <a:r>
              <a:rPr lang="fr-FR" sz="1600" dirty="0">
                <a:solidFill>
                  <a:schemeClr val="accent1"/>
                </a:solidFill>
              </a:rPr>
              <a:t>La petite Elfi </a:t>
            </a:r>
            <a:r>
              <a:rPr lang="fr-FR" sz="1600" dirty="0" err="1">
                <a:solidFill>
                  <a:schemeClr val="accent1"/>
                </a:solidFill>
              </a:rPr>
              <a:t>Biopropane</a:t>
            </a:r>
            <a:r>
              <a:rPr lang="fr-FR" sz="1600" dirty="0">
                <a:solidFill>
                  <a:schemeClr val="accent1"/>
                </a:solidFill>
              </a:rPr>
              <a:t>					</a:t>
            </a:r>
            <a:r>
              <a:rPr lang="fr-FR" sz="1600" b="1" dirty="0">
                <a:solidFill>
                  <a:schemeClr val="accent5"/>
                </a:solidFill>
              </a:rPr>
              <a:t>p.12 </a:t>
            </a:r>
          </a:p>
        </p:txBody>
      </p:sp>
      <p:sp>
        <p:nvSpPr>
          <p:cNvPr id="16" name="ZoneTexte 15">
            <a:hlinkClick r:id="rId12" action="ppaction://hlinksldjump"/>
            <a:extLst>
              <a:ext uri="{FF2B5EF4-FFF2-40B4-BE49-F238E27FC236}">
                <a16:creationId xmlns:a16="http://schemas.microsoft.com/office/drawing/2014/main" id="{479B06A9-A354-C053-316D-776A3C91A1D6}"/>
              </a:ext>
            </a:extLst>
          </p:cNvPr>
          <p:cNvSpPr txBox="1"/>
          <p:nvPr/>
        </p:nvSpPr>
        <p:spPr>
          <a:xfrm>
            <a:off x="3192079" y="3894879"/>
            <a:ext cx="8749564" cy="338554"/>
          </a:xfrm>
          <a:prstGeom prst="rect">
            <a:avLst/>
          </a:prstGeom>
          <a:noFill/>
        </p:spPr>
        <p:txBody>
          <a:bodyPr wrap="square" rtlCol="0">
            <a:spAutoFit/>
          </a:bodyPr>
          <a:lstStyle/>
          <a:p>
            <a:pPr>
              <a:spcBef>
                <a:spcPts val="600"/>
              </a:spcBef>
            </a:pPr>
            <a:r>
              <a:rPr lang="fr-FR" sz="1600" dirty="0">
                <a:solidFill>
                  <a:schemeClr val="accent1"/>
                </a:solidFill>
              </a:rPr>
              <a:t>Des distributeurs automatiques de bouteilles 24h/24		</a:t>
            </a:r>
            <a:r>
              <a:rPr lang="fr-FR" sz="1600" b="1" dirty="0">
                <a:solidFill>
                  <a:schemeClr val="accent5"/>
                </a:solidFill>
              </a:rPr>
              <a:t>p.13 </a:t>
            </a:r>
          </a:p>
        </p:txBody>
      </p:sp>
      <p:sp>
        <p:nvSpPr>
          <p:cNvPr id="17" name="ZoneTexte 16">
            <a:hlinkClick r:id="rId13" action="ppaction://hlinksldjump"/>
            <a:extLst>
              <a:ext uri="{FF2B5EF4-FFF2-40B4-BE49-F238E27FC236}">
                <a16:creationId xmlns:a16="http://schemas.microsoft.com/office/drawing/2014/main" id="{DD53B88D-6BFE-C796-3B36-178740C1CBAA}"/>
              </a:ext>
            </a:extLst>
          </p:cNvPr>
          <p:cNvSpPr txBox="1"/>
          <p:nvPr/>
        </p:nvSpPr>
        <p:spPr>
          <a:xfrm>
            <a:off x="3192079" y="4246439"/>
            <a:ext cx="8668500" cy="338554"/>
          </a:xfrm>
          <a:prstGeom prst="rect">
            <a:avLst/>
          </a:prstGeom>
          <a:noFill/>
        </p:spPr>
        <p:txBody>
          <a:bodyPr wrap="square" rtlCol="0">
            <a:spAutoFit/>
          </a:bodyPr>
          <a:lstStyle/>
          <a:p>
            <a:pPr>
              <a:spcBef>
                <a:spcPts val="600"/>
              </a:spcBef>
            </a:pPr>
            <a:r>
              <a:rPr lang="fr-FR" sz="1600" dirty="0">
                <a:solidFill>
                  <a:schemeClr val="accent1"/>
                </a:solidFill>
              </a:rPr>
              <a:t>Le GPL Carburant pour une mobilité durable			</a:t>
            </a:r>
            <a:r>
              <a:rPr lang="fr-FR" sz="1600" b="1" dirty="0">
                <a:solidFill>
                  <a:schemeClr val="accent5"/>
                </a:solidFill>
              </a:rPr>
              <a:t>p.14 </a:t>
            </a:r>
          </a:p>
        </p:txBody>
      </p:sp>
      <p:sp>
        <p:nvSpPr>
          <p:cNvPr id="18" name="ZoneTexte 17">
            <a:hlinkClick r:id="rId14" action="ppaction://hlinksldjump"/>
            <a:extLst>
              <a:ext uri="{FF2B5EF4-FFF2-40B4-BE49-F238E27FC236}">
                <a16:creationId xmlns:a16="http://schemas.microsoft.com/office/drawing/2014/main" id="{42630E18-1C1D-8ED8-AF26-227E43BC4981}"/>
              </a:ext>
            </a:extLst>
          </p:cNvPr>
          <p:cNvSpPr txBox="1"/>
          <p:nvPr/>
        </p:nvSpPr>
        <p:spPr>
          <a:xfrm>
            <a:off x="3192078" y="4597999"/>
            <a:ext cx="8580951" cy="338554"/>
          </a:xfrm>
          <a:prstGeom prst="rect">
            <a:avLst/>
          </a:prstGeom>
          <a:noFill/>
        </p:spPr>
        <p:txBody>
          <a:bodyPr wrap="square" rtlCol="0">
            <a:spAutoFit/>
          </a:bodyPr>
          <a:lstStyle/>
          <a:p>
            <a:pPr>
              <a:spcBef>
                <a:spcPts val="600"/>
              </a:spcBef>
            </a:pPr>
            <a:r>
              <a:rPr lang="fr-FR" sz="1600" dirty="0">
                <a:solidFill>
                  <a:schemeClr val="accent1"/>
                </a:solidFill>
              </a:rPr>
              <a:t>Le circuit de distribution des gaz liquides				</a:t>
            </a:r>
            <a:r>
              <a:rPr lang="fr-FR" sz="1600" b="1" dirty="0">
                <a:solidFill>
                  <a:schemeClr val="accent5"/>
                </a:solidFill>
              </a:rPr>
              <a:t>p.15 </a:t>
            </a:r>
          </a:p>
        </p:txBody>
      </p:sp>
      <p:sp>
        <p:nvSpPr>
          <p:cNvPr id="19" name="ZoneTexte 18">
            <a:hlinkClick r:id="rId15" action="ppaction://hlinksldjump"/>
            <a:extLst>
              <a:ext uri="{FF2B5EF4-FFF2-40B4-BE49-F238E27FC236}">
                <a16:creationId xmlns:a16="http://schemas.microsoft.com/office/drawing/2014/main" id="{9F13B0AD-6CC6-00A5-DC49-EAF9F0541176}"/>
              </a:ext>
            </a:extLst>
          </p:cNvPr>
          <p:cNvSpPr txBox="1"/>
          <p:nvPr/>
        </p:nvSpPr>
        <p:spPr>
          <a:xfrm>
            <a:off x="3192079" y="4949559"/>
            <a:ext cx="8610134" cy="338554"/>
          </a:xfrm>
          <a:prstGeom prst="rect">
            <a:avLst/>
          </a:prstGeom>
          <a:noFill/>
        </p:spPr>
        <p:txBody>
          <a:bodyPr wrap="square" rtlCol="0">
            <a:spAutoFit/>
          </a:bodyPr>
          <a:lstStyle/>
          <a:p>
            <a:pPr>
              <a:spcBef>
                <a:spcPts val="600"/>
              </a:spcBef>
            </a:pPr>
            <a:r>
              <a:rPr lang="fr-FR" sz="1600" dirty="0">
                <a:solidFill>
                  <a:schemeClr val="accent1"/>
                </a:solidFill>
              </a:rPr>
              <a:t>Solaire et </a:t>
            </a:r>
            <a:r>
              <a:rPr lang="fr-FR" sz="1600" dirty="0" err="1">
                <a:solidFill>
                  <a:schemeClr val="accent1"/>
                </a:solidFill>
              </a:rPr>
              <a:t>photovoltaïsme</a:t>
            </a:r>
            <a:r>
              <a:rPr lang="fr-FR" sz="1600" dirty="0">
                <a:solidFill>
                  <a:schemeClr val="accent1"/>
                </a:solidFill>
              </a:rPr>
              <a:t> avec </a:t>
            </a:r>
            <a:r>
              <a:rPr lang="fr-FR" sz="1600" dirty="0" err="1">
                <a:solidFill>
                  <a:schemeClr val="accent1"/>
                </a:solidFill>
              </a:rPr>
              <a:t>AntarSolaire</a:t>
            </a:r>
            <a:r>
              <a:rPr lang="fr-FR" sz="1600" dirty="0">
                <a:solidFill>
                  <a:schemeClr val="accent1"/>
                </a:solidFill>
              </a:rPr>
              <a:t> 			</a:t>
            </a:r>
            <a:r>
              <a:rPr lang="fr-FR" sz="1600" b="1" dirty="0">
                <a:solidFill>
                  <a:schemeClr val="accent5"/>
                </a:solidFill>
              </a:rPr>
              <a:t>p.18 </a:t>
            </a:r>
          </a:p>
        </p:txBody>
      </p:sp>
      <p:sp>
        <p:nvSpPr>
          <p:cNvPr id="20" name="ZoneTexte 19">
            <a:hlinkClick r:id="rId16" action="ppaction://hlinksldjump"/>
            <a:extLst>
              <a:ext uri="{FF2B5EF4-FFF2-40B4-BE49-F238E27FC236}">
                <a16:creationId xmlns:a16="http://schemas.microsoft.com/office/drawing/2014/main" id="{BC03D180-0B91-F772-1113-745F48F5D682}"/>
              </a:ext>
            </a:extLst>
          </p:cNvPr>
          <p:cNvSpPr txBox="1"/>
          <p:nvPr/>
        </p:nvSpPr>
        <p:spPr>
          <a:xfrm>
            <a:off x="3192079" y="5301119"/>
            <a:ext cx="8749564" cy="338554"/>
          </a:xfrm>
          <a:prstGeom prst="rect">
            <a:avLst/>
          </a:prstGeom>
          <a:noFill/>
        </p:spPr>
        <p:txBody>
          <a:bodyPr wrap="square" rtlCol="0">
            <a:spAutoFit/>
          </a:bodyPr>
          <a:lstStyle/>
          <a:p>
            <a:pPr>
              <a:spcBef>
                <a:spcPts val="600"/>
              </a:spcBef>
            </a:pPr>
            <a:r>
              <a:rPr lang="fr-FR" sz="1600" dirty="0">
                <a:solidFill>
                  <a:schemeClr val="accent1"/>
                </a:solidFill>
              </a:rPr>
              <a:t>Nos dates-clés						</a:t>
            </a:r>
            <a:r>
              <a:rPr lang="fr-FR" sz="1600" b="1" dirty="0">
                <a:solidFill>
                  <a:schemeClr val="accent5"/>
                </a:solidFill>
              </a:rPr>
              <a:t>p.19 </a:t>
            </a:r>
          </a:p>
        </p:txBody>
      </p:sp>
      <p:sp>
        <p:nvSpPr>
          <p:cNvPr id="21" name="ZoneTexte 20">
            <a:hlinkClick r:id="rId17" action="ppaction://hlinksldjump"/>
            <a:extLst>
              <a:ext uri="{FF2B5EF4-FFF2-40B4-BE49-F238E27FC236}">
                <a16:creationId xmlns:a16="http://schemas.microsoft.com/office/drawing/2014/main" id="{D2A04933-DC60-63A0-A07E-D006654964F9}"/>
              </a:ext>
            </a:extLst>
          </p:cNvPr>
          <p:cNvSpPr txBox="1"/>
          <p:nvPr/>
        </p:nvSpPr>
        <p:spPr>
          <a:xfrm>
            <a:off x="3192079" y="5652679"/>
            <a:ext cx="8668500" cy="338554"/>
          </a:xfrm>
          <a:prstGeom prst="rect">
            <a:avLst/>
          </a:prstGeom>
          <a:noFill/>
        </p:spPr>
        <p:txBody>
          <a:bodyPr wrap="square" rtlCol="0">
            <a:spAutoFit/>
          </a:bodyPr>
          <a:lstStyle/>
          <a:p>
            <a:pPr>
              <a:spcBef>
                <a:spcPts val="600"/>
              </a:spcBef>
            </a:pPr>
            <a:r>
              <a:rPr lang="fr-FR" sz="1600" dirty="0">
                <a:solidFill>
                  <a:schemeClr val="accent1"/>
                </a:solidFill>
              </a:rPr>
              <a:t>Un acteur engagé						</a:t>
            </a:r>
            <a:r>
              <a:rPr lang="fr-FR" sz="1600" b="1" dirty="0">
                <a:solidFill>
                  <a:schemeClr val="accent5"/>
                </a:solidFill>
              </a:rPr>
              <a:t>p.22 </a:t>
            </a:r>
          </a:p>
        </p:txBody>
      </p:sp>
      <p:sp>
        <p:nvSpPr>
          <p:cNvPr id="22" name="ZoneTexte 21">
            <a:hlinkClick r:id="rId18" action="ppaction://hlinksldjump"/>
            <a:extLst>
              <a:ext uri="{FF2B5EF4-FFF2-40B4-BE49-F238E27FC236}">
                <a16:creationId xmlns:a16="http://schemas.microsoft.com/office/drawing/2014/main" id="{AAD87F4B-EF67-6852-1DFD-C8E94EB4C4A9}"/>
              </a:ext>
            </a:extLst>
          </p:cNvPr>
          <p:cNvSpPr txBox="1"/>
          <p:nvPr/>
        </p:nvSpPr>
        <p:spPr>
          <a:xfrm>
            <a:off x="3192078" y="6004235"/>
            <a:ext cx="8749564" cy="338554"/>
          </a:xfrm>
          <a:prstGeom prst="rect">
            <a:avLst/>
          </a:prstGeom>
          <a:noFill/>
        </p:spPr>
        <p:txBody>
          <a:bodyPr wrap="square" rtlCol="0">
            <a:spAutoFit/>
          </a:bodyPr>
          <a:lstStyle/>
          <a:p>
            <a:pPr>
              <a:spcBef>
                <a:spcPts val="600"/>
              </a:spcBef>
            </a:pPr>
            <a:r>
              <a:rPr lang="fr-FR" sz="1600" dirty="0">
                <a:solidFill>
                  <a:schemeClr val="accent1"/>
                </a:solidFill>
              </a:rPr>
              <a:t>6 raisons de nous choisir					</a:t>
            </a:r>
            <a:r>
              <a:rPr lang="fr-FR" sz="1600" b="1" dirty="0">
                <a:solidFill>
                  <a:schemeClr val="accent5"/>
                </a:solidFill>
              </a:rPr>
              <a:t>p.23</a:t>
            </a:r>
          </a:p>
        </p:txBody>
      </p:sp>
      <p:pic>
        <p:nvPicPr>
          <p:cNvPr id="41" name="Graphique 40" descr="Presse-papiers vérifié contour">
            <a:extLst>
              <a:ext uri="{FF2B5EF4-FFF2-40B4-BE49-F238E27FC236}">
                <a16:creationId xmlns:a16="http://schemas.microsoft.com/office/drawing/2014/main" id="{E3B2962E-0F50-40F0-8B67-BE4570E392D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05704" y="1318437"/>
            <a:ext cx="1071142" cy="1071142"/>
          </a:xfrm>
          <a:prstGeom prst="rect">
            <a:avLst/>
          </a:prstGeom>
        </p:spPr>
      </p:pic>
      <p:grpSp>
        <p:nvGrpSpPr>
          <p:cNvPr id="42" name="Groupe 41">
            <a:extLst>
              <a:ext uri="{FF2B5EF4-FFF2-40B4-BE49-F238E27FC236}">
                <a16:creationId xmlns:a16="http://schemas.microsoft.com/office/drawing/2014/main" id="{F9E84B4E-8E49-6FB6-E196-B11128E56D42}"/>
              </a:ext>
            </a:extLst>
          </p:cNvPr>
          <p:cNvGrpSpPr/>
          <p:nvPr/>
        </p:nvGrpSpPr>
        <p:grpSpPr>
          <a:xfrm rot="10800000" flipH="1" flipV="1">
            <a:off x="992226" y="757757"/>
            <a:ext cx="1716417" cy="2096984"/>
            <a:chOff x="969633" y="178462"/>
            <a:chExt cx="2047865" cy="2501921"/>
          </a:xfrm>
        </p:grpSpPr>
        <p:sp>
          <p:nvSpPr>
            <p:cNvPr id="43" name="Rectangle : coins arrondis 42">
              <a:extLst>
                <a:ext uri="{FF2B5EF4-FFF2-40B4-BE49-F238E27FC236}">
                  <a16:creationId xmlns:a16="http://schemas.microsoft.com/office/drawing/2014/main" id="{67EACAA9-6202-4EFB-902E-79A8D99525B6}"/>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ADB5C421-59D5-84DF-B242-CB7A559F5CD0}"/>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 coins arrondis 44">
              <a:extLst>
                <a:ext uri="{FF2B5EF4-FFF2-40B4-BE49-F238E27FC236}">
                  <a16:creationId xmlns:a16="http://schemas.microsoft.com/office/drawing/2014/main" id="{211BAD0F-B4F1-D32D-975D-C3B463875E54}"/>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3ADB058E-E609-D4B2-F360-F9169AC992BB}"/>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58F04081-2A8D-1D5E-D285-738603352CB7}"/>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FACC08A3-1840-A9D7-8DA6-3185345026AB}"/>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 coins arrondis 48">
              <a:extLst>
                <a:ext uri="{FF2B5EF4-FFF2-40B4-BE49-F238E27FC236}">
                  <a16:creationId xmlns:a16="http://schemas.microsoft.com/office/drawing/2014/main" id="{A9A5EA30-8062-13D7-22CD-AAC3A8138167}"/>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 coins arrondis 49">
              <a:extLst>
                <a:ext uri="{FF2B5EF4-FFF2-40B4-BE49-F238E27FC236}">
                  <a16:creationId xmlns:a16="http://schemas.microsoft.com/office/drawing/2014/main" id="{BC423454-FE55-B40A-F590-556937D80615}"/>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 coins arrondis 50">
              <a:extLst>
                <a:ext uri="{FF2B5EF4-FFF2-40B4-BE49-F238E27FC236}">
                  <a16:creationId xmlns:a16="http://schemas.microsoft.com/office/drawing/2014/main" id="{AE74D201-4F38-2C50-A9CC-5849D56BB48D}"/>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A64FB85F-04E7-F6AB-350A-6806B444E0C2}"/>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 coins arrondis 52">
              <a:extLst>
                <a:ext uri="{FF2B5EF4-FFF2-40B4-BE49-F238E27FC236}">
                  <a16:creationId xmlns:a16="http://schemas.microsoft.com/office/drawing/2014/main" id="{C93AC3CA-2114-2717-E71A-878EDC507892}"/>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DB7240B4-AE5E-275E-03D0-C99ADFD24947}"/>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 coins arrondis 54">
              <a:extLst>
                <a:ext uri="{FF2B5EF4-FFF2-40B4-BE49-F238E27FC236}">
                  <a16:creationId xmlns:a16="http://schemas.microsoft.com/office/drawing/2014/main" id="{2D20BE82-FA44-33A8-C677-B7D63D247F46}"/>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ZoneTexte 39">
            <a:hlinkClick r:id="rId20" action="ppaction://hlinksldjump"/>
            <a:extLst>
              <a:ext uri="{FF2B5EF4-FFF2-40B4-BE49-F238E27FC236}">
                <a16:creationId xmlns:a16="http://schemas.microsoft.com/office/drawing/2014/main" id="{D2C10D83-2D28-4D4F-59C2-F98429EC7660}"/>
              </a:ext>
            </a:extLst>
          </p:cNvPr>
          <p:cNvSpPr txBox="1"/>
          <p:nvPr/>
        </p:nvSpPr>
        <p:spPr>
          <a:xfrm>
            <a:off x="3192079" y="2137079"/>
            <a:ext cx="8749564" cy="338554"/>
          </a:xfrm>
          <a:prstGeom prst="rect">
            <a:avLst/>
          </a:prstGeom>
          <a:noFill/>
        </p:spPr>
        <p:txBody>
          <a:bodyPr wrap="square" rtlCol="0">
            <a:spAutoFit/>
          </a:bodyPr>
          <a:lstStyle/>
          <a:p>
            <a:pPr>
              <a:spcBef>
                <a:spcPts val="600"/>
              </a:spcBef>
            </a:pPr>
            <a:r>
              <a:rPr lang="fr-FR" sz="1600" dirty="0">
                <a:solidFill>
                  <a:schemeClr val="accent1"/>
                </a:solidFill>
              </a:rPr>
              <a:t>Les gaz et biogaz (propane en citerne)				</a:t>
            </a:r>
            <a:r>
              <a:rPr lang="fr-FR" sz="1600" b="1" dirty="0">
                <a:solidFill>
                  <a:schemeClr val="accent5"/>
                </a:solidFill>
              </a:rPr>
              <a:t>p.8 </a:t>
            </a:r>
          </a:p>
        </p:txBody>
      </p:sp>
      <p:sp>
        <p:nvSpPr>
          <p:cNvPr id="4" name="Date Placeholder 3">
            <a:extLst>
              <a:ext uri="{FF2B5EF4-FFF2-40B4-BE49-F238E27FC236}">
                <a16:creationId xmlns:a16="http://schemas.microsoft.com/office/drawing/2014/main" id="{66B1B537-6669-79DE-4DF8-AD7D71A02F30}"/>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23" name="Ellipse 22">
            <a:extLst>
              <a:ext uri="{FF2B5EF4-FFF2-40B4-BE49-F238E27FC236}">
                <a16:creationId xmlns:a16="http://schemas.microsoft.com/office/drawing/2014/main" id="{D81D22BF-F27D-3CD2-6BA7-F819904ED87F}"/>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space réservé du numéro de diapositive 2">
            <a:extLst>
              <a:ext uri="{FF2B5EF4-FFF2-40B4-BE49-F238E27FC236}">
                <a16:creationId xmlns:a16="http://schemas.microsoft.com/office/drawing/2014/main" id="{53148B13-D82B-4440-F322-45EE0F097F27}"/>
              </a:ext>
            </a:extLst>
          </p:cNvPr>
          <p:cNvSpPr txBox="1">
            <a:spLocks/>
          </p:cNvSpPr>
          <p:nvPr/>
        </p:nvSpPr>
        <p:spPr>
          <a:xfrm>
            <a:off x="11465981" y="6439892"/>
            <a:ext cx="42372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3C275D7-8592-4943-9CA2-99521EFC89F9}" type="slidenum">
              <a:rPr lang="fr-FR" smtClean="0">
                <a:solidFill>
                  <a:schemeClr val="accent1"/>
                </a:solidFill>
              </a:rPr>
              <a:pPr algn="ctr"/>
              <a:t>3</a:t>
            </a:fld>
            <a:endParaRPr lang="fr-FR" dirty="0">
              <a:solidFill>
                <a:schemeClr val="accent1"/>
              </a:solidFill>
            </a:endParaRPr>
          </a:p>
        </p:txBody>
      </p:sp>
    </p:spTree>
    <p:extLst>
      <p:ext uri="{BB962C8B-B14F-4D97-AF65-F5344CB8AC3E}">
        <p14:creationId xmlns:p14="http://schemas.microsoft.com/office/powerpoint/2010/main" val="11875471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D76FC48-EF0D-B27F-B285-467EF17EBD38}"/>
              </a:ext>
            </a:extLst>
          </p:cNvPr>
          <p:cNvPicPr>
            <a:picLocks noChangeAspect="1"/>
          </p:cNvPicPr>
          <p:nvPr/>
        </p:nvPicPr>
        <p:blipFill rotWithShape="1">
          <a:blip r:embed="rId3"/>
          <a:srcRect t="8925"/>
          <a:stretch/>
        </p:blipFill>
        <p:spPr>
          <a:xfrm>
            <a:off x="5621197" y="0"/>
            <a:ext cx="2542252" cy="2320921"/>
          </a:xfrm>
          <a:prstGeom prst="rect">
            <a:avLst/>
          </a:prstGeom>
        </p:spPr>
      </p:pic>
      <p:sp>
        <p:nvSpPr>
          <p:cNvPr id="14" name="Rectangle 13">
            <a:extLst>
              <a:ext uri="{FF2B5EF4-FFF2-40B4-BE49-F238E27FC236}">
                <a16:creationId xmlns:a16="http://schemas.microsoft.com/office/drawing/2014/main" id="{5DC2DC72-20C1-4F13-43E9-6E228D5C7514}"/>
              </a:ext>
            </a:extLst>
          </p:cNvPr>
          <p:cNvSpPr/>
          <p:nvPr/>
        </p:nvSpPr>
        <p:spPr>
          <a:xfrm>
            <a:off x="0" y="0"/>
            <a:ext cx="6177516" cy="6387153"/>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626BB500-C52C-5148-55B7-57FD73C79AAC}"/>
              </a:ext>
            </a:extLst>
          </p:cNvPr>
          <p:cNvSpPr txBox="1"/>
          <p:nvPr/>
        </p:nvSpPr>
        <p:spPr>
          <a:xfrm>
            <a:off x="286868" y="310858"/>
            <a:ext cx="5621639" cy="830997"/>
          </a:xfrm>
          <a:prstGeom prst="rect">
            <a:avLst/>
          </a:prstGeom>
          <a:noFill/>
        </p:spPr>
        <p:txBody>
          <a:bodyPr wrap="square" rtlCol="0">
            <a:spAutoFit/>
          </a:bodyPr>
          <a:lstStyle/>
          <a:p>
            <a:r>
              <a:rPr lang="fr-FR" sz="2400" dirty="0">
                <a:solidFill>
                  <a:schemeClr val="bg1"/>
                </a:solidFill>
                <a:latin typeface="Arial Black" panose="020B0A04020102020204" pitchFamily="34" charset="0"/>
              </a:rPr>
              <a:t>UGI, l’expertise d’un groupe </a:t>
            </a:r>
            <a:br>
              <a:rPr lang="fr-FR" sz="2400" dirty="0">
                <a:solidFill>
                  <a:schemeClr val="bg1"/>
                </a:solidFill>
                <a:latin typeface="Arial Black" panose="020B0A04020102020204" pitchFamily="34" charset="0"/>
              </a:rPr>
            </a:br>
            <a:r>
              <a:rPr lang="fr-FR" sz="2400" dirty="0">
                <a:solidFill>
                  <a:schemeClr val="bg1"/>
                </a:solidFill>
                <a:latin typeface="Arial Black" panose="020B0A04020102020204" pitchFamily="34" charset="0"/>
              </a:rPr>
              <a:t>de dimension internationale</a:t>
            </a:r>
          </a:p>
        </p:txBody>
      </p:sp>
      <p:sp>
        <p:nvSpPr>
          <p:cNvPr id="17" name="object 1310">
            <a:extLst>
              <a:ext uri="{FF2B5EF4-FFF2-40B4-BE49-F238E27FC236}">
                <a16:creationId xmlns:a16="http://schemas.microsoft.com/office/drawing/2014/main" id="{28A2D2C7-06A5-EC5E-FCD4-8A6B92DE1192}"/>
              </a:ext>
            </a:extLst>
          </p:cNvPr>
          <p:cNvSpPr txBox="1"/>
          <p:nvPr/>
        </p:nvSpPr>
        <p:spPr>
          <a:xfrm>
            <a:off x="6358046" y="2538084"/>
            <a:ext cx="2356746" cy="873862"/>
          </a:xfrm>
          <a:prstGeom prst="rect">
            <a:avLst/>
          </a:prstGeom>
        </p:spPr>
        <p:txBody>
          <a:bodyPr vert="horz" wrap="square" lIns="0" tIns="11971" rIns="0" bIns="0" rtlCol="0">
            <a:spAutoFit/>
          </a:bodyPr>
          <a:lstStyle/>
          <a:p>
            <a:pPr marL="11971" marR="4788">
              <a:spcBef>
                <a:spcPts val="94"/>
              </a:spcBef>
            </a:pPr>
            <a:r>
              <a:rPr lang="fr-FR" sz="1400" spc="5" dirty="0">
                <a:solidFill>
                  <a:schemeClr val="accent1"/>
                </a:solidFill>
                <a:latin typeface="Arial Black" panose="020B0A04020102020204" pitchFamily="34" charset="0"/>
                <a:cs typeface="Now"/>
              </a:rPr>
              <a:t>Antargaz fait partie </a:t>
            </a:r>
            <a:br>
              <a:rPr lang="fr-FR" sz="1400" spc="5" dirty="0">
                <a:solidFill>
                  <a:schemeClr val="accent1"/>
                </a:solidFill>
                <a:latin typeface="Arial Black" panose="020B0A04020102020204" pitchFamily="34" charset="0"/>
                <a:cs typeface="Now"/>
              </a:rPr>
            </a:br>
            <a:r>
              <a:rPr lang="fr-FR" sz="1400" spc="5" dirty="0">
                <a:solidFill>
                  <a:schemeClr val="accent1"/>
                </a:solidFill>
                <a:latin typeface="Arial Black" panose="020B0A04020102020204" pitchFamily="34" charset="0"/>
                <a:cs typeface="Now"/>
              </a:rPr>
              <a:t>du Groupe UGI implanté dans</a:t>
            </a:r>
            <a:r>
              <a:rPr lang="fr-FR" sz="1400" spc="9" dirty="0">
                <a:solidFill>
                  <a:schemeClr val="accent1"/>
                </a:solidFill>
                <a:latin typeface="Arial Black" panose="020B0A04020102020204" pitchFamily="34" charset="0"/>
                <a:cs typeface="Now"/>
              </a:rPr>
              <a:t> 14 pays Européens. </a:t>
            </a:r>
            <a:endParaRPr sz="1400" spc="-9" dirty="0">
              <a:solidFill>
                <a:schemeClr val="accent1"/>
              </a:solidFill>
              <a:latin typeface="Arial Black" panose="020B0A04020102020204" pitchFamily="34" charset="0"/>
            </a:endParaRPr>
          </a:p>
        </p:txBody>
      </p:sp>
      <p:sp>
        <p:nvSpPr>
          <p:cNvPr id="25" name="object 1285">
            <a:extLst>
              <a:ext uri="{FF2B5EF4-FFF2-40B4-BE49-F238E27FC236}">
                <a16:creationId xmlns:a16="http://schemas.microsoft.com/office/drawing/2014/main" id="{D25208CC-B8EE-4013-01BF-21B28623E1CB}"/>
              </a:ext>
            </a:extLst>
          </p:cNvPr>
          <p:cNvSpPr txBox="1"/>
          <p:nvPr/>
        </p:nvSpPr>
        <p:spPr>
          <a:xfrm>
            <a:off x="1021999" y="3096984"/>
            <a:ext cx="2790138" cy="365262"/>
          </a:xfrm>
          <a:prstGeom prst="rect">
            <a:avLst/>
          </a:prstGeom>
        </p:spPr>
        <p:txBody>
          <a:bodyPr vert="horz" wrap="square" lIns="0" tIns="11971" rIns="0" bIns="0" rtlCol="0">
            <a:spAutoFit/>
          </a:bodyPr>
          <a:lstStyle/>
          <a:p>
            <a:pPr marL="11971">
              <a:lnSpc>
                <a:spcPct val="80000"/>
              </a:lnSpc>
            </a:pPr>
            <a:r>
              <a:rPr lang="fr-FR" sz="2800" spc="-28" dirty="0">
                <a:solidFill>
                  <a:schemeClr val="bg2"/>
                </a:solidFill>
                <a:latin typeface="Arial Black" panose="020B0A04020102020204" pitchFamily="34" charset="0"/>
              </a:rPr>
              <a:t>+ </a:t>
            </a:r>
            <a:r>
              <a:rPr sz="2800" spc="-28" dirty="0">
                <a:solidFill>
                  <a:schemeClr val="bg2"/>
                </a:solidFill>
                <a:latin typeface="Arial Black" panose="020B0A04020102020204" pitchFamily="34" charset="0"/>
              </a:rPr>
              <a:t>1</a:t>
            </a:r>
            <a:r>
              <a:rPr lang="fr-FR" sz="2800" spc="-28" dirty="0">
                <a:solidFill>
                  <a:schemeClr val="bg2"/>
                </a:solidFill>
                <a:latin typeface="Arial Black" panose="020B0A04020102020204" pitchFamily="34" charset="0"/>
              </a:rPr>
              <a:t>40 </a:t>
            </a:r>
            <a:r>
              <a:rPr spc="-9" dirty="0">
                <a:solidFill>
                  <a:schemeClr val="bg2"/>
                </a:solidFill>
                <a:latin typeface="Arial Black" panose="020B0A04020102020204" pitchFamily="34" charset="0"/>
                <a:cs typeface="Now"/>
              </a:rPr>
              <a:t>ANS</a:t>
            </a:r>
            <a:endParaRPr dirty="0">
              <a:solidFill>
                <a:schemeClr val="bg2"/>
              </a:solidFill>
              <a:latin typeface="Arial Black" panose="020B0A04020102020204" pitchFamily="34" charset="0"/>
              <a:cs typeface="Now"/>
            </a:endParaRPr>
          </a:p>
        </p:txBody>
      </p:sp>
      <p:sp>
        <p:nvSpPr>
          <p:cNvPr id="26" name="object 1286">
            <a:extLst>
              <a:ext uri="{FF2B5EF4-FFF2-40B4-BE49-F238E27FC236}">
                <a16:creationId xmlns:a16="http://schemas.microsoft.com/office/drawing/2014/main" id="{9A762B43-128E-75DF-7F47-E4B8864A2C01}"/>
              </a:ext>
            </a:extLst>
          </p:cNvPr>
          <p:cNvSpPr txBox="1"/>
          <p:nvPr/>
        </p:nvSpPr>
        <p:spPr>
          <a:xfrm>
            <a:off x="1021999" y="3424977"/>
            <a:ext cx="1484820" cy="267980"/>
          </a:xfrm>
          <a:prstGeom prst="rect">
            <a:avLst/>
          </a:prstGeom>
        </p:spPr>
        <p:txBody>
          <a:bodyPr vert="horz" wrap="square" lIns="0" tIns="21548" rIns="0" bIns="0" rtlCol="0">
            <a:spAutoFit/>
          </a:bodyPr>
          <a:lstStyle>
            <a:defPPr>
              <a:defRPr lang="fr-FR"/>
            </a:defPPr>
            <a:lvl1pPr marL="11971" marR="4788">
              <a:defRPr sz="1200">
                <a:solidFill>
                  <a:schemeClr val="bg1"/>
                </a:solidFill>
                <a:latin typeface="Arial Black"/>
                <a:cs typeface="Arial Black"/>
              </a:defRPr>
            </a:lvl1pPr>
          </a:lstStyle>
          <a:p>
            <a:r>
              <a:rPr lang="fr-FR" sz="1600" dirty="0"/>
              <a:t>d’existence</a:t>
            </a:r>
            <a:endParaRPr sz="1600" dirty="0"/>
          </a:p>
        </p:txBody>
      </p:sp>
      <p:sp>
        <p:nvSpPr>
          <p:cNvPr id="32" name="object 1268">
            <a:extLst>
              <a:ext uri="{FF2B5EF4-FFF2-40B4-BE49-F238E27FC236}">
                <a16:creationId xmlns:a16="http://schemas.microsoft.com/office/drawing/2014/main" id="{7EB8355E-3F6F-AAD5-6ABC-5700B4BBC049}"/>
              </a:ext>
            </a:extLst>
          </p:cNvPr>
          <p:cNvSpPr txBox="1"/>
          <p:nvPr/>
        </p:nvSpPr>
        <p:spPr>
          <a:xfrm>
            <a:off x="1021999" y="4464279"/>
            <a:ext cx="5023357" cy="334816"/>
          </a:xfrm>
          <a:prstGeom prst="rect">
            <a:avLst/>
          </a:prstGeom>
        </p:spPr>
        <p:txBody>
          <a:bodyPr vert="horz" wrap="square" lIns="0" tIns="2394" rIns="0" bIns="0" rtlCol="0">
            <a:spAutoFit/>
          </a:bodyPr>
          <a:lstStyle/>
          <a:p>
            <a:pPr marL="13766" marR="261567" indent="-2394">
              <a:lnSpc>
                <a:spcPct val="90000"/>
              </a:lnSpc>
              <a:spcBef>
                <a:spcPts val="19"/>
              </a:spcBef>
            </a:pPr>
            <a:r>
              <a:rPr lang="fr-FR" sz="2400" spc="-75" dirty="0">
                <a:solidFill>
                  <a:schemeClr val="bg2"/>
                </a:solidFill>
                <a:latin typeface="Arial Black" panose="020B0A04020102020204" pitchFamily="34" charset="0"/>
                <a:cs typeface="Now"/>
              </a:rPr>
              <a:t>Notre Groupe dans le monde</a:t>
            </a:r>
            <a:endParaRPr sz="1200" dirty="0">
              <a:solidFill>
                <a:schemeClr val="bg1"/>
              </a:solidFill>
              <a:latin typeface="Arial Black"/>
              <a:cs typeface="Arial Black"/>
            </a:endParaRPr>
          </a:p>
        </p:txBody>
      </p:sp>
      <p:sp>
        <p:nvSpPr>
          <p:cNvPr id="33" name="object 1279">
            <a:extLst>
              <a:ext uri="{FF2B5EF4-FFF2-40B4-BE49-F238E27FC236}">
                <a16:creationId xmlns:a16="http://schemas.microsoft.com/office/drawing/2014/main" id="{DBDE0D27-49C8-2E97-87DD-60426C69B954}"/>
              </a:ext>
            </a:extLst>
          </p:cNvPr>
          <p:cNvSpPr txBox="1"/>
          <p:nvPr/>
        </p:nvSpPr>
        <p:spPr>
          <a:xfrm>
            <a:off x="1009836" y="1583048"/>
            <a:ext cx="1570533" cy="442975"/>
          </a:xfrm>
          <a:prstGeom prst="rect">
            <a:avLst/>
          </a:prstGeom>
        </p:spPr>
        <p:txBody>
          <a:bodyPr vert="horz" wrap="square" lIns="0" tIns="11971" rIns="0" bIns="0" rtlCol="0">
            <a:spAutoFit/>
          </a:bodyPr>
          <a:lstStyle/>
          <a:p>
            <a:pPr marL="11971">
              <a:spcBef>
                <a:spcPts val="94"/>
              </a:spcBef>
            </a:pPr>
            <a:r>
              <a:rPr sz="2800" spc="-28" dirty="0">
                <a:solidFill>
                  <a:schemeClr val="bg2"/>
                </a:solidFill>
                <a:latin typeface="Arial Black" panose="020B0A04020102020204" pitchFamily="34" charset="0"/>
              </a:rPr>
              <a:t>N°1</a:t>
            </a:r>
          </a:p>
        </p:txBody>
      </p:sp>
      <p:sp>
        <p:nvSpPr>
          <p:cNvPr id="34" name="object 1280">
            <a:extLst>
              <a:ext uri="{FF2B5EF4-FFF2-40B4-BE49-F238E27FC236}">
                <a16:creationId xmlns:a16="http://schemas.microsoft.com/office/drawing/2014/main" id="{958589D6-32B6-B329-6FA3-01AECC8A3C66}"/>
              </a:ext>
            </a:extLst>
          </p:cNvPr>
          <p:cNvSpPr txBox="1"/>
          <p:nvPr/>
        </p:nvSpPr>
        <p:spPr>
          <a:xfrm>
            <a:off x="1010730" y="2013855"/>
            <a:ext cx="3708320" cy="514201"/>
          </a:xfrm>
          <a:prstGeom prst="rect">
            <a:avLst/>
          </a:prstGeom>
        </p:spPr>
        <p:txBody>
          <a:bodyPr vert="horz" wrap="square" lIns="0" tIns="21548" rIns="0" bIns="0" rtlCol="0">
            <a:spAutoFit/>
          </a:bodyPr>
          <a:lstStyle>
            <a:defPPr>
              <a:defRPr lang="fr-FR"/>
            </a:defPPr>
            <a:lvl1pPr marL="11971" marR="4788">
              <a:defRPr sz="1200">
                <a:solidFill>
                  <a:schemeClr val="bg1"/>
                </a:solidFill>
                <a:latin typeface="Arial Black"/>
                <a:cs typeface="Arial Black"/>
              </a:defRPr>
            </a:lvl1pPr>
          </a:lstStyle>
          <a:p>
            <a:r>
              <a:rPr lang="fr-FR" sz="1600" dirty="0"/>
              <a:t>De la distribution de gaz liquides dans plusieurs pays</a:t>
            </a:r>
            <a:endParaRPr sz="1600" dirty="0"/>
          </a:p>
        </p:txBody>
      </p:sp>
      <p:pic>
        <p:nvPicPr>
          <p:cNvPr id="46" name="Image 45">
            <a:extLst>
              <a:ext uri="{FF2B5EF4-FFF2-40B4-BE49-F238E27FC236}">
                <a16:creationId xmlns:a16="http://schemas.microsoft.com/office/drawing/2014/main" id="{F78DB247-58F4-FBA1-4923-03EEFC281C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5704" y="736849"/>
            <a:ext cx="1578548" cy="1559977"/>
          </a:xfrm>
          <a:prstGeom prst="rect">
            <a:avLst/>
          </a:prstGeom>
        </p:spPr>
      </p:pic>
      <p:grpSp>
        <p:nvGrpSpPr>
          <p:cNvPr id="52" name="Groupe 51">
            <a:extLst>
              <a:ext uri="{FF2B5EF4-FFF2-40B4-BE49-F238E27FC236}">
                <a16:creationId xmlns:a16="http://schemas.microsoft.com/office/drawing/2014/main" id="{94A9E131-B493-ECB3-49D9-BFF82513AAD0}"/>
              </a:ext>
            </a:extLst>
          </p:cNvPr>
          <p:cNvGrpSpPr/>
          <p:nvPr/>
        </p:nvGrpSpPr>
        <p:grpSpPr>
          <a:xfrm>
            <a:off x="375173" y="2949948"/>
            <a:ext cx="509324" cy="509324"/>
            <a:chOff x="259129" y="1197357"/>
            <a:chExt cx="509324" cy="509324"/>
          </a:xfrm>
        </p:grpSpPr>
        <p:sp>
          <p:nvSpPr>
            <p:cNvPr id="53" name="Ellipse 52">
              <a:extLst>
                <a:ext uri="{FF2B5EF4-FFF2-40B4-BE49-F238E27FC236}">
                  <a16:creationId xmlns:a16="http://schemas.microsoft.com/office/drawing/2014/main" id="{4128F955-C617-EE0C-60B8-DEDD5AEA8EE7}"/>
                </a:ext>
              </a:extLst>
            </p:cNvPr>
            <p:cNvSpPr/>
            <p:nvPr/>
          </p:nvSpPr>
          <p:spPr>
            <a:xfrm>
              <a:off x="259129" y="1197357"/>
              <a:ext cx="509324" cy="509324"/>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4" name="Graphique 53" descr="Sablier 90% contour">
              <a:extLst>
                <a:ext uri="{FF2B5EF4-FFF2-40B4-BE49-F238E27FC236}">
                  <a16:creationId xmlns:a16="http://schemas.microsoft.com/office/drawing/2014/main" id="{12889AF0-70C7-C028-7693-0953BE85168E}"/>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71171" y="1317524"/>
              <a:ext cx="285132" cy="285132"/>
            </a:xfrm>
            <a:prstGeom prst="rect">
              <a:avLst/>
            </a:prstGeom>
          </p:spPr>
        </p:pic>
      </p:grpSp>
      <p:grpSp>
        <p:nvGrpSpPr>
          <p:cNvPr id="68" name="Groupe 67">
            <a:extLst>
              <a:ext uri="{FF2B5EF4-FFF2-40B4-BE49-F238E27FC236}">
                <a16:creationId xmlns:a16="http://schemas.microsoft.com/office/drawing/2014/main" id="{F4C77727-F811-9CA5-1FDF-7BC6A3921016}"/>
              </a:ext>
            </a:extLst>
          </p:cNvPr>
          <p:cNvGrpSpPr/>
          <p:nvPr/>
        </p:nvGrpSpPr>
        <p:grpSpPr>
          <a:xfrm>
            <a:off x="377915" y="1527361"/>
            <a:ext cx="509324" cy="509324"/>
            <a:chOff x="259129" y="1197357"/>
            <a:chExt cx="509324" cy="509324"/>
          </a:xfrm>
        </p:grpSpPr>
        <p:sp>
          <p:nvSpPr>
            <p:cNvPr id="69" name="Ellipse 68">
              <a:extLst>
                <a:ext uri="{FF2B5EF4-FFF2-40B4-BE49-F238E27FC236}">
                  <a16:creationId xmlns:a16="http://schemas.microsoft.com/office/drawing/2014/main" id="{EF68E82F-8F0B-0872-22E7-B9DF712D683E}"/>
                </a:ext>
              </a:extLst>
            </p:cNvPr>
            <p:cNvSpPr/>
            <p:nvPr/>
          </p:nvSpPr>
          <p:spPr>
            <a:xfrm>
              <a:off x="259129" y="1197357"/>
              <a:ext cx="509324" cy="509324"/>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0" name="Graphique 69" descr="Trophée contour">
              <a:extLst>
                <a:ext uri="{FF2B5EF4-FFF2-40B4-BE49-F238E27FC236}">
                  <a16:creationId xmlns:a16="http://schemas.microsoft.com/office/drawing/2014/main" id="{0705E2CC-E2F3-027B-1F8F-3451CE1DB586}"/>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71171" y="1317524"/>
              <a:ext cx="285132" cy="285132"/>
            </a:xfrm>
            <a:prstGeom prst="rect">
              <a:avLst/>
            </a:prstGeom>
          </p:spPr>
        </p:pic>
      </p:grpSp>
      <p:sp>
        <p:nvSpPr>
          <p:cNvPr id="10" name="Date Placeholder 3">
            <a:extLst>
              <a:ext uri="{FF2B5EF4-FFF2-40B4-BE49-F238E27FC236}">
                <a16:creationId xmlns:a16="http://schemas.microsoft.com/office/drawing/2014/main" id="{904265C8-A701-3AE3-47F3-9A6A4E545BB2}"/>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13" name="Ellipse 12">
            <a:extLst>
              <a:ext uri="{FF2B5EF4-FFF2-40B4-BE49-F238E27FC236}">
                <a16:creationId xmlns:a16="http://schemas.microsoft.com/office/drawing/2014/main" id="{3B75457C-3BAD-9BBE-1152-8DD664EEDBE1}"/>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numéro de diapositive 2">
            <a:extLst>
              <a:ext uri="{FF2B5EF4-FFF2-40B4-BE49-F238E27FC236}">
                <a16:creationId xmlns:a16="http://schemas.microsoft.com/office/drawing/2014/main" id="{78EF78B4-F95C-968D-A15B-3357C4E2955F}"/>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4</a:t>
            </a:fld>
            <a:endParaRPr lang="fr-FR" dirty="0">
              <a:solidFill>
                <a:schemeClr val="accent1"/>
              </a:solidFill>
            </a:endParaRPr>
          </a:p>
        </p:txBody>
      </p:sp>
      <p:sp>
        <p:nvSpPr>
          <p:cNvPr id="5" name="object 1268">
            <a:extLst>
              <a:ext uri="{FF2B5EF4-FFF2-40B4-BE49-F238E27FC236}">
                <a16:creationId xmlns:a16="http://schemas.microsoft.com/office/drawing/2014/main" id="{611FB008-B689-FC94-C6E3-93FDD7D2E547}"/>
              </a:ext>
            </a:extLst>
          </p:cNvPr>
          <p:cNvSpPr txBox="1"/>
          <p:nvPr/>
        </p:nvSpPr>
        <p:spPr>
          <a:xfrm>
            <a:off x="1033136" y="4816438"/>
            <a:ext cx="4588061" cy="514201"/>
          </a:xfrm>
          <a:prstGeom prst="rect">
            <a:avLst/>
          </a:prstGeom>
        </p:spPr>
        <p:txBody>
          <a:bodyPr vert="horz" wrap="square" lIns="0" tIns="21548" rIns="0" bIns="0" rtlCol="0">
            <a:spAutoFit/>
          </a:bodyPr>
          <a:lstStyle>
            <a:defPPr>
              <a:defRPr lang="fr-FR"/>
            </a:defPPr>
            <a:lvl1pPr marL="11971" marR="4788">
              <a:defRPr sz="1200">
                <a:solidFill>
                  <a:schemeClr val="bg1"/>
                </a:solidFill>
                <a:latin typeface="Arial Black"/>
                <a:cs typeface="Arial Black"/>
              </a:defRPr>
            </a:lvl1pPr>
          </a:lstStyle>
          <a:p>
            <a:r>
              <a:rPr lang="fr-FR" sz="1600" dirty="0"/>
              <a:t>Le Groupe UGI est très actif en Europe et aux États-Unis.</a:t>
            </a:r>
            <a:endParaRPr sz="1600" dirty="0"/>
          </a:p>
        </p:txBody>
      </p:sp>
      <p:pic>
        <p:nvPicPr>
          <p:cNvPr id="9" name="Graphique 8" descr="Globe terrestre : Europe et Afrique avec un remplissage uni">
            <a:extLst>
              <a:ext uri="{FF2B5EF4-FFF2-40B4-BE49-F238E27FC236}">
                <a16:creationId xmlns:a16="http://schemas.microsoft.com/office/drawing/2014/main" id="{2D1A8FB6-4D85-4B4D-DEB4-6436C32591A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98450" y="4206451"/>
            <a:ext cx="662662" cy="662662"/>
          </a:xfrm>
          <a:prstGeom prst="rect">
            <a:avLst/>
          </a:prstGeom>
        </p:spPr>
      </p:pic>
      <p:grpSp>
        <p:nvGrpSpPr>
          <p:cNvPr id="11" name="Groupe 10">
            <a:extLst>
              <a:ext uri="{FF2B5EF4-FFF2-40B4-BE49-F238E27FC236}">
                <a16:creationId xmlns:a16="http://schemas.microsoft.com/office/drawing/2014/main" id="{15660D57-2E69-02ED-FED1-C76C44B3FE1D}"/>
              </a:ext>
            </a:extLst>
          </p:cNvPr>
          <p:cNvGrpSpPr/>
          <p:nvPr/>
        </p:nvGrpSpPr>
        <p:grpSpPr>
          <a:xfrm rot="10800000" flipH="1" flipV="1">
            <a:off x="6374874" y="4179735"/>
            <a:ext cx="1037705" cy="1267787"/>
            <a:chOff x="969633" y="178462"/>
            <a:chExt cx="2047865" cy="2501921"/>
          </a:xfrm>
        </p:grpSpPr>
        <p:sp>
          <p:nvSpPr>
            <p:cNvPr id="12" name="Rectangle : coins arrondis 11">
              <a:extLst>
                <a:ext uri="{FF2B5EF4-FFF2-40B4-BE49-F238E27FC236}">
                  <a16:creationId xmlns:a16="http://schemas.microsoft.com/office/drawing/2014/main" id="{56FA3EB6-2E0E-9781-79F6-F6CFB74D7C99}"/>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C1AB14F2-89D8-DFBF-E3F5-B77C3242FD31}"/>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DD6910B6-3D11-954B-8312-F7875F1CC75E}"/>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25EB1EFE-481D-A2CF-32CA-A961C052928A}"/>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1B0F50C4-7453-CE06-00D3-75A4C2603317}"/>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7DA019CF-A8C4-38BD-498A-1045B5D30CE2}"/>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967AA446-70AA-9A43-A796-5DAC62FA2E4A}"/>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9770F68F-8182-4FAA-C0D8-28D2ED31D008}"/>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AC30A790-B5A5-1482-CC38-7B1D8ECDAA66}"/>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83B9CEE1-6858-D7E0-8293-91C4692DFE13}"/>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 coins arrondis 39">
              <a:extLst>
                <a:ext uri="{FF2B5EF4-FFF2-40B4-BE49-F238E27FC236}">
                  <a16:creationId xmlns:a16="http://schemas.microsoft.com/office/drawing/2014/main" id="{AEC00EE8-A67E-30DB-06B3-D25B757D9F13}"/>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82087A99-137F-EC3D-9BA9-2561EFE67895}"/>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6E43DD92-AC95-613C-CD82-B4AA8257CF3C}"/>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 name="Image 3">
            <a:extLst>
              <a:ext uri="{FF2B5EF4-FFF2-40B4-BE49-F238E27FC236}">
                <a16:creationId xmlns:a16="http://schemas.microsoft.com/office/drawing/2014/main" id="{542C4F1C-C33E-9D69-FBCE-BC1503C3BF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33699" y="4596949"/>
            <a:ext cx="976590" cy="417653"/>
          </a:xfrm>
          <a:prstGeom prst="rect">
            <a:avLst/>
          </a:prstGeom>
        </p:spPr>
      </p:pic>
      <p:grpSp>
        <p:nvGrpSpPr>
          <p:cNvPr id="595" name="Groupe 594">
            <a:extLst>
              <a:ext uri="{FF2B5EF4-FFF2-40B4-BE49-F238E27FC236}">
                <a16:creationId xmlns:a16="http://schemas.microsoft.com/office/drawing/2014/main" id="{AF20004E-3EB9-1410-3C26-D0109026BC0B}"/>
              </a:ext>
            </a:extLst>
          </p:cNvPr>
          <p:cNvGrpSpPr/>
          <p:nvPr/>
        </p:nvGrpSpPr>
        <p:grpSpPr>
          <a:xfrm>
            <a:off x="7816615" y="1511205"/>
            <a:ext cx="4186548" cy="4830012"/>
            <a:chOff x="7816615" y="1511205"/>
            <a:chExt cx="4186548" cy="4830012"/>
          </a:xfrm>
        </p:grpSpPr>
        <p:grpSp>
          <p:nvGrpSpPr>
            <p:cNvPr id="3" name="Graphique 5">
              <a:extLst>
                <a:ext uri="{FF2B5EF4-FFF2-40B4-BE49-F238E27FC236}">
                  <a16:creationId xmlns:a16="http://schemas.microsoft.com/office/drawing/2014/main" id="{19F7DA5B-3D3A-487B-5D9A-70700238E7B3}"/>
                </a:ext>
              </a:extLst>
            </p:cNvPr>
            <p:cNvGrpSpPr/>
            <p:nvPr/>
          </p:nvGrpSpPr>
          <p:grpSpPr>
            <a:xfrm rot="420615">
              <a:off x="8191971" y="3730749"/>
              <a:ext cx="195107" cy="160510"/>
              <a:chOff x="8197732" y="3946128"/>
              <a:chExt cx="195107" cy="160510"/>
            </a:xfrm>
          </p:grpSpPr>
          <p:sp>
            <p:nvSpPr>
              <p:cNvPr id="7" name="Forme libre : forme 6">
                <a:extLst>
                  <a:ext uri="{FF2B5EF4-FFF2-40B4-BE49-F238E27FC236}">
                    <a16:creationId xmlns:a16="http://schemas.microsoft.com/office/drawing/2014/main" id="{055CEDB2-9A15-35FA-084E-E30429061A3F}"/>
                  </a:ext>
                </a:extLst>
              </p:cNvPr>
              <p:cNvSpPr/>
              <p:nvPr/>
            </p:nvSpPr>
            <p:spPr>
              <a:xfrm>
                <a:off x="8197732" y="3946128"/>
                <a:ext cx="195107" cy="160510"/>
              </a:xfrm>
              <a:custGeom>
                <a:avLst/>
                <a:gdLst>
                  <a:gd name="connsiteX0" fmla="*/ 179151 w 195107"/>
                  <a:gd name="connsiteY0" fmla="*/ 93088 h 160510"/>
                  <a:gd name="connsiteX1" fmla="*/ 189641 w 195107"/>
                  <a:gd name="connsiteY1" fmla="*/ 129877 h 160510"/>
                  <a:gd name="connsiteX2" fmla="*/ 174965 w 195107"/>
                  <a:gd name="connsiteY2" fmla="*/ 133670 h 160510"/>
                  <a:gd name="connsiteX3" fmla="*/ 163933 w 195107"/>
                  <a:gd name="connsiteY3" fmla="*/ 124706 h 160510"/>
                  <a:gd name="connsiteX4" fmla="*/ 142017 w 195107"/>
                  <a:gd name="connsiteY4" fmla="*/ 147558 h 160510"/>
                  <a:gd name="connsiteX5" fmla="*/ 140490 w 195107"/>
                  <a:gd name="connsiteY5" fmla="*/ 157457 h 160510"/>
                  <a:gd name="connsiteX6" fmla="*/ 132856 w 195107"/>
                  <a:gd name="connsiteY6" fmla="*/ 160511 h 160510"/>
                  <a:gd name="connsiteX7" fmla="*/ 119904 w 195107"/>
                  <a:gd name="connsiteY7" fmla="*/ 151744 h 160510"/>
                  <a:gd name="connsiteX8" fmla="*/ 114733 w 195107"/>
                  <a:gd name="connsiteY8" fmla="*/ 150956 h 160510"/>
                  <a:gd name="connsiteX9" fmla="*/ 113009 w 195107"/>
                  <a:gd name="connsiteY9" fmla="*/ 148888 h 160510"/>
                  <a:gd name="connsiteX10" fmla="*/ 98529 w 195107"/>
                  <a:gd name="connsiteY10" fmla="*/ 126381 h 160510"/>
                  <a:gd name="connsiteX11" fmla="*/ 86710 w 195107"/>
                  <a:gd name="connsiteY11" fmla="*/ 110375 h 160510"/>
                  <a:gd name="connsiteX12" fmla="*/ 56224 w 195107"/>
                  <a:gd name="connsiteY12" fmla="*/ 97225 h 160510"/>
                  <a:gd name="connsiteX13" fmla="*/ 45931 w 195107"/>
                  <a:gd name="connsiteY13" fmla="*/ 133029 h 160510"/>
                  <a:gd name="connsiteX14" fmla="*/ 42139 w 195107"/>
                  <a:gd name="connsiteY14" fmla="*/ 134950 h 160510"/>
                  <a:gd name="connsiteX15" fmla="*/ 38347 w 195107"/>
                  <a:gd name="connsiteY15" fmla="*/ 131158 h 160510"/>
                  <a:gd name="connsiteX16" fmla="*/ 21947 w 195107"/>
                  <a:gd name="connsiteY16" fmla="*/ 119141 h 160510"/>
                  <a:gd name="connsiteX17" fmla="*/ 2493 w 195107"/>
                  <a:gd name="connsiteY17" fmla="*/ 103726 h 160510"/>
                  <a:gd name="connsiteX18" fmla="*/ 227 w 195107"/>
                  <a:gd name="connsiteY18" fmla="*/ 100476 h 160510"/>
                  <a:gd name="connsiteX19" fmla="*/ 227 w 195107"/>
                  <a:gd name="connsiteY19" fmla="*/ 96486 h 160510"/>
                  <a:gd name="connsiteX20" fmla="*/ 14707 w 195107"/>
                  <a:gd name="connsiteY20" fmla="*/ 61421 h 160510"/>
                  <a:gd name="connsiteX21" fmla="*/ 43272 w 195107"/>
                  <a:gd name="connsiteY21" fmla="*/ 42361 h 160510"/>
                  <a:gd name="connsiteX22" fmla="*/ 51447 w 195107"/>
                  <a:gd name="connsiteY22" fmla="*/ 29803 h 160510"/>
                  <a:gd name="connsiteX23" fmla="*/ 55091 w 195107"/>
                  <a:gd name="connsiteY23" fmla="*/ 28276 h 160510"/>
                  <a:gd name="connsiteX24" fmla="*/ 64597 w 195107"/>
                  <a:gd name="connsiteY24" fmla="*/ 23695 h 160510"/>
                  <a:gd name="connsiteX25" fmla="*/ 95279 w 195107"/>
                  <a:gd name="connsiteY25" fmla="*/ 10546 h 160510"/>
                  <a:gd name="connsiteX26" fmla="*/ 111088 w 195107"/>
                  <a:gd name="connsiteY26" fmla="*/ 56 h 160510"/>
                  <a:gd name="connsiteX27" fmla="*/ 128424 w 195107"/>
                  <a:gd name="connsiteY27" fmla="*/ 6557 h 160510"/>
                  <a:gd name="connsiteX28" fmla="*/ 145366 w 195107"/>
                  <a:gd name="connsiteY28" fmla="*/ 4636 h 160510"/>
                  <a:gd name="connsiteX29" fmla="*/ 166149 w 195107"/>
                  <a:gd name="connsiteY29" fmla="*/ 45217 h 160510"/>
                  <a:gd name="connsiteX30" fmla="*/ 177033 w 195107"/>
                  <a:gd name="connsiteY30" fmla="*/ 76836 h 160510"/>
                  <a:gd name="connsiteX31" fmla="*/ 188459 w 195107"/>
                  <a:gd name="connsiteY31" fmla="*/ 78559 h 160510"/>
                  <a:gd name="connsiteX32" fmla="*/ 192842 w 195107"/>
                  <a:gd name="connsiteY32" fmla="*/ 90773 h 160510"/>
                  <a:gd name="connsiteX33" fmla="*/ 195108 w 195107"/>
                  <a:gd name="connsiteY33" fmla="*/ 116137 h 160510"/>
                  <a:gd name="connsiteX34" fmla="*/ 179102 w 195107"/>
                  <a:gd name="connsiteY34" fmla="*/ 93088 h 16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5107" h="160510">
                    <a:moveTo>
                      <a:pt x="179151" y="93088"/>
                    </a:moveTo>
                    <a:cubicBezTo>
                      <a:pt x="180087" y="105844"/>
                      <a:pt x="183534" y="118451"/>
                      <a:pt x="189641" y="129877"/>
                    </a:cubicBezTo>
                    <a:cubicBezTo>
                      <a:pt x="184667" y="131010"/>
                      <a:pt x="179742" y="132340"/>
                      <a:pt x="174965" y="133670"/>
                    </a:cubicBezTo>
                    <a:cubicBezTo>
                      <a:pt x="172305" y="129483"/>
                      <a:pt x="168464" y="126430"/>
                      <a:pt x="163933" y="124706"/>
                    </a:cubicBezTo>
                    <a:cubicBezTo>
                      <a:pt x="167183" y="136920"/>
                      <a:pt x="154428" y="150267"/>
                      <a:pt x="142017" y="147558"/>
                    </a:cubicBezTo>
                    <a:cubicBezTo>
                      <a:pt x="145267" y="149823"/>
                      <a:pt x="143741" y="155192"/>
                      <a:pt x="140490" y="157457"/>
                    </a:cubicBezTo>
                    <a:cubicBezTo>
                      <a:pt x="138225" y="158984"/>
                      <a:pt x="135516" y="159723"/>
                      <a:pt x="132856" y="160511"/>
                    </a:cubicBezTo>
                    <a:cubicBezTo>
                      <a:pt x="130591" y="155536"/>
                      <a:pt x="125420" y="152138"/>
                      <a:pt x="119904" y="151744"/>
                    </a:cubicBezTo>
                    <a:cubicBezTo>
                      <a:pt x="118180" y="151744"/>
                      <a:pt x="116259" y="151941"/>
                      <a:pt x="114733" y="150956"/>
                    </a:cubicBezTo>
                    <a:cubicBezTo>
                      <a:pt x="113994" y="150365"/>
                      <a:pt x="113403" y="149626"/>
                      <a:pt x="113009" y="148888"/>
                    </a:cubicBezTo>
                    <a:cubicBezTo>
                      <a:pt x="108232" y="141254"/>
                      <a:pt x="103504" y="133817"/>
                      <a:pt x="98529" y="126381"/>
                    </a:cubicBezTo>
                    <a:cubicBezTo>
                      <a:pt x="95082" y="120668"/>
                      <a:pt x="91487" y="114955"/>
                      <a:pt x="86710" y="110375"/>
                    </a:cubicBezTo>
                    <a:cubicBezTo>
                      <a:pt x="78534" y="102741"/>
                      <a:pt x="67453" y="98555"/>
                      <a:pt x="56224" y="97225"/>
                    </a:cubicBezTo>
                    <a:cubicBezTo>
                      <a:pt x="55633" y="109981"/>
                      <a:pt x="54697" y="123721"/>
                      <a:pt x="45931" y="133029"/>
                    </a:cubicBezTo>
                    <a:cubicBezTo>
                      <a:pt x="44995" y="133965"/>
                      <a:pt x="43666" y="135147"/>
                      <a:pt x="42139" y="134950"/>
                    </a:cubicBezTo>
                    <a:cubicBezTo>
                      <a:pt x="40218" y="134753"/>
                      <a:pt x="39282" y="132833"/>
                      <a:pt x="38347" y="131158"/>
                    </a:cubicBezTo>
                    <a:cubicBezTo>
                      <a:pt x="34702" y="125445"/>
                      <a:pt x="28053" y="122589"/>
                      <a:pt x="21947" y="119141"/>
                    </a:cubicBezTo>
                    <a:cubicBezTo>
                      <a:pt x="14707" y="115152"/>
                      <a:pt x="8058" y="109981"/>
                      <a:pt x="2493" y="103726"/>
                    </a:cubicBezTo>
                    <a:cubicBezTo>
                      <a:pt x="1557" y="102790"/>
                      <a:pt x="572" y="101608"/>
                      <a:pt x="227" y="100476"/>
                    </a:cubicBezTo>
                    <a:cubicBezTo>
                      <a:pt x="-167" y="99146"/>
                      <a:pt x="30" y="97816"/>
                      <a:pt x="227" y="96486"/>
                    </a:cubicBezTo>
                    <a:cubicBezTo>
                      <a:pt x="1557" y="83731"/>
                      <a:pt x="4611" y="69793"/>
                      <a:pt x="14707" y="61421"/>
                    </a:cubicBezTo>
                    <a:cubicBezTo>
                      <a:pt x="23473" y="53984"/>
                      <a:pt x="37017" y="52063"/>
                      <a:pt x="43272" y="42361"/>
                    </a:cubicBezTo>
                    <a:cubicBezTo>
                      <a:pt x="46128" y="37978"/>
                      <a:pt x="46522" y="30541"/>
                      <a:pt x="51447" y="29803"/>
                    </a:cubicBezTo>
                    <a:cubicBezTo>
                      <a:pt x="52777" y="29605"/>
                      <a:pt x="53909" y="28867"/>
                      <a:pt x="55091" y="28276"/>
                    </a:cubicBezTo>
                    <a:cubicBezTo>
                      <a:pt x="58145" y="26552"/>
                      <a:pt x="61740" y="26010"/>
                      <a:pt x="64597" y="23695"/>
                    </a:cubicBezTo>
                    <a:cubicBezTo>
                      <a:pt x="75825" y="22760"/>
                      <a:pt x="86907" y="18180"/>
                      <a:pt x="95279" y="10546"/>
                    </a:cubicBezTo>
                    <a:cubicBezTo>
                      <a:pt x="100056" y="6360"/>
                      <a:pt x="104636" y="844"/>
                      <a:pt x="111088" y="56"/>
                    </a:cubicBezTo>
                    <a:cubicBezTo>
                      <a:pt x="117195" y="-535"/>
                      <a:pt x="122908" y="3700"/>
                      <a:pt x="128424" y="6557"/>
                    </a:cubicBezTo>
                    <a:cubicBezTo>
                      <a:pt x="134137" y="9216"/>
                      <a:pt x="142312" y="10004"/>
                      <a:pt x="145366" y="4636"/>
                    </a:cubicBezTo>
                    <a:cubicBezTo>
                      <a:pt x="152211" y="18180"/>
                      <a:pt x="159254" y="31674"/>
                      <a:pt x="166149" y="45217"/>
                    </a:cubicBezTo>
                    <a:cubicBezTo>
                      <a:pt x="171123" y="55117"/>
                      <a:pt x="176442" y="65607"/>
                      <a:pt x="177033" y="76836"/>
                    </a:cubicBezTo>
                    <a:cubicBezTo>
                      <a:pt x="180284" y="73782"/>
                      <a:pt x="185800" y="75309"/>
                      <a:pt x="188459" y="78559"/>
                    </a:cubicBezTo>
                    <a:cubicBezTo>
                      <a:pt x="191315" y="81810"/>
                      <a:pt x="192104" y="86390"/>
                      <a:pt x="192842" y="90773"/>
                    </a:cubicBezTo>
                    <a:cubicBezTo>
                      <a:pt x="193975" y="99146"/>
                      <a:pt x="194763" y="107567"/>
                      <a:pt x="195108" y="116137"/>
                    </a:cubicBezTo>
                    <a:cubicBezTo>
                      <a:pt x="193975" y="104711"/>
                      <a:pt x="187277" y="101263"/>
                      <a:pt x="179102" y="93088"/>
                    </a:cubicBezTo>
                    <a:close/>
                  </a:path>
                </a:pathLst>
              </a:custGeom>
              <a:solidFill>
                <a:srgbClr val="284568"/>
              </a:solidFill>
              <a:ln w="4915" cap="flat">
                <a:noFill/>
                <a:prstDash val="solid"/>
                <a:miter/>
              </a:ln>
            </p:spPr>
            <p:txBody>
              <a:bodyPr rtlCol="0" anchor="ctr"/>
              <a:lstStyle/>
              <a:p>
                <a:endParaRPr lang="fr-FR"/>
              </a:p>
            </p:txBody>
          </p:sp>
          <p:sp>
            <p:nvSpPr>
              <p:cNvPr id="16" name="Forme libre : forme 15">
                <a:extLst>
                  <a:ext uri="{FF2B5EF4-FFF2-40B4-BE49-F238E27FC236}">
                    <a16:creationId xmlns:a16="http://schemas.microsoft.com/office/drawing/2014/main" id="{C4D0232A-165D-02FF-E07F-75C7FEB8200A}"/>
                  </a:ext>
                </a:extLst>
              </p:cNvPr>
              <p:cNvSpPr/>
              <p:nvPr/>
            </p:nvSpPr>
            <p:spPr>
              <a:xfrm>
                <a:off x="8197732" y="3946128"/>
                <a:ext cx="195107" cy="160510"/>
              </a:xfrm>
              <a:custGeom>
                <a:avLst/>
                <a:gdLst>
                  <a:gd name="connsiteX0" fmla="*/ 179151 w 195107"/>
                  <a:gd name="connsiteY0" fmla="*/ 93088 h 160510"/>
                  <a:gd name="connsiteX1" fmla="*/ 189641 w 195107"/>
                  <a:gd name="connsiteY1" fmla="*/ 129877 h 160510"/>
                  <a:gd name="connsiteX2" fmla="*/ 174965 w 195107"/>
                  <a:gd name="connsiteY2" fmla="*/ 133670 h 160510"/>
                  <a:gd name="connsiteX3" fmla="*/ 163933 w 195107"/>
                  <a:gd name="connsiteY3" fmla="*/ 124706 h 160510"/>
                  <a:gd name="connsiteX4" fmla="*/ 142017 w 195107"/>
                  <a:gd name="connsiteY4" fmla="*/ 147558 h 160510"/>
                  <a:gd name="connsiteX5" fmla="*/ 140490 w 195107"/>
                  <a:gd name="connsiteY5" fmla="*/ 157457 h 160510"/>
                  <a:gd name="connsiteX6" fmla="*/ 132856 w 195107"/>
                  <a:gd name="connsiteY6" fmla="*/ 160511 h 160510"/>
                  <a:gd name="connsiteX7" fmla="*/ 119904 w 195107"/>
                  <a:gd name="connsiteY7" fmla="*/ 151744 h 160510"/>
                  <a:gd name="connsiteX8" fmla="*/ 114733 w 195107"/>
                  <a:gd name="connsiteY8" fmla="*/ 150956 h 160510"/>
                  <a:gd name="connsiteX9" fmla="*/ 113009 w 195107"/>
                  <a:gd name="connsiteY9" fmla="*/ 148888 h 160510"/>
                  <a:gd name="connsiteX10" fmla="*/ 98529 w 195107"/>
                  <a:gd name="connsiteY10" fmla="*/ 126381 h 160510"/>
                  <a:gd name="connsiteX11" fmla="*/ 86710 w 195107"/>
                  <a:gd name="connsiteY11" fmla="*/ 110375 h 160510"/>
                  <a:gd name="connsiteX12" fmla="*/ 56224 w 195107"/>
                  <a:gd name="connsiteY12" fmla="*/ 97225 h 160510"/>
                  <a:gd name="connsiteX13" fmla="*/ 45931 w 195107"/>
                  <a:gd name="connsiteY13" fmla="*/ 133029 h 160510"/>
                  <a:gd name="connsiteX14" fmla="*/ 42139 w 195107"/>
                  <a:gd name="connsiteY14" fmla="*/ 134950 h 160510"/>
                  <a:gd name="connsiteX15" fmla="*/ 38347 w 195107"/>
                  <a:gd name="connsiteY15" fmla="*/ 131158 h 160510"/>
                  <a:gd name="connsiteX16" fmla="*/ 21947 w 195107"/>
                  <a:gd name="connsiteY16" fmla="*/ 119141 h 160510"/>
                  <a:gd name="connsiteX17" fmla="*/ 2493 w 195107"/>
                  <a:gd name="connsiteY17" fmla="*/ 103726 h 160510"/>
                  <a:gd name="connsiteX18" fmla="*/ 227 w 195107"/>
                  <a:gd name="connsiteY18" fmla="*/ 100476 h 160510"/>
                  <a:gd name="connsiteX19" fmla="*/ 227 w 195107"/>
                  <a:gd name="connsiteY19" fmla="*/ 96486 h 160510"/>
                  <a:gd name="connsiteX20" fmla="*/ 14707 w 195107"/>
                  <a:gd name="connsiteY20" fmla="*/ 61421 h 160510"/>
                  <a:gd name="connsiteX21" fmla="*/ 43272 w 195107"/>
                  <a:gd name="connsiteY21" fmla="*/ 42361 h 160510"/>
                  <a:gd name="connsiteX22" fmla="*/ 51447 w 195107"/>
                  <a:gd name="connsiteY22" fmla="*/ 29803 h 160510"/>
                  <a:gd name="connsiteX23" fmla="*/ 55091 w 195107"/>
                  <a:gd name="connsiteY23" fmla="*/ 28276 h 160510"/>
                  <a:gd name="connsiteX24" fmla="*/ 64597 w 195107"/>
                  <a:gd name="connsiteY24" fmla="*/ 23695 h 160510"/>
                  <a:gd name="connsiteX25" fmla="*/ 95279 w 195107"/>
                  <a:gd name="connsiteY25" fmla="*/ 10546 h 160510"/>
                  <a:gd name="connsiteX26" fmla="*/ 111088 w 195107"/>
                  <a:gd name="connsiteY26" fmla="*/ 56 h 160510"/>
                  <a:gd name="connsiteX27" fmla="*/ 128424 w 195107"/>
                  <a:gd name="connsiteY27" fmla="*/ 6557 h 160510"/>
                  <a:gd name="connsiteX28" fmla="*/ 145366 w 195107"/>
                  <a:gd name="connsiteY28" fmla="*/ 4636 h 160510"/>
                  <a:gd name="connsiteX29" fmla="*/ 166149 w 195107"/>
                  <a:gd name="connsiteY29" fmla="*/ 45217 h 160510"/>
                  <a:gd name="connsiteX30" fmla="*/ 177033 w 195107"/>
                  <a:gd name="connsiteY30" fmla="*/ 76836 h 160510"/>
                  <a:gd name="connsiteX31" fmla="*/ 188459 w 195107"/>
                  <a:gd name="connsiteY31" fmla="*/ 78559 h 160510"/>
                  <a:gd name="connsiteX32" fmla="*/ 192842 w 195107"/>
                  <a:gd name="connsiteY32" fmla="*/ 90773 h 160510"/>
                  <a:gd name="connsiteX33" fmla="*/ 195108 w 195107"/>
                  <a:gd name="connsiteY33" fmla="*/ 116137 h 160510"/>
                  <a:gd name="connsiteX34" fmla="*/ 179102 w 195107"/>
                  <a:gd name="connsiteY34" fmla="*/ 93088 h 16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5107" h="160510">
                    <a:moveTo>
                      <a:pt x="179151" y="93088"/>
                    </a:moveTo>
                    <a:cubicBezTo>
                      <a:pt x="180087" y="105844"/>
                      <a:pt x="183534" y="118451"/>
                      <a:pt x="189641" y="129877"/>
                    </a:cubicBezTo>
                    <a:cubicBezTo>
                      <a:pt x="184667" y="131010"/>
                      <a:pt x="179742" y="132340"/>
                      <a:pt x="174965" y="133670"/>
                    </a:cubicBezTo>
                    <a:cubicBezTo>
                      <a:pt x="172305" y="129483"/>
                      <a:pt x="168464" y="126430"/>
                      <a:pt x="163933" y="124706"/>
                    </a:cubicBezTo>
                    <a:cubicBezTo>
                      <a:pt x="167183" y="136920"/>
                      <a:pt x="154428" y="150267"/>
                      <a:pt x="142017" y="147558"/>
                    </a:cubicBezTo>
                    <a:cubicBezTo>
                      <a:pt x="145267" y="149823"/>
                      <a:pt x="143741" y="155192"/>
                      <a:pt x="140490" y="157457"/>
                    </a:cubicBezTo>
                    <a:cubicBezTo>
                      <a:pt x="138225" y="158984"/>
                      <a:pt x="135516" y="159723"/>
                      <a:pt x="132856" y="160511"/>
                    </a:cubicBezTo>
                    <a:cubicBezTo>
                      <a:pt x="130591" y="155536"/>
                      <a:pt x="125420" y="152138"/>
                      <a:pt x="119904" y="151744"/>
                    </a:cubicBezTo>
                    <a:cubicBezTo>
                      <a:pt x="118180" y="151744"/>
                      <a:pt x="116259" y="151941"/>
                      <a:pt x="114733" y="150956"/>
                    </a:cubicBezTo>
                    <a:cubicBezTo>
                      <a:pt x="113994" y="150365"/>
                      <a:pt x="113403" y="149626"/>
                      <a:pt x="113009" y="148888"/>
                    </a:cubicBezTo>
                    <a:cubicBezTo>
                      <a:pt x="108232" y="141254"/>
                      <a:pt x="103504" y="133817"/>
                      <a:pt x="98529" y="126381"/>
                    </a:cubicBezTo>
                    <a:cubicBezTo>
                      <a:pt x="95082" y="120668"/>
                      <a:pt x="91487" y="114955"/>
                      <a:pt x="86710" y="110375"/>
                    </a:cubicBezTo>
                    <a:cubicBezTo>
                      <a:pt x="78534" y="102741"/>
                      <a:pt x="67453" y="98555"/>
                      <a:pt x="56224" y="97225"/>
                    </a:cubicBezTo>
                    <a:cubicBezTo>
                      <a:pt x="55633" y="109981"/>
                      <a:pt x="54697" y="123721"/>
                      <a:pt x="45931" y="133029"/>
                    </a:cubicBezTo>
                    <a:cubicBezTo>
                      <a:pt x="44995" y="133965"/>
                      <a:pt x="43666" y="135147"/>
                      <a:pt x="42139" y="134950"/>
                    </a:cubicBezTo>
                    <a:cubicBezTo>
                      <a:pt x="40218" y="134753"/>
                      <a:pt x="39282" y="132833"/>
                      <a:pt x="38347" y="131158"/>
                    </a:cubicBezTo>
                    <a:cubicBezTo>
                      <a:pt x="34702" y="125445"/>
                      <a:pt x="28053" y="122589"/>
                      <a:pt x="21947" y="119141"/>
                    </a:cubicBezTo>
                    <a:cubicBezTo>
                      <a:pt x="14707" y="115152"/>
                      <a:pt x="8058" y="109981"/>
                      <a:pt x="2493" y="103726"/>
                    </a:cubicBezTo>
                    <a:cubicBezTo>
                      <a:pt x="1557" y="102790"/>
                      <a:pt x="572" y="101608"/>
                      <a:pt x="227" y="100476"/>
                    </a:cubicBezTo>
                    <a:cubicBezTo>
                      <a:pt x="-167" y="99146"/>
                      <a:pt x="30" y="97816"/>
                      <a:pt x="227" y="96486"/>
                    </a:cubicBezTo>
                    <a:cubicBezTo>
                      <a:pt x="1557" y="83731"/>
                      <a:pt x="4611" y="69793"/>
                      <a:pt x="14707" y="61421"/>
                    </a:cubicBezTo>
                    <a:cubicBezTo>
                      <a:pt x="23473" y="53984"/>
                      <a:pt x="37017" y="52063"/>
                      <a:pt x="43272" y="42361"/>
                    </a:cubicBezTo>
                    <a:cubicBezTo>
                      <a:pt x="46128" y="37978"/>
                      <a:pt x="46522" y="30541"/>
                      <a:pt x="51447" y="29803"/>
                    </a:cubicBezTo>
                    <a:cubicBezTo>
                      <a:pt x="52777" y="29605"/>
                      <a:pt x="53909" y="28867"/>
                      <a:pt x="55091" y="28276"/>
                    </a:cubicBezTo>
                    <a:cubicBezTo>
                      <a:pt x="58145" y="26552"/>
                      <a:pt x="61740" y="26010"/>
                      <a:pt x="64597" y="23695"/>
                    </a:cubicBezTo>
                    <a:cubicBezTo>
                      <a:pt x="75825" y="22760"/>
                      <a:pt x="86907" y="18180"/>
                      <a:pt x="95279" y="10546"/>
                    </a:cubicBezTo>
                    <a:cubicBezTo>
                      <a:pt x="100056" y="6360"/>
                      <a:pt x="104636" y="844"/>
                      <a:pt x="111088" y="56"/>
                    </a:cubicBezTo>
                    <a:cubicBezTo>
                      <a:pt x="117195" y="-535"/>
                      <a:pt x="122908" y="3700"/>
                      <a:pt x="128424" y="6557"/>
                    </a:cubicBezTo>
                    <a:cubicBezTo>
                      <a:pt x="134137" y="9216"/>
                      <a:pt x="142312" y="10004"/>
                      <a:pt x="145366" y="4636"/>
                    </a:cubicBezTo>
                    <a:cubicBezTo>
                      <a:pt x="152211" y="18180"/>
                      <a:pt x="159254" y="31674"/>
                      <a:pt x="166149" y="45217"/>
                    </a:cubicBezTo>
                    <a:cubicBezTo>
                      <a:pt x="171123" y="55117"/>
                      <a:pt x="176442" y="65607"/>
                      <a:pt x="177033" y="76836"/>
                    </a:cubicBezTo>
                    <a:cubicBezTo>
                      <a:pt x="180284" y="73782"/>
                      <a:pt x="185800" y="75309"/>
                      <a:pt x="188459" y="78559"/>
                    </a:cubicBezTo>
                    <a:cubicBezTo>
                      <a:pt x="191315" y="81810"/>
                      <a:pt x="192104" y="86390"/>
                      <a:pt x="192842" y="90773"/>
                    </a:cubicBezTo>
                    <a:cubicBezTo>
                      <a:pt x="193975" y="99146"/>
                      <a:pt x="194763" y="107567"/>
                      <a:pt x="195108" y="116137"/>
                    </a:cubicBezTo>
                    <a:cubicBezTo>
                      <a:pt x="193975" y="104711"/>
                      <a:pt x="187277" y="101263"/>
                      <a:pt x="179102" y="93088"/>
                    </a:cubicBezTo>
                    <a:close/>
                  </a:path>
                </a:pathLst>
              </a:custGeom>
              <a:noFill/>
              <a:ln w="4915" cap="flat">
                <a:solidFill>
                  <a:srgbClr val="FFFFFF"/>
                </a:solidFill>
                <a:prstDash val="solid"/>
                <a:miter/>
              </a:ln>
            </p:spPr>
            <p:txBody>
              <a:bodyPr rtlCol="0" anchor="ctr"/>
              <a:lstStyle/>
              <a:p>
                <a:endParaRPr lang="fr-FR"/>
              </a:p>
            </p:txBody>
          </p:sp>
        </p:grpSp>
        <p:grpSp>
          <p:nvGrpSpPr>
            <p:cNvPr id="23" name="Graphique 5">
              <a:extLst>
                <a:ext uri="{FF2B5EF4-FFF2-40B4-BE49-F238E27FC236}">
                  <a16:creationId xmlns:a16="http://schemas.microsoft.com/office/drawing/2014/main" id="{FB1133B4-FB20-926D-5AD4-CB24BE9617FA}"/>
                </a:ext>
              </a:extLst>
            </p:cNvPr>
            <p:cNvGrpSpPr/>
            <p:nvPr/>
          </p:nvGrpSpPr>
          <p:grpSpPr>
            <a:xfrm rot="420615">
              <a:off x="7959919" y="3697619"/>
              <a:ext cx="360884" cy="474789"/>
              <a:chOff x="7981930" y="3930276"/>
              <a:chExt cx="360884" cy="474789"/>
            </a:xfrm>
          </p:grpSpPr>
          <p:sp>
            <p:nvSpPr>
              <p:cNvPr id="28" name="Forme libre : forme 27">
                <a:extLst>
                  <a:ext uri="{FF2B5EF4-FFF2-40B4-BE49-F238E27FC236}">
                    <a16:creationId xmlns:a16="http://schemas.microsoft.com/office/drawing/2014/main" id="{843F2AB1-DC7E-4188-D8EA-9176E23D5ED4}"/>
                  </a:ext>
                </a:extLst>
              </p:cNvPr>
              <p:cNvSpPr/>
              <p:nvPr/>
            </p:nvSpPr>
            <p:spPr>
              <a:xfrm>
                <a:off x="7981930" y="3930276"/>
                <a:ext cx="360884" cy="474789"/>
              </a:xfrm>
              <a:custGeom>
                <a:avLst/>
                <a:gdLst>
                  <a:gd name="connsiteX0" fmla="*/ 353583 w 360884"/>
                  <a:gd name="connsiteY0" fmla="*/ 321993 h 474789"/>
                  <a:gd name="connsiteX1" fmla="*/ 339301 w 360884"/>
                  <a:gd name="connsiteY1" fmla="*/ 353808 h 474789"/>
                  <a:gd name="connsiteX2" fmla="*/ 336050 w 360884"/>
                  <a:gd name="connsiteY2" fmla="*/ 369420 h 474789"/>
                  <a:gd name="connsiteX3" fmla="*/ 319650 w 360884"/>
                  <a:gd name="connsiteY3" fmla="*/ 375133 h 474789"/>
                  <a:gd name="connsiteX4" fmla="*/ 335262 w 360884"/>
                  <a:gd name="connsiteY4" fmla="*/ 399167 h 474789"/>
                  <a:gd name="connsiteX5" fmla="*/ 294484 w 360884"/>
                  <a:gd name="connsiteY5" fmla="*/ 406210 h 474789"/>
                  <a:gd name="connsiteX6" fmla="*/ 291430 w 360884"/>
                  <a:gd name="connsiteY6" fmla="*/ 407933 h 474789"/>
                  <a:gd name="connsiteX7" fmla="*/ 286111 w 360884"/>
                  <a:gd name="connsiteY7" fmla="*/ 400300 h 474789"/>
                  <a:gd name="connsiteX8" fmla="*/ 279807 w 360884"/>
                  <a:gd name="connsiteY8" fmla="*/ 393799 h 474789"/>
                  <a:gd name="connsiteX9" fmla="*/ 267790 w 360884"/>
                  <a:gd name="connsiteY9" fmla="*/ 408672 h 474789"/>
                  <a:gd name="connsiteX10" fmla="*/ 247007 w 360884"/>
                  <a:gd name="connsiteY10" fmla="*/ 407737 h 474789"/>
                  <a:gd name="connsiteX11" fmla="*/ 228883 w 360884"/>
                  <a:gd name="connsiteY11" fmla="*/ 403944 h 474789"/>
                  <a:gd name="connsiteX12" fmla="*/ 233070 w 360884"/>
                  <a:gd name="connsiteY12" fmla="*/ 415567 h 474789"/>
                  <a:gd name="connsiteX13" fmla="*/ 212089 w 360884"/>
                  <a:gd name="connsiteY13" fmla="*/ 428520 h 474789"/>
                  <a:gd name="connsiteX14" fmla="*/ 190567 w 360884"/>
                  <a:gd name="connsiteY14" fmla="*/ 439946 h 474789"/>
                  <a:gd name="connsiteX15" fmla="*/ 175891 w 360884"/>
                  <a:gd name="connsiteY15" fmla="*/ 424530 h 474789"/>
                  <a:gd name="connsiteX16" fmla="*/ 164859 w 360884"/>
                  <a:gd name="connsiteY16" fmla="*/ 434824 h 474789"/>
                  <a:gd name="connsiteX17" fmla="*/ 168651 w 360884"/>
                  <a:gd name="connsiteY17" fmla="*/ 451618 h 474789"/>
                  <a:gd name="connsiteX18" fmla="*/ 166386 w 360884"/>
                  <a:gd name="connsiteY18" fmla="*/ 468018 h 474789"/>
                  <a:gd name="connsiteX19" fmla="*/ 154172 w 360884"/>
                  <a:gd name="connsiteY19" fmla="*/ 472007 h 474789"/>
                  <a:gd name="connsiteX20" fmla="*/ 58677 w 360884"/>
                  <a:gd name="connsiteY20" fmla="*/ 469150 h 474789"/>
                  <a:gd name="connsiteX21" fmla="*/ 68182 w 360884"/>
                  <a:gd name="connsiteY21" fmla="*/ 450879 h 474789"/>
                  <a:gd name="connsiteX22" fmla="*/ 35579 w 360884"/>
                  <a:gd name="connsiteY22" fmla="*/ 454129 h 474789"/>
                  <a:gd name="connsiteX23" fmla="*/ 36170 w 360884"/>
                  <a:gd name="connsiteY23" fmla="*/ 448811 h 474789"/>
                  <a:gd name="connsiteX24" fmla="*/ 67394 w 360884"/>
                  <a:gd name="connsiteY24" fmla="*/ 429948 h 474789"/>
                  <a:gd name="connsiteX25" fmla="*/ 36318 w 360884"/>
                  <a:gd name="connsiteY25" fmla="*/ 442704 h 474789"/>
                  <a:gd name="connsiteX26" fmla="*/ 24301 w 360884"/>
                  <a:gd name="connsiteY26" fmla="*/ 438321 h 474789"/>
                  <a:gd name="connsiteX27" fmla="*/ 16126 w 360884"/>
                  <a:gd name="connsiteY27" fmla="*/ 415272 h 474789"/>
                  <a:gd name="connsiteX28" fmla="*/ 31541 w 360884"/>
                  <a:gd name="connsiteY28" fmla="*/ 409362 h 474789"/>
                  <a:gd name="connsiteX29" fmla="*/ 47941 w 360884"/>
                  <a:gd name="connsiteY29" fmla="*/ 405175 h 474789"/>
                  <a:gd name="connsiteX30" fmla="*/ 46611 w 360884"/>
                  <a:gd name="connsiteY30" fmla="*/ 391287 h 474789"/>
                  <a:gd name="connsiteX31" fmla="*/ 40701 w 360884"/>
                  <a:gd name="connsiteY31" fmla="*/ 391878 h 474789"/>
                  <a:gd name="connsiteX32" fmla="*/ 316 w 360884"/>
                  <a:gd name="connsiteY32" fmla="*/ 402565 h 474789"/>
                  <a:gd name="connsiteX33" fmla="*/ 21642 w 360884"/>
                  <a:gd name="connsiteY33" fmla="*/ 381388 h 474789"/>
                  <a:gd name="connsiteX34" fmla="*/ 55377 w 360884"/>
                  <a:gd name="connsiteY34" fmla="*/ 379270 h 474789"/>
                  <a:gd name="connsiteX35" fmla="*/ 44346 w 360884"/>
                  <a:gd name="connsiteY35" fmla="*/ 365333 h 474789"/>
                  <a:gd name="connsiteX36" fmla="*/ 59416 w 360884"/>
                  <a:gd name="connsiteY36" fmla="*/ 359423 h 474789"/>
                  <a:gd name="connsiteX37" fmla="*/ 73698 w 360884"/>
                  <a:gd name="connsiteY37" fmla="*/ 345879 h 474789"/>
                  <a:gd name="connsiteX38" fmla="*/ 87981 w 360884"/>
                  <a:gd name="connsiteY38" fmla="*/ 344156 h 474789"/>
                  <a:gd name="connsiteX39" fmla="*/ 136393 w 360884"/>
                  <a:gd name="connsiteY39" fmla="*/ 330809 h 474789"/>
                  <a:gd name="connsiteX40" fmla="*/ 126691 w 360884"/>
                  <a:gd name="connsiteY40" fmla="*/ 323963 h 474789"/>
                  <a:gd name="connsiteX41" fmla="*/ 111620 w 360884"/>
                  <a:gd name="connsiteY41" fmla="*/ 332730 h 474789"/>
                  <a:gd name="connsiteX42" fmla="*/ 80347 w 360884"/>
                  <a:gd name="connsiteY42" fmla="*/ 333123 h 474789"/>
                  <a:gd name="connsiteX43" fmla="*/ 54245 w 360884"/>
                  <a:gd name="connsiteY43" fmla="*/ 342087 h 474789"/>
                  <a:gd name="connsiteX44" fmla="*/ 50452 w 360884"/>
                  <a:gd name="connsiteY44" fmla="*/ 340363 h 474789"/>
                  <a:gd name="connsiteX45" fmla="*/ 55427 w 360884"/>
                  <a:gd name="connsiteY45" fmla="*/ 331794 h 474789"/>
                  <a:gd name="connsiteX46" fmla="*/ 69709 w 360884"/>
                  <a:gd name="connsiteY46" fmla="*/ 324357 h 474789"/>
                  <a:gd name="connsiteX47" fmla="*/ 86454 w 360884"/>
                  <a:gd name="connsiteY47" fmla="*/ 311996 h 474789"/>
                  <a:gd name="connsiteX48" fmla="*/ 85518 w 360884"/>
                  <a:gd name="connsiteY48" fmla="*/ 292739 h 474789"/>
                  <a:gd name="connsiteX49" fmla="*/ 104184 w 360884"/>
                  <a:gd name="connsiteY49" fmla="*/ 273876 h 474789"/>
                  <a:gd name="connsiteX50" fmla="*/ 133142 w 360884"/>
                  <a:gd name="connsiteY50" fmla="*/ 260530 h 474789"/>
                  <a:gd name="connsiteX51" fmla="*/ 87981 w 360884"/>
                  <a:gd name="connsiteY51" fmla="*/ 260530 h 474789"/>
                  <a:gd name="connsiteX52" fmla="*/ 82465 w 360884"/>
                  <a:gd name="connsiteY52" fmla="*/ 259200 h 474789"/>
                  <a:gd name="connsiteX53" fmla="*/ 81332 w 360884"/>
                  <a:gd name="connsiteY53" fmla="*/ 248710 h 474789"/>
                  <a:gd name="connsiteX54" fmla="*/ 67985 w 360884"/>
                  <a:gd name="connsiteY54" fmla="*/ 240534 h 474789"/>
                  <a:gd name="connsiteX55" fmla="*/ 51240 w 360884"/>
                  <a:gd name="connsiteY55" fmla="*/ 239008 h 474789"/>
                  <a:gd name="connsiteX56" fmla="*/ 48581 w 360884"/>
                  <a:gd name="connsiteY56" fmla="*/ 236545 h 474789"/>
                  <a:gd name="connsiteX57" fmla="*/ 48778 w 360884"/>
                  <a:gd name="connsiteY57" fmla="*/ 231768 h 474789"/>
                  <a:gd name="connsiteX58" fmla="*/ 43459 w 360884"/>
                  <a:gd name="connsiteY58" fmla="*/ 212709 h 474789"/>
                  <a:gd name="connsiteX59" fmla="*/ 62716 w 360884"/>
                  <a:gd name="connsiteY59" fmla="*/ 204533 h 474789"/>
                  <a:gd name="connsiteX60" fmla="*/ 61583 w 360884"/>
                  <a:gd name="connsiteY60" fmla="*/ 192910 h 474789"/>
                  <a:gd name="connsiteX61" fmla="*/ 69955 w 360884"/>
                  <a:gd name="connsiteY61" fmla="*/ 184341 h 474789"/>
                  <a:gd name="connsiteX62" fmla="*/ 82711 w 360884"/>
                  <a:gd name="connsiteY62" fmla="*/ 185079 h 474789"/>
                  <a:gd name="connsiteX63" fmla="*/ 77589 w 360884"/>
                  <a:gd name="connsiteY63" fmla="*/ 175722 h 474789"/>
                  <a:gd name="connsiteX64" fmla="*/ 65572 w 360884"/>
                  <a:gd name="connsiteY64" fmla="*/ 174787 h 474789"/>
                  <a:gd name="connsiteX65" fmla="*/ 47842 w 360884"/>
                  <a:gd name="connsiteY65" fmla="*/ 168138 h 474789"/>
                  <a:gd name="connsiteX66" fmla="*/ 47842 w 360884"/>
                  <a:gd name="connsiteY66" fmla="*/ 150605 h 474789"/>
                  <a:gd name="connsiteX67" fmla="*/ 68035 w 360884"/>
                  <a:gd name="connsiteY67" fmla="*/ 159371 h 474789"/>
                  <a:gd name="connsiteX68" fmla="*/ 57741 w 360884"/>
                  <a:gd name="connsiteY68" fmla="*/ 134402 h 474789"/>
                  <a:gd name="connsiteX69" fmla="*/ 54294 w 360884"/>
                  <a:gd name="connsiteY69" fmla="*/ 144104 h 474789"/>
                  <a:gd name="connsiteX70" fmla="*/ 51831 w 360884"/>
                  <a:gd name="connsiteY70" fmla="*/ 121794 h 474789"/>
                  <a:gd name="connsiteX71" fmla="*/ 70694 w 360884"/>
                  <a:gd name="connsiteY71" fmla="*/ 122730 h 474789"/>
                  <a:gd name="connsiteX72" fmla="*/ 77195 w 360884"/>
                  <a:gd name="connsiteY72" fmla="*/ 117214 h 474789"/>
                  <a:gd name="connsiteX73" fmla="*/ 86158 w 360884"/>
                  <a:gd name="connsiteY73" fmla="*/ 120070 h 474789"/>
                  <a:gd name="connsiteX74" fmla="*/ 115905 w 360884"/>
                  <a:gd name="connsiteY74" fmla="*/ 117411 h 474789"/>
                  <a:gd name="connsiteX75" fmla="*/ 121815 w 360884"/>
                  <a:gd name="connsiteY75" fmla="*/ 135535 h 474789"/>
                  <a:gd name="connsiteX76" fmla="*/ 153827 w 360884"/>
                  <a:gd name="connsiteY76" fmla="*/ 130019 h 474789"/>
                  <a:gd name="connsiteX77" fmla="*/ 187366 w 360884"/>
                  <a:gd name="connsiteY77" fmla="*/ 110023 h 474789"/>
                  <a:gd name="connsiteX78" fmla="*/ 198792 w 360884"/>
                  <a:gd name="connsiteY78" fmla="*/ 103720 h 474789"/>
                  <a:gd name="connsiteX79" fmla="*/ 202387 w 360884"/>
                  <a:gd name="connsiteY79" fmla="*/ 91900 h 474789"/>
                  <a:gd name="connsiteX80" fmla="*/ 177812 w 360884"/>
                  <a:gd name="connsiteY80" fmla="*/ 91161 h 474789"/>
                  <a:gd name="connsiteX81" fmla="*/ 165450 w 360884"/>
                  <a:gd name="connsiteY81" fmla="*/ 85054 h 474789"/>
                  <a:gd name="connsiteX82" fmla="*/ 170424 w 360884"/>
                  <a:gd name="connsiteY82" fmla="*/ 74958 h 474789"/>
                  <a:gd name="connsiteX83" fmla="*/ 161264 w 360884"/>
                  <a:gd name="connsiteY83" fmla="*/ 68654 h 474789"/>
                  <a:gd name="connsiteX84" fmla="*/ 178797 w 360884"/>
                  <a:gd name="connsiteY84" fmla="*/ 62547 h 474789"/>
                  <a:gd name="connsiteX85" fmla="*/ 192340 w 360884"/>
                  <a:gd name="connsiteY85" fmla="*/ 52254 h 474789"/>
                  <a:gd name="connsiteX86" fmla="*/ 185495 w 360884"/>
                  <a:gd name="connsiteY86" fmla="*/ 44078 h 474789"/>
                  <a:gd name="connsiteX87" fmla="*/ 195000 w 360884"/>
                  <a:gd name="connsiteY87" fmla="*/ 35312 h 474789"/>
                  <a:gd name="connsiteX88" fmla="*/ 189878 w 360884"/>
                  <a:gd name="connsiteY88" fmla="*/ 27137 h 474789"/>
                  <a:gd name="connsiteX89" fmla="*/ 208346 w 360884"/>
                  <a:gd name="connsiteY89" fmla="*/ 17976 h 474789"/>
                  <a:gd name="connsiteX90" fmla="*/ 227209 w 360884"/>
                  <a:gd name="connsiteY90" fmla="*/ 18370 h 474789"/>
                  <a:gd name="connsiteX91" fmla="*/ 235384 w 360884"/>
                  <a:gd name="connsiteY91" fmla="*/ 26546 h 474789"/>
                  <a:gd name="connsiteX92" fmla="*/ 233858 w 360884"/>
                  <a:gd name="connsiteY92" fmla="*/ 18518 h 474789"/>
                  <a:gd name="connsiteX93" fmla="*/ 237108 w 360884"/>
                  <a:gd name="connsiteY93" fmla="*/ 11475 h 474789"/>
                  <a:gd name="connsiteX94" fmla="*/ 259566 w 360884"/>
                  <a:gd name="connsiteY94" fmla="*/ 27875 h 474789"/>
                  <a:gd name="connsiteX95" fmla="*/ 256315 w 360884"/>
                  <a:gd name="connsiteY95" fmla="*/ 7289 h 474789"/>
                  <a:gd name="connsiteX96" fmla="*/ 269268 w 360884"/>
                  <a:gd name="connsiteY96" fmla="*/ 6501 h 474789"/>
                  <a:gd name="connsiteX97" fmla="*/ 269071 w 360884"/>
                  <a:gd name="connsiteY97" fmla="*/ 0 h 474789"/>
                  <a:gd name="connsiteX98" fmla="*/ 289854 w 360884"/>
                  <a:gd name="connsiteY98" fmla="*/ 11623 h 474789"/>
                  <a:gd name="connsiteX99" fmla="*/ 293302 w 360884"/>
                  <a:gd name="connsiteY99" fmla="*/ 14282 h 474789"/>
                  <a:gd name="connsiteX100" fmla="*/ 288180 w 360884"/>
                  <a:gd name="connsiteY100" fmla="*/ 27235 h 474789"/>
                  <a:gd name="connsiteX101" fmla="*/ 280349 w 360884"/>
                  <a:gd name="connsiteY101" fmla="*/ 39646 h 474789"/>
                  <a:gd name="connsiteX102" fmla="*/ 270844 w 360884"/>
                  <a:gd name="connsiteY102" fmla="*/ 44226 h 474789"/>
                  <a:gd name="connsiteX103" fmla="*/ 267199 w 360884"/>
                  <a:gd name="connsiteY103" fmla="*/ 45753 h 474789"/>
                  <a:gd name="connsiteX104" fmla="*/ 259024 w 360884"/>
                  <a:gd name="connsiteY104" fmla="*/ 58311 h 474789"/>
                  <a:gd name="connsiteX105" fmla="*/ 230459 w 360884"/>
                  <a:gd name="connsiteY105" fmla="*/ 77371 h 474789"/>
                  <a:gd name="connsiteX106" fmla="*/ 215980 w 360884"/>
                  <a:gd name="connsiteY106" fmla="*/ 112437 h 474789"/>
                  <a:gd name="connsiteX107" fmla="*/ 215980 w 360884"/>
                  <a:gd name="connsiteY107" fmla="*/ 116426 h 474789"/>
                  <a:gd name="connsiteX108" fmla="*/ 218245 w 360884"/>
                  <a:gd name="connsiteY108" fmla="*/ 119676 h 474789"/>
                  <a:gd name="connsiteX109" fmla="*/ 237699 w 360884"/>
                  <a:gd name="connsiteY109" fmla="*/ 135091 h 474789"/>
                  <a:gd name="connsiteX110" fmla="*/ 254099 w 360884"/>
                  <a:gd name="connsiteY110" fmla="*/ 147108 h 474789"/>
                  <a:gd name="connsiteX111" fmla="*/ 257891 w 360884"/>
                  <a:gd name="connsiteY111" fmla="*/ 150900 h 474789"/>
                  <a:gd name="connsiteX112" fmla="*/ 261684 w 360884"/>
                  <a:gd name="connsiteY112" fmla="*/ 148980 h 474789"/>
                  <a:gd name="connsiteX113" fmla="*/ 271977 w 360884"/>
                  <a:gd name="connsiteY113" fmla="*/ 113175 h 474789"/>
                  <a:gd name="connsiteX114" fmla="*/ 302462 w 360884"/>
                  <a:gd name="connsiteY114" fmla="*/ 126325 h 474789"/>
                  <a:gd name="connsiteX115" fmla="*/ 314282 w 360884"/>
                  <a:gd name="connsiteY115" fmla="*/ 142331 h 474789"/>
                  <a:gd name="connsiteX116" fmla="*/ 328761 w 360884"/>
                  <a:gd name="connsiteY116" fmla="*/ 164838 h 474789"/>
                  <a:gd name="connsiteX117" fmla="*/ 330485 w 360884"/>
                  <a:gd name="connsiteY117" fmla="*/ 166906 h 474789"/>
                  <a:gd name="connsiteX118" fmla="*/ 335656 w 360884"/>
                  <a:gd name="connsiteY118" fmla="*/ 167695 h 474789"/>
                  <a:gd name="connsiteX119" fmla="*/ 348609 w 360884"/>
                  <a:gd name="connsiteY119" fmla="*/ 176461 h 474789"/>
                  <a:gd name="connsiteX120" fmla="*/ 345358 w 360884"/>
                  <a:gd name="connsiteY120" fmla="*/ 177594 h 474789"/>
                  <a:gd name="connsiteX121" fmla="*/ 340039 w 360884"/>
                  <a:gd name="connsiteY121" fmla="*/ 186754 h 474789"/>
                  <a:gd name="connsiteX122" fmla="*/ 344620 w 360884"/>
                  <a:gd name="connsiteY122" fmla="*/ 192073 h 474789"/>
                  <a:gd name="connsiteX123" fmla="*/ 345949 w 360884"/>
                  <a:gd name="connsiteY123" fmla="*/ 201233 h 474789"/>
                  <a:gd name="connsiteX124" fmla="*/ 354913 w 360884"/>
                  <a:gd name="connsiteY124" fmla="*/ 216501 h 474789"/>
                  <a:gd name="connsiteX125" fmla="*/ 357375 w 360884"/>
                  <a:gd name="connsiteY125" fmla="*/ 233098 h 474789"/>
                  <a:gd name="connsiteX126" fmla="*/ 350136 w 360884"/>
                  <a:gd name="connsiteY126" fmla="*/ 239747 h 474789"/>
                  <a:gd name="connsiteX127" fmla="*/ 353780 w 360884"/>
                  <a:gd name="connsiteY127" fmla="*/ 261860 h 474789"/>
                  <a:gd name="connsiteX128" fmla="*/ 353583 w 360884"/>
                  <a:gd name="connsiteY128" fmla="*/ 322092 h 4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60884" h="474789">
                    <a:moveTo>
                      <a:pt x="353583" y="321993"/>
                    </a:moveTo>
                    <a:cubicBezTo>
                      <a:pt x="348067" y="332286"/>
                      <a:pt x="339498" y="341989"/>
                      <a:pt x="339301" y="353808"/>
                    </a:cubicBezTo>
                    <a:cubicBezTo>
                      <a:pt x="339104" y="359324"/>
                      <a:pt x="340433" y="366219"/>
                      <a:pt x="336050" y="369420"/>
                    </a:cubicBezTo>
                    <a:cubicBezTo>
                      <a:pt x="331076" y="372868"/>
                      <a:pt x="321965" y="369617"/>
                      <a:pt x="319650" y="375133"/>
                    </a:cubicBezTo>
                    <a:cubicBezTo>
                      <a:pt x="324772" y="383161"/>
                      <a:pt x="330140" y="391139"/>
                      <a:pt x="335262" y="399167"/>
                    </a:cubicBezTo>
                    <a:cubicBezTo>
                      <a:pt x="321719" y="394193"/>
                      <a:pt x="305713" y="396902"/>
                      <a:pt x="294484" y="406210"/>
                    </a:cubicBezTo>
                    <a:cubicBezTo>
                      <a:pt x="293548" y="406998"/>
                      <a:pt x="292563" y="407737"/>
                      <a:pt x="291430" y="407933"/>
                    </a:cubicBezTo>
                    <a:cubicBezTo>
                      <a:pt x="287983" y="408524"/>
                      <a:pt x="286456" y="403747"/>
                      <a:pt x="286111" y="400300"/>
                    </a:cubicBezTo>
                    <a:cubicBezTo>
                      <a:pt x="285717" y="396655"/>
                      <a:pt x="283058" y="392125"/>
                      <a:pt x="279807" y="393799"/>
                    </a:cubicBezTo>
                    <a:cubicBezTo>
                      <a:pt x="280546" y="400645"/>
                      <a:pt x="274488" y="406949"/>
                      <a:pt x="267790" y="408672"/>
                    </a:cubicBezTo>
                    <a:cubicBezTo>
                      <a:pt x="261142" y="410593"/>
                      <a:pt x="253902" y="409066"/>
                      <a:pt x="247007" y="407737"/>
                    </a:cubicBezTo>
                    <a:cubicBezTo>
                      <a:pt x="241097" y="406407"/>
                      <a:pt x="234990" y="405274"/>
                      <a:pt x="228883" y="403944"/>
                    </a:cubicBezTo>
                    <a:cubicBezTo>
                      <a:pt x="230213" y="407933"/>
                      <a:pt x="231543" y="411775"/>
                      <a:pt x="233070" y="415567"/>
                    </a:cubicBezTo>
                    <a:cubicBezTo>
                      <a:pt x="224894" y="417094"/>
                      <a:pt x="218196" y="423004"/>
                      <a:pt x="212089" y="428520"/>
                    </a:cubicBezTo>
                    <a:cubicBezTo>
                      <a:pt x="205785" y="434036"/>
                      <a:pt x="198743" y="439552"/>
                      <a:pt x="190567" y="439946"/>
                    </a:cubicBezTo>
                    <a:cubicBezTo>
                      <a:pt x="182195" y="440340"/>
                      <a:pt x="173428" y="432509"/>
                      <a:pt x="175891" y="424530"/>
                    </a:cubicBezTo>
                    <a:cubicBezTo>
                      <a:pt x="170375" y="423004"/>
                      <a:pt x="165204" y="429111"/>
                      <a:pt x="164859" y="434824"/>
                    </a:cubicBezTo>
                    <a:cubicBezTo>
                      <a:pt x="164465" y="440734"/>
                      <a:pt x="167124" y="446052"/>
                      <a:pt x="168651" y="451618"/>
                    </a:cubicBezTo>
                    <a:cubicBezTo>
                      <a:pt x="170375" y="457331"/>
                      <a:pt x="170572" y="464029"/>
                      <a:pt x="166386" y="468018"/>
                    </a:cubicBezTo>
                    <a:cubicBezTo>
                      <a:pt x="163135" y="471071"/>
                      <a:pt x="158555" y="471662"/>
                      <a:pt x="154172" y="472007"/>
                    </a:cubicBezTo>
                    <a:cubicBezTo>
                      <a:pt x="122357" y="474864"/>
                      <a:pt x="89557" y="477523"/>
                      <a:pt x="58677" y="469150"/>
                    </a:cubicBezTo>
                    <a:cubicBezTo>
                      <a:pt x="62469" y="463438"/>
                      <a:pt x="65720" y="457331"/>
                      <a:pt x="68182" y="450879"/>
                    </a:cubicBezTo>
                    <a:cubicBezTo>
                      <a:pt x="58677" y="456986"/>
                      <a:pt x="46069" y="458316"/>
                      <a:pt x="35579" y="454129"/>
                    </a:cubicBezTo>
                    <a:cubicBezTo>
                      <a:pt x="35776" y="452406"/>
                      <a:pt x="35973" y="450485"/>
                      <a:pt x="36170" y="448811"/>
                    </a:cubicBezTo>
                    <a:cubicBezTo>
                      <a:pt x="48187" y="445954"/>
                      <a:pt x="59219" y="439305"/>
                      <a:pt x="67394" y="429948"/>
                    </a:cubicBezTo>
                    <a:cubicBezTo>
                      <a:pt x="58234" y="436794"/>
                      <a:pt x="47793" y="443836"/>
                      <a:pt x="36318" y="442704"/>
                    </a:cubicBezTo>
                    <a:cubicBezTo>
                      <a:pt x="32132" y="442310"/>
                      <a:pt x="27945" y="440586"/>
                      <a:pt x="24301" y="438321"/>
                    </a:cubicBezTo>
                    <a:cubicBezTo>
                      <a:pt x="16470" y="433346"/>
                      <a:pt x="10413" y="422511"/>
                      <a:pt x="16126" y="415272"/>
                    </a:cubicBezTo>
                    <a:cubicBezTo>
                      <a:pt x="19573" y="410691"/>
                      <a:pt x="25828" y="409756"/>
                      <a:pt x="31541" y="409362"/>
                    </a:cubicBezTo>
                    <a:cubicBezTo>
                      <a:pt x="37254" y="409165"/>
                      <a:pt x="43558" y="408968"/>
                      <a:pt x="47941" y="405175"/>
                    </a:cubicBezTo>
                    <a:cubicBezTo>
                      <a:pt x="52127" y="401531"/>
                      <a:pt x="52127" y="392814"/>
                      <a:pt x="46611" y="391287"/>
                    </a:cubicBezTo>
                    <a:cubicBezTo>
                      <a:pt x="44690" y="390893"/>
                      <a:pt x="42622" y="391287"/>
                      <a:pt x="40701" y="391878"/>
                    </a:cubicBezTo>
                    <a:cubicBezTo>
                      <a:pt x="27157" y="395473"/>
                      <a:pt x="13860" y="399118"/>
                      <a:pt x="316" y="402565"/>
                    </a:cubicBezTo>
                    <a:cubicBezTo>
                      <a:pt x="-2146" y="391534"/>
                      <a:pt x="10216" y="382767"/>
                      <a:pt x="21642" y="381388"/>
                    </a:cubicBezTo>
                    <a:cubicBezTo>
                      <a:pt x="32870" y="380255"/>
                      <a:pt x="44690" y="383112"/>
                      <a:pt x="55377" y="379270"/>
                    </a:cubicBezTo>
                    <a:cubicBezTo>
                      <a:pt x="49861" y="376414"/>
                      <a:pt x="44493" y="371440"/>
                      <a:pt x="44346" y="365333"/>
                    </a:cubicBezTo>
                    <a:cubicBezTo>
                      <a:pt x="44346" y="359029"/>
                      <a:pt x="55033" y="355040"/>
                      <a:pt x="59416" y="359423"/>
                    </a:cubicBezTo>
                    <a:cubicBezTo>
                      <a:pt x="61681" y="353119"/>
                      <a:pt x="67247" y="347800"/>
                      <a:pt x="73698" y="345879"/>
                    </a:cubicBezTo>
                    <a:cubicBezTo>
                      <a:pt x="78278" y="344352"/>
                      <a:pt x="83203" y="344549"/>
                      <a:pt x="87981" y="344156"/>
                    </a:cubicBezTo>
                    <a:cubicBezTo>
                      <a:pt x="104922" y="343564"/>
                      <a:pt x="121519" y="338837"/>
                      <a:pt x="136393" y="330809"/>
                    </a:cubicBezTo>
                    <a:cubicBezTo>
                      <a:pt x="135260" y="326622"/>
                      <a:pt x="130877" y="323569"/>
                      <a:pt x="126691" y="323963"/>
                    </a:cubicBezTo>
                    <a:cubicBezTo>
                      <a:pt x="120781" y="324554"/>
                      <a:pt x="116989" y="330267"/>
                      <a:pt x="111620" y="332730"/>
                    </a:cubicBezTo>
                    <a:cubicBezTo>
                      <a:pt x="102115" y="337507"/>
                      <a:pt x="90640" y="331203"/>
                      <a:pt x="80347" y="333123"/>
                    </a:cubicBezTo>
                    <a:cubicBezTo>
                      <a:pt x="71186" y="334847"/>
                      <a:pt x="63405" y="342826"/>
                      <a:pt x="54245" y="342087"/>
                    </a:cubicBezTo>
                    <a:cubicBezTo>
                      <a:pt x="52718" y="341890"/>
                      <a:pt x="51191" y="341496"/>
                      <a:pt x="50452" y="340363"/>
                    </a:cubicBezTo>
                    <a:cubicBezTo>
                      <a:pt x="47990" y="337310"/>
                      <a:pt x="51979" y="333518"/>
                      <a:pt x="55427" y="331794"/>
                    </a:cubicBezTo>
                    <a:lnTo>
                      <a:pt x="69709" y="324357"/>
                    </a:lnTo>
                    <a:cubicBezTo>
                      <a:pt x="76013" y="321107"/>
                      <a:pt x="82465" y="317708"/>
                      <a:pt x="86454" y="311996"/>
                    </a:cubicBezTo>
                    <a:cubicBezTo>
                      <a:pt x="90443" y="306086"/>
                      <a:pt x="90837" y="297319"/>
                      <a:pt x="85518" y="292739"/>
                    </a:cubicBezTo>
                    <a:cubicBezTo>
                      <a:pt x="91625" y="286435"/>
                      <a:pt x="97880" y="280180"/>
                      <a:pt x="104184" y="273876"/>
                    </a:cubicBezTo>
                    <a:cubicBezTo>
                      <a:pt x="115216" y="275403"/>
                      <a:pt x="127035" y="269887"/>
                      <a:pt x="133142" y="260530"/>
                    </a:cubicBezTo>
                    <a:lnTo>
                      <a:pt x="87981" y="260530"/>
                    </a:lnTo>
                    <a:cubicBezTo>
                      <a:pt x="86060" y="260530"/>
                      <a:pt x="83991" y="260530"/>
                      <a:pt x="82465" y="259200"/>
                    </a:cubicBezTo>
                    <a:cubicBezTo>
                      <a:pt x="80002" y="256738"/>
                      <a:pt x="81874" y="252354"/>
                      <a:pt x="81332" y="248710"/>
                    </a:cubicBezTo>
                    <a:cubicBezTo>
                      <a:pt x="80396" y="242997"/>
                      <a:pt x="73698" y="240534"/>
                      <a:pt x="67985" y="240534"/>
                    </a:cubicBezTo>
                    <a:cubicBezTo>
                      <a:pt x="62272" y="240338"/>
                      <a:pt x="56165" y="241667"/>
                      <a:pt x="51240" y="239008"/>
                    </a:cubicBezTo>
                    <a:cubicBezTo>
                      <a:pt x="50108" y="238417"/>
                      <a:pt x="49123" y="237678"/>
                      <a:pt x="48581" y="236545"/>
                    </a:cubicBezTo>
                    <a:cubicBezTo>
                      <a:pt x="47990" y="235019"/>
                      <a:pt x="48581" y="233492"/>
                      <a:pt x="48778" y="231768"/>
                    </a:cubicBezTo>
                    <a:cubicBezTo>
                      <a:pt x="48975" y="224922"/>
                      <a:pt x="40012" y="218618"/>
                      <a:pt x="43459" y="212709"/>
                    </a:cubicBezTo>
                    <a:cubicBezTo>
                      <a:pt x="47251" y="206405"/>
                      <a:pt x="59859" y="211182"/>
                      <a:pt x="62716" y="204533"/>
                    </a:cubicBezTo>
                    <a:cubicBezTo>
                      <a:pt x="64242" y="200889"/>
                      <a:pt x="61386" y="196899"/>
                      <a:pt x="61583" y="192910"/>
                    </a:cubicBezTo>
                    <a:cubicBezTo>
                      <a:pt x="61780" y="188724"/>
                      <a:pt x="65769" y="185277"/>
                      <a:pt x="69955" y="184341"/>
                    </a:cubicBezTo>
                    <a:cubicBezTo>
                      <a:pt x="74141" y="183405"/>
                      <a:pt x="78525" y="184144"/>
                      <a:pt x="82711" y="185079"/>
                    </a:cubicBezTo>
                    <a:cubicBezTo>
                      <a:pt x="84435" y="181435"/>
                      <a:pt x="81381" y="177052"/>
                      <a:pt x="77589" y="175722"/>
                    </a:cubicBezTo>
                    <a:cubicBezTo>
                      <a:pt x="73797" y="174196"/>
                      <a:pt x="69611" y="174787"/>
                      <a:pt x="65572" y="174787"/>
                    </a:cubicBezTo>
                    <a:cubicBezTo>
                      <a:pt x="59071" y="174787"/>
                      <a:pt x="52225" y="172866"/>
                      <a:pt x="47842" y="168138"/>
                    </a:cubicBezTo>
                    <a:cubicBezTo>
                      <a:pt x="43459" y="163164"/>
                      <a:pt x="42868" y="154791"/>
                      <a:pt x="47842" y="150605"/>
                    </a:cubicBezTo>
                    <a:cubicBezTo>
                      <a:pt x="54491" y="153461"/>
                      <a:pt x="61189" y="156515"/>
                      <a:pt x="68035" y="159371"/>
                    </a:cubicBezTo>
                    <a:cubicBezTo>
                      <a:pt x="66705" y="150408"/>
                      <a:pt x="63060" y="141839"/>
                      <a:pt x="57741" y="134402"/>
                    </a:cubicBezTo>
                    <a:cubicBezTo>
                      <a:pt x="56609" y="137652"/>
                      <a:pt x="55476" y="140903"/>
                      <a:pt x="54294" y="144104"/>
                    </a:cubicBezTo>
                    <a:cubicBezTo>
                      <a:pt x="49517" y="137800"/>
                      <a:pt x="48581" y="129034"/>
                      <a:pt x="51831" y="121794"/>
                    </a:cubicBezTo>
                    <a:cubicBezTo>
                      <a:pt x="58135" y="122188"/>
                      <a:pt x="64390" y="122385"/>
                      <a:pt x="70694" y="122730"/>
                    </a:cubicBezTo>
                    <a:cubicBezTo>
                      <a:pt x="70694" y="119479"/>
                      <a:pt x="74141" y="117214"/>
                      <a:pt x="77195" y="117214"/>
                    </a:cubicBezTo>
                    <a:cubicBezTo>
                      <a:pt x="80248" y="117214"/>
                      <a:pt x="83302" y="118741"/>
                      <a:pt x="86158" y="120070"/>
                    </a:cubicBezTo>
                    <a:cubicBezTo>
                      <a:pt x="95860" y="124651"/>
                      <a:pt x="109601" y="126374"/>
                      <a:pt x="115905" y="117411"/>
                    </a:cubicBezTo>
                    <a:cubicBezTo>
                      <a:pt x="118023" y="123518"/>
                      <a:pt x="119894" y="129428"/>
                      <a:pt x="121815" y="135535"/>
                    </a:cubicBezTo>
                    <a:cubicBezTo>
                      <a:pt x="130778" y="128689"/>
                      <a:pt x="143140" y="126571"/>
                      <a:pt x="153827" y="130019"/>
                    </a:cubicBezTo>
                    <a:cubicBezTo>
                      <a:pt x="163923" y="121843"/>
                      <a:pt x="175349" y="114948"/>
                      <a:pt x="187366" y="110023"/>
                    </a:cubicBezTo>
                    <a:cubicBezTo>
                      <a:pt x="191355" y="108300"/>
                      <a:pt x="195541" y="106773"/>
                      <a:pt x="198792" y="103720"/>
                    </a:cubicBezTo>
                    <a:cubicBezTo>
                      <a:pt x="202042" y="100666"/>
                      <a:pt x="204111" y="95889"/>
                      <a:pt x="202387" y="91900"/>
                    </a:cubicBezTo>
                    <a:cubicBezTo>
                      <a:pt x="194212" y="92491"/>
                      <a:pt x="185987" y="92294"/>
                      <a:pt x="177812" y="91161"/>
                    </a:cubicBezTo>
                    <a:cubicBezTo>
                      <a:pt x="173231" y="90422"/>
                      <a:pt x="168109" y="89043"/>
                      <a:pt x="165450" y="85054"/>
                    </a:cubicBezTo>
                    <a:cubicBezTo>
                      <a:pt x="162988" y="81065"/>
                      <a:pt x="165647" y="74170"/>
                      <a:pt x="170424" y="74958"/>
                    </a:cubicBezTo>
                    <a:cubicBezTo>
                      <a:pt x="167174" y="73234"/>
                      <a:pt x="164120" y="71166"/>
                      <a:pt x="161264" y="68654"/>
                    </a:cubicBezTo>
                    <a:cubicBezTo>
                      <a:pt x="163923" y="62744"/>
                      <a:pt x="172296" y="62744"/>
                      <a:pt x="178797" y="62547"/>
                    </a:cubicBezTo>
                    <a:cubicBezTo>
                      <a:pt x="185248" y="62547"/>
                      <a:pt x="193867" y="58558"/>
                      <a:pt x="192340" y="52254"/>
                    </a:cubicBezTo>
                    <a:cubicBezTo>
                      <a:pt x="188154" y="54174"/>
                      <a:pt x="184165" y="48461"/>
                      <a:pt x="185495" y="44078"/>
                    </a:cubicBezTo>
                    <a:cubicBezTo>
                      <a:pt x="186824" y="39892"/>
                      <a:pt x="191010" y="37430"/>
                      <a:pt x="195000" y="35312"/>
                    </a:cubicBezTo>
                    <a:cubicBezTo>
                      <a:pt x="191749" y="33982"/>
                      <a:pt x="189484" y="30535"/>
                      <a:pt x="189878" y="27137"/>
                    </a:cubicBezTo>
                    <a:cubicBezTo>
                      <a:pt x="196723" y="26742"/>
                      <a:pt x="202436" y="21621"/>
                      <a:pt x="208346" y="17976"/>
                    </a:cubicBezTo>
                    <a:cubicBezTo>
                      <a:pt x="214256" y="14332"/>
                      <a:pt x="223220" y="12657"/>
                      <a:pt x="227209" y="18370"/>
                    </a:cubicBezTo>
                    <a:cubicBezTo>
                      <a:pt x="229868" y="21621"/>
                      <a:pt x="231395" y="27727"/>
                      <a:pt x="235384" y="26546"/>
                    </a:cubicBezTo>
                    <a:cubicBezTo>
                      <a:pt x="239029" y="25610"/>
                      <a:pt x="237502" y="19306"/>
                      <a:pt x="233858" y="18518"/>
                    </a:cubicBezTo>
                    <a:cubicBezTo>
                      <a:pt x="234990" y="16252"/>
                      <a:pt x="235975" y="13938"/>
                      <a:pt x="237108" y="11475"/>
                    </a:cubicBezTo>
                    <a:cubicBezTo>
                      <a:pt x="245874" y="15120"/>
                      <a:pt x="253705" y="20833"/>
                      <a:pt x="259566" y="27875"/>
                    </a:cubicBezTo>
                    <a:cubicBezTo>
                      <a:pt x="260502" y="21030"/>
                      <a:pt x="259566" y="13790"/>
                      <a:pt x="256315" y="7289"/>
                    </a:cubicBezTo>
                    <a:cubicBezTo>
                      <a:pt x="260699" y="7092"/>
                      <a:pt x="264885" y="6698"/>
                      <a:pt x="269268" y="6501"/>
                    </a:cubicBezTo>
                    <a:cubicBezTo>
                      <a:pt x="268135" y="4383"/>
                      <a:pt x="268135" y="1921"/>
                      <a:pt x="269071" y="0"/>
                    </a:cubicBezTo>
                    <a:cubicBezTo>
                      <a:pt x="276114" y="3792"/>
                      <a:pt x="282959" y="7831"/>
                      <a:pt x="289854" y="11623"/>
                    </a:cubicBezTo>
                    <a:cubicBezTo>
                      <a:pt x="290987" y="12362"/>
                      <a:pt x="292317" y="13150"/>
                      <a:pt x="293302" y="14282"/>
                    </a:cubicBezTo>
                    <a:cubicBezTo>
                      <a:pt x="296355" y="18272"/>
                      <a:pt x="292366" y="23984"/>
                      <a:pt x="288180" y="27235"/>
                    </a:cubicBezTo>
                    <a:cubicBezTo>
                      <a:pt x="283994" y="30288"/>
                      <a:pt x="279019" y="34475"/>
                      <a:pt x="280349" y="39646"/>
                    </a:cubicBezTo>
                    <a:cubicBezTo>
                      <a:pt x="277493" y="41911"/>
                      <a:pt x="273848" y="42502"/>
                      <a:pt x="270844" y="44226"/>
                    </a:cubicBezTo>
                    <a:cubicBezTo>
                      <a:pt x="269711" y="44817"/>
                      <a:pt x="268578" y="45556"/>
                      <a:pt x="267199" y="45753"/>
                    </a:cubicBezTo>
                    <a:cubicBezTo>
                      <a:pt x="262225" y="46492"/>
                      <a:pt x="261881" y="53928"/>
                      <a:pt x="259024" y="58311"/>
                    </a:cubicBezTo>
                    <a:cubicBezTo>
                      <a:pt x="252720" y="68014"/>
                      <a:pt x="239226" y="69934"/>
                      <a:pt x="230459" y="77371"/>
                    </a:cubicBezTo>
                    <a:cubicBezTo>
                      <a:pt x="220363" y="85743"/>
                      <a:pt x="217310" y="99681"/>
                      <a:pt x="215980" y="112437"/>
                    </a:cubicBezTo>
                    <a:cubicBezTo>
                      <a:pt x="215783" y="113766"/>
                      <a:pt x="215586" y="115096"/>
                      <a:pt x="215980" y="116426"/>
                    </a:cubicBezTo>
                    <a:cubicBezTo>
                      <a:pt x="216374" y="117559"/>
                      <a:pt x="217310" y="118691"/>
                      <a:pt x="218245" y="119676"/>
                    </a:cubicBezTo>
                    <a:cubicBezTo>
                      <a:pt x="223761" y="125980"/>
                      <a:pt x="230459" y="131102"/>
                      <a:pt x="237699" y="135091"/>
                    </a:cubicBezTo>
                    <a:cubicBezTo>
                      <a:pt x="243806" y="138539"/>
                      <a:pt x="250455" y="141395"/>
                      <a:pt x="254099" y="147108"/>
                    </a:cubicBezTo>
                    <a:cubicBezTo>
                      <a:pt x="255035" y="148832"/>
                      <a:pt x="256020" y="150753"/>
                      <a:pt x="257891" y="150900"/>
                    </a:cubicBezTo>
                    <a:cubicBezTo>
                      <a:pt x="259418" y="151098"/>
                      <a:pt x="260748" y="149965"/>
                      <a:pt x="261684" y="148980"/>
                    </a:cubicBezTo>
                    <a:cubicBezTo>
                      <a:pt x="270450" y="139622"/>
                      <a:pt x="271386" y="125931"/>
                      <a:pt x="271977" y="113175"/>
                    </a:cubicBezTo>
                    <a:cubicBezTo>
                      <a:pt x="283206" y="114505"/>
                      <a:pt x="294287" y="118691"/>
                      <a:pt x="302462" y="126325"/>
                    </a:cubicBezTo>
                    <a:cubicBezTo>
                      <a:pt x="307239" y="130905"/>
                      <a:pt x="310835" y="136618"/>
                      <a:pt x="314282" y="142331"/>
                    </a:cubicBezTo>
                    <a:cubicBezTo>
                      <a:pt x="319256" y="149768"/>
                      <a:pt x="323984" y="157204"/>
                      <a:pt x="328761" y="164838"/>
                    </a:cubicBezTo>
                    <a:cubicBezTo>
                      <a:pt x="329155" y="165577"/>
                      <a:pt x="329697" y="166365"/>
                      <a:pt x="330485" y="166906"/>
                    </a:cubicBezTo>
                    <a:cubicBezTo>
                      <a:pt x="332012" y="167842"/>
                      <a:pt x="333933" y="167695"/>
                      <a:pt x="335656" y="167695"/>
                    </a:cubicBezTo>
                    <a:cubicBezTo>
                      <a:pt x="341172" y="168089"/>
                      <a:pt x="346343" y="171487"/>
                      <a:pt x="348609" y="176461"/>
                    </a:cubicBezTo>
                    <a:cubicBezTo>
                      <a:pt x="347476" y="176855"/>
                      <a:pt x="346343" y="177200"/>
                      <a:pt x="345358" y="177594"/>
                    </a:cubicBezTo>
                    <a:cubicBezTo>
                      <a:pt x="341763" y="179317"/>
                      <a:pt x="338513" y="183110"/>
                      <a:pt x="340039" y="186754"/>
                    </a:cubicBezTo>
                    <a:cubicBezTo>
                      <a:pt x="340975" y="189020"/>
                      <a:pt x="343290" y="190202"/>
                      <a:pt x="344620" y="192073"/>
                    </a:cubicBezTo>
                    <a:cubicBezTo>
                      <a:pt x="346146" y="194733"/>
                      <a:pt x="345555" y="198180"/>
                      <a:pt x="345949" y="201233"/>
                    </a:cubicBezTo>
                    <a:cubicBezTo>
                      <a:pt x="346688" y="207143"/>
                      <a:pt x="351268" y="211724"/>
                      <a:pt x="354913" y="216501"/>
                    </a:cubicBezTo>
                    <a:cubicBezTo>
                      <a:pt x="358360" y="221475"/>
                      <a:pt x="361020" y="228321"/>
                      <a:pt x="357375" y="233098"/>
                    </a:cubicBezTo>
                    <a:cubicBezTo>
                      <a:pt x="355455" y="235757"/>
                      <a:pt x="352056" y="237087"/>
                      <a:pt x="350136" y="239747"/>
                    </a:cubicBezTo>
                    <a:cubicBezTo>
                      <a:pt x="345161" y="245853"/>
                      <a:pt x="349939" y="254817"/>
                      <a:pt x="353780" y="261860"/>
                    </a:cubicBezTo>
                    <a:cubicBezTo>
                      <a:pt x="363285" y="280328"/>
                      <a:pt x="363285" y="303574"/>
                      <a:pt x="353583" y="322092"/>
                    </a:cubicBezTo>
                    <a:close/>
                  </a:path>
                </a:pathLst>
              </a:custGeom>
              <a:solidFill>
                <a:srgbClr val="C6C6C6"/>
              </a:solidFill>
              <a:ln w="4915" cap="flat">
                <a:noFill/>
                <a:prstDash val="solid"/>
                <a:miter/>
              </a:ln>
            </p:spPr>
            <p:txBody>
              <a:bodyPr rtlCol="0" anchor="ctr"/>
              <a:lstStyle/>
              <a:p>
                <a:endParaRPr lang="fr-FR"/>
              </a:p>
            </p:txBody>
          </p:sp>
          <p:sp>
            <p:nvSpPr>
              <p:cNvPr id="29" name="Forme libre : forme 28">
                <a:extLst>
                  <a:ext uri="{FF2B5EF4-FFF2-40B4-BE49-F238E27FC236}">
                    <a16:creationId xmlns:a16="http://schemas.microsoft.com/office/drawing/2014/main" id="{7DD5A141-AD85-E785-ABD4-08F0EC348B20}"/>
                  </a:ext>
                </a:extLst>
              </p:cNvPr>
              <p:cNvSpPr/>
              <p:nvPr/>
            </p:nvSpPr>
            <p:spPr>
              <a:xfrm>
                <a:off x="7981930" y="3930276"/>
                <a:ext cx="360884" cy="474789"/>
              </a:xfrm>
              <a:custGeom>
                <a:avLst/>
                <a:gdLst>
                  <a:gd name="connsiteX0" fmla="*/ 353583 w 360884"/>
                  <a:gd name="connsiteY0" fmla="*/ 321993 h 474789"/>
                  <a:gd name="connsiteX1" fmla="*/ 339301 w 360884"/>
                  <a:gd name="connsiteY1" fmla="*/ 353808 h 474789"/>
                  <a:gd name="connsiteX2" fmla="*/ 336050 w 360884"/>
                  <a:gd name="connsiteY2" fmla="*/ 369420 h 474789"/>
                  <a:gd name="connsiteX3" fmla="*/ 319650 w 360884"/>
                  <a:gd name="connsiteY3" fmla="*/ 375133 h 474789"/>
                  <a:gd name="connsiteX4" fmla="*/ 335262 w 360884"/>
                  <a:gd name="connsiteY4" fmla="*/ 399167 h 474789"/>
                  <a:gd name="connsiteX5" fmla="*/ 294484 w 360884"/>
                  <a:gd name="connsiteY5" fmla="*/ 406210 h 474789"/>
                  <a:gd name="connsiteX6" fmla="*/ 291430 w 360884"/>
                  <a:gd name="connsiteY6" fmla="*/ 407933 h 474789"/>
                  <a:gd name="connsiteX7" fmla="*/ 286111 w 360884"/>
                  <a:gd name="connsiteY7" fmla="*/ 400300 h 474789"/>
                  <a:gd name="connsiteX8" fmla="*/ 279807 w 360884"/>
                  <a:gd name="connsiteY8" fmla="*/ 393799 h 474789"/>
                  <a:gd name="connsiteX9" fmla="*/ 267790 w 360884"/>
                  <a:gd name="connsiteY9" fmla="*/ 408672 h 474789"/>
                  <a:gd name="connsiteX10" fmla="*/ 247007 w 360884"/>
                  <a:gd name="connsiteY10" fmla="*/ 407737 h 474789"/>
                  <a:gd name="connsiteX11" fmla="*/ 228883 w 360884"/>
                  <a:gd name="connsiteY11" fmla="*/ 403944 h 474789"/>
                  <a:gd name="connsiteX12" fmla="*/ 233070 w 360884"/>
                  <a:gd name="connsiteY12" fmla="*/ 415567 h 474789"/>
                  <a:gd name="connsiteX13" fmla="*/ 212089 w 360884"/>
                  <a:gd name="connsiteY13" fmla="*/ 428520 h 474789"/>
                  <a:gd name="connsiteX14" fmla="*/ 190567 w 360884"/>
                  <a:gd name="connsiteY14" fmla="*/ 439946 h 474789"/>
                  <a:gd name="connsiteX15" fmla="*/ 175891 w 360884"/>
                  <a:gd name="connsiteY15" fmla="*/ 424530 h 474789"/>
                  <a:gd name="connsiteX16" fmla="*/ 164859 w 360884"/>
                  <a:gd name="connsiteY16" fmla="*/ 434824 h 474789"/>
                  <a:gd name="connsiteX17" fmla="*/ 168651 w 360884"/>
                  <a:gd name="connsiteY17" fmla="*/ 451618 h 474789"/>
                  <a:gd name="connsiteX18" fmla="*/ 166386 w 360884"/>
                  <a:gd name="connsiteY18" fmla="*/ 468018 h 474789"/>
                  <a:gd name="connsiteX19" fmla="*/ 154172 w 360884"/>
                  <a:gd name="connsiteY19" fmla="*/ 472007 h 474789"/>
                  <a:gd name="connsiteX20" fmla="*/ 58677 w 360884"/>
                  <a:gd name="connsiteY20" fmla="*/ 469150 h 474789"/>
                  <a:gd name="connsiteX21" fmla="*/ 68182 w 360884"/>
                  <a:gd name="connsiteY21" fmla="*/ 450879 h 474789"/>
                  <a:gd name="connsiteX22" fmla="*/ 35579 w 360884"/>
                  <a:gd name="connsiteY22" fmla="*/ 454129 h 474789"/>
                  <a:gd name="connsiteX23" fmla="*/ 36170 w 360884"/>
                  <a:gd name="connsiteY23" fmla="*/ 448811 h 474789"/>
                  <a:gd name="connsiteX24" fmla="*/ 67394 w 360884"/>
                  <a:gd name="connsiteY24" fmla="*/ 429948 h 474789"/>
                  <a:gd name="connsiteX25" fmla="*/ 36318 w 360884"/>
                  <a:gd name="connsiteY25" fmla="*/ 442704 h 474789"/>
                  <a:gd name="connsiteX26" fmla="*/ 24301 w 360884"/>
                  <a:gd name="connsiteY26" fmla="*/ 438321 h 474789"/>
                  <a:gd name="connsiteX27" fmla="*/ 16126 w 360884"/>
                  <a:gd name="connsiteY27" fmla="*/ 415272 h 474789"/>
                  <a:gd name="connsiteX28" fmla="*/ 31541 w 360884"/>
                  <a:gd name="connsiteY28" fmla="*/ 409362 h 474789"/>
                  <a:gd name="connsiteX29" fmla="*/ 47941 w 360884"/>
                  <a:gd name="connsiteY29" fmla="*/ 405175 h 474789"/>
                  <a:gd name="connsiteX30" fmla="*/ 46611 w 360884"/>
                  <a:gd name="connsiteY30" fmla="*/ 391287 h 474789"/>
                  <a:gd name="connsiteX31" fmla="*/ 40701 w 360884"/>
                  <a:gd name="connsiteY31" fmla="*/ 391878 h 474789"/>
                  <a:gd name="connsiteX32" fmla="*/ 316 w 360884"/>
                  <a:gd name="connsiteY32" fmla="*/ 402565 h 474789"/>
                  <a:gd name="connsiteX33" fmla="*/ 21642 w 360884"/>
                  <a:gd name="connsiteY33" fmla="*/ 381388 h 474789"/>
                  <a:gd name="connsiteX34" fmla="*/ 55377 w 360884"/>
                  <a:gd name="connsiteY34" fmla="*/ 379270 h 474789"/>
                  <a:gd name="connsiteX35" fmla="*/ 44346 w 360884"/>
                  <a:gd name="connsiteY35" fmla="*/ 365333 h 474789"/>
                  <a:gd name="connsiteX36" fmla="*/ 59416 w 360884"/>
                  <a:gd name="connsiteY36" fmla="*/ 359423 h 474789"/>
                  <a:gd name="connsiteX37" fmla="*/ 73698 w 360884"/>
                  <a:gd name="connsiteY37" fmla="*/ 345879 h 474789"/>
                  <a:gd name="connsiteX38" fmla="*/ 87981 w 360884"/>
                  <a:gd name="connsiteY38" fmla="*/ 344156 h 474789"/>
                  <a:gd name="connsiteX39" fmla="*/ 136393 w 360884"/>
                  <a:gd name="connsiteY39" fmla="*/ 330809 h 474789"/>
                  <a:gd name="connsiteX40" fmla="*/ 126691 w 360884"/>
                  <a:gd name="connsiteY40" fmla="*/ 323963 h 474789"/>
                  <a:gd name="connsiteX41" fmla="*/ 111620 w 360884"/>
                  <a:gd name="connsiteY41" fmla="*/ 332730 h 474789"/>
                  <a:gd name="connsiteX42" fmla="*/ 80347 w 360884"/>
                  <a:gd name="connsiteY42" fmla="*/ 333123 h 474789"/>
                  <a:gd name="connsiteX43" fmla="*/ 54245 w 360884"/>
                  <a:gd name="connsiteY43" fmla="*/ 342087 h 474789"/>
                  <a:gd name="connsiteX44" fmla="*/ 50452 w 360884"/>
                  <a:gd name="connsiteY44" fmla="*/ 340363 h 474789"/>
                  <a:gd name="connsiteX45" fmla="*/ 55427 w 360884"/>
                  <a:gd name="connsiteY45" fmla="*/ 331794 h 474789"/>
                  <a:gd name="connsiteX46" fmla="*/ 69709 w 360884"/>
                  <a:gd name="connsiteY46" fmla="*/ 324357 h 474789"/>
                  <a:gd name="connsiteX47" fmla="*/ 86454 w 360884"/>
                  <a:gd name="connsiteY47" fmla="*/ 311996 h 474789"/>
                  <a:gd name="connsiteX48" fmla="*/ 85518 w 360884"/>
                  <a:gd name="connsiteY48" fmla="*/ 292739 h 474789"/>
                  <a:gd name="connsiteX49" fmla="*/ 104184 w 360884"/>
                  <a:gd name="connsiteY49" fmla="*/ 273876 h 474789"/>
                  <a:gd name="connsiteX50" fmla="*/ 133142 w 360884"/>
                  <a:gd name="connsiteY50" fmla="*/ 260530 h 474789"/>
                  <a:gd name="connsiteX51" fmla="*/ 87981 w 360884"/>
                  <a:gd name="connsiteY51" fmla="*/ 260530 h 474789"/>
                  <a:gd name="connsiteX52" fmla="*/ 82465 w 360884"/>
                  <a:gd name="connsiteY52" fmla="*/ 259200 h 474789"/>
                  <a:gd name="connsiteX53" fmla="*/ 81332 w 360884"/>
                  <a:gd name="connsiteY53" fmla="*/ 248710 h 474789"/>
                  <a:gd name="connsiteX54" fmla="*/ 67985 w 360884"/>
                  <a:gd name="connsiteY54" fmla="*/ 240534 h 474789"/>
                  <a:gd name="connsiteX55" fmla="*/ 51240 w 360884"/>
                  <a:gd name="connsiteY55" fmla="*/ 239008 h 474789"/>
                  <a:gd name="connsiteX56" fmla="*/ 48581 w 360884"/>
                  <a:gd name="connsiteY56" fmla="*/ 236545 h 474789"/>
                  <a:gd name="connsiteX57" fmla="*/ 48778 w 360884"/>
                  <a:gd name="connsiteY57" fmla="*/ 231768 h 474789"/>
                  <a:gd name="connsiteX58" fmla="*/ 43459 w 360884"/>
                  <a:gd name="connsiteY58" fmla="*/ 212709 h 474789"/>
                  <a:gd name="connsiteX59" fmla="*/ 62716 w 360884"/>
                  <a:gd name="connsiteY59" fmla="*/ 204533 h 474789"/>
                  <a:gd name="connsiteX60" fmla="*/ 61583 w 360884"/>
                  <a:gd name="connsiteY60" fmla="*/ 192910 h 474789"/>
                  <a:gd name="connsiteX61" fmla="*/ 69955 w 360884"/>
                  <a:gd name="connsiteY61" fmla="*/ 184341 h 474789"/>
                  <a:gd name="connsiteX62" fmla="*/ 82711 w 360884"/>
                  <a:gd name="connsiteY62" fmla="*/ 185079 h 474789"/>
                  <a:gd name="connsiteX63" fmla="*/ 77589 w 360884"/>
                  <a:gd name="connsiteY63" fmla="*/ 175722 h 474789"/>
                  <a:gd name="connsiteX64" fmla="*/ 65572 w 360884"/>
                  <a:gd name="connsiteY64" fmla="*/ 174787 h 474789"/>
                  <a:gd name="connsiteX65" fmla="*/ 47842 w 360884"/>
                  <a:gd name="connsiteY65" fmla="*/ 168138 h 474789"/>
                  <a:gd name="connsiteX66" fmla="*/ 47842 w 360884"/>
                  <a:gd name="connsiteY66" fmla="*/ 150605 h 474789"/>
                  <a:gd name="connsiteX67" fmla="*/ 68035 w 360884"/>
                  <a:gd name="connsiteY67" fmla="*/ 159371 h 474789"/>
                  <a:gd name="connsiteX68" fmla="*/ 57741 w 360884"/>
                  <a:gd name="connsiteY68" fmla="*/ 134402 h 474789"/>
                  <a:gd name="connsiteX69" fmla="*/ 54294 w 360884"/>
                  <a:gd name="connsiteY69" fmla="*/ 144104 h 474789"/>
                  <a:gd name="connsiteX70" fmla="*/ 51831 w 360884"/>
                  <a:gd name="connsiteY70" fmla="*/ 121794 h 474789"/>
                  <a:gd name="connsiteX71" fmla="*/ 70694 w 360884"/>
                  <a:gd name="connsiteY71" fmla="*/ 122730 h 474789"/>
                  <a:gd name="connsiteX72" fmla="*/ 77195 w 360884"/>
                  <a:gd name="connsiteY72" fmla="*/ 117214 h 474789"/>
                  <a:gd name="connsiteX73" fmla="*/ 86158 w 360884"/>
                  <a:gd name="connsiteY73" fmla="*/ 120070 h 474789"/>
                  <a:gd name="connsiteX74" fmla="*/ 115905 w 360884"/>
                  <a:gd name="connsiteY74" fmla="*/ 117411 h 474789"/>
                  <a:gd name="connsiteX75" fmla="*/ 121815 w 360884"/>
                  <a:gd name="connsiteY75" fmla="*/ 135535 h 474789"/>
                  <a:gd name="connsiteX76" fmla="*/ 153827 w 360884"/>
                  <a:gd name="connsiteY76" fmla="*/ 130019 h 474789"/>
                  <a:gd name="connsiteX77" fmla="*/ 187366 w 360884"/>
                  <a:gd name="connsiteY77" fmla="*/ 110023 h 474789"/>
                  <a:gd name="connsiteX78" fmla="*/ 198792 w 360884"/>
                  <a:gd name="connsiteY78" fmla="*/ 103720 h 474789"/>
                  <a:gd name="connsiteX79" fmla="*/ 202387 w 360884"/>
                  <a:gd name="connsiteY79" fmla="*/ 91900 h 474789"/>
                  <a:gd name="connsiteX80" fmla="*/ 177812 w 360884"/>
                  <a:gd name="connsiteY80" fmla="*/ 91161 h 474789"/>
                  <a:gd name="connsiteX81" fmla="*/ 165450 w 360884"/>
                  <a:gd name="connsiteY81" fmla="*/ 85054 h 474789"/>
                  <a:gd name="connsiteX82" fmla="*/ 170424 w 360884"/>
                  <a:gd name="connsiteY82" fmla="*/ 74958 h 474789"/>
                  <a:gd name="connsiteX83" fmla="*/ 161264 w 360884"/>
                  <a:gd name="connsiteY83" fmla="*/ 68654 h 474789"/>
                  <a:gd name="connsiteX84" fmla="*/ 178797 w 360884"/>
                  <a:gd name="connsiteY84" fmla="*/ 62547 h 474789"/>
                  <a:gd name="connsiteX85" fmla="*/ 192340 w 360884"/>
                  <a:gd name="connsiteY85" fmla="*/ 52254 h 474789"/>
                  <a:gd name="connsiteX86" fmla="*/ 185495 w 360884"/>
                  <a:gd name="connsiteY86" fmla="*/ 44078 h 474789"/>
                  <a:gd name="connsiteX87" fmla="*/ 195000 w 360884"/>
                  <a:gd name="connsiteY87" fmla="*/ 35312 h 474789"/>
                  <a:gd name="connsiteX88" fmla="*/ 189878 w 360884"/>
                  <a:gd name="connsiteY88" fmla="*/ 27137 h 474789"/>
                  <a:gd name="connsiteX89" fmla="*/ 208346 w 360884"/>
                  <a:gd name="connsiteY89" fmla="*/ 17976 h 474789"/>
                  <a:gd name="connsiteX90" fmla="*/ 227209 w 360884"/>
                  <a:gd name="connsiteY90" fmla="*/ 18370 h 474789"/>
                  <a:gd name="connsiteX91" fmla="*/ 235384 w 360884"/>
                  <a:gd name="connsiteY91" fmla="*/ 26546 h 474789"/>
                  <a:gd name="connsiteX92" fmla="*/ 233858 w 360884"/>
                  <a:gd name="connsiteY92" fmla="*/ 18518 h 474789"/>
                  <a:gd name="connsiteX93" fmla="*/ 237108 w 360884"/>
                  <a:gd name="connsiteY93" fmla="*/ 11475 h 474789"/>
                  <a:gd name="connsiteX94" fmla="*/ 259566 w 360884"/>
                  <a:gd name="connsiteY94" fmla="*/ 27875 h 474789"/>
                  <a:gd name="connsiteX95" fmla="*/ 256315 w 360884"/>
                  <a:gd name="connsiteY95" fmla="*/ 7289 h 474789"/>
                  <a:gd name="connsiteX96" fmla="*/ 269268 w 360884"/>
                  <a:gd name="connsiteY96" fmla="*/ 6501 h 474789"/>
                  <a:gd name="connsiteX97" fmla="*/ 269071 w 360884"/>
                  <a:gd name="connsiteY97" fmla="*/ 0 h 474789"/>
                  <a:gd name="connsiteX98" fmla="*/ 289854 w 360884"/>
                  <a:gd name="connsiteY98" fmla="*/ 11623 h 474789"/>
                  <a:gd name="connsiteX99" fmla="*/ 293302 w 360884"/>
                  <a:gd name="connsiteY99" fmla="*/ 14282 h 474789"/>
                  <a:gd name="connsiteX100" fmla="*/ 288180 w 360884"/>
                  <a:gd name="connsiteY100" fmla="*/ 27235 h 474789"/>
                  <a:gd name="connsiteX101" fmla="*/ 280349 w 360884"/>
                  <a:gd name="connsiteY101" fmla="*/ 39646 h 474789"/>
                  <a:gd name="connsiteX102" fmla="*/ 270844 w 360884"/>
                  <a:gd name="connsiteY102" fmla="*/ 44226 h 474789"/>
                  <a:gd name="connsiteX103" fmla="*/ 267199 w 360884"/>
                  <a:gd name="connsiteY103" fmla="*/ 45753 h 474789"/>
                  <a:gd name="connsiteX104" fmla="*/ 259024 w 360884"/>
                  <a:gd name="connsiteY104" fmla="*/ 58311 h 474789"/>
                  <a:gd name="connsiteX105" fmla="*/ 230459 w 360884"/>
                  <a:gd name="connsiteY105" fmla="*/ 77371 h 474789"/>
                  <a:gd name="connsiteX106" fmla="*/ 215980 w 360884"/>
                  <a:gd name="connsiteY106" fmla="*/ 112437 h 474789"/>
                  <a:gd name="connsiteX107" fmla="*/ 215980 w 360884"/>
                  <a:gd name="connsiteY107" fmla="*/ 116426 h 474789"/>
                  <a:gd name="connsiteX108" fmla="*/ 218245 w 360884"/>
                  <a:gd name="connsiteY108" fmla="*/ 119676 h 474789"/>
                  <a:gd name="connsiteX109" fmla="*/ 237699 w 360884"/>
                  <a:gd name="connsiteY109" fmla="*/ 135091 h 474789"/>
                  <a:gd name="connsiteX110" fmla="*/ 254099 w 360884"/>
                  <a:gd name="connsiteY110" fmla="*/ 147108 h 474789"/>
                  <a:gd name="connsiteX111" fmla="*/ 257891 w 360884"/>
                  <a:gd name="connsiteY111" fmla="*/ 150900 h 474789"/>
                  <a:gd name="connsiteX112" fmla="*/ 261684 w 360884"/>
                  <a:gd name="connsiteY112" fmla="*/ 148980 h 474789"/>
                  <a:gd name="connsiteX113" fmla="*/ 271977 w 360884"/>
                  <a:gd name="connsiteY113" fmla="*/ 113175 h 474789"/>
                  <a:gd name="connsiteX114" fmla="*/ 302462 w 360884"/>
                  <a:gd name="connsiteY114" fmla="*/ 126325 h 474789"/>
                  <a:gd name="connsiteX115" fmla="*/ 314282 w 360884"/>
                  <a:gd name="connsiteY115" fmla="*/ 142331 h 474789"/>
                  <a:gd name="connsiteX116" fmla="*/ 328761 w 360884"/>
                  <a:gd name="connsiteY116" fmla="*/ 164838 h 474789"/>
                  <a:gd name="connsiteX117" fmla="*/ 330485 w 360884"/>
                  <a:gd name="connsiteY117" fmla="*/ 166906 h 474789"/>
                  <a:gd name="connsiteX118" fmla="*/ 335656 w 360884"/>
                  <a:gd name="connsiteY118" fmla="*/ 167695 h 474789"/>
                  <a:gd name="connsiteX119" fmla="*/ 348609 w 360884"/>
                  <a:gd name="connsiteY119" fmla="*/ 176461 h 474789"/>
                  <a:gd name="connsiteX120" fmla="*/ 345358 w 360884"/>
                  <a:gd name="connsiteY120" fmla="*/ 177594 h 474789"/>
                  <a:gd name="connsiteX121" fmla="*/ 340039 w 360884"/>
                  <a:gd name="connsiteY121" fmla="*/ 186754 h 474789"/>
                  <a:gd name="connsiteX122" fmla="*/ 344620 w 360884"/>
                  <a:gd name="connsiteY122" fmla="*/ 192073 h 474789"/>
                  <a:gd name="connsiteX123" fmla="*/ 345949 w 360884"/>
                  <a:gd name="connsiteY123" fmla="*/ 201233 h 474789"/>
                  <a:gd name="connsiteX124" fmla="*/ 354913 w 360884"/>
                  <a:gd name="connsiteY124" fmla="*/ 216501 h 474789"/>
                  <a:gd name="connsiteX125" fmla="*/ 357375 w 360884"/>
                  <a:gd name="connsiteY125" fmla="*/ 233098 h 474789"/>
                  <a:gd name="connsiteX126" fmla="*/ 350136 w 360884"/>
                  <a:gd name="connsiteY126" fmla="*/ 239747 h 474789"/>
                  <a:gd name="connsiteX127" fmla="*/ 353780 w 360884"/>
                  <a:gd name="connsiteY127" fmla="*/ 261860 h 474789"/>
                  <a:gd name="connsiteX128" fmla="*/ 353583 w 360884"/>
                  <a:gd name="connsiteY128" fmla="*/ 322092 h 47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60884" h="474789">
                    <a:moveTo>
                      <a:pt x="353583" y="321993"/>
                    </a:moveTo>
                    <a:cubicBezTo>
                      <a:pt x="348067" y="332286"/>
                      <a:pt x="339498" y="341989"/>
                      <a:pt x="339301" y="353808"/>
                    </a:cubicBezTo>
                    <a:cubicBezTo>
                      <a:pt x="339104" y="359324"/>
                      <a:pt x="340433" y="366219"/>
                      <a:pt x="336050" y="369420"/>
                    </a:cubicBezTo>
                    <a:cubicBezTo>
                      <a:pt x="331076" y="372868"/>
                      <a:pt x="321965" y="369617"/>
                      <a:pt x="319650" y="375133"/>
                    </a:cubicBezTo>
                    <a:cubicBezTo>
                      <a:pt x="324772" y="383161"/>
                      <a:pt x="330140" y="391139"/>
                      <a:pt x="335262" y="399167"/>
                    </a:cubicBezTo>
                    <a:cubicBezTo>
                      <a:pt x="321719" y="394193"/>
                      <a:pt x="305713" y="396902"/>
                      <a:pt x="294484" y="406210"/>
                    </a:cubicBezTo>
                    <a:cubicBezTo>
                      <a:pt x="293548" y="406998"/>
                      <a:pt x="292563" y="407737"/>
                      <a:pt x="291430" y="407933"/>
                    </a:cubicBezTo>
                    <a:cubicBezTo>
                      <a:pt x="287983" y="408524"/>
                      <a:pt x="286456" y="403747"/>
                      <a:pt x="286111" y="400300"/>
                    </a:cubicBezTo>
                    <a:cubicBezTo>
                      <a:pt x="285717" y="396655"/>
                      <a:pt x="283058" y="392125"/>
                      <a:pt x="279807" y="393799"/>
                    </a:cubicBezTo>
                    <a:cubicBezTo>
                      <a:pt x="280546" y="400645"/>
                      <a:pt x="274488" y="406949"/>
                      <a:pt x="267790" y="408672"/>
                    </a:cubicBezTo>
                    <a:cubicBezTo>
                      <a:pt x="261142" y="410593"/>
                      <a:pt x="253902" y="409066"/>
                      <a:pt x="247007" y="407737"/>
                    </a:cubicBezTo>
                    <a:cubicBezTo>
                      <a:pt x="241097" y="406407"/>
                      <a:pt x="234990" y="405274"/>
                      <a:pt x="228883" y="403944"/>
                    </a:cubicBezTo>
                    <a:cubicBezTo>
                      <a:pt x="230213" y="407933"/>
                      <a:pt x="231543" y="411775"/>
                      <a:pt x="233070" y="415567"/>
                    </a:cubicBezTo>
                    <a:cubicBezTo>
                      <a:pt x="224894" y="417094"/>
                      <a:pt x="218196" y="423004"/>
                      <a:pt x="212089" y="428520"/>
                    </a:cubicBezTo>
                    <a:cubicBezTo>
                      <a:pt x="205785" y="434036"/>
                      <a:pt x="198743" y="439552"/>
                      <a:pt x="190567" y="439946"/>
                    </a:cubicBezTo>
                    <a:cubicBezTo>
                      <a:pt x="182195" y="440340"/>
                      <a:pt x="173428" y="432509"/>
                      <a:pt x="175891" y="424530"/>
                    </a:cubicBezTo>
                    <a:cubicBezTo>
                      <a:pt x="170375" y="423004"/>
                      <a:pt x="165204" y="429111"/>
                      <a:pt x="164859" y="434824"/>
                    </a:cubicBezTo>
                    <a:cubicBezTo>
                      <a:pt x="164465" y="440734"/>
                      <a:pt x="167124" y="446052"/>
                      <a:pt x="168651" y="451618"/>
                    </a:cubicBezTo>
                    <a:cubicBezTo>
                      <a:pt x="170375" y="457331"/>
                      <a:pt x="170572" y="464029"/>
                      <a:pt x="166386" y="468018"/>
                    </a:cubicBezTo>
                    <a:cubicBezTo>
                      <a:pt x="163135" y="471071"/>
                      <a:pt x="158555" y="471662"/>
                      <a:pt x="154172" y="472007"/>
                    </a:cubicBezTo>
                    <a:cubicBezTo>
                      <a:pt x="122357" y="474864"/>
                      <a:pt x="89557" y="477523"/>
                      <a:pt x="58677" y="469150"/>
                    </a:cubicBezTo>
                    <a:cubicBezTo>
                      <a:pt x="62469" y="463438"/>
                      <a:pt x="65720" y="457331"/>
                      <a:pt x="68182" y="450879"/>
                    </a:cubicBezTo>
                    <a:cubicBezTo>
                      <a:pt x="58677" y="456986"/>
                      <a:pt x="46069" y="458316"/>
                      <a:pt x="35579" y="454129"/>
                    </a:cubicBezTo>
                    <a:cubicBezTo>
                      <a:pt x="35776" y="452406"/>
                      <a:pt x="35973" y="450485"/>
                      <a:pt x="36170" y="448811"/>
                    </a:cubicBezTo>
                    <a:cubicBezTo>
                      <a:pt x="48187" y="445954"/>
                      <a:pt x="59219" y="439305"/>
                      <a:pt x="67394" y="429948"/>
                    </a:cubicBezTo>
                    <a:cubicBezTo>
                      <a:pt x="58234" y="436794"/>
                      <a:pt x="47793" y="443836"/>
                      <a:pt x="36318" y="442704"/>
                    </a:cubicBezTo>
                    <a:cubicBezTo>
                      <a:pt x="32132" y="442310"/>
                      <a:pt x="27945" y="440586"/>
                      <a:pt x="24301" y="438321"/>
                    </a:cubicBezTo>
                    <a:cubicBezTo>
                      <a:pt x="16470" y="433346"/>
                      <a:pt x="10413" y="422511"/>
                      <a:pt x="16126" y="415272"/>
                    </a:cubicBezTo>
                    <a:cubicBezTo>
                      <a:pt x="19573" y="410691"/>
                      <a:pt x="25828" y="409756"/>
                      <a:pt x="31541" y="409362"/>
                    </a:cubicBezTo>
                    <a:cubicBezTo>
                      <a:pt x="37254" y="409165"/>
                      <a:pt x="43558" y="408968"/>
                      <a:pt x="47941" y="405175"/>
                    </a:cubicBezTo>
                    <a:cubicBezTo>
                      <a:pt x="52127" y="401531"/>
                      <a:pt x="52127" y="392814"/>
                      <a:pt x="46611" y="391287"/>
                    </a:cubicBezTo>
                    <a:cubicBezTo>
                      <a:pt x="44690" y="390893"/>
                      <a:pt x="42622" y="391287"/>
                      <a:pt x="40701" y="391878"/>
                    </a:cubicBezTo>
                    <a:cubicBezTo>
                      <a:pt x="27157" y="395473"/>
                      <a:pt x="13860" y="399118"/>
                      <a:pt x="316" y="402565"/>
                    </a:cubicBezTo>
                    <a:cubicBezTo>
                      <a:pt x="-2146" y="391534"/>
                      <a:pt x="10216" y="382767"/>
                      <a:pt x="21642" y="381388"/>
                    </a:cubicBezTo>
                    <a:cubicBezTo>
                      <a:pt x="32870" y="380255"/>
                      <a:pt x="44690" y="383112"/>
                      <a:pt x="55377" y="379270"/>
                    </a:cubicBezTo>
                    <a:cubicBezTo>
                      <a:pt x="49861" y="376414"/>
                      <a:pt x="44493" y="371440"/>
                      <a:pt x="44346" y="365333"/>
                    </a:cubicBezTo>
                    <a:cubicBezTo>
                      <a:pt x="44346" y="359029"/>
                      <a:pt x="55033" y="355040"/>
                      <a:pt x="59416" y="359423"/>
                    </a:cubicBezTo>
                    <a:cubicBezTo>
                      <a:pt x="61681" y="353119"/>
                      <a:pt x="67247" y="347800"/>
                      <a:pt x="73698" y="345879"/>
                    </a:cubicBezTo>
                    <a:cubicBezTo>
                      <a:pt x="78278" y="344352"/>
                      <a:pt x="83203" y="344549"/>
                      <a:pt x="87981" y="344156"/>
                    </a:cubicBezTo>
                    <a:cubicBezTo>
                      <a:pt x="104922" y="343564"/>
                      <a:pt x="121519" y="338837"/>
                      <a:pt x="136393" y="330809"/>
                    </a:cubicBezTo>
                    <a:cubicBezTo>
                      <a:pt x="135260" y="326622"/>
                      <a:pt x="130877" y="323569"/>
                      <a:pt x="126691" y="323963"/>
                    </a:cubicBezTo>
                    <a:cubicBezTo>
                      <a:pt x="120781" y="324554"/>
                      <a:pt x="116989" y="330267"/>
                      <a:pt x="111620" y="332730"/>
                    </a:cubicBezTo>
                    <a:cubicBezTo>
                      <a:pt x="102115" y="337507"/>
                      <a:pt x="90640" y="331203"/>
                      <a:pt x="80347" y="333123"/>
                    </a:cubicBezTo>
                    <a:cubicBezTo>
                      <a:pt x="71186" y="334847"/>
                      <a:pt x="63405" y="342826"/>
                      <a:pt x="54245" y="342087"/>
                    </a:cubicBezTo>
                    <a:cubicBezTo>
                      <a:pt x="52718" y="341890"/>
                      <a:pt x="51191" y="341496"/>
                      <a:pt x="50452" y="340363"/>
                    </a:cubicBezTo>
                    <a:cubicBezTo>
                      <a:pt x="47990" y="337310"/>
                      <a:pt x="51979" y="333518"/>
                      <a:pt x="55427" y="331794"/>
                    </a:cubicBezTo>
                    <a:lnTo>
                      <a:pt x="69709" y="324357"/>
                    </a:lnTo>
                    <a:cubicBezTo>
                      <a:pt x="76013" y="321107"/>
                      <a:pt x="82465" y="317708"/>
                      <a:pt x="86454" y="311996"/>
                    </a:cubicBezTo>
                    <a:cubicBezTo>
                      <a:pt x="90443" y="306086"/>
                      <a:pt x="90837" y="297319"/>
                      <a:pt x="85518" y="292739"/>
                    </a:cubicBezTo>
                    <a:cubicBezTo>
                      <a:pt x="91625" y="286435"/>
                      <a:pt x="97880" y="280180"/>
                      <a:pt x="104184" y="273876"/>
                    </a:cubicBezTo>
                    <a:cubicBezTo>
                      <a:pt x="115216" y="275403"/>
                      <a:pt x="127035" y="269887"/>
                      <a:pt x="133142" y="260530"/>
                    </a:cubicBezTo>
                    <a:lnTo>
                      <a:pt x="87981" y="260530"/>
                    </a:lnTo>
                    <a:cubicBezTo>
                      <a:pt x="86060" y="260530"/>
                      <a:pt x="83991" y="260530"/>
                      <a:pt x="82465" y="259200"/>
                    </a:cubicBezTo>
                    <a:cubicBezTo>
                      <a:pt x="80002" y="256738"/>
                      <a:pt x="81874" y="252354"/>
                      <a:pt x="81332" y="248710"/>
                    </a:cubicBezTo>
                    <a:cubicBezTo>
                      <a:pt x="80396" y="242997"/>
                      <a:pt x="73698" y="240534"/>
                      <a:pt x="67985" y="240534"/>
                    </a:cubicBezTo>
                    <a:cubicBezTo>
                      <a:pt x="62272" y="240338"/>
                      <a:pt x="56165" y="241667"/>
                      <a:pt x="51240" y="239008"/>
                    </a:cubicBezTo>
                    <a:cubicBezTo>
                      <a:pt x="50108" y="238417"/>
                      <a:pt x="49123" y="237678"/>
                      <a:pt x="48581" y="236545"/>
                    </a:cubicBezTo>
                    <a:cubicBezTo>
                      <a:pt x="47990" y="235019"/>
                      <a:pt x="48581" y="233492"/>
                      <a:pt x="48778" y="231768"/>
                    </a:cubicBezTo>
                    <a:cubicBezTo>
                      <a:pt x="48975" y="224922"/>
                      <a:pt x="40012" y="218618"/>
                      <a:pt x="43459" y="212709"/>
                    </a:cubicBezTo>
                    <a:cubicBezTo>
                      <a:pt x="47251" y="206405"/>
                      <a:pt x="59859" y="211182"/>
                      <a:pt x="62716" y="204533"/>
                    </a:cubicBezTo>
                    <a:cubicBezTo>
                      <a:pt x="64242" y="200889"/>
                      <a:pt x="61386" y="196899"/>
                      <a:pt x="61583" y="192910"/>
                    </a:cubicBezTo>
                    <a:cubicBezTo>
                      <a:pt x="61780" y="188724"/>
                      <a:pt x="65769" y="185277"/>
                      <a:pt x="69955" y="184341"/>
                    </a:cubicBezTo>
                    <a:cubicBezTo>
                      <a:pt x="74141" y="183405"/>
                      <a:pt x="78525" y="184144"/>
                      <a:pt x="82711" y="185079"/>
                    </a:cubicBezTo>
                    <a:cubicBezTo>
                      <a:pt x="84435" y="181435"/>
                      <a:pt x="81381" y="177052"/>
                      <a:pt x="77589" y="175722"/>
                    </a:cubicBezTo>
                    <a:cubicBezTo>
                      <a:pt x="73797" y="174196"/>
                      <a:pt x="69611" y="174787"/>
                      <a:pt x="65572" y="174787"/>
                    </a:cubicBezTo>
                    <a:cubicBezTo>
                      <a:pt x="59071" y="174787"/>
                      <a:pt x="52225" y="172866"/>
                      <a:pt x="47842" y="168138"/>
                    </a:cubicBezTo>
                    <a:cubicBezTo>
                      <a:pt x="43459" y="163164"/>
                      <a:pt x="42868" y="154791"/>
                      <a:pt x="47842" y="150605"/>
                    </a:cubicBezTo>
                    <a:cubicBezTo>
                      <a:pt x="54491" y="153461"/>
                      <a:pt x="61189" y="156515"/>
                      <a:pt x="68035" y="159371"/>
                    </a:cubicBezTo>
                    <a:cubicBezTo>
                      <a:pt x="66705" y="150408"/>
                      <a:pt x="63060" y="141839"/>
                      <a:pt x="57741" y="134402"/>
                    </a:cubicBezTo>
                    <a:cubicBezTo>
                      <a:pt x="56609" y="137652"/>
                      <a:pt x="55476" y="140903"/>
                      <a:pt x="54294" y="144104"/>
                    </a:cubicBezTo>
                    <a:cubicBezTo>
                      <a:pt x="49517" y="137800"/>
                      <a:pt x="48581" y="129034"/>
                      <a:pt x="51831" y="121794"/>
                    </a:cubicBezTo>
                    <a:cubicBezTo>
                      <a:pt x="58135" y="122188"/>
                      <a:pt x="64390" y="122385"/>
                      <a:pt x="70694" y="122730"/>
                    </a:cubicBezTo>
                    <a:cubicBezTo>
                      <a:pt x="70694" y="119479"/>
                      <a:pt x="74141" y="117214"/>
                      <a:pt x="77195" y="117214"/>
                    </a:cubicBezTo>
                    <a:cubicBezTo>
                      <a:pt x="80248" y="117214"/>
                      <a:pt x="83302" y="118741"/>
                      <a:pt x="86158" y="120070"/>
                    </a:cubicBezTo>
                    <a:cubicBezTo>
                      <a:pt x="95860" y="124651"/>
                      <a:pt x="109601" y="126374"/>
                      <a:pt x="115905" y="117411"/>
                    </a:cubicBezTo>
                    <a:cubicBezTo>
                      <a:pt x="118023" y="123518"/>
                      <a:pt x="119894" y="129428"/>
                      <a:pt x="121815" y="135535"/>
                    </a:cubicBezTo>
                    <a:cubicBezTo>
                      <a:pt x="130778" y="128689"/>
                      <a:pt x="143140" y="126571"/>
                      <a:pt x="153827" y="130019"/>
                    </a:cubicBezTo>
                    <a:cubicBezTo>
                      <a:pt x="163923" y="121843"/>
                      <a:pt x="175349" y="114948"/>
                      <a:pt x="187366" y="110023"/>
                    </a:cubicBezTo>
                    <a:cubicBezTo>
                      <a:pt x="191355" y="108300"/>
                      <a:pt x="195541" y="106773"/>
                      <a:pt x="198792" y="103720"/>
                    </a:cubicBezTo>
                    <a:cubicBezTo>
                      <a:pt x="202042" y="100666"/>
                      <a:pt x="204111" y="95889"/>
                      <a:pt x="202387" y="91900"/>
                    </a:cubicBezTo>
                    <a:cubicBezTo>
                      <a:pt x="194212" y="92491"/>
                      <a:pt x="185987" y="92294"/>
                      <a:pt x="177812" y="91161"/>
                    </a:cubicBezTo>
                    <a:cubicBezTo>
                      <a:pt x="173231" y="90422"/>
                      <a:pt x="168109" y="89043"/>
                      <a:pt x="165450" y="85054"/>
                    </a:cubicBezTo>
                    <a:cubicBezTo>
                      <a:pt x="162988" y="81065"/>
                      <a:pt x="165647" y="74170"/>
                      <a:pt x="170424" y="74958"/>
                    </a:cubicBezTo>
                    <a:cubicBezTo>
                      <a:pt x="167174" y="73234"/>
                      <a:pt x="164120" y="71166"/>
                      <a:pt x="161264" y="68654"/>
                    </a:cubicBezTo>
                    <a:cubicBezTo>
                      <a:pt x="163923" y="62744"/>
                      <a:pt x="172296" y="62744"/>
                      <a:pt x="178797" y="62547"/>
                    </a:cubicBezTo>
                    <a:cubicBezTo>
                      <a:pt x="185248" y="62547"/>
                      <a:pt x="193867" y="58558"/>
                      <a:pt x="192340" y="52254"/>
                    </a:cubicBezTo>
                    <a:cubicBezTo>
                      <a:pt x="188154" y="54174"/>
                      <a:pt x="184165" y="48461"/>
                      <a:pt x="185495" y="44078"/>
                    </a:cubicBezTo>
                    <a:cubicBezTo>
                      <a:pt x="186824" y="39892"/>
                      <a:pt x="191010" y="37430"/>
                      <a:pt x="195000" y="35312"/>
                    </a:cubicBezTo>
                    <a:cubicBezTo>
                      <a:pt x="191749" y="33982"/>
                      <a:pt x="189484" y="30535"/>
                      <a:pt x="189878" y="27137"/>
                    </a:cubicBezTo>
                    <a:cubicBezTo>
                      <a:pt x="196723" y="26742"/>
                      <a:pt x="202436" y="21621"/>
                      <a:pt x="208346" y="17976"/>
                    </a:cubicBezTo>
                    <a:cubicBezTo>
                      <a:pt x="214256" y="14332"/>
                      <a:pt x="223220" y="12657"/>
                      <a:pt x="227209" y="18370"/>
                    </a:cubicBezTo>
                    <a:cubicBezTo>
                      <a:pt x="229868" y="21621"/>
                      <a:pt x="231395" y="27727"/>
                      <a:pt x="235384" y="26546"/>
                    </a:cubicBezTo>
                    <a:cubicBezTo>
                      <a:pt x="239029" y="25610"/>
                      <a:pt x="237502" y="19306"/>
                      <a:pt x="233858" y="18518"/>
                    </a:cubicBezTo>
                    <a:cubicBezTo>
                      <a:pt x="234990" y="16252"/>
                      <a:pt x="235975" y="13938"/>
                      <a:pt x="237108" y="11475"/>
                    </a:cubicBezTo>
                    <a:cubicBezTo>
                      <a:pt x="245874" y="15120"/>
                      <a:pt x="253705" y="20833"/>
                      <a:pt x="259566" y="27875"/>
                    </a:cubicBezTo>
                    <a:cubicBezTo>
                      <a:pt x="260502" y="21030"/>
                      <a:pt x="259566" y="13790"/>
                      <a:pt x="256315" y="7289"/>
                    </a:cubicBezTo>
                    <a:cubicBezTo>
                      <a:pt x="260699" y="7092"/>
                      <a:pt x="264885" y="6698"/>
                      <a:pt x="269268" y="6501"/>
                    </a:cubicBezTo>
                    <a:cubicBezTo>
                      <a:pt x="268135" y="4383"/>
                      <a:pt x="268135" y="1921"/>
                      <a:pt x="269071" y="0"/>
                    </a:cubicBezTo>
                    <a:cubicBezTo>
                      <a:pt x="276114" y="3792"/>
                      <a:pt x="282959" y="7831"/>
                      <a:pt x="289854" y="11623"/>
                    </a:cubicBezTo>
                    <a:cubicBezTo>
                      <a:pt x="290987" y="12362"/>
                      <a:pt x="292317" y="13150"/>
                      <a:pt x="293302" y="14282"/>
                    </a:cubicBezTo>
                    <a:cubicBezTo>
                      <a:pt x="296355" y="18272"/>
                      <a:pt x="292366" y="23984"/>
                      <a:pt x="288180" y="27235"/>
                    </a:cubicBezTo>
                    <a:cubicBezTo>
                      <a:pt x="283994" y="30288"/>
                      <a:pt x="279019" y="34475"/>
                      <a:pt x="280349" y="39646"/>
                    </a:cubicBezTo>
                    <a:cubicBezTo>
                      <a:pt x="277493" y="41911"/>
                      <a:pt x="273848" y="42502"/>
                      <a:pt x="270844" y="44226"/>
                    </a:cubicBezTo>
                    <a:cubicBezTo>
                      <a:pt x="269711" y="44817"/>
                      <a:pt x="268578" y="45556"/>
                      <a:pt x="267199" y="45753"/>
                    </a:cubicBezTo>
                    <a:cubicBezTo>
                      <a:pt x="262225" y="46492"/>
                      <a:pt x="261881" y="53928"/>
                      <a:pt x="259024" y="58311"/>
                    </a:cubicBezTo>
                    <a:cubicBezTo>
                      <a:pt x="252720" y="68014"/>
                      <a:pt x="239226" y="69934"/>
                      <a:pt x="230459" y="77371"/>
                    </a:cubicBezTo>
                    <a:cubicBezTo>
                      <a:pt x="220363" y="85743"/>
                      <a:pt x="217310" y="99681"/>
                      <a:pt x="215980" y="112437"/>
                    </a:cubicBezTo>
                    <a:cubicBezTo>
                      <a:pt x="215783" y="113766"/>
                      <a:pt x="215586" y="115096"/>
                      <a:pt x="215980" y="116426"/>
                    </a:cubicBezTo>
                    <a:cubicBezTo>
                      <a:pt x="216374" y="117559"/>
                      <a:pt x="217310" y="118691"/>
                      <a:pt x="218245" y="119676"/>
                    </a:cubicBezTo>
                    <a:cubicBezTo>
                      <a:pt x="223761" y="125980"/>
                      <a:pt x="230459" y="131102"/>
                      <a:pt x="237699" y="135091"/>
                    </a:cubicBezTo>
                    <a:cubicBezTo>
                      <a:pt x="243806" y="138539"/>
                      <a:pt x="250455" y="141395"/>
                      <a:pt x="254099" y="147108"/>
                    </a:cubicBezTo>
                    <a:cubicBezTo>
                      <a:pt x="255035" y="148832"/>
                      <a:pt x="256020" y="150753"/>
                      <a:pt x="257891" y="150900"/>
                    </a:cubicBezTo>
                    <a:cubicBezTo>
                      <a:pt x="259418" y="151098"/>
                      <a:pt x="260748" y="149965"/>
                      <a:pt x="261684" y="148980"/>
                    </a:cubicBezTo>
                    <a:cubicBezTo>
                      <a:pt x="270450" y="139622"/>
                      <a:pt x="271386" y="125931"/>
                      <a:pt x="271977" y="113175"/>
                    </a:cubicBezTo>
                    <a:cubicBezTo>
                      <a:pt x="283206" y="114505"/>
                      <a:pt x="294287" y="118691"/>
                      <a:pt x="302462" y="126325"/>
                    </a:cubicBezTo>
                    <a:cubicBezTo>
                      <a:pt x="307239" y="130905"/>
                      <a:pt x="310835" y="136618"/>
                      <a:pt x="314282" y="142331"/>
                    </a:cubicBezTo>
                    <a:cubicBezTo>
                      <a:pt x="319256" y="149768"/>
                      <a:pt x="323984" y="157204"/>
                      <a:pt x="328761" y="164838"/>
                    </a:cubicBezTo>
                    <a:cubicBezTo>
                      <a:pt x="329155" y="165577"/>
                      <a:pt x="329697" y="166365"/>
                      <a:pt x="330485" y="166906"/>
                    </a:cubicBezTo>
                    <a:cubicBezTo>
                      <a:pt x="332012" y="167842"/>
                      <a:pt x="333933" y="167695"/>
                      <a:pt x="335656" y="167695"/>
                    </a:cubicBezTo>
                    <a:cubicBezTo>
                      <a:pt x="341172" y="168089"/>
                      <a:pt x="346343" y="171487"/>
                      <a:pt x="348609" y="176461"/>
                    </a:cubicBezTo>
                    <a:cubicBezTo>
                      <a:pt x="347476" y="176855"/>
                      <a:pt x="346343" y="177200"/>
                      <a:pt x="345358" y="177594"/>
                    </a:cubicBezTo>
                    <a:cubicBezTo>
                      <a:pt x="341763" y="179317"/>
                      <a:pt x="338513" y="183110"/>
                      <a:pt x="340039" y="186754"/>
                    </a:cubicBezTo>
                    <a:cubicBezTo>
                      <a:pt x="340975" y="189020"/>
                      <a:pt x="343290" y="190202"/>
                      <a:pt x="344620" y="192073"/>
                    </a:cubicBezTo>
                    <a:cubicBezTo>
                      <a:pt x="346146" y="194733"/>
                      <a:pt x="345555" y="198180"/>
                      <a:pt x="345949" y="201233"/>
                    </a:cubicBezTo>
                    <a:cubicBezTo>
                      <a:pt x="346688" y="207143"/>
                      <a:pt x="351268" y="211724"/>
                      <a:pt x="354913" y="216501"/>
                    </a:cubicBezTo>
                    <a:cubicBezTo>
                      <a:pt x="358360" y="221475"/>
                      <a:pt x="361020" y="228321"/>
                      <a:pt x="357375" y="233098"/>
                    </a:cubicBezTo>
                    <a:cubicBezTo>
                      <a:pt x="355455" y="235757"/>
                      <a:pt x="352056" y="237087"/>
                      <a:pt x="350136" y="239747"/>
                    </a:cubicBezTo>
                    <a:cubicBezTo>
                      <a:pt x="345161" y="245853"/>
                      <a:pt x="349939" y="254817"/>
                      <a:pt x="353780" y="261860"/>
                    </a:cubicBezTo>
                    <a:cubicBezTo>
                      <a:pt x="363285" y="280328"/>
                      <a:pt x="363285" y="303574"/>
                      <a:pt x="353583" y="322092"/>
                    </a:cubicBezTo>
                    <a:close/>
                  </a:path>
                </a:pathLst>
              </a:custGeom>
              <a:noFill/>
              <a:ln w="4915" cap="flat">
                <a:solidFill>
                  <a:srgbClr val="FFFFFF"/>
                </a:solidFill>
                <a:prstDash val="solid"/>
                <a:miter/>
              </a:ln>
            </p:spPr>
            <p:txBody>
              <a:bodyPr rtlCol="0" anchor="ctr"/>
              <a:lstStyle/>
              <a:p>
                <a:endParaRPr lang="fr-FR"/>
              </a:p>
            </p:txBody>
          </p:sp>
        </p:grpSp>
        <p:grpSp>
          <p:nvGrpSpPr>
            <p:cNvPr id="31" name="Graphique 5">
              <a:extLst>
                <a:ext uri="{FF2B5EF4-FFF2-40B4-BE49-F238E27FC236}">
                  <a16:creationId xmlns:a16="http://schemas.microsoft.com/office/drawing/2014/main" id="{8B9EF913-5D61-00FE-5D40-C7876ED21139}"/>
                </a:ext>
              </a:extLst>
            </p:cNvPr>
            <p:cNvGrpSpPr/>
            <p:nvPr/>
          </p:nvGrpSpPr>
          <p:grpSpPr>
            <a:xfrm rot="420615">
              <a:off x="10790360" y="5879551"/>
              <a:ext cx="63035" cy="51801"/>
              <a:chOff x="11032810" y="5770206"/>
              <a:chExt cx="63035" cy="51801"/>
            </a:xfrm>
          </p:grpSpPr>
          <p:sp>
            <p:nvSpPr>
              <p:cNvPr id="41" name="Forme libre : forme 40">
                <a:extLst>
                  <a:ext uri="{FF2B5EF4-FFF2-40B4-BE49-F238E27FC236}">
                    <a16:creationId xmlns:a16="http://schemas.microsoft.com/office/drawing/2014/main" id="{06096B1F-225E-DF42-0804-63EDFDF46E01}"/>
                  </a:ext>
                </a:extLst>
              </p:cNvPr>
              <p:cNvSpPr/>
              <p:nvPr/>
            </p:nvSpPr>
            <p:spPr>
              <a:xfrm>
                <a:off x="11032810" y="5770206"/>
                <a:ext cx="63035" cy="51801"/>
              </a:xfrm>
              <a:custGeom>
                <a:avLst/>
                <a:gdLst>
                  <a:gd name="connsiteX0" fmla="*/ 62350 w 63035"/>
                  <a:gd name="connsiteY0" fmla="*/ 17416 h 51801"/>
                  <a:gd name="connsiteX1" fmla="*/ 62891 w 63035"/>
                  <a:gd name="connsiteY1" fmla="*/ 8354 h 51801"/>
                  <a:gd name="connsiteX2" fmla="*/ 58213 w 63035"/>
                  <a:gd name="connsiteY2" fmla="*/ 917 h 51801"/>
                  <a:gd name="connsiteX3" fmla="*/ 47575 w 63035"/>
                  <a:gd name="connsiteY3" fmla="*/ 1213 h 51801"/>
                  <a:gd name="connsiteX4" fmla="*/ 15760 w 63035"/>
                  <a:gd name="connsiteY4" fmla="*/ 12294 h 51801"/>
                  <a:gd name="connsiteX5" fmla="*/ 5368 w 63035"/>
                  <a:gd name="connsiteY5" fmla="*/ 17859 h 51801"/>
                  <a:gd name="connsiteX6" fmla="*/ 0 w 63035"/>
                  <a:gd name="connsiteY6" fmla="*/ 27955 h 51801"/>
                  <a:gd name="connsiteX7" fmla="*/ 837 w 63035"/>
                  <a:gd name="connsiteY7" fmla="*/ 32634 h 51801"/>
                  <a:gd name="connsiteX8" fmla="*/ 5861 w 63035"/>
                  <a:gd name="connsiteY8" fmla="*/ 40957 h 51801"/>
                  <a:gd name="connsiteX9" fmla="*/ 14972 w 63035"/>
                  <a:gd name="connsiteY9" fmla="*/ 43518 h 51801"/>
                  <a:gd name="connsiteX10" fmla="*/ 21522 w 63035"/>
                  <a:gd name="connsiteY10" fmla="*/ 38938 h 51801"/>
                  <a:gd name="connsiteX11" fmla="*/ 28466 w 63035"/>
                  <a:gd name="connsiteY11" fmla="*/ 25690 h 51801"/>
                  <a:gd name="connsiteX12" fmla="*/ 32406 w 63035"/>
                  <a:gd name="connsiteY12" fmla="*/ 19386 h 51801"/>
                  <a:gd name="connsiteX13" fmla="*/ 36789 w 63035"/>
                  <a:gd name="connsiteY13" fmla="*/ 21307 h 51801"/>
                  <a:gd name="connsiteX14" fmla="*/ 37971 w 63035"/>
                  <a:gd name="connsiteY14" fmla="*/ 26182 h 51801"/>
                  <a:gd name="connsiteX15" fmla="*/ 36642 w 63035"/>
                  <a:gd name="connsiteY15" fmla="*/ 32388 h 51801"/>
                  <a:gd name="connsiteX16" fmla="*/ 33884 w 63035"/>
                  <a:gd name="connsiteY16" fmla="*/ 37953 h 51801"/>
                  <a:gd name="connsiteX17" fmla="*/ 32702 w 63035"/>
                  <a:gd name="connsiteY17" fmla="*/ 46867 h 51801"/>
                  <a:gd name="connsiteX18" fmla="*/ 33490 w 63035"/>
                  <a:gd name="connsiteY18" fmla="*/ 48985 h 51801"/>
                  <a:gd name="connsiteX19" fmla="*/ 35312 w 63035"/>
                  <a:gd name="connsiteY19" fmla="*/ 49920 h 51801"/>
                  <a:gd name="connsiteX20" fmla="*/ 58902 w 63035"/>
                  <a:gd name="connsiteY20" fmla="*/ 47950 h 51801"/>
                  <a:gd name="connsiteX21" fmla="*/ 60232 w 63035"/>
                  <a:gd name="connsiteY21" fmla="*/ 33766 h 51801"/>
                  <a:gd name="connsiteX22" fmla="*/ 62251 w 63035"/>
                  <a:gd name="connsiteY22" fmla="*/ 17416 h 5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35" h="51801">
                    <a:moveTo>
                      <a:pt x="62350" y="17416"/>
                    </a:moveTo>
                    <a:cubicBezTo>
                      <a:pt x="62793" y="14411"/>
                      <a:pt x="63285" y="11358"/>
                      <a:pt x="62891" y="8354"/>
                    </a:cubicBezTo>
                    <a:cubicBezTo>
                      <a:pt x="62448" y="5350"/>
                      <a:pt x="60922" y="2345"/>
                      <a:pt x="58213" y="917"/>
                    </a:cubicBezTo>
                    <a:cubicBezTo>
                      <a:pt x="55012" y="-757"/>
                      <a:pt x="51072" y="179"/>
                      <a:pt x="47575" y="1213"/>
                    </a:cubicBezTo>
                    <a:cubicBezTo>
                      <a:pt x="36789" y="4414"/>
                      <a:pt x="26201" y="8108"/>
                      <a:pt x="15760" y="12294"/>
                    </a:cubicBezTo>
                    <a:cubicBezTo>
                      <a:pt x="12115" y="13771"/>
                      <a:pt x="8421" y="15347"/>
                      <a:pt x="5368" y="17859"/>
                    </a:cubicBezTo>
                    <a:cubicBezTo>
                      <a:pt x="2364" y="20371"/>
                      <a:pt x="49" y="24015"/>
                      <a:pt x="0" y="27955"/>
                    </a:cubicBezTo>
                    <a:cubicBezTo>
                      <a:pt x="0" y="29531"/>
                      <a:pt x="345" y="31107"/>
                      <a:pt x="837" y="32634"/>
                    </a:cubicBezTo>
                    <a:cubicBezTo>
                      <a:pt x="1822" y="35737"/>
                      <a:pt x="3398" y="38790"/>
                      <a:pt x="5861" y="40957"/>
                    </a:cubicBezTo>
                    <a:cubicBezTo>
                      <a:pt x="8323" y="43124"/>
                      <a:pt x="11771" y="44306"/>
                      <a:pt x="14972" y="43518"/>
                    </a:cubicBezTo>
                    <a:cubicBezTo>
                      <a:pt x="17582" y="42878"/>
                      <a:pt x="19749" y="41006"/>
                      <a:pt x="21522" y="38938"/>
                    </a:cubicBezTo>
                    <a:cubicBezTo>
                      <a:pt x="24822" y="35146"/>
                      <a:pt x="27235" y="30565"/>
                      <a:pt x="28466" y="25690"/>
                    </a:cubicBezTo>
                    <a:cubicBezTo>
                      <a:pt x="29106" y="23178"/>
                      <a:pt x="29894" y="20075"/>
                      <a:pt x="32406" y="19386"/>
                    </a:cubicBezTo>
                    <a:cubicBezTo>
                      <a:pt x="34031" y="18943"/>
                      <a:pt x="35804" y="19878"/>
                      <a:pt x="36789" y="21307"/>
                    </a:cubicBezTo>
                    <a:cubicBezTo>
                      <a:pt x="37725" y="22685"/>
                      <a:pt x="38020" y="24459"/>
                      <a:pt x="37971" y="26182"/>
                    </a:cubicBezTo>
                    <a:cubicBezTo>
                      <a:pt x="37971" y="28300"/>
                      <a:pt x="37479" y="30418"/>
                      <a:pt x="36642" y="32388"/>
                    </a:cubicBezTo>
                    <a:cubicBezTo>
                      <a:pt x="35853" y="34308"/>
                      <a:pt x="34672" y="36032"/>
                      <a:pt x="33884" y="37953"/>
                    </a:cubicBezTo>
                    <a:cubicBezTo>
                      <a:pt x="32702" y="40760"/>
                      <a:pt x="32308" y="43863"/>
                      <a:pt x="32702" y="46867"/>
                    </a:cubicBezTo>
                    <a:cubicBezTo>
                      <a:pt x="32800" y="47606"/>
                      <a:pt x="32997" y="48394"/>
                      <a:pt x="33490" y="48985"/>
                    </a:cubicBezTo>
                    <a:cubicBezTo>
                      <a:pt x="33982" y="49477"/>
                      <a:pt x="34672" y="49724"/>
                      <a:pt x="35312" y="49920"/>
                    </a:cubicBezTo>
                    <a:cubicBezTo>
                      <a:pt x="40532" y="51496"/>
                      <a:pt x="55455" y="54008"/>
                      <a:pt x="58902" y="47950"/>
                    </a:cubicBezTo>
                    <a:cubicBezTo>
                      <a:pt x="60823" y="44601"/>
                      <a:pt x="59887" y="37608"/>
                      <a:pt x="60232" y="33766"/>
                    </a:cubicBezTo>
                    <a:cubicBezTo>
                      <a:pt x="60774" y="28300"/>
                      <a:pt x="61414" y="22833"/>
                      <a:pt x="62251" y="17416"/>
                    </a:cubicBezTo>
                    <a:close/>
                  </a:path>
                </a:pathLst>
              </a:custGeom>
              <a:solidFill>
                <a:srgbClr val="C6C6C6"/>
              </a:solidFill>
              <a:ln w="4915" cap="flat">
                <a:noFill/>
                <a:prstDash val="solid"/>
                <a:miter/>
              </a:ln>
            </p:spPr>
            <p:txBody>
              <a:bodyPr rtlCol="0" anchor="ctr"/>
              <a:lstStyle/>
              <a:p>
                <a:endParaRPr lang="fr-FR"/>
              </a:p>
            </p:txBody>
          </p:sp>
          <p:sp>
            <p:nvSpPr>
              <p:cNvPr id="43" name="Forme libre : forme 42">
                <a:extLst>
                  <a:ext uri="{FF2B5EF4-FFF2-40B4-BE49-F238E27FC236}">
                    <a16:creationId xmlns:a16="http://schemas.microsoft.com/office/drawing/2014/main" id="{46F6310E-35F1-077B-BFED-3A107940C494}"/>
                  </a:ext>
                </a:extLst>
              </p:cNvPr>
              <p:cNvSpPr/>
              <p:nvPr/>
            </p:nvSpPr>
            <p:spPr>
              <a:xfrm>
                <a:off x="11032810" y="5770206"/>
                <a:ext cx="63035" cy="51801"/>
              </a:xfrm>
              <a:custGeom>
                <a:avLst/>
                <a:gdLst>
                  <a:gd name="connsiteX0" fmla="*/ 62350 w 63035"/>
                  <a:gd name="connsiteY0" fmla="*/ 17416 h 51801"/>
                  <a:gd name="connsiteX1" fmla="*/ 62891 w 63035"/>
                  <a:gd name="connsiteY1" fmla="*/ 8354 h 51801"/>
                  <a:gd name="connsiteX2" fmla="*/ 58213 w 63035"/>
                  <a:gd name="connsiteY2" fmla="*/ 917 h 51801"/>
                  <a:gd name="connsiteX3" fmla="*/ 47575 w 63035"/>
                  <a:gd name="connsiteY3" fmla="*/ 1213 h 51801"/>
                  <a:gd name="connsiteX4" fmla="*/ 15760 w 63035"/>
                  <a:gd name="connsiteY4" fmla="*/ 12294 h 51801"/>
                  <a:gd name="connsiteX5" fmla="*/ 5368 w 63035"/>
                  <a:gd name="connsiteY5" fmla="*/ 17859 h 51801"/>
                  <a:gd name="connsiteX6" fmla="*/ 0 w 63035"/>
                  <a:gd name="connsiteY6" fmla="*/ 27955 h 51801"/>
                  <a:gd name="connsiteX7" fmla="*/ 837 w 63035"/>
                  <a:gd name="connsiteY7" fmla="*/ 32634 h 51801"/>
                  <a:gd name="connsiteX8" fmla="*/ 5861 w 63035"/>
                  <a:gd name="connsiteY8" fmla="*/ 40957 h 51801"/>
                  <a:gd name="connsiteX9" fmla="*/ 14972 w 63035"/>
                  <a:gd name="connsiteY9" fmla="*/ 43518 h 51801"/>
                  <a:gd name="connsiteX10" fmla="*/ 21522 w 63035"/>
                  <a:gd name="connsiteY10" fmla="*/ 38938 h 51801"/>
                  <a:gd name="connsiteX11" fmla="*/ 28466 w 63035"/>
                  <a:gd name="connsiteY11" fmla="*/ 25690 h 51801"/>
                  <a:gd name="connsiteX12" fmla="*/ 32406 w 63035"/>
                  <a:gd name="connsiteY12" fmla="*/ 19386 h 51801"/>
                  <a:gd name="connsiteX13" fmla="*/ 36789 w 63035"/>
                  <a:gd name="connsiteY13" fmla="*/ 21307 h 51801"/>
                  <a:gd name="connsiteX14" fmla="*/ 37971 w 63035"/>
                  <a:gd name="connsiteY14" fmla="*/ 26182 h 51801"/>
                  <a:gd name="connsiteX15" fmla="*/ 36642 w 63035"/>
                  <a:gd name="connsiteY15" fmla="*/ 32388 h 51801"/>
                  <a:gd name="connsiteX16" fmla="*/ 33884 w 63035"/>
                  <a:gd name="connsiteY16" fmla="*/ 37953 h 51801"/>
                  <a:gd name="connsiteX17" fmla="*/ 32702 w 63035"/>
                  <a:gd name="connsiteY17" fmla="*/ 46867 h 51801"/>
                  <a:gd name="connsiteX18" fmla="*/ 33490 w 63035"/>
                  <a:gd name="connsiteY18" fmla="*/ 48985 h 51801"/>
                  <a:gd name="connsiteX19" fmla="*/ 35312 w 63035"/>
                  <a:gd name="connsiteY19" fmla="*/ 49920 h 51801"/>
                  <a:gd name="connsiteX20" fmla="*/ 58902 w 63035"/>
                  <a:gd name="connsiteY20" fmla="*/ 47950 h 51801"/>
                  <a:gd name="connsiteX21" fmla="*/ 60232 w 63035"/>
                  <a:gd name="connsiteY21" fmla="*/ 33766 h 51801"/>
                  <a:gd name="connsiteX22" fmla="*/ 62251 w 63035"/>
                  <a:gd name="connsiteY22" fmla="*/ 17416 h 5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035" h="51801">
                    <a:moveTo>
                      <a:pt x="62350" y="17416"/>
                    </a:moveTo>
                    <a:cubicBezTo>
                      <a:pt x="62793" y="14411"/>
                      <a:pt x="63285" y="11358"/>
                      <a:pt x="62891" y="8354"/>
                    </a:cubicBezTo>
                    <a:cubicBezTo>
                      <a:pt x="62448" y="5350"/>
                      <a:pt x="60922" y="2345"/>
                      <a:pt x="58213" y="917"/>
                    </a:cubicBezTo>
                    <a:cubicBezTo>
                      <a:pt x="55012" y="-757"/>
                      <a:pt x="51072" y="179"/>
                      <a:pt x="47575" y="1213"/>
                    </a:cubicBezTo>
                    <a:cubicBezTo>
                      <a:pt x="36789" y="4414"/>
                      <a:pt x="26201" y="8108"/>
                      <a:pt x="15760" y="12294"/>
                    </a:cubicBezTo>
                    <a:cubicBezTo>
                      <a:pt x="12115" y="13771"/>
                      <a:pt x="8421" y="15347"/>
                      <a:pt x="5368" y="17859"/>
                    </a:cubicBezTo>
                    <a:cubicBezTo>
                      <a:pt x="2364" y="20371"/>
                      <a:pt x="49" y="24015"/>
                      <a:pt x="0" y="27955"/>
                    </a:cubicBezTo>
                    <a:cubicBezTo>
                      <a:pt x="0" y="29531"/>
                      <a:pt x="345" y="31107"/>
                      <a:pt x="837" y="32634"/>
                    </a:cubicBezTo>
                    <a:cubicBezTo>
                      <a:pt x="1822" y="35737"/>
                      <a:pt x="3398" y="38790"/>
                      <a:pt x="5861" y="40957"/>
                    </a:cubicBezTo>
                    <a:cubicBezTo>
                      <a:pt x="8323" y="43124"/>
                      <a:pt x="11771" y="44306"/>
                      <a:pt x="14972" y="43518"/>
                    </a:cubicBezTo>
                    <a:cubicBezTo>
                      <a:pt x="17582" y="42878"/>
                      <a:pt x="19749" y="41006"/>
                      <a:pt x="21522" y="38938"/>
                    </a:cubicBezTo>
                    <a:cubicBezTo>
                      <a:pt x="24822" y="35146"/>
                      <a:pt x="27235" y="30565"/>
                      <a:pt x="28466" y="25690"/>
                    </a:cubicBezTo>
                    <a:cubicBezTo>
                      <a:pt x="29106" y="23178"/>
                      <a:pt x="29894" y="20075"/>
                      <a:pt x="32406" y="19386"/>
                    </a:cubicBezTo>
                    <a:cubicBezTo>
                      <a:pt x="34031" y="18943"/>
                      <a:pt x="35804" y="19878"/>
                      <a:pt x="36789" y="21307"/>
                    </a:cubicBezTo>
                    <a:cubicBezTo>
                      <a:pt x="37725" y="22685"/>
                      <a:pt x="38020" y="24459"/>
                      <a:pt x="37971" y="26182"/>
                    </a:cubicBezTo>
                    <a:cubicBezTo>
                      <a:pt x="37971" y="28300"/>
                      <a:pt x="37479" y="30418"/>
                      <a:pt x="36642" y="32388"/>
                    </a:cubicBezTo>
                    <a:cubicBezTo>
                      <a:pt x="35853" y="34308"/>
                      <a:pt x="34672" y="36032"/>
                      <a:pt x="33884" y="37953"/>
                    </a:cubicBezTo>
                    <a:cubicBezTo>
                      <a:pt x="32702" y="40760"/>
                      <a:pt x="32308" y="43863"/>
                      <a:pt x="32702" y="46867"/>
                    </a:cubicBezTo>
                    <a:cubicBezTo>
                      <a:pt x="32800" y="47606"/>
                      <a:pt x="32997" y="48394"/>
                      <a:pt x="33490" y="48985"/>
                    </a:cubicBezTo>
                    <a:cubicBezTo>
                      <a:pt x="33982" y="49477"/>
                      <a:pt x="34672" y="49724"/>
                      <a:pt x="35312" y="49920"/>
                    </a:cubicBezTo>
                    <a:cubicBezTo>
                      <a:pt x="40532" y="51496"/>
                      <a:pt x="55455" y="54008"/>
                      <a:pt x="58902" y="47950"/>
                    </a:cubicBezTo>
                    <a:cubicBezTo>
                      <a:pt x="60823" y="44601"/>
                      <a:pt x="59887" y="37608"/>
                      <a:pt x="60232" y="33766"/>
                    </a:cubicBezTo>
                    <a:cubicBezTo>
                      <a:pt x="60774" y="28300"/>
                      <a:pt x="61414" y="22833"/>
                      <a:pt x="62251" y="17416"/>
                    </a:cubicBezTo>
                    <a:close/>
                  </a:path>
                </a:pathLst>
              </a:custGeom>
              <a:noFill/>
              <a:ln w="4915" cap="flat">
                <a:solidFill>
                  <a:srgbClr val="FFFFFF"/>
                </a:solidFill>
                <a:prstDash val="solid"/>
                <a:miter/>
              </a:ln>
            </p:spPr>
            <p:txBody>
              <a:bodyPr rtlCol="0" anchor="ctr"/>
              <a:lstStyle/>
              <a:p>
                <a:endParaRPr lang="fr-FR"/>
              </a:p>
            </p:txBody>
          </p:sp>
        </p:grpSp>
        <p:grpSp>
          <p:nvGrpSpPr>
            <p:cNvPr id="45" name="Graphique 5">
              <a:extLst>
                <a:ext uri="{FF2B5EF4-FFF2-40B4-BE49-F238E27FC236}">
                  <a16:creationId xmlns:a16="http://schemas.microsoft.com/office/drawing/2014/main" id="{586A60E3-08D5-8A2E-D8CD-3A382EDAD5AE}"/>
                </a:ext>
              </a:extLst>
            </p:cNvPr>
            <p:cNvGrpSpPr/>
            <p:nvPr/>
          </p:nvGrpSpPr>
          <p:grpSpPr>
            <a:xfrm rot="420615">
              <a:off x="10717926" y="5792097"/>
              <a:ext cx="46343" cy="35678"/>
              <a:chOff x="10949323" y="5693325"/>
              <a:chExt cx="46343" cy="35678"/>
            </a:xfrm>
          </p:grpSpPr>
          <p:sp>
            <p:nvSpPr>
              <p:cNvPr id="47" name="Forme libre : forme 46">
                <a:extLst>
                  <a:ext uri="{FF2B5EF4-FFF2-40B4-BE49-F238E27FC236}">
                    <a16:creationId xmlns:a16="http://schemas.microsoft.com/office/drawing/2014/main" id="{80873629-07A2-63D3-7A07-3B3DE4675A02}"/>
                  </a:ext>
                </a:extLst>
              </p:cNvPr>
              <p:cNvSpPr/>
              <p:nvPr/>
            </p:nvSpPr>
            <p:spPr>
              <a:xfrm>
                <a:off x="10949323" y="5693325"/>
                <a:ext cx="46343" cy="35678"/>
              </a:xfrm>
              <a:custGeom>
                <a:avLst/>
                <a:gdLst>
                  <a:gd name="connsiteX0" fmla="*/ 39162 w 46343"/>
                  <a:gd name="connsiteY0" fmla="*/ 18748 h 35678"/>
                  <a:gd name="connsiteX1" fmla="*/ 45220 w 46343"/>
                  <a:gd name="connsiteY1" fmla="*/ 10868 h 35678"/>
                  <a:gd name="connsiteX2" fmla="*/ 44382 w 46343"/>
                  <a:gd name="connsiteY2" fmla="*/ 1658 h 35678"/>
                  <a:gd name="connsiteX3" fmla="*/ 36896 w 46343"/>
                  <a:gd name="connsiteY3" fmla="*/ 1117 h 35678"/>
                  <a:gd name="connsiteX4" fmla="*/ 30543 w 46343"/>
                  <a:gd name="connsiteY4" fmla="*/ 5746 h 35678"/>
                  <a:gd name="connsiteX5" fmla="*/ 28918 w 46343"/>
                  <a:gd name="connsiteY5" fmla="*/ 6682 h 35678"/>
                  <a:gd name="connsiteX6" fmla="*/ 25323 w 46343"/>
                  <a:gd name="connsiteY6" fmla="*/ 3234 h 35678"/>
                  <a:gd name="connsiteX7" fmla="*/ 12764 w 46343"/>
                  <a:gd name="connsiteY7" fmla="*/ 969 h 35678"/>
                  <a:gd name="connsiteX8" fmla="*/ 3308 w 46343"/>
                  <a:gd name="connsiteY8" fmla="*/ 7223 h 35678"/>
                  <a:gd name="connsiteX9" fmla="*/ 156 w 46343"/>
                  <a:gd name="connsiteY9" fmla="*/ 17911 h 35678"/>
                  <a:gd name="connsiteX10" fmla="*/ 8726 w 46343"/>
                  <a:gd name="connsiteY10" fmla="*/ 29386 h 35678"/>
                  <a:gd name="connsiteX11" fmla="*/ 24387 w 46343"/>
                  <a:gd name="connsiteY11" fmla="*/ 35641 h 35678"/>
                  <a:gd name="connsiteX12" fmla="*/ 39063 w 46343"/>
                  <a:gd name="connsiteY12" fmla="*/ 18797 h 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3" h="35678">
                    <a:moveTo>
                      <a:pt x="39162" y="18748"/>
                    </a:moveTo>
                    <a:cubicBezTo>
                      <a:pt x="41132" y="16039"/>
                      <a:pt x="43693" y="13823"/>
                      <a:pt x="45220" y="10868"/>
                    </a:cubicBezTo>
                    <a:cubicBezTo>
                      <a:pt x="46746" y="7913"/>
                      <a:pt x="46943" y="3825"/>
                      <a:pt x="44382" y="1658"/>
                    </a:cubicBezTo>
                    <a:cubicBezTo>
                      <a:pt x="42363" y="-65"/>
                      <a:pt x="39310" y="33"/>
                      <a:pt x="36896" y="1117"/>
                    </a:cubicBezTo>
                    <a:cubicBezTo>
                      <a:pt x="34483" y="2200"/>
                      <a:pt x="32562" y="4072"/>
                      <a:pt x="30543" y="5746"/>
                    </a:cubicBezTo>
                    <a:cubicBezTo>
                      <a:pt x="30051" y="6140"/>
                      <a:pt x="29558" y="6583"/>
                      <a:pt x="28918" y="6682"/>
                    </a:cubicBezTo>
                    <a:cubicBezTo>
                      <a:pt x="27145" y="6928"/>
                      <a:pt x="26308" y="4712"/>
                      <a:pt x="25323" y="3234"/>
                    </a:cubicBezTo>
                    <a:cubicBezTo>
                      <a:pt x="22811" y="-607"/>
                      <a:pt x="17098" y="-558"/>
                      <a:pt x="12764" y="969"/>
                    </a:cubicBezTo>
                    <a:cubicBezTo>
                      <a:pt x="9169" y="2250"/>
                      <a:pt x="5721" y="4269"/>
                      <a:pt x="3308" y="7223"/>
                    </a:cubicBezTo>
                    <a:cubicBezTo>
                      <a:pt x="895" y="10179"/>
                      <a:pt x="-484" y="14119"/>
                      <a:pt x="156" y="17911"/>
                    </a:cubicBezTo>
                    <a:cubicBezTo>
                      <a:pt x="944" y="22737"/>
                      <a:pt x="4737" y="26529"/>
                      <a:pt x="8726" y="29386"/>
                    </a:cubicBezTo>
                    <a:cubicBezTo>
                      <a:pt x="13355" y="32686"/>
                      <a:pt x="18723" y="35296"/>
                      <a:pt x="24387" y="35641"/>
                    </a:cubicBezTo>
                    <a:cubicBezTo>
                      <a:pt x="36305" y="36379"/>
                      <a:pt x="33646" y="26135"/>
                      <a:pt x="39063" y="18797"/>
                    </a:cubicBezTo>
                    <a:close/>
                  </a:path>
                </a:pathLst>
              </a:custGeom>
              <a:solidFill>
                <a:srgbClr val="C6C6C6"/>
              </a:solidFill>
              <a:ln w="491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40AFFF56-891A-C812-DCAB-DFDF7B11FBA3}"/>
                  </a:ext>
                </a:extLst>
              </p:cNvPr>
              <p:cNvSpPr/>
              <p:nvPr/>
            </p:nvSpPr>
            <p:spPr>
              <a:xfrm>
                <a:off x="10949323" y="5693325"/>
                <a:ext cx="46343" cy="35678"/>
              </a:xfrm>
              <a:custGeom>
                <a:avLst/>
                <a:gdLst>
                  <a:gd name="connsiteX0" fmla="*/ 39162 w 46343"/>
                  <a:gd name="connsiteY0" fmla="*/ 18748 h 35678"/>
                  <a:gd name="connsiteX1" fmla="*/ 45220 w 46343"/>
                  <a:gd name="connsiteY1" fmla="*/ 10868 h 35678"/>
                  <a:gd name="connsiteX2" fmla="*/ 44382 w 46343"/>
                  <a:gd name="connsiteY2" fmla="*/ 1658 h 35678"/>
                  <a:gd name="connsiteX3" fmla="*/ 36896 w 46343"/>
                  <a:gd name="connsiteY3" fmla="*/ 1117 h 35678"/>
                  <a:gd name="connsiteX4" fmla="*/ 30543 w 46343"/>
                  <a:gd name="connsiteY4" fmla="*/ 5746 h 35678"/>
                  <a:gd name="connsiteX5" fmla="*/ 28918 w 46343"/>
                  <a:gd name="connsiteY5" fmla="*/ 6682 h 35678"/>
                  <a:gd name="connsiteX6" fmla="*/ 25323 w 46343"/>
                  <a:gd name="connsiteY6" fmla="*/ 3234 h 35678"/>
                  <a:gd name="connsiteX7" fmla="*/ 12764 w 46343"/>
                  <a:gd name="connsiteY7" fmla="*/ 969 h 35678"/>
                  <a:gd name="connsiteX8" fmla="*/ 3308 w 46343"/>
                  <a:gd name="connsiteY8" fmla="*/ 7223 h 35678"/>
                  <a:gd name="connsiteX9" fmla="*/ 156 w 46343"/>
                  <a:gd name="connsiteY9" fmla="*/ 17911 h 35678"/>
                  <a:gd name="connsiteX10" fmla="*/ 8726 w 46343"/>
                  <a:gd name="connsiteY10" fmla="*/ 29386 h 35678"/>
                  <a:gd name="connsiteX11" fmla="*/ 24387 w 46343"/>
                  <a:gd name="connsiteY11" fmla="*/ 35641 h 35678"/>
                  <a:gd name="connsiteX12" fmla="*/ 39063 w 46343"/>
                  <a:gd name="connsiteY12" fmla="*/ 18797 h 3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43" h="35678">
                    <a:moveTo>
                      <a:pt x="39162" y="18748"/>
                    </a:moveTo>
                    <a:cubicBezTo>
                      <a:pt x="41132" y="16039"/>
                      <a:pt x="43693" y="13823"/>
                      <a:pt x="45220" y="10868"/>
                    </a:cubicBezTo>
                    <a:cubicBezTo>
                      <a:pt x="46746" y="7913"/>
                      <a:pt x="46943" y="3825"/>
                      <a:pt x="44382" y="1658"/>
                    </a:cubicBezTo>
                    <a:cubicBezTo>
                      <a:pt x="42363" y="-65"/>
                      <a:pt x="39310" y="33"/>
                      <a:pt x="36896" y="1117"/>
                    </a:cubicBezTo>
                    <a:cubicBezTo>
                      <a:pt x="34483" y="2200"/>
                      <a:pt x="32562" y="4072"/>
                      <a:pt x="30543" y="5746"/>
                    </a:cubicBezTo>
                    <a:cubicBezTo>
                      <a:pt x="30051" y="6140"/>
                      <a:pt x="29558" y="6583"/>
                      <a:pt x="28918" y="6682"/>
                    </a:cubicBezTo>
                    <a:cubicBezTo>
                      <a:pt x="27145" y="6928"/>
                      <a:pt x="26308" y="4712"/>
                      <a:pt x="25323" y="3234"/>
                    </a:cubicBezTo>
                    <a:cubicBezTo>
                      <a:pt x="22811" y="-607"/>
                      <a:pt x="17098" y="-558"/>
                      <a:pt x="12764" y="969"/>
                    </a:cubicBezTo>
                    <a:cubicBezTo>
                      <a:pt x="9169" y="2250"/>
                      <a:pt x="5721" y="4269"/>
                      <a:pt x="3308" y="7223"/>
                    </a:cubicBezTo>
                    <a:cubicBezTo>
                      <a:pt x="895" y="10179"/>
                      <a:pt x="-484" y="14119"/>
                      <a:pt x="156" y="17911"/>
                    </a:cubicBezTo>
                    <a:cubicBezTo>
                      <a:pt x="944" y="22737"/>
                      <a:pt x="4737" y="26529"/>
                      <a:pt x="8726" y="29386"/>
                    </a:cubicBezTo>
                    <a:cubicBezTo>
                      <a:pt x="13355" y="32686"/>
                      <a:pt x="18723" y="35296"/>
                      <a:pt x="24387" y="35641"/>
                    </a:cubicBezTo>
                    <a:cubicBezTo>
                      <a:pt x="36305" y="36379"/>
                      <a:pt x="33646" y="26135"/>
                      <a:pt x="39063" y="18797"/>
                    </a:cubicBezTo>
                    <a:close/>
                  </a:path>
                </a:pathLst>
              </a:custGeom>
              <a:noFill/>
              <a:ln w="4915" cap="flat">
                <a:solidFill>
                  <a:srgbClr val="FFFFFF"/>
                </a:solidFill>
                <a:prstDash val="solid"/>
                <a:miter/>
              </a:ln>
            </p:spPr>
            <p:txBody>
              <a:bodyPr rtlCol="0" anchor="ctr"/>
              <a:lstStyle/>
              <a:p>
                <a:endParaRPr lang="fr-FR"/>
              </a:p>
            </p:txBody>
          </p:sp>
        </p:grpSp>
        <p:grpSp>
          <p:nvGrpSpPr>
            <p:cNvPr id="49" name="Graphique 5">
              <a:extLst>
                <a:ext uri="{FF2B5EF4-FFF2-40B4-BE49-F238E27FC236}">
                  <a16:creationId xmlns:a16="http://schemas.microsoft.com/office/drawing/2014/main" id="{13C4F8B1-F634-901B-8F32-CFB5DA75AC60}"/>
                </a:ext>
              </a:extLst>
            </p:cNvPr>
            <p:cNvGrpSpPr/>
            <p:nvPr/>
          </p:nvGrpSpPr>
          <p:grpSpPr>
            <a:xfrm rot="420615">
              <a:off x="10780033" y="5767224"/>
              <a:ext cx="35945" cy="18376"/>
              <a:chOff x="11006913" y="5661758"/>
              <a:chExt cx="35945" cy="18376"/>
            </a:xfrm>
          </p:grpSpPr>
          <p:sp>
            <p:nvSpPr>
              <p:cNvPr id="50" name="Forme libre : forme 49">
                <a:extLst>
                  <a:ext uri="{FF2B5EF4-FFF2-40B4-BE49-F238E27FC236}">
                    <a16:creationId xmlns:a16="http://schemas.microsoft.com/office/drawing/2014/main" id="{5EB95D0E-7A4E-E723-3AF9-A530621A6C39}"/>
                  </a:ext>
                </a:extLst>
              </p:cNvPr>
              <p:cNvSpPr/>
              <p:nvPr/>
            </p:nvSpPr>
            <p:spPr>
              <a:xfrm>
                <a:off x="11006913" y="5661758"/>
                <a:ext cx="35945" cy="18376"/>
              </a:xfrm>
              <a:custGeom>
                <a:avLst/>
                <a:gdLst>
                  <a:gd name="connsiteX0" fmla="*/ 23483 w 35945"/>
                  <a:gd name="connsiteY0" fmla="*/ 18155 h 18376"/>
                  <a:gd name="connsiteX1" fmla="*/ 29640 w 35945"/>
                  <a:gd name="connsiteY1" fmla="*/ 16923 h 18376"/>
                  <a:gd name="connsiteX2" fmla="*/ 33432 w 35945"/>
                  <a:gd name="connsiteY2" fmla="*/ 13181 h 18376"/>
                  <a:gd name="connsiteX3" fmla="*/ 35894 w 35945"/>
                  <a:gd name="connsiteY3" fmla="*/ 7566 h 18376"/>
                  <a:gd name="connsiteX4" fmla="*/ 33875 w 35945"/>
                  <a:gd name="connsiteY4" fmla="*/ 2001 h 18376"/>
                  <a:gd name="connsiteX5" fmla="*/ 30280 w 35945"/>
                  <a:gd name="connsiteY5" fmla="*/ 573 h 18376"/>
                  <a:gd name="connsiteX6" fmla="*/ 22006 w 35945"/>
                  <a:gd name="connsiteY6" fmla="*/ 1016 h 18376"/>
                  <a:gd name="connsiteX7" fmla="*/ 19248 w 35945"/>
                  <a:gd name="connsiteY7" fmla="*/ 3380 h 18376"/>
                  <a:gd name="connsiteX8" fmla="*/ 10924 w 35945"/>
                  <a:gd name="connsiteY8" fmla="*/ 6433 h 18376"/>
                  <a:gd name="connsiteX9" fmla="*/ 3242 w 35945"/>
                  <a:gd name="connsiteY9" fmla="*/ 7467 h 18376"/>
                  <a:gd name="connsiteX10" fmla="*/ 484 w 35945"/>
                  <a:gd name="connsiteY10" fmla="*/ 13772 h 18376"/>
                  <a:gd name="connsiteX11" fmla="*/ 23532 w 35945"/>
                  <a:gd name="connsiteY11" fmla="*/ 18155 h 1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45" h="18376">
                    <a:moveTo>
                      <a:pt x="23483" y="18155"/>
                    </a:moveTo>
                    <a:cubicBezTo>
                      <a:pt x="25601" y="18106"/>
                      <a:pt x="27768" y="17908"/>
                      <a:pt x="29640" y="16923"/>
                    </a:cubicBezTo>
                    <a:cubicBezTo>
                      <a:pt x="31216" y="16037"/>
                      <a:pt x="32397" y="14658"/>
                      <a:pt x="33432" y="13181"/>
                    </a:cubicBezTo>
                    <a:cubicBezTo>
                      <a:pt x="34613" y="11506"/>
                      <a:pt x="35648" y="9585"/>
                      <a:pt x="35894" y="7566"/>
                    </a:cubicBezTo>
                    <a:cubicBezTo>
                      <a:pt x="36140" y="5498"/>
                      <a:pt x="35500" y="3281"/>
                      <a:pt x="33875" y="2001"/>
                    </a:cubicBezTo>
                    <a:cubicBezTo>
                      <a:pt x="32841" y="1213"/>
                      <a:pt x="31560" y="868"/>
                      <a:pt x="30280" y="573"/>
                    </a:cubicBezTo>
                    <a:cubicBezTo>
                      <a:pt x="27522" y="-68"/>
                      <a:pt x="24370" y="-462"/>
                      <a:pt x="22006" y="1016"/>
                    </a:cubicBezTo>
                    <a:cubicBezTo>
                      <a:pt x="20972" y="1656"/>
                      <a:pt x="20183" y="2592"/>
                      <a:pt x="19248" y="3380"/>
                    </a:cubicBezTo>
                    <a:cubicBezTo>
                      <a:pt x="16933" y="5300"/>
                      <a:pt x="13880" y="6187"/>
                      <a:pt x="10924" y="6433"/>
                    </a:cubicBezTo>
                    <a:cubicBezTo>
                      <a:pt x="8314" y="6630"/>
                      <a:pt x="5606" y="6433"/>
                      <a:pt x="3242" y="7467"/>
                    </a:cubicBezTo>
                    <a:cubicBezTo>
                      <a:pt x="878" y="8551"/>
                      <a:pt x="-895" y="11555"/>
                      <a:pt x="484" y="13772"/>
                    </a:cubicBezTo>
                    <a:cubicBezTo>
                      <a:pt x="4128" y="19484"/>
                      <a:pt x="18016" y="18352"/>
                      <a:pt x="23532" y="18155"/>
                    </a:cubicBezTo>
                    <a:close/>
                  </a:path>
                </a:pathLst>
              </a:custGeom>
              <a:solidFill>
                <a:srgbClr val="C6C6C6"/>
              </a:solidFill>
              <a:ln w="4915" cap="flat">
                <a:noFill/>
                <a:prstDash val="solid"/>
                <a:miter/>
              </a:ln>
            </p:spPr>
            <p:txBody>
              <a:bodyPr rtlCol="0" anchor="ctr"/>
              <a:lstStyle/>
              <a:p>
                <a:endParaRPr lang="fr-FR"/>
              </a:p>
            </p:txBody>
          </p:sp>
          <p:sp>
            <p:nvSpPr>
              <p:cNvPr id="51" name="Forme libre : forme 50">
                <a:extLst>
                  <a:ext uri="{FF2B5EF4-FFF2-40B4-BE49-F238E27FC236}">
                    <a16:creationId xmlns:a16="http://schemas.microsoft.com/office/drawing/2014/main" id="{7697F8DC-ED9C-1C8B-A7BF-B011A24D49C3}"/>
                  </a:ext>
                </a:extLst>
              </p:cNvPr>
              <p:cNvSpPr/>
              <p:nvPr/>
            </p:nvSpPr>
            <p:spPr>
              <a:xfrm>
                <a:off x="11006913" y="5661758"/>
                <a:ext cx="35945" cy="18376"/>
              </a:xfrm>
              <a:custGeom>
                <a:avLst/>
                <a:gdLst>
                  <a:gd name="connsiteX0" fmla="*/ 23483 w 35945"/>
                  <a:gd name="connsiteY0" fmla="*/ 18155 h 18376"/>
                  <a:gd name="connsiteX1" fmla="*/ 29640 w 35945"/>
                  <a:gd name="connsiteY1" fmla="*/ 16923 h 18376"/>
                  <a:gd name="connsiteX2" fmla="*/ 33432 w 35945"/>
                  <a:gd name="connsiteY2" fmla="*/ 13181 h 18376"/>
                  <a:gd name="connsiteX3" fmla="*/ 35894 w 35945"/>
                  <a:gd name="connsiteY3" fmla="*/ 7566 h 18376"/>
                  <a:gd name="connsiteX4" fmla="*/ 33875 w 35945"/>
                  <a:gd name="connsiteY4" fmla="*/ 2001 h 18376"/>
                  <a:gd name="connsiteX5" fmla="*/ 30280 w 35945"/>
                  <a:gd name="connsiteY5" fmla="*/ 573 h 18376"/>
                  <a:gd name="connsiteX6" fmla="*/ 22006 w 35945"/>
                  <a:gd name="connsiteY6" fmla="*/ 1016 h 18376"/>
                  <a:gd name="connsiteX7" fmla="*/ 19248 w 35945"/>
                  <a:gd name="connsiteY7" fmla="*/ 3380 h 18376"/>
                  <a:gd name="connsiteX8" fmla="*/ 10924 w 35945"/>
                  <a:gd name="connsiteY8" fmla="*/ 6433 h 18376"/>
                  <a:gd name="connsiteX9" fmla="*/ 3242 w 35945"/>
                  <a:gd name="connsiteY9" fmla="*/ 7467 h 18376"/>
                  <a:gd name="connsiteX10" fmla="*/ 484 w 35945"/>
                  <a:gd name="connsiteY10" fmla="*/ 13772 h 18376"/>
                  <a:gd name="connsiteX11" fmla="*/ 23532 w 35945"/>
                  <a:gd name="connsiteY11" fmla="*/ 18155 h 1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45" h="18376">
                    <a:moveTo>
                      <a:pt x="23483" y="18155"/>
                    </a:moveTo>
                    <a:cubicBezTo>
                      <a:pt x="25601" y="18106"/>
                      <a:pt x="27768" y="17908"/>
                      <a:pt x="29640" y="16923"/>
                    </a:cubicBezTo>
                    <a:cubicBezTo>
                      <a:pt x="31216" y="16037"/>
                      <a:pt x="32397" y="14658"/>
                      <a:pt x="33432" y="13181"/>
                    </a:cubicBezTo>
                    <a:cubicBezTo>
                      <a:pt x="34613" y="11506"/>
                      <a:pt x="35648" y="9585"/>
                      <a:pt x="35894" y="7566"/>
                    </a:cubicBezTo>
                    <a:cubicBezTo>
                      <a:pt x="36140" y="5498"/>
                      <a:pt x="35500" y="3281"/>
                      <a:pt x="33875" y="2001"/>
                    </a:cubicBezTo>
                    <a:cubicBezTo>
                      <a:pt x="32841" y="1213"/>
                      <a:pt x="31560" y="868"/>
                      <a:pt x="30280" y="573"/>
                    </a:cubicBezTo>
                    <a:cubicBezTo>
                      <a:pt x="27522" y="-68"/>
                      <a:pt x="24370" y="-462"/>
                      <a:pt x="22006" y="1016"/>
                    </a:cubicBezTo>
                    <a:cubicBezTo>
                      <a:pt x="20972" y="1656"/>
                      <a:pt x="20183" y="2592"/>
                      <a:pt x="19248" y="3380"/>
                    </a:cubicBezTo>
                    <a:cubicBezTo>
                      <a:pt x="16933" y="5300"/>
                      <a:pt x="13880" y="6187"/>
                      <a:pt x="10924" y="6433"/>
                    </a:cubicBezTo>
                    <a:cubicBezTo>
                      <a:pt x="8314" y="6630"/>
                      <a:pt x="5606" y="6433"/>
                      <a:pt x="3242" y="7467"/>
                    </a:cubicBezTo>
                    <a:cubicBezTo>
                      <a:pt x="878" y="8551"/>
                      <a:pt x="-895" y="11555"/>
                      <a:pt x="484" y="13772"/>
                    </a:cubicBezTo>
                    <a:cubicBezTo>
                      <a:pt x="4128" y="19484"/>
                      <a:pt x="18016" y="18352"/>
                      <a:pt x="23532" y="18155"/>
                    </a:cubicBezTo>
                    <a:close/>
                  </a:path>
                </a:pathLst>
              </a:custGeom>
              <a:noFill/>
              <a:ln w="4915" cap="flat">
                <a:solidFill>
                  <a:srgbClr val="FFFFFF"/>
                </a:solidFill>
                <a:prstDash val="solid"/>
                <a:miter/>
              </a:ln>
            </p:spPr>
            <p:txBody>
              <a:bodyPr rtlCol="0" anchor="ctr"/>
              <a:lstStyle/>
              <a:p>
                <a:endParaRPr lang="fr-FR"/>
              </a:p>
            </p:txBody>
          </p:sp>
        </p:grpSp>
        <p:grpSp>
          <p:nvGrpSpPr>
            <p:cNvPr id="55" name="Graphique 5">
              <a:extLst>
                <a:ext uri="{FF2B5EF4-FFF2-40B4-BE49-F238E27FC236}">
                  <a16:creationId xmlns:a16="http://schemas.microsoft.com/office/drawing/2014/main" id="{32625B91-A21C-7793-8533-968290B43A0D}"/>
                </a:ext>
              </a:extLst>
            </p:cNvPr>
            <p:cNvGrpSpPr/>
            <p:nvPr/>
          </p:nvGrpSpPr>
          <p:grpSpPr>
            <a:xfrm rot="420615">
              <a:off x="10769626" y="5740666"/>
              <a:ext cx="29578" cy="17370"/>
              <a:chOff x="10993305" y="5637061"/>
              <a:chExt cx="29578" cy="17370"/>
            </a:xfrm>
          </p:grpSpPr>
          <p:sp>
            <p:nvSpPr>
              <p:cNvPr id="56" name="Forme libre : forme 55">
                <a:extLst>
                  <a:ext uri="{FF2B5EF4-FFF2-40B4-BE49-F238E27FC236}">
                    <a16:creationId xmlns:a16="http://schemas.microsoft.com/office/drawing/2014/main" id="{CE55A31D-D754-C6F9-344D-7D084E743902}"/>
                  </a:ext>
                </a:extLst>
              </p:cNvPr>
              <p:cNvSpPr/>
              <p:nvPr/>
            </p:nvSpPr>
            <p:spPr>
              <a:xfrm>
                <a:off x="10993305" y="5637061"/>
                <a:ext cx="29578" cy="17370"/>
              </a:xfrm>
              <a:custGeom>
                <a:avLst/>
                <a:gdLst>
                  <a:gd name="connsiteX0" fmla="*/ 27734 w 29578"/>
                  <a:gd name="connsiteY0" fmla="*/ 16996 h 17370"/>
                  <a:gd name="connsiteX1" fmla="*/ 29261 w 29578"/>
                  <a:gd name="connsiteY1" fmla="*/ 13302 h 17370"/>
                  <a:gd name="connsiteX2" fmla="*/ 28473 w 29578"/>
                  <a:gd name="connsiteY2" fmla="*/ 7835 h 17370"/>
                  <a:gd name="connsiteX3" fmla="*/ 22021 w 29578"/>
                  <a:gd name="connsiteY3" fmla="*/ 6457 h 17370"/>
                  <a:gd name="connsiteX4" fmla="*/ 19805 w 29578"/>
                  <a:gd name="connsiteY4" fmla="*/ 842 h 17370"/>
                  <a:gd name="connsiteX5" fmla="*/ 13402 w 29578"/>
                  <a:gd name="connsiteY5" fmla="*/ 497 h 17370"/>
                  <a:gd name="connsiteX6" fmla="*/ 7591 w 29578"/>
                  <a:gd name="connsiteY6" fmla="*/ 3600 h 17370"/>
                  <a:gd name="connsiteX7" fmla="*/ 6015 w 29578"/>
                  <a:gd name="connsiteY7" fmla="*/ 9559 h 17370"/>
                  <a:gd name="connsiteX8" fmla="*/ 3109 w 29578"/>
                  <a:gd name="connsiteY8" fmla="*/ 9953 h 17370"/>
                  <a:gd name="connsiteX9" fmla="*/ 400 w 29578"/>
                  <a:gd name="connsiteY9" fmla="*/ 10938 h 17370"/>
                  <a:gd name="connsiteX10" fmla="*/ 6 w 29578"/>
                  <a:gd name="connsiteY10" fmla="*/ 11381 h 17370"/>
                  <a:gd name="connsiteX11" fmla="*/ 450 w 29578"/>
                  <a:gd name="connsiteY11" fmla="*/ 12071 h 17370"/>
                  <a:gd name="connsiteX12" fmla="*/ 12713 w 29578"/>
                  <a:gd name="connsiteY12" fmla="*/ 17340 h 17370"/>
                  <a:gd name="connsiteX13" fmla="*/ 27734 w 29578"/>
                  <a:gd name="connsiteY13" fmla="*/ 16996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78" h="17370">
                    <a:moveTo>
                      <a:pt x="27734" y="16996"/>
                    </a:moveTo>
                    <a:cubicBezTo>
                      <a:pt x="28423" y="15814"/>
                      <a:pt x="28916" y="14582"/>
                      <a:pt x="29261" y="13302"/>
                    </a:cubicBezTo>
                    <a:cubicBezTo>
                      <a:pt x="29753" y="11431"/>
                      <a:pt x="29802" y="9264"/>
                      <a:pt x="28473" y="7835"/>
                    </a:cubicBezTo>
                    <a:cubicBezTo>
                      <a:pt x="26946" y="6161"/>
                      <a:pt x="24286" y="6259"/>
                      <a:pt x="22021" y="6457"/>
                    </a:cubicBezTo>
                    <a:cubicBezTo>
                      <a:pt x="22858" y="4437"/>
                      <a:pt x="21676" y="1925"/>
                      <a:pt x="19805" y="842"/>
                    </a:cubicBezTo>
                    <a:cubicBezTo>
                      <a:pt x="17884" y="-242"/>
                      <a:pt x="15471" y="-192"/>
                      <a:pt x="13402" y="497"/>
                    </a:cubicBezTo>
                    <a:cubicBezTo>
                      <a:pt x="11284" y="1187"/>
                      <a:pt x="9462" y="2418"/>
                      <a:pt x="7591" y="3600"/>
                    </a:cubicBezTo>
                    <a:cubicBezTo>
                      <a:pt x="7985" y="5767"/>
                      <a:pt x="8034" y="8624"/>
                      <a:pt x="6015" y="9559"/>
                    </a:cubicBezTo>
                    <a:cubicBezTo>
                      <a:pt x="5128" y="10002"/>
                      <a:pt x="4094" y="9855"/>
                      <a:pt x="3109" y="9953"/>
                    </a:cubicBezTo>
                    <a:cubicBezTo>
                      <a:pt x="2124" y="10052"/>
                      <a:pt x="1188" y="10396"/>
                      <a:pt x="400" y="10938"/>
                    </a:cubicBezTo>
                    <a:cubicBezTo>
                      <a:pt x="253" y="11037"/>
                      <a:pt x="56" y="11184"/>
                      <a:pt x="6" y="11381"/>
                    </a:cubicBezTo>
                    <a:cubicBezTo>
                      <a:pt x="-43" y="11677"/>
                      <a:pt x="203" y="11923"/>
                      <a:pt x="450" y="12071"/>
                    </a:cubicBezTo>
                    <a:cubicBezTo>
                      <a:pt x="4291" y="15026"/>
                      <a:pt x="7788" y="17685"/>
                      <a:pt x="12713" y="17340"/>
                    </a:cubicBezTo>
                    <a:cubicBezTo>
                      <a:pt x="14584" y="17193"/>
                      <a:pt x="27438" y="17538"/>
                      <a:pt x="27734" y="16996"/>
                    </a:cubicBezTo>
                    <a:close/>
                  </a:path>
                </a:pathLst>
              </a:custGeom>
              <a:solidFill>
                <a:srgbClr val="C6C6C6"/>
              </a:solidFill>
              <a:ln w="491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F6C2313C-5829-9B83-6C23-D5B04C874A79}"/>
                  </a:ext>
                </a:extLst>
              </p:cNvPr>
              <p:cNvSpPr/>
              <p:nvPr/>
            </p:nvSpPr>
            <p:spPr>
              <a:xfrm>
                <a:off x="10993305" y="5637061"/>
                <a:ext cx="29578" cy="17370"/>
              </a:xfrm>
              <a:custGeom>
                <a:avLst/>
                <a:gdLst>
                  <a:gd name="connsiteX0" fmla="*/ 27734 w 29578"/>
                  <a:gd name="connsiteY0" fmla="*/ 16996 h 17370"/>
                  <a:gd name="connsiteX1" fmla="*/ 29261 w 29578"/>
                  <a:gd name="connsiteY1" fmla="*/ 13302 h 17370"/>
                  <a:gd name="connsiteX2" fmla="*/ 28473 w 29578"/>
                  <a:gd name="connsiteY2" fmla="*/ 7835 h 17370"/>
                  <a:gd name="connsiteX3" fmla="*/ 22021 w 29578"/>
                  <a:gd name="connsiteY3" fmla="*/ 6457 h 17370"/>
                  <a:gd name="connsiteX4" fmla="*/ 19805 w 29578"/>
                  <a:gd name="connsiteY4" fmla="*/ 842 h 17370"/>
                  <a:gd name="connsiteX5" fmla="*/ 13402 w 29578"/>
                  <a:gd name="connsiteY5" fmla="*/ 497 h 17370"/>
                  <a:gd name="connsiteX6" fmla="*/ 7591 w 29578"/>
                  <a:gd name="connsiteY6" fmla="*/ 3600 h 17370"/>
                  <a:gd name="connsiteX7" fmla="*/ 6015 w 29578"/>
                  <a:gd name="connsiteY7" fmla="*/ 9559 h 17370"/>
                  <a:gd name="connsiteX8" fmla="*/ 3109 w 29578"/>
                  <a:gd name="connsiteY8" fmla="*/ 9953 h 17370"/>
                  <a:gd name="connsiteX9" fmla="*/ 400 w 29578"/>
                  <a:gd name="connsiteY9" fmla="*/ 10938 h 17370"/>
                  <a:gd name="connsiteX10" fmla="*/ 6 w 29578"/>
                  <a:gd name="connsiteY10" fmla="*/ 11381 h 17370"/>
                  <a:gd name="connsiteX11" fmla="*/ 450 w 29578"/>
                  <a:gd name="connsiteY11" fmla="*/ 12071 h 17370"/>
                  <a:gd name="connsiteX12" fmla="*/ 12713 w 29578"/>
                  <a:gd name="connsiteY12" fmla="*/ 17340 h 17370"/>
                  <a:gd name="connsiteX13" fmla="*/ 27734 w 29578"/>
                  <a:gd name="connsiteY13" fmla="*/ 16996 h 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78" h="17370">
                    <a:moveTo>
                      <a:pt x="27734" y="16996"/>
                    </a:moveTo>
                    <a:cubicBezTo>
                      <a:pt x="28423" y="15814"/>
                      <a:pt x="28916" y="14582"/>
                      <a:pt x="29261" y="13302"/>
                    </a:cubicBezTo>
                    <a:cubicBezTo>
                      <a:pt x="29753" y="11431"/>
                      <a:pt x="29802" y="9264"/>
                      <a:pt x="28473" y="7835"/>
                    </a:cubicBezTo>
                    <a:cubicBezTo>
                      <a:pt x="26946" y="6161"/>
                      <a:pt x="24286" y="6259"/>
                      <a:pt x="22021" y="6457"/>
                    </a:cubicBezTo>
                    <a:cubicBezTo>
                      <a:pt x="22858" y="4437"/>
                      <a:pt x="21676" y="1925"/>
                      <a:pt x="19805" y="842"/>
                    </a:cubicBezTo>
                    <a:cubicBezTo>
                      <a:pt x="17884" y="-242"/>
                      <a:pt x="15471" y="-192"/>
                      <a:pt x="13402" y="497"/>
                    </a:cubicBezTo>
                    <a:cubicBezTo>
                      <a:pt x="11284" y="1187"/>
                      <a:pt x="9462" y="2418"/>
                      <a:pt x="7591" y="3600"/>
                    </a:cubicBezTo>
                    <a:cubicBezTo>
                      <a:pt x="7985" y="5767"/>
                      <a:pt x="8034" y="8624"/>
                      <a:pt x="6015" y="9559"/>
                    </a:cubicBezTo>
                    <a:cubicBezTo>
                      <a:pt x="5128" y="10002"/>
                      <a:pt x="4094" y="9855"/>
                      <a:pt x="3109" y="9953"/>
                    </a:cubicBezTo>
                    <a:cubicBezTo>
                      <a:pt x="2124" y="10052"/>
                      <a:pt x="1188" y="10396"/>
                      <a:pt x="400" y="10938"/>
                    </a:cubicBezTo>
                    <a:cubicBezTo>
                      <a:pt x="253" y="11037"/>
                      <a:pt x="56" y="11184"/>
                      <a:pt x="6" y="11381"/>
                    </a:cubicBezTo>
                    <a:cubicBezTo>
                      <a:pt x="-43" y="11677"/>
                      <a:pt x="203" y="11923"/>
                      <a:pt x="450" y="12071"/>
                    </a:cubicBezTo>
                    <a:cubicBezTo>
                      <a:pt x="4291" y="15026"/>
                      <a:pt x="7788" y="17685"/>
                      <a:pt x="12713" y="17340"/>
                    </a:cubicBezTo>
                    <a:cubicBezTo>
                      <a:pt x="14584" y="17193"/>
                      <a:pt x="27438" y="17538"/>
                      <a:pt x="27734" y="16996"/>
                    </a:cubicBezTo>
                    <a:close/>
                  </a:path>
                </a:pathLst>
              </a:custGeom>
              <a:noFill/>
              <a:ln w="4915" cap="flat">
                <a:solidFill>
                  <a:srgbClr val="FFFFFF"/>
                </a:solidFill>
                <a:prstDash val="solid"/>
                <a:miter/>
              </a:ln>
            </p:spPr>
            <p:txBody>
              <a:bodyPr rtlCol="0" anchor="ctr"/>
              <a:lstStyle/>
              <a:p>
                <a:endParaRPr lang="fr-FR"/>
              </a:p>
            </p:txBody>
          </p:sp>
        </p:grpSp>
        <p:grpSp>
          <p:nvGrpSpPr>
            <p:cNvPr id="58" name="Graphique 5">
              <a:extLst>
                <a:ext uri="{FF2B5EF4-FFF2-40B4-BE49-F238E27FC236}">
                  <a16:creationId xmlns:a16="http://schemas.microsoft.com/office/drawing/2014/main" id="{99FD48DF-06EF-4CA1-01AC-32E058B625FD}"/>
                </a:ext>
              </a:extLst>
            </p:cNvPr>
            <p:cNvGrpSpPr/>
            <p:nvPr/>
          </p:nvGrpSpPr>
          <p:grpSpPr>
            <a:xfrm rot="420615">
              <a:off x="10513056" y="2837681"/>
              <a:ext cx="14209" cy="16253"/>
              <a:chOff x="10384342" y="2788033"/>
              <a:chExt cx="14209" cy="16253"/>
            </a:xfrm>
          </p:grpSpPr>
          <p:sp>
            <p:nvSpPr>
              <p:cNvPr id="59" name="Forme libre : forme 58">
                <a:extLst>
                  <a:ext uri="{FF2B5EF4-FFF2-40B4-BE49-F238E27FC236}">
                    <a16:creationId xmlns:a16="http://schemas.microsoft.com/office/drawing/2014/main" id="{535F58AA-B3CC-982B-9893-B9243F4DADF0}"/>
                  </a:ext>
                </a:extLst>
              </p:cNvPr>
              <p:cNvSpPr/>
              <p:nvPr/>
            </p:nvSpPr>
            <p:spPr>
              <a:xfrm>
                <a:off x="10384342" y="2788033"/>
                <a:ext cx="14209" cy="16253"/>
              </a:xfrm>
              <a:custGeom>
                <a:avLst/>
                <a:gdLst>
                  <a:gd name="connsiteX0" fmla="*/ 13691 w 14209"/>
                  <a:gd name="connsiteY0" fmla="*/ 8717 h 16253"/>
                  <a:gd name="connsiteX1" fmla="*/ 11574 w 14209"/>
                  <a:gd name="connsiteY1" fmla="*/ 6599 h 16253"/>
                  <a:gd name="connsiteX2" fmla="*/ 886 w 14209"/>
                  <a:gd name="connsiteY2" fmla="*/ 0 h 16253"/>
                  <a:gd name="connsiteX3" fmla="*/ 0 w 14209"/>
                  <a:gd name="connsiteY3" fmla="*/ 6550 h 16253"/>
                  <a:gd name="connsiteX4" fmla="*/ 7190 w 14209"/>
                  <a:gd name="connsiteY4" fmla="*/ 16252 h 16253"/>
                  <a:gd name="connsiteX5" fmla="*/ 13741 w 14209"/>
                  <a:gd name="connsiteY5" fmla="*/ 8717 h 1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9" h="16253">
                    <a:moveTo>
                      <a:pt x="13691" y="8717"/>
                    </a:moveTo>
                    <a:cubicBezTo>
                      <a:pt x="13150" y="7880"/>
                      <a:pt x="12362" y="7240"/>
                      <a:pt x="11574" y="6599"/>
                    </a:cubicBezTo>
                    <a:cubicBezTo>
                      <a:pt x="8274" y="3989"/>
                      <a:pt x="4876" y="1281"/>
                      <a:pt x="886" y="0"/>
                    </a:cubicBezTo>
                    <a:cubicBezTo>
                      <a:pt x="295" y="2118"/>
                      <a:pt x="0" y="4334"/>
                      <a:pt x="0" y="6550"/>
                    </a:cubicBezTo>
                    <a:cubicBezTo>
                      <a:pt x="0" y="10589"/>
                      <a:pt x="2315" y="16055"/>
                      <a:pt x="7190" y="16252"/>
                    </a:cubicBezTo>
                    <a:cubicBezTo>
                      <a:pt x="10293" y="16351"/>
                      <a:pt x="15858" y="12115"/>
                      <a:pt x="13741" y="8717"/>
                    </a:cubicBezTo>
                    <a:close/>
                  </a:path>
                </a:pathLst>
              </a:custGeom>
              <a:solidFill>
                <a:srgbClr val="488DD8"/>
              </a:solidFill>
              <a:ln w="491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278FA49C-DBE5-3140-04A1-67FC53D69E2B}"/>
                  </a:ext>
                </a:extLst>
              </p:cNvPr>
              <p:cNvSpPr/>
              <p:nvPr/>
            </p:nvSpPr>
            <p:spPr>
              <a:xfrm>
                <a:off x="10384342" y="2788033"/>
                <a:ext cx="14209" cy="16253"/>
              </a:xfrm>
              <a:custGeom>
                <a:avLst/>
                <a:gdLst>
                  <a:gd name="connsiteX0" fmla="*/ 13691 w 14209"/>
                  <a:gd name="connsiteY0" fmla="*/ 8717 h 16253"/>
                  <a:gd name="connsiteX1" fmla="*/ 11574 w 14209"/>
                  <a:gd name="connsiteY1" fmla="*/ 6599 h 16253"/>
                  <a:gd name="connsiteX2" fmla="*/ 886 w 14209"/>
                  <a:gd name="connsiteY2" fmla="*/ 0 h 16253"/>
                  <a:gd name="connsiteX3" fmla="*/ 0 w 14209"/>
                  <a:gd name="connsiteY3" fmla="*/ 6550 h 16253"/>
                  <a:gd name="connsiteX4" fmla="*/ 7190 w 14209"/>
                  <a:gd name="connsiteY4" fmla="*/ 16252 h 16253"/>
                  <a:gd name="connsiteX5" fmla="*/ 13741 w 14209"/>
                  <a:gd name="connsiteY5" fmla="*/ 8717 h 1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9" h="16253">
                    <a:moveTo>
                      <a:pt x="13691" y="8717"/>
                    </a:moveTo>
                    <a:cubicBezTo>
                      <a:pt x="13150" y="7880"/>
                      <a:pt x="12362" y="7240"/>
                      <a:pt x="11574" y="6599"/>
                    </a:cubicBezTo>
                    <a:cubicBezTo>
                      <a:pt x="8274" y="3989"/>
                      <a:pt x="4876" y="1281"/>
                      <a:pt x="886" y="0"/>
                    </a:cubicBezTo>
                    <a:cubicBezTo>
                      <a:pt x="295" y="2118"/>
                      <a:pt x="0" y="4334"/>
                      <a:pt x="0" y="6550"/>
                    </a:cubicBezTo>
                    <a:cubicBezTo>
                      <a:pt x="0" y="10589"/>
                      <a:pt x="2315" y="16055"/>
                      <a:pt x="7190" y="16252"/>
                    </a:cubicBezTo>
                    <a:cubicBezTo>
                      <a:pt x="10293" y="16351"/>
                      <a:pt x="15858" y="12115"/>
                      <a:pt x="13741" y="8717"/>
                    </a:cubicBezTo>
                    <a:close/>
                  </a:path>
                </a:pathLst>
              </a:custGeom>
              <a:noFill/>
              <a:ln w="4915" cap="flat">
                <a:solidFill>
                  <a:srgbClr val="FFFFFF"/>
                </a:solidFill>
                <a:prstDash val="solid"/>
                <a:miter/>
              </a:ln>
            </p:spPr>
            <p:txBody>
              <a:bodyPr rtlCol="0" anchor="ctr"/>
              <a:lstStyle/>
              <a:p>
                <a:endParaRPr lang="fr-FR"/>
              </a:p>
            </p:txBody>
          </p:sp>
        </p:grpSp>
        <p:grpSp>
          <p:nvGrpSpPr>
            <p:cNvPr id="61" name="Graphique 5">
              <a:extLst>
                <a:ext uri="{FF2B5EF4-FFF2-40B4-BE49-F238E27FC236}">
                  <a16:creationId xmlns:a16="http://schemas.microsoft.com/office/drawing/2014/main" id="{9F153775-4B80-AA4C-A3C9-27FD173ED047}"/>
                </a:ext>
              </a:extLst>
            </p:cNvPr>
            <p:cNvGrpSpPr/>
            <p:nvPr/>
          </p:nvGrpSpPr>
          <p:grpSpPr>
            <a:xfrm rot="420615">
              <a:off x="10822395" y="5586471"/>
              <a:ext cx="247356" cy="212132"/>
              <a:chOff x="11037931" y="5463560"/>
              <a:chExt cx="247356" cy="212132"/>
            </a:xfrm>
          </p:grpSpPr>
          <p:sp>
            <p:nvSpPr>
              <p:cNvPr id="62" name="Forme libre : forme 61">
                <a:extLst>
                  <a:ext uri="{FF2B5EF4-FFF2-40B4-BE49-F238E27FC236}">
                    <a16:creationId xmlns:a16="http://schemas.microsoft.com/office/drawing/2014/main" id="{431DE413-FC17-EC3C-B4F9-22ECEE6F2A8F}"/>
                  </a:ext>
                </a:extLst>
              </p:cNvPr>
              <p:cNvSpPr/>
              <p:nvPr/>
            </p:nvSpPr>
            <p:spPr>
              <a:xfrm>
                <a:off x="11037931" y="5463560"/>
                <a:ext cx="247356" cy="212132"/>
              </a:xfrm>
              <a:custGeom>
                <a:avLst/>
                <a:gdLst>
                  <a:gd name="connsiteX0" fmla="*/ 238614 w 247356"/>
                  <a:gd name="connsiteY0" fmla="*/ 97416 h 212132"/>
                  <a:gd name="connsiteX1" fmla="*/ 223938 w 247356"/>
                  <a:gd name="connsiteY1" fmla="*/ 89437 h 212132"/>
                  <a:gd name="connsiteX2" fmla="*/ 206011 w 247356"/>
                  <a:gd name="connsiteY2" fmla="*/ 71707 h 212132"/>
                  <a:gd name="connsiteX3" fmla="*/ 183504 w 247356"/>
                  <a:gd name="connsiteY3" fmla="*/ 68457 h 212132"/>
                  <a:gd name="connsiteX4" fmla="*/ 170945 w 247356"/>
                  <a:gd name="connsiteY4" fmla="*/ 53781 h 212132"/>
                  <a:gd name="connsiteX5" fmla="*/ 159913 w 247356"/>
                  <a:gd name="connsiteY5" fmla="*/ 38710 h 212132"/>
                  <a:gd name="connsiteX6" fmla="*/ 159322 w 247356"/>
                  <a:gd name="connsiteY6" fmla="*/ 30338 h 212132"/>
                  <a:gd name="connsiteX7" fmla="*/ 157992 w 247356"/>
                  <a:gd name="connsiteY7" fmla="*/ 11081 h 212132"/>
                  <a:gd name="connsiteX8" fmla="*/ 155530 w 247356"/>
                  <a:gd name="connsiteY8" fmla="*/ 10342 h 212132"/>
                  <a:gd name="connsiteX9" fmla="*/ 151147 w 247356"/>
                  <a:gd name="connsiteY9" fmla="*/ 12608 h 212132"/>
                  <a:gd name="connsiteX10" fmla="*/ 143316 w 247356"/>
                  <a:gd name="connsiteY10" fmla="*/ 8225 h 212132"/>
                  <a:gd name="connsiteX11" fmla="*/ 141789 w 247356"/>
                  <a:gd name="connsiteY11" fmla="*/ 7831 h 212132"/>
                  <a:gd name="connsiteX12" fmla="*/ 139869 w 247356"/>
                  <a:gd name="connsiteY12" fmla="*/ 8963 h 212132"/>
                  <a:gd name="connsiteX13" fmla="*/ 128837 w 247356"/>
                  <a:gd name="connsiteY13" fmla="*/ 12953 h 212132"/>
                  <a:gd name="connsiteX14" fmla="*/ 93377 w 247356"/>
                  <a:gd name="connsiteY14" fmla="*/ 394 h 212132"/>
                  <a:gd name="connsiteX15" fmla="*/ 82542 w 247356"/>
                  <a:gd name="connsiteY15" fmla="*/ 197 h 212132"/>
                  <a:gd name="connsiteX16" fmla="*/ 72052 w 247356"/>
                  <a:gd name="connsiteY16" fmla="*/ 2462 h 212132"/>
                  <a:gd name="connsiteX17" fmla="*/ 65945 w 247356"/>
                  <a:gd name="connsiteY17" fmla="*/ 8176 h 212132"/>
                  <a:gd name="connsiteX18" fmla="*/ 54519 w 247356"/>
                  <a:gd name="connsiteY18" fmla="*/ 12362 h 212132"/>
                  <a:gd name="connsiteX19" fmla="*/ 46886 w 247356"/>
                  <a:gd name="connsiteY19" fmla="*/ 14627 h 212132"/>
                  <a:gd name="connsiteX20" fmla="*/ 46688 w 247356"/>
                  <a:gd name="connsiteY20" fmla="*/ 18419 h 212132"/>
                  <a:gd name="connsiteX21" fmla="*/ 39646 w 247356"/>
                  <a:gd name="connsiteY21" fmla="*/ 25462 h 212132"/>
                  <a:gd name="connsiteX22" fmla="*/ 33933 w 247356"/>
                  <a:gd name="connsiteY22" fmla="*/ 28318 h 212132"/>
                  <a:gd name="connsiteX23" fmla="*/ 36199 w 247356"/>
                  <a:gd name="connsiteY23" fmla="*/ 36888 h 212132"/>
                  <a:gd name="connsiteX24" fmla="*/ 31076 w 247356"/>
                  <a:gd name="connsiteY24" fmla="*/ 45851 h 212132"/>
                  <a:gd name="connsiteX25" fmla="*/ 37183 w 247356"/>
                  <a:gd name="connsiteY25" fmla="*/ 64123 h 212132"/>
                  <a:gd name="connsiteX26" fmla="*/ 47871 w 247356"/>
                  <a:gd name="connsiteY26" fmla="*/ 67915 h 212132"/>
                  <a:gd name="connsiteX27" fmla="*/ 53978 w 247356"/>
                  <a:gd name="connsiteY27" fmla="*/ 76681 h 212132"/>
                  <a:gd name="connsiteX28" fmla="*/ 40434 w 247356"/>
                  <a:gd name="connsiteY28" fmla="*/ 85054 h 212132"/>
                  <a:gd name="connsiteX29" fmla="*/ 25166 w 247356"/>
                  <a:gd name="connsiteY29" fmla="*/ 113816 h 212132"/>
                  <a:gd name="connsiteX30" fmla="*/ 11820 w 247356"/>
                  <a:gd name="connsiteY30" fmla="*/ 138391 h 212132"/>
                  <a:gd name="connsiteX31" fmla="*/ 0 w 247356"/>
                  <a:gd name="connsiteY31" fmla="*/ 144695 h 212132"/>
                  <a:gd name="connsiteX32" fmla="*/ 394 w 247356"/>
                  <a:gd name="connsiteY32" fmla="*/ 145286 h 212132"/>
                  <a:gd name="connsiteX33" fmla="*/ 788 w 247356"/>
                  <a:gd name="connsiteY33" fmla="*/ 150802 h 212132"/>
                  <a:gd name="connsiteX34" fmla="*/ 9751 w 247356"/>
                  <a:gd name="connsiteY34" fmla="*/ 161292 h 212132"/>
                  <a:gd name="connsiteX35" fmla="*/ 24231 w 247356"/>
                  <a:gd name="connsiteY35" fmla="*/ 162819 h 212132"/>
                  <a:gd name="connsiteX36" fmla="*/ 27826 w 247356"/>
                  <a:gd name="connsiteY36" fmla="*/ 166069 h 212132"/>
                  <a:gd name="connsiteX37" fmla="*/ 51860 w 247356"/>
                  <a:gd name="connsiteY37" fmla="*/ 168532 h 212132"/>
                  <a:gd name="connsiteX38" fmla="*/ 36642 w 247356"/>
                  <a:gd name="connsiteY38" fmla="*/ 176560 h 212132"/>
                  <a:gd name="connsiteX39" fmla="*/ 32849 w 247356"/>
                  <a:gd name="connsiteY39" fmla="*/ 178283 h 212132"/>
                  <a:gd name="connsiteX40" fmla="*/ 30387 w 247356"/>
                  <a:gd name="connsiteY40" fmla="*/ 180942 h 212132"/>
                  <a:gd name="connsiteX41" fmla="*/ 24280 w 247356"/>
                  <a:gd name="connsiteY41" fmla="*/ 211034 h 212132"/>
                  <a:gd name="connsiteX42" fmla="*/ 24871 w 247356"/>
                  <a:gd name="connsiteY42" fmla="*/ 211970 h 212132"/>
                  <a:gd name="connsiteX43" fmla="*/ 26398 w 247356"/>
                  <a:gd name="connsiteY43" fmla="*/ 211576 h 212132"/>
                  <a:gd name="connsiteX44" fmla="*/ 60528 w 247356"/>
                  <a:gd name="connsiteY44" fmla="*/ 187394 h 212132"/>
                  <a:gd name="connsiteX45" fmla="*/ 79981 w 247356"/>
                  <a:gd name="connsiteY45" fmla="*/ 172718 h 212132"/>
                  <a:gd name="connsiteX46" fmla="*/ 98844 w 247356"/>
                  <a:gd name="connsiteY46" fmla="*/ 163558 h 212132"/>
                  <a:gd name="connsiteX47" fmla="*/ 127606 w 247356"/>
                  <a:gd name="connsiteY47" fmla="*/ 131939 h 212132"/>
                  <a:gd name="connsiteX48" fmla="*/ 141543 w 247356"/>
                  <a:gd name="connsiteY48" fmla="*/ 127556 h 212132"/>
                  <a:gd name="connsiteX49" fmla="*/ 155629 w 247356"/>
                  <a:gd name="connsiteY49" fmla="*/ 126424 h 212132"/>
                  <a:gd name="connsiteX50" fmla="*/ 165725 w 247356"/>
                  <a:gd name="connsiteY50" fmla="*/ 127359 h 212132"/>
                  <a:gd name="connsiteX51" fmla="*/ 172028 w 247356"/>
                  <a:gd name="connsiteY51" fmla="*/ 123370 h 212132"/>
                  <a:gd name="connsiteX52" fmla="*/ 192024 w 247356"/>
                  <a:gd name="connsiteY52" fmla="*/ 121449 h 212132"/>
                  <a:gd name="connsiteX53" fmla="*/ 201184 w 247356"/>
                  <a:gd name="connsiteY53" fmla="*/ 123715 h 212132"/>
                  <a:gd name="connsiteX54" fmla="*/ 207685 w 247356"/>
                  <a:gd name="connsiteY54" fmla="*/ 127704 h 212132"/>
                  <a:gd name="connsiteX55" fmla="*/ 213792 w 247356"/>
                  <a:gd name="connsiteY55" fmla="*/ 128640 h 212132"/>
                  <a:gd name="connsiteX56" fmla="*/ 222362 w 247356"/>
                  <a:gd name="connsiteY56" fmla="*/ 129034 h 212132"/>
                  <a:gd name="connsiteX57" fmla="*/ 230537 w 247356"/>
                  <a:gd name="connsiteY57" fmla="*/ 128640 h 212132"/>
                  <a:gd name="connsiteX58" fmla="*/ 245804 w 247356"/>
                  <a:gd name="connsiteY58" fmla="*/ 115490 h 212132"/>
                  <a:gd name="connsiteX59" fmla="*/ 247331 w 247356"/>
                  <a:gd name="connsiteY59" fmla="*/ 110516 h 212132"/>
                  <a:gd name="connsiteX60" fmla="*/ 238761 w 247356"/>
                  <a:gd name="connsiteY60" fmla="*/ 97169 h 21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7356" h="212132">
                    <a:moveTo>
                      <a:pt x="238614" y="97416"/>
                    </a:moveTo>
                    <a:cubicBezTo>
                      <a:pt x="233836" y="94362"/>
                      <a:pt x="228321" y="92638"/>
                      <a:pt x="223938" y="89437"/>
                    </a:cubicBezTo>
                    <a:cubicBezTo>
                      <a:pt x="217092" y="84315"/>
                      <a:pt x="213250" y="75894"/>
                      <a:pt x="206011" y="71707"/>
                    </a:cubicBezTo>
                    <a:cubicBezTo>
                      <a:pt x="199362" y="67718"/>
                      <a:pt x="191137" y="68063"/>
                      <a:pt x="183504" y="68457"/>
                    </a:cubicBezTo>
                    <a:cubicBezTo>
                      <a:pt x="181238" y="62547"/>
                      <a:pt x="175673" y="57967"/>
                      <a:pt x="170945" y="53781"/>
                    </a:cubicBezTo>
                    <a:cubicBezTo>
                      <a:pt x="166217" y="49594"/>
                      <a:pt x="161440" y="44817"/>
                      <a:pt x="159913" y="38710"/>
                    </a:cubicBezTo>
                    <a:cubicBezTo>
                      <a:pt x="159322" y="36051"/>
                      <a:pt x="159322" y="33194"/>
                      <a:pt x="159322" y="30338"/>
                    </a:cubicBezTo>
                    <a:cubicBezTo>
                      <a:pt x="159519" y="23837"/>
                      <a:pt x="158928" y="17385"/>
                      <a:pt x="157992" y="11081"/>
                    </a:cubicBezTo>
                    <a:cubicBezTo>
                      <a:pt x="157057" y="11081"/>
                      <a:pt x="156269" y="10884"/>
                      <a:pt x="155530" y="10342"/>
                    </a:cubicBezTo>
                    <a:cubicBezTo>
                      <a:pt x="154397" y="11672"/>
                      <a:pt x="152871" y="12608"/>
                      <a:pt x="151147" y="12608"/>
                    </a:cubicBezTo>
                    <a:cubicBezTo>
                      <a:pt x="148093" y="12411"/>
                      <a:pt x="146025" y="9357"/>
                      <a:pt x="143316" y="8225"/>
                    </a:cubicBezTo>
                    <a:cubicBezTo>
                      <a:pt x="142725" y="8028"/>
                      <a:pt x="142380" y="7831"/>
                      <a:pt x="141789" y="7831"/>
                    </a:cubicBezTo>
                    <a:cubicBezTo>
                      <a:pt x="141051" y="7831"/>
                      <a:pt x="140460" y="8422"/>
                      <a:pt x="139869" y="8963"/>
                    </a:cubicBezTo>
                    <a:cubicBezTo>
                      <a:pt x="136618" y="11229"/>
                      <a:pt x="132826" y="12756"/>
                      <a:pt x="128837" y="12953"/>
                    </a:cubicBezTo>
                    <a:cubicBezTo>
                      <a:pt x="116081" y="13544"/>
                      <a:pt x="105788" y="2266"/>
                      <a:pt x="93377" y="394"/>
                    </a:cubicBezTo>
                    <a:cubicBezTo>
                      <a:pt x="89782" y="-197"/>
                      <a:pt x="86137" y="0"/>
                      <a:pt x="82542" y="197"/>
                    </a:cubicBezTo>
                    <a:cubicBezTo>
                      <a:pt x="78947" y="394"/>
                      <a:pt x="75105" y="591"/>
                      <a:pt x="72052" y="2462"/>
                    </a:cubicBezTo>
                    <a:cubicBezTo>
                      <a:pt x="69786" y="3989"/>
                      <a:pt x="68063" y="6255"/>
                      <a:pt x="65945" y="8176"/>
                    </a:cubicBezTo>
                    <a:cubicBezTo>
                      <a:pt x="62892" y="10835"/>
                      <a:pt x="58705" y="12362"/>
                      <a:pt x="54519" y="12362"/>
                    </a:cubicBezTo>
                    <a:cubicBezTo>
                      <a:pt x="51663" y="12165"/>
                      <a:pt x="47871" y="11968"/>
                      <a:pt x="46886" y="14627"/>
                    </a:cubicBezTo>
                    <a:cubicBezTo>
                      <a:pt x="46295" y="15760"/>
                      <a:pt x="46886" y="17090"/>
                      <a:pt x="46688" y="18419"/>
                    </a:cubicBezTo>
                    <a:cubicBezTo>
                      <a:pt x="46492" y="22064"/>
                      <a:pt x="42896" y="24132"/>
                      <a:pt x="39646" y="25462"/>
                    </a:cubicBezTo>
                    <a:cubicBezTo>
                      <a:pt x="37725" y="26201"/>
                      <a:pt x="35460" y="26989"/>
                      <a:pt x="33933" y="28318"/>
                    </a:cubicBezTo>
                    <a:cubicBezTo>
                      <a:pt x="36790" y="29648"/>
                      <a:pt x="37380" y="33834"/>
                      <a:pt x="36199" y="36888"/>
                    </a:cubicBezTo>
                    <a:cubicBezTo>
                      <a:pt x="35066" y="40138"/>
                      <a:pt x="32554" y="42601"/>
                      <a:pt x="31076" y="45851"/>
                    </a:cubicBezTo>
                    <a:cubicBezTo>
                      <a:pt x="28220" y="52352"/>
                      <a:pt x="31076" y="60725"/>
                      <a:pt x="37183" y="64123"/>
                    </a:cubicBezTo>
                    <a:cubicBezTo>
                      <a:pt x="40631" y="66044"/>
                      <a:pt x="44423" y="66388"/>
                      <a:pt x="47871" y="67915"/>
                    </a:cubicBezTo>
                    <a:cubicBezTo>
                      <a:pt x="51318" y="69639"/>
                      <a:pt x="54519" y="73037"/>
                      <a:pt x="53978" y="76681"/>
                    </a:cubicBezTo>
                    <a:cubicBezTo>
                      <a:pt x="52845" y="82197"/>
                      <a:pt x="45605" y="82788"/>
                      <a:pt x="40434" y="85054"/>
                    </a:cubicBezTo>
                    <a:cubicBezTo>
                      <a:pt x="30338" y="89634"/>
                      <a:pt x="28072" y="102981"/>
                      <a:pt x="25166" y="113816"/>
                    </a:cubicBezTo>
                    <a:cubicBezTo>
                      <a:pt x="22901" y="122976"/>
                      <a:pt x="18863" y="131939"/>
                      <a:pt x="11820" y="138391"/>
                    </a:cubicBezTo>
                    <a:cubicBezTo>
                      <a:pt x="8569" y="141445"/>
                      <a:pt x="4383" y="143710"/>
                      <a:pt x="0" y="144695"/>
                    </a:cubicBezTo>
                    <a:cubicBezTo>
                      <a:pt x="197" y="144892"/>
                      <a:pt x="394" y="145089"/>
                      <a:pt x="394" y="145286"/>
                    </a:cubicBezTo>
                    <a:cubicBezTo>
                      <a:pt x="985" y="147010"/>
                      <a:pt x="591" y="148930"/>
                      <a:pt x="788" y="150802"/>
                    </a:cubicBezTo>
                    <a:cubicBezTo>
                      <a:pt x="1379" y="155579"/>
                      <a:pt x="5368" y="159568"/>
                      <a:pt x="9751" y="161292"/>
                    </a:cubicBezTo>
                    <a:cubicBezTo>
                      <a:pt x="14332" y="163213"/>
                      <a:pt x="19257" y="163213"/>
                      <a:pt x="24231" y="162819"/>
                    </a:cubicBezTo>
                    <a:cubicBezTo>
                      <a:pt x="23295" y="164543"/>
                      <a:pt x="25955" y="165872"/>
                      <a:pt x="27826" y="166069"/>
                    </a:cubicBezTo>
                    <a:cubicBezTo>
                      <a:pt x="35657" y="166660"/>
                      <a:pt x="44226" y="167990"/>
                      <a:pt x="51860" y="168532"/>
                    </a:cubicBezTo>
                    <a:cubicBezTo>
                      <a:pt x="47280" y="171979"/>
                      <a:pt x="42158" y="174639"/>
                      <a:pt x="36642" y="176560"/>
                    </a:cubicBezTo>
                    <a:cubicBezTo>
                      <a:pt x="35312" y="176953"/>
                      <a:pt x="33982" y="177298"/>
                      <a:pt x="32849" y="178283"/>
                    </a:cubicBezTo>
                    <a:cubicBezTo>
                      <a:pt x="31717" y="178874"/>
                      <a:pt x="30929" y="179810"/>
                      <a:pt x="30387" y="180942"/>
                    </a:cubicBezTo>
                    <a:cubicBezTo>
                      <a:pt x="24083" y="189315"/>
                      <a:pt x="21817" y="200741"/>
                      <a:pt x="24280" y="211034"/>
                    </a:cubicBezTo>
                    <a:cubicBezTo>
                      <a:pt x="24477" y="211428"/>
                      <a:pt x="24477" y="211773"/>
                      <a:pt x="24871" y="211970"/>
                    </a:cubicBezTo>
                    <a:cubicBezTo>
                      <a:pt x="25265" y="212364"/>
                      <a:pt x="26004" y="211970"/>
                      <a:pt x="26398" y="211576"/>
                    </a:cubicBezTo>
                    <a:cubicBezTo>
                      <a:pt x="38021" y="203942"/>
                      <a:pt x="49644" y="196161"/>
                      <a:pt x="60528" y="187394"/>
                    </a:cubicBezTo>
                    <a:cubicBezTo>
                      <a:pt x="66832" y="182075"/>
                      <a:pt x="72742" y="176510"/>
                      <a:pt x="79981" y="172718"/>
                    </a:cubicBezTo>
                    <a:cubicBezTo>
                      <a:pt x="86088" y="169468"/>
                      <a:pt x="93131" y="167596"/>
                      <a:pt x="98844" y="163558"/>
                    </a:cubicBezTo>
                    <a:cubicBezTo>
                      <a:pt x="110664" y="155382"/>
                      <a:pt x="115441" y="139524"/>
                      <a:pt x="127606" y="131939"/>
                    </a:cubicBezTo>
                    <a:cubicBezTo>
                      <a:pt x="131792" y="129280"/>
                      <a:pt x="136569" y="127753"/>
                      <a:pt x="141543" y="127556"/>
                    </a:cubicBezTo>
                    <a:cubicBezTo>
                      <a:pt x="146320" y="127162"/>
                      <a:pt x="151245" y="128295"/>
                      <a:pt x="155629" y="126424"/>
                    </a:cubicBezTo>
                    <a:cubicBezTo>
                      <a:pt x="159421" y="127359"/>
                      <a:pt x="162129" y="128689"/>
                      <a:pt x="165725" y="127359"/>
                    </a:cubicBezTo>
                    <a:cubicBezTo>
                      <a:pt x="167990" y="126424"/>
                      <a:pt x="169911" y="124700"/>
                      <a:pt x="172028" y="123370"/>
                    </a:cubicBezTo>
                    <a:cubicBezTo>
                      <a:pt x="177742" y="119923"/>
                      <a:pt x="185178" y="120514"/>
                      <a:pt x="192024" y="121449"/>
                    </a:cubicBezTo>
                    <a:cubicBezTo>
                      <a:pt x="195077" y="121843"/>
                      <a:pt x="198328" y="122188"/>
                      <a:pt x="201184" y="123715"/>
                    </a:cubicBezTo>
                    <a:cubicBezTo>
                      <a:pt x="203450" y="124848"/>
                      <a:pt x="205370" y="126768"/>
                      <a:pt x="207685" y="127704"/>
                    </a:cubicBezTo>
                    <a:cubicBezTo>
                      <a:pt x="209606" y="128443"/>
                      <a:pt x="211674" y="128443"/>
                      <a:pt x="213792" y="128640"/>
                    </a:cubicBezTo>
                    <a:cubicBezTo>
                      <a:pt x="216648" y="128640"/>
                      <a:pt x="219505" y="128837"/>
                      <a:pt x="222362" y="129034"/>
                    </a:cubicBezTo>
                    <a:cubicBezTo>
                      <a:pt x="225021" y="129034"/>
                      <a:pt x="227877" y="129231"/>
                      <a:pt x="230537" y="128640"/>
                    </a:cubicBezTo>
                    <a:cubicBezTo>
                      <a:pt x="237383" y="127507"/>
                      <a:pt x="242899" y="121794"/>
                      <a:pt x="245804" y="115490"/>
                    </a:cubicBezTo>
                    <a:cubicBezTo>
                      <a:pt x="246543" y="113766"/>
                      <a:pt x="247134" y="112240"/>
                      <a:pt x="247331" y="110516"/>
                    </a:cubicBezTo>
                    <a:cubicBezTo>
                      <a:pt x="247725" y="105000"/>
                      <a:pt x="243539" y="100026"/>
                      <a:pt x="238761" y="97169"/>
                    </a:cubicBezTo>
                    <a:close/>
                  </a:path>
                </a:pathLst>
              </a:custGeom>
              <a:solidFill>
                <a:srgbClr val="C6C6C6"/>
              </a:solidFill>
              <a:ln w="491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A721AC50-75D5-42FE-43C3-F18CA86BCE5E}"/>
                  </a:ext>
                </a:extLst>
              </p:cNvPr>
              <p:cNvSpPr/>
              <p:nvPr/>
            </p:nvSpPr>
            <p:spPr>
              <a:xfrm>
                <a:off x="11037931" y="5463560"/>
                <a:ext cx="247356" cy="212132"/>
              </a:xfrm>
              <a:custGeom>
                <a:avLst/>
                <a:gdLst>
                  <a:gd name="connsiteX0" fmla="*/ 238614 w 247356"/>
                  <a:gd name="connsiteY0" fmla="*/ 97416 h 212132"/>
                  <a:gd name="connsiteX1" fmla="*/ 223938 w 247356"/>
                  <a:gd name="connsiteY1" fmla="*/ 89437 h 212132"/>
                  <a:gd name="connsiteX2" fmla="*/ 206011 w 247356"/>
                  <a:gd name="connsiteY2" fmla="*/ 71707 h 212132"/>
                  <a:gd name="connsiteX3" fmla="*/ 183504 w 247356"/>
                  <a:gd name="connsiteY3" fmla="*/ 68457 h 212132"/>
                  <a:gd name="connsiteX4" fmla="*/ 170945 w 247356"/>
                  <a:gd name="connsiteY4" fmla="*/ 53781 h 212132"/>
                  <a:gd name="connsiteX5" fmla="*/ 159913 w 247356"/>
                  <a:gd name="connsiteY5" fmla="*/ 38710 h 212132"/>
                  <a:gd name="connsiteX6" fmla="*/ 159322 w 247356"/>
                  <a:gd name="connsiteY6" fmla="*/ 30338 h 212132"/>
                  <a:gd name="connsiteX7" fmla="*/ 157992 w 247356"/>
                  <a:gd name="connsiteY7" fmla="*/ 11081 h 212132"/>
                  <a:gd name="connsiteX8" fmla="*/ 155530 w 247356"/>
                  <a:gd name="connsiteY8" fmla="*/ 10342 h 212132"/>
                  <a:gd name="connsiteX9" fmla="*/ 151147 w 247356"/>
                  <a:gd name="connsiteY9" fmla="*/ 12608 h 212132"/>
                  <a:gd name="connsiteX10" fmla="*/ 143316 w 247356"/>
                  <a:gd name="connsiteY10" fmla="*/ 8225 h 212132"/>
                  <a:gd name="connsiteX11" fmla="*/ 141789 w 247356"/>
                  <a:gd name="connsiteY11" fmla="*/ 7831 h 212132"/>
                  <a:gd name="connsiteX12" fmla="*/ 139869 w 247356"/>
                  <a:gd name="connsiteY12" fmla="*/ 8963 h 212132"/>
                  <a:gd name="connsiteX13" fmla="*/ 128837 w 247356"/>
                  <a:gd name="connsiteY13" fmla="*/ 12953 h 212132"/>
                  <a:gd name="connsiteX14" fmla="*/ 93377 w 247356"/>
                  <a:gd name="connsiteY14" fmla="*/ 394 h 212132"/>
                  <a:gd name="connsiteX15" fmla="*/ 82542 w 247356"/>
                  <a:gd name="connsiteY15" fmla="*/ 197 h 212132"/>
                  <a:gd name="connsiteX16" fmla="*/ 72052 w 247356"/>
                  <a:gd name="connsiteY16" fmla="*/ 2462 h 212132"/>
                  <a:gd name="connsiteX17" fmla="*/ 65945 w 247356"/>
                  <a:gd name="connsiteY17" fmla="*/ 8176 h 212132"/>
                  <a:gd name="connsiteX18" fmla="*/ 54519 w 247356"/>
                  <a:gd name="connsiteY18" fmla="*/ 12362 h 212132"/>
                  <a:gd name="connsiteX19" fmla="*/ 46886 w 247356"/>
                  <a:gd name="connsiteY19" fmla="*/ 14627 h 212132"/>
                  <a:gd name="connsiteX20" fmla="*/ 46688 w 247356"/>
                  <a:gd name="connsiteY20" fmla="*/ 18419 h 212132"/>
                  <a:gd name="connsiteX21" fmla="*/ 39646 w 247356"/>
                  <a:gd name="connsiteY21" fmla="*/ 25462 h 212132"/>
                  <a:gd name="connsiteX22" fmla="*/ 33933 w 247356"/>
                  <a:gd name="connsiteY22" fmla="*/ 28318 h 212132"/>
                  <a:gd name="connsiteX23" fmla="*/ 36199 w 247356"/>
                  <a:gd name="connsiteY23" fmla="*/ 36888 h 212132"/>
                  <a:gd name="connsiteX24" fmla="*/ 31076 w 247356"/>
                  <a:gd name="connsiteY24" fmla="*/ 45851 h 212132"/>
                  <a:gd name="connsiteX25" fmla="*/ 37183 w 247356"/>
                  <a:gd name="connsiteY25" fmla="*/ 64123 h 212132"/>
                  <a:gd name="connsiteX26" fmla="*/ 47871 w 247356"/>
                  <a:gd name="connsiteY26" fmla="*/ 67915 h 212132"/>
                  <a:gd name="connsiteX27" fmla="*/ 53978 w 247356"/>
                  <a:gd name="connsiteY27" fmla="*/ 76681 h 212132"/>
                  <a:gd name="connsiteX28" fmla="*/ 40434 w 247356"/>
                  <a:gd name="connsiteY28" fmla="*/ 85054 h 212132"/>
                  <a:gd name="connsiteX29" fmla="*/ 25166 w 247356"/>
                  <a:gd name="connsiteY29" fmla="*/ 113816 h 212132"/>
                  <a:gd name="connsiteX30" fmla="*/ 11820 w 247356"/>
                  <a:gd name="connsiteY30" fmla="*/ 138391 h 212132"/>
                  <a:gd name="connsiteX31" fmla="*/ 0 w 247356"/>
                  <a:gd name="connsiteY31" fmla="*/ 144695 h 212132"/>
                  <a:gd name="connsiteX32" fmla="*/ 394 w 247356"/>
                  <a:gd name="connsiteY32" fmla="*/ 145286 h 212132"/>
                  <a:gd name="connsiteX33" fmla="*/ 788 w 247356"/>
                  <a:gd name="connsiteY33" fmla="*/ 150802 h 212132"/>
                  <a:gd name="connsiteX34" fmla="*/ 9751 w 247356"/>
                  <a:gd name="connsiteY34" fmla="*/ 161292 h 212132"/>
                  <a:gd name="connsiteX35" fmla="*/ 24231 w 247356"/>
                  <a:gd name="connsiteY35" fmla="*/ 162819 h 212132"/>
                  <a:gd name="connsiteX36" fmla="*/ 27826 w 247356"/>
                  <a:gd name="connsiteY36" fmla="*/ 166069 h 212132"/>
                  <a:gd name="connsiteX37" fmla="*/ 51860 w 247356"/>
                  <a:gd name="connsiteY37" fmla="*/ 168532 h 212132"/>
                  <a:gd name="connsiteX38" fmla="*/ 36642 w 247356"/>
                  <a:gd name="connsiteY38" fmla="*/ 176560 h 212132"/>
                  <a:gd name="connsiteX39" fmla="*/ 32849 w 247356"/>
                  <a:gd name="connsiteY39" fmla="*/ 178283 h 212132"/>
                  <a:gd name="connsiteX40" fmla="*/ 30387 w 247356"/>
                  <a:gd name="connsiteY40" fmla="*/ 180942 h 212132"/>
                  <a:gd name="connsiteX41" fmla="*/ 24280 w 247356"/>
                  <a:gd name="connsiteY41" fmla="*/ 211034 h 212132"/>
                  <a:gd name="connsiteX42" fmla="*/ 24871 w 247356"/>
                  <a:gd name="connsiteY42" fmla="*/ 211970 h 212132"/>
                  <a:gd name="connsiteX43" fmla="*/ 26398 w 247356"/>
                  <a:gd name="connsiteY43" fmla="*/ 211576 h 212132"/>
                  <a:gd name="connsiteX44" fmla="*/ 60528 w 247356"/>
                  <a:gd name="connsiteY44" fmla="*/ 187394 h 212132"/>
                  <a:gd name="connsiteX45" fmla="*/ 79981 w 247356"/>
                  <a:gd name="connsiteY45" fmla="*/ 172718 h 212132"/>
                  <a:gd name="connsiteX46" fmla="*/ 98844 w 247356"/>
                  <a:gd name="connsiteY46" fmla="*/ 163558 h 212132"/>
                  <a:gd name="connsiteX47" fmla="*/ 127606 w 247356"/>
                  <a:gd name="connsiteY47" fmla="*/ 131939 h 212132"/>
                  <a:gd name="connsiteX48" fmla="*/ 141543 w 247356"/>
                  <a:gd name="connsiteY48" fmla="*/ 127556 h 212132"/>
                  <a:gd name="connsiteX49" fmla="*/ 155629 w 247356"/>
                  <a:gd name="connsiteY49" fmla="*/ 126424 h 212132"/>
                  <a:gd name="connsiteX50" fmla="*/ 165725 w 247356"/>
                  <a:gd name="connsiteY50" fmla="*/ 127359 h 212132"/>
                  <a:gd name="connsiteX51" fmla="*/ 172028 w 247356"/>
                  <a:gd name="connsiteY51" fmla="*/ 123370 h 212132"/>
                  <a:gd name="connsiteX52" fmla="*/ 192024 w 247356"/>
                  <a:gd name="connsiteY52" fmla="*/ 121449 h 212132"/>
                  <a:gd name="connsiteX53" fmla="*/ 201184 w 247356"/>
                  <a:gd name="connsiteY53" fmla="*/ 123715 h 212132"/>
                  <a:gd name="connsiteX54" fmla="*/ 207685 w 247356"/>
                  <a:gd name="connsiteY54" fmla="*/ 127704 h 212132"/>
                  <a:gd name="connsiteX55" fmla="*/ 213792 w 247356"/>
                  <a:gd name="connsiteY55" fmla="*/ 128640 h 212132"/>
                  <a:gd name="connsiteX56" fmla="*/ 222362 w 247356"/>
                  <a:gd name="connsiteY56" fmla="*/ 129034 h 212132"/>
                  <a:gd name="connsiteX57" fmla="*/ 230537 w 247356"/>
                  <a:gd name="connsiteY57" fmla="*/ 128640 h 212132"/>
                  <a:gd name="connsiteX58" fmla="*/ 245804 w 247356"/>
                  <a:gd name="connsiteY58" fmla="*/ 115490 h 212132"/>
                  <a:gd name="connsiteX59" fmla="*/ 247331 w 247356"/>
                  <a:gd name="connsiteY59" fmla="*/ 110516 h 212132"/>
                  <a:gd name="connsiteX60" fmla="*/ 238761 w 247356"/>
                  <a:gd name="connsiteY60" fmla="*/ 97169 h 21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7356" h="212132">
                    <a:moveTo>
                      <a:pt x="238614" y="97416"/>
                    </a:moveTo>
                    <a:cubicBezTo>
                      <a:pt x="233836" y="94362"/>
                      <a:pt x="228321" y="92638"/>
                      <a:pt x="223938" y="89437"/>
                    </a:cubicBezTo>
                    <a:cubicBezTo>
                      <a:pt x="217092" y="84315"/>
                      <a:pt x="213250" y="75894"/>
                      <a:pt x="206011" y="71707"/>
                    </a:cubicBezTo>
                    <a:cubicBezTo>
                      <a:pt x="199362" y="67718"/>
                      <a:pt x="191137" y="68063"/>
                      <a:pt x="183504" y="68457"/>
                    </a:cubicBezTo>
                    <a:cubicBezTo>
                      <a:pt x="181238" y="62547"/>
                      <a:pt x="175673" y="57967"/>
                      <a:pt x="170945" y="53781"/>
                    </a:cubicBezTo>
                    <a:cubicBezTo>
                      <a:pt x="166217" y="49594"/>
                      <a:pt x="161440" y="44817"/>
                      <a:pt x="159913" y="38710"/>
                    </a:cubicBezTo>
                    <a:cubicBezTo>
                      <a:pt x="159322" y="36051"/>
                      <a:pt x="159322" y="33194"/>
                      <a:pt x="159322" y="30338"/>
                    </a:cubicBezTo>
                    <a:cubicBezTo>
                      <a:pt x="159519" y="23837"/>
                      <a:pt x="158928" y="17385"/>
                      <a:pt x="157992" y="11081"/>
                    </a:cubicBezTo>
                    <a:cubicBezTo>
                      <a:pt x="157057" y="11081"/>
                      <a:pt x="156269" y="10884"/>
                      <a:pt x="155530" y="10342"/>
                    </a:cubicBezTo>
                    <a:cubicBezTo>
                      <a:pt x="154397" y="11672"/>
                      <a:pt x="152871" y="12608"/>
                      <a:pt x="151147" y="12608"/>
                    </a:cubicBezTo>
                    <a:cubicBezTo>
                      <a:pt x="148093" y="12411"/>
                      <a:pt x="146025" y="9357"/>
                      <a:pt x="143316" y="8225"/>
                    </a:cubicBezTo>
                    <a:cubicBezTo>
                      <a:pt x="142725" y="8028"/>
                      <a:pt x="142380" y="7831"/>
                      <a:pt x="141789" y="7831"/>
                    </a:cubicBezTo>
                    <a:cubicBezTo>
                      <a:pt x="141051" y="7831"/>
                      <a:pt x="140460" y="8422"/>
                      <a:pt x="139869" y="8963"/>
                    </a:cubicBezTo>
                    <a:cubicBezTo>
                      <a:pt x="136618" y="11229"/>
                      <a:pt x="132826" y="12756"/>
                      <a:pt x="128837" y="12953"/>
                    </a:cubicBezTo>
                    <a:cubicBezTo>
                      <a:pt x="116081" y="13544"/>
                      <a:pt x="105788" y="2266"/>
                      <a:pt x="93377" y="394"/>
                    </a:cubicBezTo>
                    <a:cubicBezTo>
                      <a:pt x="89782" y="-197"/>
                      <a:pt x="86137" y="0"/>
                      <a:pt x="82542" y="197"/>
                    </a:cubicBezTo>
                    <a:cubicBezTo>
                      <a:pt x="78947" y="394"/>
                      <a:pt x="75105" y="591"/>
                      <a:pt x="72052" y="2462"/>
                    </a:cubicBezTo>
                    <a:cubicBezTo>
                      <a:pt x="69786" y="3989"/>
                      <a:pt x="68063" y="6255"/>
                      <a:pt x="65945" y="8176"/>
                    </a:cubicBezTo>
                    <a:cubicBezTo>
                      <a:pt x="62892" y="10835"/>
                      <a:pt x="58705" y="12362"/>
                      <a:pt x="54519" y="12362"/>
                    </a:cubicBezTo>
                    <a:cubicBezTo>
                      <a:pt x="51663" y="12165"/>
                      <a:pt x="47871" y="11968"/>
                      <a:pt x="46886" y="14627"/>
                    </a:cubicBezTo>
                    <a:cubicBezTo>
                      <a:pt x="46295" y="15760"/>
                      <a:pt x="46886" y="17090"/>
                      <a:pt x="46688" y="18419"/>
                    </a:cubicBezTo>
                    <a:cubicBezTo>
                      <a:pt x="46492" y="22064"/>
                      <a:pt x="42896" y="24132"/>
                      <a:pt x="39646" y="25462"/>
                    </a:cubicBezTo>
                    <a:cubicBezTo>
                      <a:pt x="37725" y="26201"/>
                      <a:pt x="35460" y="26989"/>
                      <a:pt x="33933" y="28318"/>
                    </a:cubicBezTo>
                    <a:cubicBezTo>
                      <a:pt x="36790" y="29648"/>
                      <a:pt x="37380" y="33834"/>
                      <a:pt x="36199" y="36888"/>
                    </a:cubicBezTo>
                    <a:cubicBezTo>
                      <a:pt x="35066" y="40138"/>
                      <a:pt x="32554" y="42601"/>
                      <a:pt x="31076" y="45851"/>
                    </a:cubicBezTo>
                    <a:cubicBezTo>
                      <a:pt x="28220" y="52352"/>
                      <a:pt x="31076" y="60725"/>
                      <a:pt x="37183" y="64123"/>
                    </a:cubicBezTo>
                    <a:cubicBezTo>
                      <a:pt x="40631" y="66044"/>
                      <a:pt x="44423" y="66388"/>
                      <a:pt x="47871" y="67915"/>
                    </a:cubicBezTo>
                    <a:cubicBezTo>
                      <a:pt x="51318" y="69639"/>
                      <a:pt x="54519" y="73037"/>
                      <a:pt x="53978" y="76681"/>
                    </a:cubicBezTo>
                    <a:cubicBezTo>
                      <a:pt x="52845" y="82197"/>
                      <a:pt x="45605" y="82788"/>
                      <a:pt x="40434" y="85054"/>
                    </a:cubicBezTo>
                    <a:cubicBezTo>
                      <a:pt x="30338" y="89634"/>
                      <a:pt x="28072" y="102981"/>
                      <a:pt x="25166" y="113816"/>
                    </a:cubicBezTo>
                    <a:cubicBezTo>
                      <a:pt x="22901" y="122976"/>
                      <a:pt x="18863" y="131939"/>
                      <a:pt x="11820" y="138391"/>
                    </a:cubicBezTo>
                    <a:cubicBezTo>
                      <a:pt x="8569" y="141445"/>
                      <a:pt x="4383" y="143710"/>
                      <a:pt x="0" y="144695"/>
                    </a:cubicBezTo>
                    <a:cubicBezTo>
                      <a:pt x="197" y="144892"/>
                      <a:pt x="394" y="145089"/>
                      <a:pt x="394" y="145286"/>
                    </a:cubicBezTo>
                    <a:cubicBezTo>
                      <a:pt x="985" y="147010"/>
                      <a:pt x="591" y="148930"/>
                      <a:pt x="788" y="150802"/>
                    </a:cubicBezTo>
                    <a:cubicBezTo>
                      <a:pt x="1379" y="155579"/>
                      <a:pt x="5368" y="159568"/>
                      <a:pt x="9751" y="161292"/>
                    </a:cubicBezTo>
                    <a:cubicBezTo>
                      <a:pt x="14332" y="163213"/>
                      <a:pt x="19257" y="163213"/>
                      <a:pt x="24231" y="162819"/>
                    </a:cubicBezTo>
                    <a:cubicBezTo>
                      <a:pt x="23295" y="164543"/>
                      <a:pt x="25955" y="165872"/>
                      <a:pt x="27826" y="166069"/>
                    </a:cubicBezTo>
                    <a:cubicBezTo>
                      <a:pt x="35657" y="166660"/>
                      <a:pt x="44226" y="167990"/>
                      <a:pt x="51860" y="168532"/>
                    </a:cubicBezTo>
                    <a:cubicBezTo>
                      <a:pt x="47280" y="171979"/>
                      <a:pt x="42158" y="174639"/>
                      <a:pt x="36642" y="176560"/>
                    </a:cubicBezTo>
                    <a:cubicBezTo>
                      <a:pt x="35312" y="176953"/>
                      <a:pt x="33982" y="177298"/>
                      <a:pt x="32849" y="178283"/>
                    </a:cubicBezTo>
                    <a:cubicBezTo>
                      <a:pt x="31717" y="178874"/>
                      <a:pt x="30929" y="179810"/>
                      <a:pt x="30387" y="180942"/>
                    </a:cubicBezTo>
                    <a:cubicBezTo>
                      <a:pt x="24083" y="189315"/>
                      <a:pt x="21817" y="200741"/>
                      <a:pt x="24280" y="211034"/>
                    </a:cubicBezTo>
                    <a:cubicBezTo>
                      <a:pt x="24477" y="211428"/>
                      <a:pt x="24477" y="211773"/>
                      <a:pt x="24871" y="211970"/>
                    </a:cubicBezTo>
                    <a:cubicBezTo>
                      <a:pt x="25265" y="212364"/>
                      <a:pt x="26004" y="211970"/>
                      <a:pt x="26398" y="211576"/>
                    </a:cubicBezTo>
                    <a:cubicBezTo>
                      <a:pt x="38021" y="203942"/>
                      <a:pt x="49644" y="196161"/>
                      <a:pt x="60528" y="187394"/>
                    </a:cubicBezTo>
                    <a:cubicBezTo>
                      <a:pt x="66832" y="182075"/>
                      <a:pt x="72742" y="176510"/>
                      <a:pt x="79981" y="172718"/>
                    </a:cubicBezTo>
                    <a:cubicBezTo>
                      <a:pt x="86088" y="169468"/>
                      <a:pt x="93131" y="167596"/>
                      <a:pt x="98844" y="163558"/>
                    </a:cubicBezTo>
                    <a:cubicBezTo>
                      <a:pt x="110664" y="155382"/>
                      <a:pt x="115441" y="139524"/>
                      <a:pt x="127606" y="131939"/>
                    </a:cubicBezTo>
                    <a:cubicBezTo>
                      <a:pt x="131792" y="129280"/>
                      <a:pt x="136569" y="127753"/>
                      <a:pt x="141543" y="127556"/>
                    </a:cubicBezTo>
                    <a:cubicBezTo>
                      <a:pt x="146320" y="127162"/>
                      <a:pt x="151245" y="128295"/>
                      <a:pt x="155629" y="126424"/>
                    </a:cubicBezTo>
                    <a:cubicBezTo>
                      <a:pt x="159421" y="127359"/>
                      <a:pt x="162129" y="128689"/>
                      <a:pt x="165725" y="127359"/>
                    </a:cubicBezTo>
                    <a:cubicBezTo>
                      <a:pt x="167990" y="126424"/>
                      <a:pt x="169911" y="124700"/>
                      <a:pt x="172028" y="123370"/>
                    </a:cubicBezTo>
                    <a:cubicBezTo>
                      <a:pt x="177742" y="119923"/>
                      <a:pt x="185178" y="120514"/>
                      <a:pt x="192024" y="121449"/>
                    </a:cubicBezTo>
                    <a:cubicBezTo>
                      <a:pt x="195077" y="121843"/>
                      <a:pt x="198328" y="122188"/>
                      <a:pt x="201184" y="123715"/>
                    </a:cubicBezTo>
                    <a:cubicBezTo>
                      <a:pt x="203450" y="124848"/>
                      <a:pt x="205370" y="126768"/>
                      <a:pt x="207685" y="127704"/>
                    </a:cubicBezTo>
                    <a:cubicBezTo>
                      <a:pt x="209606" y="128443"/>
                      <a:pt x="211674" y="128443"/>
                      <a:pt x="213792" y="128640"/>
                    </a:cubicBezTo>
                    <a:cubicBezTo>
                      <a:pt x="216648" y="128640"/>
                      <a:pt x="219505" y="128837"/>
                      <a:pt x="222362" y="129034"/>
                    </a:cubicBezTo>
                    <a:cubicBezTo>
                      <a:pt x="225021" y="129034"/>
                      <a:pt x="227877" y="129231"/>
                      <a:pt x="230537" y="128640"/>
                    </a:cubicBezTo>
                    <a:cubicBezTo>
                      <a:pt x="237383" y="127507"/>
                      <a:pt x="242899" y="121794"/>
                      <a:pt x="245804" y="115490"/>
                    </a:cubicBezTo>
                    <a:cubicBezTo>
                      <a:pt x="246543" y="113766"/>
                      <a:pt x="247134" y="112240"/>
                      <a:pt x="247331" y="110516"/>
                    </a:cubicBezTo>
                    <a:cubicBezTo>
                      <a:pt x="247725" y="105000"/>
                      <a:pt x="243539" y="100026"/>
                      <a:pt x="238761" y="97169"/>
                    </a:cubicBezTo>
                    <a:close/>
                  </a:path>
                </a:pathLst>
              </a:custGeom>
              <a:noFill/>
              <a:ln w="4915" cap="flat">
                <a:solidFill>
                  <a:srgbClr val="FFFFFF"/>
                </a:solidFill>
                <a:prstDash val="solid"/>
                <a:miter/>
              </a:ln>
            </p:spPr>
            <p:txBody>
              <a:bodyPr rtlCol="0" anchor="ctr"/>
              <a:lstStyle/>
              <a:p>
                <a:endParaRPr lang="fr-FR"/>
              </a:p>
            </p:txBody>
          </p:sp>
        </p:grpSp>
        <p:grpSp>
          <p:nvGrpSpPr>
            <p:cNvPr id="64" name="Graphique 5">
              <a:extLst>
                <a:ext uri="{FF2B5EF4-FFF2-40B4-BE49-F238E27FC236}">
                  <a16:creationId xmlns:a16="http://schemas.microsoft.com/office/drawing/2014/main" id="{02EB1311-4BF0-A581-446D-A5421B8EE8D0}"/>
                </a:ext>
              </a:extLst>
            </p:cNvPr>
            <p:cNvGrpSpPr/>
            <p:nvPr/>
          </p:nvGrpSpPr>
          <p:grpSpPr>
            <a:xfrm rot="420615">
              <a:off x="10525937" y="4423971"/>
              <a:ext cx="1477226" cy="921285"/>
              <a:chOff x="10640488" y="4268231"/>
              <a:chExt cx="1477226" cy="921285"/>
            </a:xfrm>
          </p:grpSpPr>
          <p:sp>
            <p:nvSpPr>
              <p:cNvPr id="65" name="Forme libre : forme 64">
                <a:extLst>
                  <a:ext uri="{FF2B5EF4-FFF2-40B4-BE49-F238E27FC236}">
                    <a16:creationId xmlns:a16="http://schemas.microsoft.com/office/drawing/2014/main" id="{BB85A181-C248-8C97-C780-18CFB5A8F079}"/>
                  </a:ext>
                </a:extLst>
              </p:cNvPr>
              <p:cNvSpPr/>
              <p:nvPr/>
            </p:nvSpPr>
            <p:spPr>
              <a:xfrm>
                <a:off x="10640488" y="4268231"/>
                <a:ext cx="1477226" cy="921285"/>
              </a:xfrm>
              <a:custGeom>
                <a:avLst/>
                <a:gdLst>
                  <a:gd name="connsiteX0" fmla="*/ 1441828 w 1477226"/>
                  <a:gd name="connsiteY0" fmla="*/ 397586 h 921285"/>
                  <a:gd name="connsiteX1" fmla="*/ 1471181 w 1477226"/>
                  <a:gd name="connsiteY1" fmla="*/ 451514 h 921285"/>
                  <a:gd name="connsiteX2" fmla="*/ 1464680 w 1477226"/>
                  <a:gd name="connsiteY2" fmla="*/ 477419 h 921285"/>
                  <a:gd name="connsiteX3" fmla="*/ 1461627 w 1477226"/>
                  <a:gd name="connsiteY3" fmla="*/ 499335 h 921285"/>
                  <a:gd name="connsiteX4" fmla="*/ 1453254 w 1477226"/>
                  <a:gd name="connsiteY4" fmla="*/ 506181 h 921285"/>
                  <a:gd name="connsiteX5" fmla="*/ 1430944 w 1477226"/>
                  <a:gd name="connsiteY5" fmla="*/ 515883 h 921285"/>
                  <a:gd name="connsiteX6" fmla="*/ 1402921 w 1477226"/>
                  <a:gd name="connsiteY6" fmla="*/ 519133 h 921285"/>
                  <a:gd name="connsiteX7" fmla="*/ 1374898 w 1477226"/>
                  <a:gd name="connsiteY7" fmla="*/ 550407 h 921285"/>
                  <a:gd name="connsiteX8" fmla="*/ 1369382 w 1477226"/>
                  <a:gd name="connsiteY8" fmla="*/ 554199 h 921285"/>
                  <a:gd name="connsiteX9" fmla="*/ 1368791 w 1477226"/>
                  <a:gd name="connsiteY9" fmla="*/ 557646 h 921285"/>
                  <a:gd name="connsiteX10" fmla="*/ 1369382 w 1477226"/>
                  <a:gd name="connsiteY10" fmla="*/ 598819 h 921285"/>
                  <a:gd name="connsiteX11" fmla="*/ 1364260 w 1477226"/>
                  <a:gd name="connsiteY11" fmla="*/ 597686 h 921285"/>
                  <a:gd name="connsiteX12" fmla="*/ 1362339 w 1477226"/>
                  <a:gd name="connsiteY12" fmla="*/ 602808 h 921285"/>
                  <a:gd name="connsiteX13" fmla="*/ 1360616 w 1477226"/>
                  <a:gd name="connsiteY13" fmla="*/ 603744 h 921285"/>
                  <a:gd name="connsiteX14" fmla="*/ 1351850 w 1477226"/>
                  <a:gd name="connsiteY14" fmla="*/ 604335 h 921285"/>
                  <a:gd name="connsiteX15" fmla="*/ 1345201 w 1477226"/>
                  <a:gd name="connsiteY15" fmla="*/ 599016 h 921285"/>
                  <a:gd name="connsiteX16" fmla="*/ 1343280 w 1477226"/>
                  <a:gd name="connsiteY16" fmla="*/ 595569 h 921285"/>
                  <a:gd name="connsiteX17" fmla="*/ 1341359 w 1477226"/>
                  <a:gd name="connsiteY17" fmla="*/ 595371 h 921285"/>
                  <a:gd name="connsiteX18" fmla="*/ 1329933 w 1477226"/>
                  <a:gd name="connsiteY18" fmla="*/ 598425 h 921285"/>
                  <a:gd name="connsiteX19" fmla="*/ 1325550 w 1477226"/>
                  <a:gd name="connsiteY19" fmla="*/ 601872 h 921285"/>
                  <a:gd name="connsiteX20" fmla="*/ 1319443 w 1477226"/>
                  <a:gd name="connsiteY20" fmla="*/ 602070 h 921285"/>
                  <a:gd name="connsiteX21" fmla="*/ 1298857 w 1477226"/>
                  <a:gd name="connsiteY21" fmla="*/ 601676 h 921285"/>
                  <a:gd name="connsiteX22" fmla="*/ 1296739 w 1477226"/>
                  <a:gd name="connsiteY22" fmla="*/ 602070 h 921285"/>
                  <a:gd name="connsiteX23" fmla="*/ 1295410 w 1477226"/>
                  <a:gd name="connsiteY23" fmla="*/ 603596 h 921285"/>
                  <a:gd name="connsiteX24" fmla="*/ 1282851 w 1477226"/>
                  <a:gd name="connsiteY24" fmla="*/ 613101 h 921285"/>
                  <a:gd name="connsiteX25" fmla="*/ 1281324 w 1477226"/>
                  <a:gd name="connsiteY25" fmla="*/ 619208 h 921285"/>
                  <a:gd name="connsiteX26" fmla="*/ 1272755 w 1477226"/>
                  <a:gd name="connsiteY26" fmla="*/ 625857 h 921285"/>
                  <a:gd name="connsiteX27" fmla="*/ 1261526 w 1477226"/>
                  <a:gd name="connsiteY27" fmla="*/ 625857 h 921285"/>
                  <a:gd name="connsiteX28" fmla="*/ 1257143 w 1477226"/>
                  <a:gd name="connsiteY28" fmla="*/ 626054 h 921285"/>
                  <a:gd name="connsiteX29" fmla="*/ 1252759 w 1477226"/>
                  <a:gd name="connsiteY29" fmla="*/ 630043 h 921285"/>
                  <a:gd name="connsiteX30" fmla="*/ 1247441 w 1477226"/>
                  <a:gd name="connsiteY30" fmla="*/ 642060 h 921285"/>
                  <a:gd name="connsiteX31" fmla="*/ 1212178 w 1477226"/>
                  <a:gd name="connsiteY31" fmla="*/ 662646 h 921285"/>
                  <a:gd name="connsiteX32" fmla="*/ 1205677 w 1477226"/>
                  <a:gd name="connsiteY32" fmla="*/ 663041 h 921285"/>
                  <a:gd name="connsiteX33" fmla="*/ 1197846 w 1477226"/>
                  <a:gd name="connsiteY33" fmla="*/ 666291 h 921285"/>
                  <a:gd name="connsiteX34" fmla="*/ 1170414 w 1477226"/>
                  <a:gd name="connsiteY34" fmla="*/ 668556 h 921285"/>
                  <a:gd name="connsiteX35" fmla="*/ 1166622 w 1477226"/>
                  <a:gd name="connsiteY35" fmla="*/ 667227 h 921285"/>
                  <a:gd name="connsiteX36" fmla="*/ 1158053 w 1477226"/>
                  <a:gd name="connsiteY36" fmla="*/ 673531 h 921285"/>
                  <a:gd name="connsiteX37" fmla="*/ 1142047 w 1477226"/>
                  <a:gd name="connsiteY37" fmla="*/ 681903 h 921285"/>
                  <a:gd name="connsiteX38" fmla="*/ 1138451 w 1477226"/>
                  <a:gd name="connsiteY38" fmla="*/ 681509 h 921285"/>
                  <a:gd name="connsiteX39" fmla="*/ 1135792 w 1477226"/>
                  <a:gd name="connsiteY39" fmla="*/ 679047 h 921285"/>
                  <a:gd name="connsiteX40" fmla="*/ 1122248 w 1477226"/>
                  <a:gd name="connsiteY40" fmla="*/ 661908 h 921285"/>
                  <a:gd name="connsiteX41" fmla="*/ 1112152 w 1477226"/>
                  <a:gd name="connsiteY41" fmla="*/ 655407 h 921285"/>
                  <a:gd name="connsiteX42" fmla="*/ 1122248 w 1477226"/>
                  <a:gd name="connsiteY42" fmla="*/ 671216 h 921285"/>
                  <a:gd name="connsiteX43" fmla="*/ 1127370 w 1477226"/>
                  <a:gd name="connsiteY43" fmla="*/ 676929 h 921285"/>
                  <a:gd name="connsiteX44" fmla="*/ 1127764 w 1477226"/>
                  <a:gd name="connsiteY44" fmla="*/ 685104 h 921285"/>
                  <a:gd name="connsiteX45" fmla="*/ 1099741 w 1477226"/>
                  <a:gd name="connsiteY45" fmla="*/ 727409 h 921285"/>
                  <a:gd name="connsiteX46" fmla="*/ 1094767 w 1477226"/>
                  <a:gd name="connsiteY46" fmla="*/ 729133 h 921285"/>
                  <a:gd name="connsiteX47" fmla="*/ 1090384 w 1477226"/>
                  <a:gd name="connsiteY47" fmla="*/ 724947 h 921285"/>
                  <a:gd name="connsiteX48" fmla="*/ 1091320 w 1477226"/>
                  <a:gd name="connsiteY48" fmla="*/ 718643 h 921285"/>
                  <a:gd name="connsiteX49" fmla="*/ 1103533 w 1477226"/>
                  <a:gd name="connsiteY49" fmla="*/ 707020 h 921285"/>
                  <a:gd name="connsiteX50" fmla="*/ 1112891 w 1477226"/>
                  <a:gd name="connsiteY50" fmla="*/ 693674 h 921285"/>
                  <a:gd name="connsiteX51" fmla="*/ 1097623 w 1477226"/>
                  <a:gd name="connsiteY51" fmla="*/ 679391 h 921285"/>
                  <a:gd name="connsiteX52" fmla="*/ 1098559 w 1477226"/>
                  <a:gd name="connsiteY52" fmla="*/ 689487 h 921285"/>
                  <a:gd name="connsiteX53" fmla="*/ 1094373 w 1477226"/>
                  <a:gd name="connsiteY53" fmla="*/ 695397 h 921285"/>
                  <a:gd name="connsiteX54" fmla="*/ 1068271 w 1477226"/>
                  <a:gd name="connsiteY54" fmla="*/ 722829 h 921285"/>
                  <a:gd name="connsiteX55" fmla="*/ 1057436 w 1477226"/>
                  <a:gd name="connsiteY55" fmla="*/ 721302 h 921285"/>
                  <a:gd name="connsiteX56" fmla="*/ 1038376 w 1477226"/>
                  <a:gd name="connsiteY56" fmla="*/ 733319 h 921285"/>
                  <a:gd name="connsiteX57" fmla="*/ 1019711 w 1477226"/>
                  <a:gd name="connsiteY57" fmla="*/ 724159 h 921285"/>
                  <a:gd name="connsiteX58" fmla="*/ 1015130 w 1477226"/>
                  <a:gd name="connsiteY58" fmla="*/ 733664 h 921285"/>
                  <a:gd name="connsiteX59" fmla="*/ 986172 w 1477226"/>
                  <a:gd name="connsiteY59" fmla="*/ 730414 h 921285"/>
                  <a:gd name="connsiteX60" fmla="*/ 991885 w 1477226"/>
                  <a:gd name="connsiteY60" fmla="*/ 740510 h 921285"/>
                  <a:gd name="connsiteX61" fmla="*/ 1003902 w 1477226"/>
                  <a:gd name="connsiteY61" fmla="*/ 742628 h 921285"/>
                  <a:gd name="connsiteX62" fmla="*/ 1019317 w 1477226"/>
                  <a:gd name="connsiteY62" fmla="*/ 743219 h 921285"/>
                  <a:gd name="connsiteX63" fmla="*/ 1028822 w 1477226"/>
                  <a:gd name="connsiteY63" fmla="*/ 744942 h 921285"/>
                  <a:gd name="connsiteX64" fmla="*/ 1033205 w 1477226"/>
                  <a:gd name="connsiteY64" fmla="*/ 752773 h 921285"/>
                  <a:gd name="connsiteX65" fmla="*/ 1033008 w 1477226"/>
                  <a:gd name="connsiteY65" fmla="*/ 754891 h 921285"/>
                  <a:gd name="connsiteX66" fmla="*/ 1034535 w 1477226"/>
                  <a:gd name="connsiteY66" fmla="*/ 755826 h 921285"/>
                  <a:gd name="connsiteX67" fmla="*/ 1050147 w 1477226"/>
                  <a:gd name="connsiteY67" fmla="*/ 757747 h 921285"/>
                  <a:gd name="connsiteX68" fmla="*/ 1054924 w 1477226"/>
                  <a:gd name="connsiteY68" fmla="*/ 757550 h 921285"/>
                  <a:gd name="connsiteX69" fmla="*/ 1064429 w 1477226"/>
                  <a:gd name="connsiteY69" fmla="*/ 767252 h 921285"/>
                  <a:gd name="connsiteX70" fmla="*/ 1071078 w 1477226"/>
                  <a:gd name="connsiteY70" fmla="*/ 779811 h 921285"/>
                  <a:gd name="connsiteX71" fmla="*/ 1086345 w 1477226"/>
                  <a:gd name="connsiteY71" fmla="*/ 786460 h 921285"/>
                  <a:gd name="connsiteX72" fmla="*/ 1097230 w 1477226"/>
                  <a:gd name="connsiteY72" fmla="*/ 801333 h 921285"/>
                  <a:gd name="connsiteX73" fmla="*/ 1103878 w 1477226"/>
                  <a:gd name="connsiteY73" fmla="*/ 818866 h 921285"/>
                  <a:gd name="connsiteX74" fmla="*/ 1110379 w 1477226"/>
                  <a:gd name="connsiteY74" fmla="*/ 825367 h 921285"/>
                  <a:gd name="connsiteX75" fmla="*/ 1132886 w 1477226"/>
                  <a:gd name="connsiteY75" fmla="*/ 825170 h 921285"/>
                  <a:gd name="connsiteX76" fmla="*/ 1072654 w 1477226"/>
                  <a:gd name="connsiteY76" fmla="*/ 751591 h 921285"/>
                  <a:gd name="connsiteX77" fmla="*/ 1068074 w 1477226"/>
                  <a:gd name="connsiteY77" fmla="*/ 743957 h 921285"/>
                  <a:gd name="connsiteX78" fmla="*/ 1070536 w 1477226"/>
                  <a:gd name="connsiteY78" fmla="*/ 731005 h 921285"/>
                  <a:gd name="connsiteX79" fmla="*/ 1071324 w 1477226"/>
                  <a:gd name="connsiteY79" fmla="*/ 730266 h 921285"/>
                  <a:gd name="connsiteX80" fmla="*/ 1072654 w 1477226"/>
                  <a:gd name="connsiteY80" fmla="*/ 730660 h 921285"/>
                  <a:gd name="connsiteX81" fmla="*/ 1088463 w 1477226"/>
                  <a:gd name="connsiteY81" fmla="*/ 754841 h 921285"/>
                  <a:gd name="connsiteX82" fmla="*/ 1100874 w 1477226"/>
                  <a:gd name="connsiteY82" fmla="*/ 777348 h 921285"/>
                  <a:gd name="connsiteX83" fmla="*/ 1110379 w 1477226"/>
                  <a:gd name="connsiteY83" fmla="*/ 788774 h 921285"/>
                  <a:gd name="connsiteX84" fmla="*/ 1122741 w 1477226"/>
                  <a:gd name="connsiteY84" fmla="*/ 799806 h 921285"/>
                  <a:gd name="connsiteX85" fmla="*/ 1145051 w 1477226"/>
                  <a:gd name="connsiteY85" fmla="*/ 825367 h 921285"/>
                  <a:gd name="connsiteX86" fmla="*/ 1162978 w 1477226"/>
                  <a:gd name="connsiteY86" fmla="*/ 812414 h 921285"/>
                  <a:gd name="connsiteX87" fmla="*/ 1173074 w 1477226"/>
                  <a:gd name="connsiteY87" fmla="*/ 809361 h 921285"/>
                  <a:gd name="connsiteX88" fmla="*/ 1180708 w 1477226"/>
                  <a:gd name="connsiteY88" fmla="*/ 813350 h 921285"/>
                  <a:gd name="connsiteX89" fmla="*/ 1186814 w 1477226"/>
                  <a:gd name="connsiteY89" fmla="*/ 817930 h 921285"/>
                  <a:gd name="connsiteX90" fmla="*/ 1196911 w 1477226"/>
                  <a:gd name="connsiteY90" fmla="*/ 803057 h 921285"/>
                  <a:gd name="connsiteX91" fmla="*/ 1201294 w 1477226"/>
                  <a:gd name="connsiteY91" fmla="*/ 799806 h 921285"/>
                  <a:gd name="connsiteX92" fmla="*/ 1208139 w 1477226"/>
                  <a:gd name="connsiteY92" fmla="*/ 798477 h 921285"/>
                  <a:gd name="connsiteX93" fmla="*/ 1229661 w 1477226"/>
                  <a:gd name="connsiteY93" fmla="*/ 793158 h 921285"/>
                  <a:gd name="connsiteX94" fmla="*/ 1234636 w 1477226"/>
                  <a:gd name="connsiteY94" fmla="*/ 793749 h 921285"/>
                  <a:gd name="connsiteX95" fmla="*/ 1238822 w 1477226"/>
                  <a:gd name="connsiteY95" fmla="*/ 798870 h 921285"/>
                  <a:gd name="connsiteX96" fmla="*/ 1246456 w 1477226"/>
                  <a:gd name="connsiteY96" fmla="*/ 800200 h 921285"/>
                  <a:gd name="connsiteX97" fmla="*/ 1246061 w 1477226"/>
                  <a:gd name="connsiteY97" fmla="*/ 803648 h 921285"/>
                  <a:gd name="connsiteX98" fmla="*/ 1243402 w 1477226"/>
                  <a:gd name="connsiteY98" fmla="*/ 806307 h 921285"/>
                  <a:gd name="connsiteX99" fmla="*/ 1239413 w 1477226"/>
                  <a:gd name="connsiteY99" fmla="*/ 811281 h 921285"/>
                  <a:gd name="connsiteX100" fmla="*/ 1234439 w 1477226"/>
                  <a:gd name="connsiteY100" fmla="*/ 814138 h 921285"/>
                  <a:gd name="connsiteX101" fmla="*/ 1232173 w 1477226"/>
                  <a:gd name="connsiteY101" fmla="*/ 819654 h 921285"/>
                  <a:gd name="connsiteX102" fmla="*/ 1233897 w 1477226"/>
                  <a:gd name="connsiteY102" fmla="*/ 825564 h 921285"/>
                  <a:gd name="connsiteX103" fmla="*/ 1236753 w 1477226"/>
                  <a:gd name="connsiteY103" fmla="*/ 836793 h 921285"/>
                  <a:gd name="connsiteX104" fmla="*/ 1230105 w 1477226"/>
                  <a:gd name="connsiteY104" fmla="*/ 842703 h 921285"/>
                  <a:gd name="connsiteX105" fmla="*/ 1220944 w 1477226"/>
                  <a:gd name="connsiteY105" fmla="*/ 844426 h 921285"/>
                  <a:gd name="connsiteX106" fmla="*/ 1209321 w 1477226"/>
                  <a:gd name="connsiteY106" fmla="*/ 848218 h 921285"/>
                  <a:gd name="connsiteX107" fmla="*/ 1197107 w 1477226"/>
                  <a:gd name="connsiteY107" fmla="*/ 849006 h 921285"/>
                  <a:gd name="connsiteX108" fmla="*/ 1190065 w 1477226"/>
                  <a:gd name="connsiteY108" fmla="*/ 846150 h 921285"/>
                  <a:gd name="connsiteX109" fmla="*/ 1181101 w 1477226"/>
                  <a:gd name="connsiteY109" fmla="*/ 845411 h 921285"/>
                  <a:gd name="connsiteX110" fmla="*/ 1156920 w 1477226"/>
                  <a:gd name="connsiteY110" fmla="*/ 846741 h 921285"/>
                  <a:gd name="connsiteX111" fmla="*/ 1126040 w 1477226"/>
                  <a:gd name="connsiteY111" fmla="*/ 873237 h 921285"/>
                  <a:gd name="connsiteX112" fmla="*/ 1122248 w 1477226"/>
                  <a:gd name="connsiteY112" fmla="*/ 874764 h 921285"/>
                  <a:gd name="connsiteX113" fmla="*/ 1116929 w 1477226"/>
                  <a:gd name="connsiteY113" fmla="*/ 874370 h 921285"/>
                  <a:gd name="connsiteX114" fmla="*/ 1086838 w 1477226"/>
                  <a:gd name="connsiteY114" fmla="*/ 882545 h 921285"/>
                  <a:gd name="connsiteX115" fmla="*/ 1081864 w 1477226"/>
                  <a:gd name="connsiteY115" fmla="*/ 888652 h 921285"/>
                  <a:gd name="connsiteX116" fmla="*/ 1073097 w 1477226"/>
                  <a:gd name="connsiteY116" fmla="*/ 894759 h 921285"/>
                  <a:gd name="connsiteX117" fmla="*/ 1026606 w 1477226"/>
                  <a:gd name="connsiteY117" fmla="*/ 921058 h 921285"/>
                  <a:gd name="connsiteX118" fmla="*/ 1024685 w 1477226"/>
                  <a:gd name="connsiteY118" fmla="*/ 921058 h 921285"/>
                  <a:gd name="connsiteX119" fmla="*/ 1023552 w 1477226"/>
                  <a:gd name="connsiteY119" fmla="*/ 919729 h 921285"/>
                  <a:gd name="connsiteX120" fmla="*/ 1021287 w 1477226"/>
                  <a:gd name="connsiteY120" fmla="*/ 918793 h 921285"/>
                  <a:gd name="connsiteX121" fmla="*/ 1003754 w 1477226"/>
                  <a:gd name="connsiteY121" fmla="*/ 920320 h 921285"/>
                  <a:gd name="connsiteX122" fmla="*/ 989078 w 1477226"/>
                  <a:gd name="connsiteY122" fmla="*/ 918596 h 921285"/>
                  <a:gd name="connsiteX123" fmla="*/ 984497 w 1477226"/>
                  <a:gd name="connsiteY123" fmla="*/ 912095 h 921285"/>
                  <a:gd name="connsiteX124" fmla="*/ 980705 w 1477226"/>
                  <a:gd name="connsiteY124" fmla="*/ 905249 h 921285"/>
                  <a:gd name="connsiteX125" fmla="*/ 983759 w 1477226"/>
                  <a:gd name="connsiteY125" fmla="*/ 898601 h 921285"/>
                  <a:gd name="connsiteX126" fmla="*/ 986418 w 1477226"/>
                  <a:gd name="connsiteY126" fmla="*/ 896877 h 921285"/>
                  <a:gd name="connsiteX127" fmla="*/ 986615 w 1477226"/>
                  <a:gd name="connsiteY127" fmla="*/ 895547 h 921285"/>
                  <a:gd name="connsiteX128" fmla="*/ 986615 w 1477226"/>
                  <a:gd name="connsiteY128" fmla="*/ 889046 h 921285"/>
                  <a:gd name="connsiteX129" fmla="*/ 988733 w 1477226"/>
                  <a:gd name="connsiteY129" fmla="*/ 886781 h 921285"/>
                  <a:gd name="connsiteX130" fmla="*/ 991589 w 1477226"/>
                  <a:gd name="connsiteY130" fmla="*/ 879738 h 921285"/>
                  <a:gd name="connsiteX131" fmla="*/ 992180 w 1477226"/>
                  <a:gd name="connsiteY131" fmla="*/ 865997 h 921285"/>
                  <a:gd name="connsiteX132" fmla="*/ 990654 w 1477226"/>
                  <a:gd name="connsiteY132" fmla="*/ 858758 h 921285"/>
                  <a:gd name="connsiteX133" fmla="*/ 986468 w 1477226"/>
                  <a:gd name="connsiteY133" fmla="*/ 851321 h 921285"/>
                  <a:gd name="connsiteX134" fmla="*/ 978834 w 1477226"/>
                  <a:gd name="connsiteY134" fmla="*/ 839698 h 921285"/>
                  <a:gd name="connsiteX135" fmla="*/ 951599 w 1477226"/>
                  <a:gd name="connsiteY135" fmla="*/ 834576 h 921285"/>
                  <a:gd name="connsiteX136" fmla="*/ 943965 w 1477226"/>
                  <a:gd name="connsiteY136" fmla="*/ 831129 h 921285"/>
                  <a:gd name="connsiteX137" fmla="*/ 937858 w 1477226"/>
                  <a:gd name="connsiteY137" fmla="*/ 830932 h 921285"/>
                  <a:gd name="connsiteX138" fmla="*/ 928353 w 1477226"/>
                  <a:gd name="connsiteY138" fmla="*/ 831868 h 921285"/>
                  <a:gd name="connsiteX139" fmla="*/ 923576 w 1477226"/>
                  <a:gd name="connsiteY139" fmla="*/ 833000 h 921285"/>
                  <a:gd name="connsiteX140" fmla="*/ 919389 w 1477226"/>
                  <a:gd name="connsiteY140" fmla="*/ 834527 h 921285"/>
                  <a:gd name="connsiteX141" fmla="*/ 918060 w 1477226"/>
                  <a:gd name="connsiteY141" fmla="*/ 832803 h 921285"/>
                  <a:gd name="connsiteX142" fmla="*/ 915006 w 1477226"/>
                  <a:gd name="connsiteY142" fmla="*/ 832064 h 921285"/>
                  <a:gd name="connsiteX143" fmla="*/ 904713 w 1477226"/>
                  <a:gd name="connsiteY143" fmla="*/ 832262 h 921285"/>
                  <a:gd name="connsiteX144" fmla="*/ 909687 w 1477226"/>
                  <a:gd name="connsiteY144" fmla="*/ 821033 h 921285"/>
                  <a:gd name="connsiteX145" fmla="*/ 921704 w 1477226"/>
                  <a:gd name="connsiteY145" fmla="*/ 801037 h 921285"/>
                  <a:gd name="connsiteX146" fmla="*/ 930471 w 1477226"/>
                  <a:gd name="connsiteY146" fmla="*/ 794389 h 921285"/>
                  <a:gd name="connsiteX147" fmla="*/ 968590 w 1477226"/>
                  <a:gd name="connsiteY147" fmla="*/ 779909 h 921285"/>
                  <a:gd name="connsiteX148" fmla="*/ 980607 w 1477226"/>
                  <a:gd name="connsiteY148" fmla="*/ 776856 h 921285"/>
                  <a:gd name="connsiteX149" fmla="*/ 988240 w 1477226"/>
                  <a:gd name="connsiteY149" fmla="*/ 770552 h 921285"/>
                  <a:gd name="connsiteX150" fmla="*/ 986123 w 1477226"/>
                  <a:gd name="connsiteY150" fmla="*/ 764248 h 921285"/>
                  <a:gd name="connsiteX151" fmla="*/ 980016 w 1477226"/>
                  <a:gd name="connsiteY151" fmla="*/ 754152 h 921285"/>
                  <a:gd name="connsiteX152" fmla="*/ 977898 w 1477226"/>
                  <a:gd name="connsiteY152" fmla="*/ 749375 h 921285"/>
                  <a:gd name="connsiteX153" fmla="*/ 977307 w 1477226"/>
                  <a:gd name="connsiteY153" fmla="*/ 744795 h 921285"/>
                  <a:gd name="connsiteX154" fmla="*/ 972924 w 1477226"/>
                  <a:gd name="connsiteY154" fmla="*/ 735437 h 921285"/>
                  <a:gd name="connsiteX155" fmla="*/ 971791 w 1477226"/>
                  <a:gd name="connsiteY155" fmla="*/ 734501 h 921285"/>
                  <a:gd name="connsiteX156" fmla="*/ 967802 w 1477226"/>
                  <a:gd name="connsiteY156" fmla="*/ 737752 h 921285"/>
                  <a:gd name="connsiteX157" fmla="*/ 961498 w 1477226"/>
                  <a:gd name="connsiteY157" fmla="*/ 744400 h 921285"/>
                  <a:gd name="connsiteX158" fmla="*/ 946230 w 1477226"/>
                  <a:gd name="connsiteY158" fmla="*/ 741150 h 921285"/>
                  <a:gd name="connsiteX159" fmla="*/ 932490 w 1477226"/>
                  <a:gd name="connsiteY159" fmla="*/ 732384 h 921285"/>
                  <a:gd name="connsiteX160" fmla="*/ 924118 w 1477226"/>
                  <a:gd name="connsiteY160" fmla="*/ 731251 h 921285"/>
                  <a:gd name="connsiteX161" fmla="*/ 902201 w 1477226"/>
                  <a:gd name="connsiteY161" fmla="*/ 735043 h 921285"/>
                  <a:gd name="connsiteX162" fmla="*/ 882945 w 1477226"/>
                  <a:gd name="connsiteY162" fmla="*/ 741347 h 921285"/>
                  <a:gd name="connsiteX163" fmla="*/ 874769 w 1477226"/>
                  <a:gd name="connsiteY163" fmla="*/ 736225 h 921285"/>
                  <a:gd name="connsiteX164" fmla="*/ 867727 w 1477226"/>
                  <a:gd name="connsiteY164" fmla="*/ 735634 h 921285"/>
                  <a:gd name="connsiteX165" fmla="*/ 844875 w 1477226"/>
                  <a:gd name="connsiteY165" fmla="*/ 722484 h 921285"/>
                  <a:gd name="connsiteX166" fmla="*/ 844481 w 1477226"/>
                  <a:gd name="connsiteY166" fmla="*/ 721352 h 921285"/>
                  <a:gd name="connsiteX167" fmla="*/ 845417 w 1477226"/>
                  <a:gd name="connsiteY167" fmla="*/ 719234 h 921285"/>
                  <a:gd name="connsiteX168" fmla="*/ 851918 w 1477226"/>
                  <a:gd name="connsiteY168" fmla="*/ 714851 h 921285"/>
                  <a:gd name="connsiteX169" fmla="*/ 854380 w 1477226"/>
                  <a:gd name="connsiteY169" fmla="*/ 712388 h 921285"/>
                  <a:gd name="connsiteX170" fmla="*/ 853642 w 1477226"/>
                  <a:gd name="connsiteY170" fmla="*/ 709926 h 921285"/>
                  <a:gd name="connsiteX171" fmla="*/ 843939 w 1477226"/>
                  <a:gd name="connsiteY171" fmla="*/ 704804 h 921285"/>
                  <a:gd name="connsiteX172" fmla="*/ 804491 w 1477226"/>
                  <a:gd name="connsiteY172" fmla="*/ 699830 h 921285"/>
                  <a:gd name="connsiteX173" fmla="*/ 798384 w 1477226"/>
                  <a:gd name="connsiteY173" fmla="*/ 699436 h 921285"/>
                  <a:gd name="connsiteX174" fmla="*/ 789420 w 1477226"/>
                  <a:gd name="connsiteY174" fmla="*/ 691802 h 921285"/>
                  <a:gd name="connsiteX175" fmla="*/ 789026 w 1477226"/>
                  <a:gd name="connsiteY175" fmla="*/ 688552 h 921285"/>
                  <a:gd name="connsiteX176" fmla="*/ 790553 w 1477226"/>
                  <a:gd name="connsiteY176" fmla="*/ 687961 h 921285"/>
                  <a:gd name="connsiteX177" fmla="*/ 826554 w 1477226"/>
                  <a:gd name="connsiteY177" fmla="*/ 686828 h 921285"/>
                  <a:gd name="connsiteX178" fmla="*/ 851918 w 1477226"/>
                  <a:gd name="connsiteY178" fmla="*/ 687025 h 921285"/>
                  <a:gd name="connsiteX179" fmla="*/ 858566 w 1477226"/>
                  <a:gd name="connsiteY179" fmla="*/ 686631 h 921285"/>
                  <a:gd name="connsiteX180" fmla="*/ 863885 w 1477226"/>
                  <a:gd name="connsiteY180" fmla="*/ 684710 h 921285"/>
                  <a:gd name="connsiteX181" fmla="*/ 879497 w 1477226"/>
                  <a:gd name="connsiteY181" fmla="*/ 672496 h 921285"/>
                  <a:gd name="connsiteX182" fmla="*/ 855858 w 1477226"/>
                  <a:gd name="connsiteY182" fmla="*/ 674959 h 921285"/>
                  <a:gd name="connsiteX183" fmla="*/ 835272 w 1477226"/>
                  <a:gd name="connsiteY183" fmla="*/ 664075 h 921285"/>
                  <a:gd name="connsiteX184" fmla="*/ 831824 w 1477226"/>
                  <a:gd name="connsiteY184" fmla="*/ 658756 h 921285"/>
                  <a:gd name="connsiteX185" fmla="*/ 824387 w 1477226"/>
                  <a:gd name="connsiteY185" fmla="*/ 670379 h 921285"/>
                  <a:gd name="connsiteX186" fmla="*/ 816557 w 1477226"/>
                  <a:gd name="connsiteY186" fmla="*/ 674565 h 921285"/>
                  <a:gd name="connsiteX187" fmla="*/ 800944 w 1477226"/>
                  <a:gd name="connsiteY187" fmla="*/ 678209 h 921285"/>
                  <a:gd name="connsiteX188" fmla="*/ 791242 w 1477226"/>
                  <a:gd name="connsiteY188" fmla="*/ 666980 h 921285"/>
                  <a:gd name="connsiteX189" fmla="*/ 790110 w 1477226"/>
                  <a:gd name="connsiteY189" fmla="*/ 665847 h 921285"/>
                  <a:gd name="connsiteX190" fmla="*/ 788977 w 1477226"/>
                  <a:gd name="connsiteY190" fmla="*/ 666045 h 921285"/>
                  <a:gd name="connsiteX191" fmla="*/ 780604 w 1477226"/>
                  <a:gd name="connsiteY191" fmla="*/ 674072 h 921285"/>
                  <a:gd name="connsiteX192" fmla="*/ 772035 w 1477226"/>
                  <a:gd name="connsiteY192" fmla="*/ 682839 h 921285"/>
                  <a:gd name="connsiteX193" fmla="*/ 769917 w 1477226"/>
                  <a:gd name="connsiteY193" fmla="*/ 684168 h 921285"/>
                  <a:gd name="connsiteX194" fmla="*/ 763269 w 1477226"/>
                  <a:gd name="connsiteY194" fmla="*/ 683430 h 921285"/>
                  <a:gd name="connsiteX195" fmla="*/ 756768 w 1477226"/>
                  <a:gd name="connsiteY195" fmla="*/ 684365 h 921285"/>
                  <a:gd name="connsiteX196" fmla="*/ 740959 w 1477226"/>
                  <a:gd name="connsiteY196" fmla="*/ 693870 h 921285"/>
                  <a:gd name="connsiteX197" fmla="*/ 736773 w 1477226"/>
                  <a:gd name="connsiteY197" fmla="*/ 710271 h 921285"/>
                  <a:gd name="connsiteX198" fmla="*/ 732586 w 1477226"/>
                  <a:gd name="connsiteY198" fmla="*/ 718446 h 921285"/>
                  <a:gd name="connsiteX199" fmla="*/ 721357 w 1477226"/>
                  <a:gd name="connsiteY199" fmla="*/ 734846 h 921285"/>
                  <a:gd name="connsiteX200" fmla="*/ 714118 w 1477226"/>
                  <a:gd name="connsiteY200" fmla="*/ 744007 h 921285"/>
                  <a:gd name="connsiteX201" fmla="*/ 716580 w 1477226"/>
                  <a:gd name="connsiteY201" fmla="*/ 754891 h 921285"/>
                  <a:gd name="connsiteX202" fmla="*/ 691020 w 1477226"/>
                  <a:gd name="connsiteY202" fmla="*/ 787297 h 921285"/>
                  <a:gd name="connsiteX203" fmla="*/ 678264 w 1477226"/>
                  <a:gd name="connsiteY203" fmla="*/ 795669 h 921285"/>
                  <a:gd name="connsiteX204" fmla="*/ 663194 w 1477226"/>
                  <a:gd name="connsiteY204" fmla="*/ 787691 h 921285"/>
                  <a:gd name="connsiteX205" fmla="*/ 660534 w 1477226"/>
                  <a:gd name="connsiteY205" fmla="*/ 805027 h 921285"/>
                  <a:gd name="connsiteX206" fmla="*/ 663588 w 1477226"/>
                  <a:gd name="connsiteY206" fmla="*/ 812857 h 921285"/>
                  <a:gd name="connsiteX207" fmla="*/ 667035 w 1477226"/>
                  <a:gd name="connsiteY207" fmla="*/ 815123 h 921285"/>
                  <a:gd name="connsiteX208" fmla="*/ 667035 w 1477226"/>
                  <a:gd name="connsiteY208" fmla="*/ 816452 h 921285"/>
                  <a:gd name="connsiteX209" fmla="*/ 665312 w 1477226"/>
                  <a:gd name="connsiteY209" fmla="*/ 832064 h 921285"/>
                  <a:gd name="connsiteX210" fmla="*/ 664179 w 1477226"/>
                  <a:gd name="connsiteY210" fmla="*/ 834724 h 921285"/>
                  <a:gd name="connsiteX211" fmla="*/ 632905 w 1477226"/>
                  <a:gd name="connsiteY211" fmla="*/ 823495 h 921285"/>
                  <a:gd name="connsiteX212" fmla="*/ 614437 w 1477226"/>
                  <a:gd name="connsiteY212" fmla="*/ 830144 h 921285"/>
                  <a:gd name="connsiteX213" fmla="*/ 540858 w 1477226"/>
                  <a:gd name="connsiteY213" fmla="*/ 827681 h 921285"/>
                  <a:gd name="connsiteX214" fmla="*/ 534751 w 1477226"/>
                  <a:gd name="connsiteY214" fmla="*/ 822707 h 921285"/>
                  <a:gd name="connsiteX215" fmla="*/ 533815 w 1477226"/>
                  <a:gd name="connsiteY215" fmla="*/ 817191 h 921285"/>
                  <a:gd name="connsiteX216" fmla="*/ 535342 w 1477226"/>
                  <a:gd name="connsiteY216" fmla="*/ 810346 h 921285"/>
                  <a:gd name="connsiteX217" fmla="*/ 555337 w 1477226"/>
                  <a:gd name="connsiteY217" fmla="*/ 803303 h 921285"/>
                  <a:gd name="connsiteX218" fmla="*/ 569817 w 1477226"/>
                  <a:gd name="connsiteY218" fmla="*/ 764593 h 921285"/>
                  <a:gd name="connsiteX219" fmla="*/ 581637 w 1477226"/>
                  <a:gd name="connsiteY219" fmla="*/ 754103 h 921285"/>
                  <a:gd name="connsiteX220" fmla="*/ 586955 w 1477226"/>
                  <a:gd name="connsiteY220" fmla="*/ 717707 h 921285"/>
                  <a:gd name="connsiteX221" fmla="*/ 589812 w 1477226"/>
                  <a:gd name="connsiteY221" fmla="*/ 707611 h 921285"/>
                  <a:gd name="connsiteX222" fmla="*/ 599514 w 1477226"/>
                  <a:gd name="connsiteY222" fmla="*/ 700962 h 921285"/>
                  <a:gd name="connsiteX223" fmla="*/ 622169 w 1477226"/>
                  <a:gd name="connsiteY223" fmla="*/ 691063 h 921285"/>
                  <a:gd name="connsiteX224" fmla="*/ 632068 w 1477226"/>
                  <a:gd name="connsiteY224" fmla="*/ 690472 h 921285"/>
                  <a:gd name="connsiteX225" fmla="*/ 636845 w 1477226"/>
                  <a:gd name="connsiteY225" fmla="*/ 697712 h 921285"/>
                  <a:gd name="connsiteX226" fmla="*/ 651719 w 1477226"/>
                  <a:gd name="connsiteY226" fmla="*/ 705149 h 921285"/>
                  <a:gd name="connsiteX227" fmla="*/ 668660 w 1477226"/>
                  <a:gd name="connsiteY227" fmla="*/ 701701 h 921285"/>
                  <a:gd name="connsiteX228" fmla="*/ 673782 w 1477226"/>
                  <a:gd name="connsiteY228" fmla="*/ 698648 h 921285"/>
                  <a:gd name="connsiteX229" fmla="*/ 674176 w 1477226"/>
                  <a:gd name="connsiteY229" fmla="*/ 692344 h 921285"/>
                  <a:gd name="connsiteX230" fmla="*/ 669990 w 1477226"/>
                  <a:gd name="connsiteY230" fmla="*/ 671019 h 921285"/>
                  <a:gd name="connsiteX231" fmla="*/ 664277 w 1477226"/>
                  <a:gd name="connsiteY231" fmla="*/ 652156 h 921285"/>
                  <a:gd name="connsiteX232" fmla="*/ 646547 w 1477226"/>
                  <a:gd name="connsiteY232" fmla="*/ 632506 h 921285"/>
                  <a:gd name="connsiteX233" fmla="*/ 618524 w 1477226"/>
                  <a:gd name="connsiteY233" fmla="*/ 603941 h 921285"/>
                  <a:gd name="connsiteX234" fmla="*/ 610546 w 1477226"/>
                  <a:gd name="connsiteY234" fmla="*/ 592121 h 921285"/>
                  <a:gd name="connsiteX235" fmla="*/ 608625 w 1477226"/>
                  <a:gd name="connsiteY235" fmla="*/ 573653 h 921285"/>
                  <a:gd name="connsiteX236" fmla="*/ 597790 w 1477226"/>
                  <a:gd name="connsiteY236" fmla="*/ 544891 h 921285"/>
                  <a:gd name="connsiteX237" fmla="*/ 581193 w 1477226"/>
                  <a:gd name="connsiteY237" fmla="*/ 532677 h 921285"/>
                  <a:gd name="connsiteX238" fmla="*/ 551841 w 1477226"/>
                  <a:gd name="connsiteY238" fmla="*/ 505590 h 921285"/>
                  <a:gd name="connsiteX239" fmla="*/ 549575 w 1477226"/>
                  <a:gd name="connsiteY239" fmla="*/ 503127 h 921285"/>
                  <a:gd name="connsiteX240" fmla="*/ 545389 w 1477226"/>
                  <a:gd name="connsiteY240" fmla="*/ 502536 h 921285"/>
                  <a:gd name="connsiteX241" fmla="*/ 501951 w 1477226"/>
                  <a:gd name="connsiteY241" fmla="*/ 499286 h 921285"/>
                  <a:gd name="connsiteX242" fmla="*/ 497371 w 1477226"/>
                  <a:gd name="connsiteY242" fmla="*/ 497759 h 921285"/>
                  <a:gd name="connsiteX243" fmla="*/ 492790 w 1477226"/>
                  <a:gd name="connsiteY243" fmla="*/ 492785 h 921285"/>
                  <a:gd name="connsiteX244" fmla="*/ 479641 w 1477226"/>
                  <a:gd name="connsiteY244" fmla="*/ 482098 h 921285"/>
                  <a:gd name="connsiteX245" fmla="*/ 472007 w 1477226"/>
                  <a:gd name="connsiteY245" fmla="*/ 480768 h 921285"/>
                  <a:gd name="connsiteX246" fmla="*/ 445511 w 1477226"/>
                  <a:gd name="connsiteY246" fmla="*/ 461905 h 921285"/>
                  <a:gd name="connsiteX247" fmla="*/ 437533 w 1477226"/>
                  <a:gd name="connsiteY247" fmla="*/ 453533 h 921285"/>
                  <a:gd name="connsiteX248" fmla="*/ 434873 w 1477226"/>
                  <a:gd name="connsiteY248" fmla="*/ 464023 h 921285"/>
                  <a:gd name="connsiteX249" fmla="*/ 422856 w 1477226"/>
                  <a:gd name="connsiteY249" fmla="*/ 465944 h 921285"/>
                  <a:gd name="connsiteX250" fmla="*/ 404585 w 1477226"/>
                  <a:gd name="connsiteY250" fmla="*/ 465205 h 921285"/>
                  <a:gd name="connsiteX251" fmla="*/ 398084 w 1477226"/>
                  <a:gd name="connsiteY251" fmla="*/ 465599 h 921285"/>
                  <a:gd name="connsiteX252" fmla="*/ 393898 w 1477226"/>
                  <a:gd name="connsiteY252" fmla="*/ 466929 h 921285"/>
                  <a:gd name="connsiteX253" fmla="*/ 388579 w 1477226"/>
                  <a:gd name="connsiteY253" fmla="*/ 467126 h 921285"/>
                  <a:gd name="connsiteX254" fmla="*/ 367451 w 1477226"/>
                  <a:gd name="connsiteY254" fmla="*/ 468850 h 921285"/>
                  <a:gd name="connsiteX255" fmla="*/ 367253 w 1477226"/>
                  <a:gd name="connsiteY255" fmla="*/ 519527 h 921285"/>
                  <a:gd name="connsiteX256" fmla="*/ 367253 w 1477226"/>
                  <a:gd name="connsiteY256" fmla="*/ 519922 h 921285"/>
                  <a:gd name="connsiteX257" fmla="*/ 272547 w 1477226"/>
                  <a:gd name="connsiteY257" fmla="*/ 546812 h 921285"/>
                  <a:gd name="connsiteX258" fmla="*/ 261318 w 1477226"/>
                  <a:gd name="connsiteY258" fmla="*/ 553313 h 921285"/>
                  <a:gd name="connsiteX259" fmla="*/ 257871 w 1477226"/>
                  <a:gd name="connsiteY259" fmla="*/ 560355 h 921285"/>
                  <a:gd name="connsiteX260" fmla="*/ 248907 w 1477226"/>
                  <a:gd name="connsiteY260" fmla="*/ 565133 h 921285"/>
                  <a:gd name="connsiteX261" fmla="*/ 208128 w 1477226"/>
                  <a:gd name="connsiteY261" fmla="*/ 575425 h 921285"/>
                  <a:gd name="connsiteX262" fmla="*/ 199559 w 1477226"/>
                  <a:gd name="connsiteY262" fmla="*/ 575623 h 921285"/>
                  <a:gd name="connsiteX263" fmla="*/ 194240 w 1477226"/>
                  <a:gd name="connsiteY263" fmla="*/ 571633 h 921285"/>
                  <a:gd name="connsiteX264" fmla="*/ 161834 w 1477226"/>
                  <a:gd name="connsiteY264" fmla="*/ 539227 h 921285"/>
                  <a:gd name="connsiteX265" fmla="*/ 156515 w 1477226"/>
                  <a:gd name="connsiteY265" fmla="*/ 534844 h 921285"/>
                  <a:gd name="connsiteX266" fmla="*/ 146419 w 1477226"/>
                  <a:gd name="connsiteY266" fmla="*/ 532923 h 921285"/>
                  <a:gd name="connsiteX267" fmla="*/ 92491 w 1477226"/>
                  <a:gd name="connsiteY267" fmla="*/ 521891 h 921285"/>
                  <a:gd name="connsiteX268" fmla="*/ 72101 w 1477226"/>
                  <a:gd name="connsiteY268" fmla="*/ 531396 h 921285"/>
                  <a:gd name="connsiteX269" fmla="*/ 47871 w 1477226"/>
                  <a:gd name="connsiteY269" fmla="*/ 539375 h 921285"/>
                  <a:gd name="connsiteX270" fmla="*/ 47673 w 1477226"/>
                  <a:gd name="connsiteY270" fmla="*/ 536715 h 921285"/>
                  <a:gd name="connsiteX271" fmla="*/ 42700 w 1477226"/>
                  <a:gd name="connsiteY271" fmla="*/ 524305 h 921285"/>
                  <a:gd name="connsiteX272" fmla="*/ 25905 w 1477226"/>
                  <a:gd name="connsiteY272" fmla="*/ 506772 h 921285"/>
                  <a:gd name="connsiteX273" fmla="*/ 21916 w 1477226"/>
                  <a:gd name="connsiteY273" fmla="*/ 498793 h 921285"/>
                  <a:gd name="connsiteX274" fmla="*/ 0 w 1477226"/>
                  <a:gd name="connsiteY274" fmla="*/ 484117 h 921285"/>
                  <a:gd name="connsiteX275" fmla="*/ 936 w 1477226"/>
                  <a:gd name="connsiteY275" fmla="*/ 481655 h 921285"/>
                  <a:gd name="connsiteX276" fmla="*/ 22458 w 1477226"/>
                  <a:gd name="connsiteY276" fmla="*/ 409406 h 921285"/>
                  <a:gd name="connsiteX277" fmla="*/ 37331 w 1477226"/>
                  <a:gd name="connsiteY277" fmla="*/ 412656 h 921285"/>
                  <a:gd name="connsiteX278" fmla="*/ 43044 w 1477226"/>
                  <a:gd name="connsiteY278" fmla="*/ 411326 h 921285"/>
                  <a:gd name="connsiteX279" fmla="*/ 43044 w 1477226"/>
                  <a:gd name="connsiteY279" fmla="*/ 404678 h 921285"/>
                  <a:gd name="connsiteX280" fmla="*/ 36001 w 1477226"/>
                  <a:gd name="connsiteY280" fmla="*/ 372469 h 921285"/>
                  <a:gd name="connsiteX281" fmla="*/ 40385 w 1477226"/>
                  <a:gd name="connsiteY281" fmla="*/ 352670 h 921285"/>
                  <a:gd name="connsiteX282" fmla="*/ 51072 w 1477226"/>
                  <a:gd name="connsiteY282" fmla="*/ 341047 h 921285"/>
                  <a:gd name="connsiteX283" fmla="*/ 82296 w 1477226"/>
                  <a:gd name="connsiteY283" fmla="*/ 311891 h 921285"/>
                  <a:gd name="connsiteX284" fmla="*/ 86679 w 1477226"/>
                  <a:gd name="connsiteY284" fmla="*/ 301598 h 921285"/>
                  <a:gd name="connsiteX285" fmla="*/ 124798 w 1477226"/>
                  <a:gd name="connsiteY285" fmla="*/ 255649 h 921285"/>
                  <a:gd name="connsiteX286" fmla="*/ 130708 w 1477226"/>
                  <a:gd name="connsiteY286" fmla="*/ 250872 h 921285"/>
                  <a:gd name="connsiteX287" fmla="*/ 132038 w 1477226"/>
                  <a:gd name="connsiteY287" fmla="*/ 247227 h 921285"/>
                  <a:gd name="connsiteX288" fmla="*/ 130708 w 1477226"/>
                  <a:gd name="connsiteY288" fmla="*/ 196155 h 921285"/>
                  <a:gd name="connsiteX289" fmla="*/ 130905 w 1477226"/>
                  <a:gd name="connsiteY289" fmla="*/ 189507 h 921285"/>
                  <a:gd name="connsiteX290" fmla="*/ 128640 w 1477226"/>
                  <a:gd name="connsiteY290" fmla="*/ 187389 h 921285"/>
                  <a:gd name="connsiteX291" fmla="*/ 89585 w 1477226"/>
                  <a:gd name="connsiteY291" fmla="*/ 82783 h 921285"/>
                  <a:gd name="connsiteX292" fmla="*/ 102341 w 1477226"/>
                  <a:gd name="connsiteY292" fmla="*/ 83177 h 921285"/>
                  <a:gd name="connsiteX293" fmla="*/ 106527 w 1477226"/>
                  <a:gd name="connsiteY293" fmla="*/ 84507 h 921285"/>
                  <a:gd name="connsiteX294" fmla="*/ 110713 w 1477226"/>
                  <a:gd name="connsiteY294" fmla="*/ 90220 h 921285"/>
                  <a:gd name="connsiteX295" fmla="*/ 114160 w 1477226"/>
                  <a:gd name="connsiteY295" fmla="*/ 91943 h 921285"/>
                  <a:gd name="connsiteX296" fmla="*/ 128049 w 1477226"/>
                  <a:gd name="connsiteY296" fmla="*/ 97262 h 921285"/>
                  <a:gd name="connsiteX297" fmla="*/ 130314 w 1477226"/>
                  <a:gd name="connsiteY297" fmla="*/ 97853 h 921285"/>
                  <a:gd name="connsiteX298" fmla="*/ 133565 w 1477226"/>
                  <a:gd name="connsiteY298" fmla="*/ 96524 h 921285"/>
                  <a:gd name="connsiteX299" fmla="*/ 159273 w 1477226"/>
                  <a:gd name="connsiteY299" fmla="*/ 87363 h 921285"/>
                  <a:gd name="connsiteX300" fmla="*/ 184439 w 1477226"/>
                  <a:gd name="connsiteY300" fmla="*/ 87560 h 921285"/>
                  <a:gd name="connsiteX301" fmla="*/ 185769 w 1477226"/>
                  <a:gd name="connsiteY301" fmla="*/ 88693 h 921285"/>
                  <a:gd name="connsiteX302" fmla="*/ 227336 w 1477226"/>
                  <a:gd name="connsiteY302" fmla="*/ 83719 h 921285"/>
                  <a:gd name="connsiteX303" fmla="*/ 242209 w 1477226"/>
                  <a:gd name="connsiteY303" fmla="*/ 79532 h 921285"/>
                  <a:gd name="connsiteX304" fmla="*/ 250779 w 1477226"/>
                  <a:gd name="connsiteY304" fmla="*/ 71160 h 921285"/>
                  <a:gd name="connsiteX305" fmla="*/ 274812 w 1477226"/>
                  <a:gd name="connsiteY305" fmla="*/ 68895 h 921285"/>
                  <a:gd name="connsiteX306" fmla="*/ 281658 w 1477226"/>
                  <a:gd name="connsiteY306" fmla="*/ 72145 h 921285"/>
                  <a:gd name="connsiteX307" fmla="*/ 286780 w 1477226"/>
                  <a:gd name="connsiteY307" fmla="*/ 71554 h 921285"/>
                  <a:gd name="connsiteX308" fmla="*/ 311946 w 1477226"/>
                  <a:gd name="connsiteY308" fmla="*/ 77070 h 921285"/>
                  <a:gd name="connsiteX309" fmla="*/ 317118 w 1477226"/>
                  <a:gd name="connsiteY309" fmla="*/ 80517 h 921285"/>
                  <a:gd name="connsiteX310" fmla="*/ 326623 w 1477226"/>
                  <a:gd name="connsiteY310" fmla="*/ 81650 h 921285"/>
                  <a:gd name="connsiteX311" fmla="*/ 355187 w 1477226"/>
                  <a:gd name="connsiteY311" fmla="*/ 86969 h 921285"/>
                  <a:gd name="connsiteX312" fmla="*/ 366613 w 1477226"/>
                  <a:gd name="connsiteY312" fmla="*/ 96868 h 921285"/>
                  <a:gd name="connsiteX313" fmla="*/ 380157 w 1477226"/>
                  <a:gd name="connsiteY313" fmla="*/ 101054 h 921285"/>
                  <a:gd name="connsiteX314" fmla="*/ 386264 w 1477226"/>
                  <a:gd name="connsiteY314" fmla="*/ 96868 h 921285"/>
                  <a:gd name="connsiteX315" fmla="*/ 391238 w 1477226"/>
                  <a:gd name="connsiteY315" fmla="*/ 95933 h 921285"/>
                  <a:gd name="connsiteX316" fmla="*/ 408968 w 1477226"/>
                  <a:gd name="connsiteY316" fmla="*/ 98050 h 921285"/>
                  <a:gd name="connsiteX317" fmla="*/ 416405 w 1477226"/>
                  <a:gd name="connsiteY317" fmla="*/ 103369 h 921285"/>
                  <a:gd name="connsiteX318" fmla="*/ 425171 w 1477226"/>
                  <a:gd name="connsiteY318" fmla="*/ 104305 h 921285"/>
                  <a:gd name="connsiteX319" fmla="*/ 428422 w 1477226"/>
                  <a:gd name="connsiteY319" fmla="*/ 101843 h 921285"/>
                  <a:gd name="connsiteX320" fmla="*/ 436400 w 1477226"/>
                  <a:gd name="connsiteY320" fmla="*/ 99922 h 921285"/>
                  <a:gd name="connsiteX321" fmla="*/ 459251 w 1477226"/>
                  <a:gd name="connsiteY321" fmla="*/ 99725 h 921285"/>
                  <a:gd name="connsiteX322" fmla="*/ 461369 w 1477226"/>
                  <a:gd name="connsiteY322" fmla="*/ 108097 h 921285"/>
                  <a:gd name="connsiteX323" fmla="*/ 470333 w 1477226"/>
                  <a:gd name="connsiteY323" fmla="*/ 110757 h 921285"/>
                  <a:gd name="connsiteX324" fmla="*/ 477967 w 1477226"/>
                  <a:gd name="connsiteY324" fmla="*/ 108491 h 921285"/>
                  <a:gd name="connsiteX325" fmla="*/ 483088 w 1477226"/>
                  <a:gd name="connsiteY325" fmla="*/ 101448 h 921285"/>
                  <a:gd name="connsiteX326" fmla="*/ 499489 w 1477226"/>
                  <a:gd name="connsiteY326" fmla="*/ 92091 h 921285"/>
                  <a:gd name="connsiteX327" fmla="*/ 518942 w 1477226"/>
                  <a:gd name="connsiteY327" fmla="*/ 92682 h 921285"/>
                  <a:gd name="connsiteX328" fmla="*/ 526773 w 1477226"/>
                  <a:gd name="connsiteY328" fmla="*/ 95342 h 921285"/>
                  <a:gd name="connsiteX329" fmla="*/ 538199 w 1477226"/>
                  <a:gd name="connsiteY329" fmla="*/ 115534 h 921285"/>
                  <a:gd name="connsiteX330" fmla="*/ 553811 w 1477226"/>
                  <a:gd name="connsiteY330" fmla="*/ 110018 h 921285"/>
                  <a:gd name="connsiteX331" fmla="*/ 564104 w 1477226"/>
                  <a:gd name="connsiteY331" fmla="*/ 96868 h 921285"/>
                  <a:gd name="connsiteX332" fmla="*/ 588482 w 1477226"/>
                  <a:gd name="connsiteY332" fmla="*/ 99528 h 921285"/>
                  <a:gd name="connsiteX333" fmla="*/ 596855 w 1477226"/>
                  <a:gd name="connsiteY333" fmla="*/ 104502 h 921285"/>
                  <a:gd name="connsiteX334" fmla="*/ 600499 w 1477226"/>
                  <a:gd name="connsiteY334" fmla="*/ 102384 h 921285"/>
                  <a:gd name="connsiteX335" fmla="*/ 610398 w 1477226"/>
                  <a:gd name="connsiteY335" fmla="*/ 101645 h 921285"/>
                  <a:gd name="connsiteX336" fmla="*/ 628867 w 1477226"/>
                  <a:gd name="connsiteY336" fmla="*/ 99922 h 921285"/>
                  <a:gd name="connsiteX337" fmla="*/ 639554 w 1477226"/>
                  <a:gd name="connsiteY337" fmla="*/ 111939 h 921285"/>
                  <a:gd name="connsiteX338" fmla="*/ 645070 w 1477226"/>
                  <a:gd name="connsiteY338" fmla="*/ 112530 h 921285"/>
                  <a:gd name="connsiteX339" fmla="*/ 659549 w 1477226"/>
                  <a:gd name="connsiteY339" fmla="*/ 112136 h 921285"/>
                  <a:gd name="connsiteX340" fmla="*/ 659746 w 1477226"/>
                  <a:gd name="connsiteY340" fmla="*/ 78203 h 921285"/>
                  <a:gd name="connsiteX341" fmla="*/ 672896 w 1477226"/>
                  <a:gd name="connsiteY341" fmla="*/ 47914 h 921285"/>
                  <a:gd name="connsiteX342" fmla="*/ 694418 w 1477226"/>
                  <a:gd name="connsiteY342" fmla="*/ 38754 h 921285"/>
                  <a:gd name="connsiteX343" fmla="*/ 744357 w 1477226"/>
                  <a:gd name="connsiteY343" fmla="*/ 32647 h 921285"/>
                  <a:gd name="connsiteX344" fmla="*/ 772577 w 1477226"/>
                  <a:gd name="connsiteY344" fmla="*/ 33041 h 921285"/>
                  <a:gd name="connsiteX345" fmla="*/ 771247 w 1477226"/>
                  <a:gd name="connsiteY345" fmla="*/ 12258 h 921285"/>
                  <a:gd name="connsiteX346" fmla="*/ 775236 w 1477226"/>
                  <a:gd name="connsiteY346" fmla="*/ 6545 h 921285"/>
                  <a:gd name="connsiteX347" fmla="*/ 786662 w 1477226"/>
                  <a:gd name="connsiteY347" fmla="*/ 438 h 921285"/>
                  <a:gd name="connsiteX348" fmla="*/ 799812 w 1477226"/>
                  <a:gd name="connsiteY348" fmla="*/ 1029 h 921285"/>
                  <a:gd name="connsiteX349" fmla="*/ 809514 w 1477226"/>
                  <a:gd name="connsiteY349" fmla="*/ 4082 h 921285"/>
                  <a:gd name="connsiteX350" fmla="*/ 832169 w 1477226"/>
                  <a:gd name="connsiteY350" fmla="*/ 14966 h 921285"/>
                  <a:gd name="connsiteX351" fmla="*/ 852755 w 1477226"/>
                  <a:gd name="connsiteY351" fmla="*/ 14228 h 921285"/>
                  <a:gd name="connsiteX352" fmla="*/ 869155 w 1477226"/>
                  <a:gd name="connsiteY352" fmla="*/ 16148 h 921285"/>
                  <a:gd name="connsiteX353" fmla="*/ 884422 w 1477226"/>
                  <a:gd name="connsiteY353" fmla="*/ 10829 h 921285"/>
                  <a:gd name="connsiteX354" fmla="*/ 890727 w 1477226"/>
                  <a:gd name="connsiteY354" fmla="*/ 4920 h 921285"/>
                  <a:gd name="connsiteX355" fmla="*/ 896439 w 1477226"/>
                  <a:gd name="connsiteY355" fmla="*/ 4920 h 921285"/>
                  <a:gd name="connsiteX356" fmla="*/ 919094 w 1477226"/>
                  <a:gd name="connsiteY356" fmla="*/ 4329 h 921285"/>
                  <a:gd name="connsiteX357" fmla="*/ 926728 w 1477226"/>
                  <a:gd name="connsiteY357" fmla="*/ 5264 h 921285"/>
                  <a:gd name="connsiteX358" fmla="*/ 928451 w 1477226"/>
                  <a:gd name="connsiteY358" fmla="*/ 8712 h 921285"/>
                  <a:gd name="connsiteX359" fmla="*/ 929387 w 1477226"/>
                  <a:gd name="connsiteY359" fmla="*/ 16148 h 921285"/>
                  <a:gd name="connsiteX360" fmla="*/ 934903 w 1477226"/>
                  <a:gd name="connsiteY360" fmla="*/ 29495 h 921285"/>
                  <a:gd name="connsiteX361" fmla="*/ 955489 w 1477226"/>
                  <a:gd name="connsiteY361" fmla="*/ 63231 h 921285"/>
                  <a:gd name="connsiteX362" fmla="*/ 948053 w 1477226"/>
                  <a:gd name="connsiteY362" fmla="*/ 85886 h 921285"/>
                  <a:gd name="connsiteX363" fmla="*/ 949383 w 1477226"/>
                  <a:gd name="connsiteY363" fmla="*/ 98444 h 921285"/>
                  <a:gd name="connsiteX364" fmla="*/ 957558 w 1477226"/>
                  <a:gd name="connsiteY364" fmla="*/ 112333 h 921285"/>
                  <a:gd name="connsiteX365" fmla="*/ 969772 w 1477226"/>
                  <a:gd name="connsiteY365" fmla="*/ 115780 h 921285"/>
                  <a:gd name="connsiteX366" fmla="*/ 969772 w 1477226"/>
                  <a:gd name="connsiteY366" fmla="*/ 104896 h 921285"/>
                  <a:gd name="connsiteX367" fmla="*/ 983512 w 1477226"/>
                  <a:gd name="connsiteY367" fmla="*/ 108540 h 921285"/>
                  <a:gd name="connsiteX368" fmla="*/ 998780 w 1477226"/>
                  <a:gd name="connsiteY368" fmla="*/ 112333 h 921285"/>
                  <a:gd name="connsiteX369" fmla="*/ 1013456 w 1477226"/>
                  <a:gd name="connsiteY369" fmla="*/ 105290 h 921285"/>
                  <a:gd name="connsiteX370" fmla="*/ 1016904 w 1477226"/>
                  <a:gd name="connsiteY370" fmla="*/ 104157 h 921285"/>
                  <a:gd name="connsiteX371" fmla="*/ 1019563 w 1477226"/>
                  <a:gd name="connsiteY371" fmla="*/ 105684 h 921285"/>
                  <a:gd name="connsiteX372" fmla="*/ 1028921 w 1477226"/>
                  <a:gd name="connsiteY372" fmla="*/ 113712 h 921285"/>
                  <a:gd name="connsiteX373" fmla="*/ 1033895 w 1477226"/>
                  <a:gd name="connsiteY373" fmla="*/ 118883 h 921285"/>
                  <a:gd name="connsiteX374" fmla="*/ 1037145 w 1477226"/>
                  <a:gd name="connsiteY374" fmla="*/ 139666 h 921285"/>
                  <a:gd name="connsiteX375" fmla="*/ 1061918 w 1477226"/>
                  <a:gd name="connsiteY375" fmla="*/ 143852 h 921285"/>
                  <a:gd name="connsiteX376" fmla="*/ 1061918 w 1477226"/>
                  <a:gd name="connsiteY376" fmla="*/ 181774 h 921285"/>
                  <a:gd name="connsiteX377" fmla="*/ 1063641 w 1477226"/>
                  <a:gd name="connsiteY377" fmla="*/ 191870 h 921285"/>
                  <a:gd name="connsiteX378" fmla="*/ 1077185 w 1477226"/>
                  <a:gd name="connsiteY378" fmla="*/ 201573 h 921285"/>
                  <a:gd name="connsiteX379" fmla="*/ 1089202 w 1477226"/>
                  <a:gd name="connsiteY379" fmla="*/ 218712 h 921285"/>
                  <a:gd name="connsiteX380" fmla="*/ 1105996 w 1477226"/>
                  <a:gd name="connsiteY380" fmla="*/ 234521 h 921285"/>
                  <a:gd name="connsiteX381" fmla="*/ 1118949 w 1477226"/>
                  <a:gd name="connsiteY381" fmla="*/ 220435 h 921285"/>
                  <a:gd name="connsiteX382" fmla="*/ 1132492 w 1477226"/>
                  <a:gd name="connsiteY382" fmla="*/ 220435 h 921285"/>
                  <a:gd name="connsiteX383" fmla="*/ 1144706 w 1477226"/>
                  <a:gd name="connsiteY383" fmla="*/ 227281 h 921285"/>
                  <a:gd name="connsiteX384" fmla="*/ 1158250 w 1477226"/>
                  <a:gd name="connsiteY384" fmla="*/ 228414 h 921285"/>
                  <a:gd name="connsiteX385" fmla="*/ 1162436 w 1477226"/>
                  <a:gd name="connsiteY385" fmla="*/ 226296 h 921285"/>
                  <a:gd name="connsiteX386" fmla="*/ 1166622 w 1477226"/>
                  <a:gd name="connsiteY386" fmla="*/ 227429 h 921285"/>
                  <a:gd name="connsiteX387" fmla="*/ 1167755 w 1477226"/>
                  <a:gd name="connsiteY387" fmla="*/ 229350 h 921285"/>
                  <a:gd name="connsiteX388" fmla="*/ 1169282 w 1477226"/>
                  <a:gd name="connsiteY388" fmla="*/ 229546 h 921285"/>
                  <a:gd name="connsiteX389" fmla="*/ 1230646 w 1477226"/>
                  <a:gd name="connsiteY389" fmla="*/ 207236 h 921285"/>
                  <a:gd name="connsiteX390" fmla="*/ 1237886 w 1477226"/>
                  <a:gd name="connsiteY390" fmla="*/ 208566 h 921285"/>
                  <a:gd name="connsiteX391" fmla="*/ 1242860 w 1477226"/>
                  <a:gd name="connsiteY391" fmla="*/ 213688 h 921285"/>
                  <a:gd name="connsiteX392" fmla="*/ 1264579 w 1477226"/>
                  <a:gd name="connsiteY392" fmla="*/ 250083 h 921285"/>
                  <a:gd name="connsiteX393" fmla="*/ 1271622 w 1477226"/>
                  <a:gd name="connsiteY393" fmla="*/ 255993 h 921285"/>
                  <a:gd name="connsiteX394" fmla="*/ 1276596 w 1477226"/>
                  <a:gd name="connsiteY394" fmla="*/ 263627 h 921285"/>
                  <a:gd name="connsiteX395" fmla="*/ 1284575 w 1477226"/>
                  <a:gd name="connsiteY395" fmla="*/ 276777 h 921285"/>
                  <a:gd name="connsiteX396" fmla="*/ 1285166 w 1477226"/>
                  <a:gd name="connsiteY396" fmla="*/ 263627 h 921285"/>
                  <a:gd name="connsiteX397" fmla="*/ 1299448 w 1477226"/>
                  <a:gd name="connsiteY397" fmla="*/ 278895 h 921285"/>
                  <a:gd name="connsiteX398" fmla="*/ 1304225 w 1477226"/>
                  <a:gd name="connsiteY398" fmla="*/ 282539 h 921285"/>
                  <a:gd name="connsiteX399" fmla="*/ 1315454 w 1477226"/>
                  <a:gd name="connsiteY399" fmla="*/ 279288 h 921285"/>
                  <a:gd name="connsiteX400" fmla="*/ 1366329 w 1477226"/>
                  <a:gd name="connsiteY400" fmla="*/ 272640 h 921285"/>
                  <a:gd name="connsiteX401" fmla="*/ 1414938 w 1477226"/>
                  <a:gd name="connsiteY401" fmla="*/ 292093 h 921285"/>
                  <a:gd name="connsiteX402" fmla="*/ 1432668 w 1477226"/>
                  <a:gd name="connsiteY402" fmla="*/ 297412 h 921285"/>
                  <a:gd name="connsiteX403" fmla="*/ 1455520 w 1477226"/>
                  <a:gd name="connsiteY403" fmla="*/ 287513 h 921285"/>
                  <a:gd name="connsiteX404" fmla="*/ 1461232 w 1477226"/>
                  <a:gd name="connsiteY404" fmla="*/ 306179 h 921285"/>
                  <a:gd name="connsiteX405" fmla="*/ 1468866 w 1477226"/>
                  <a:gd name="connsiteY405" fmla="*/ 314551 h 921285"/>
                  <a:gd name="connsiteX406" fmla="*/ 1476500 w 1477226"/>
                  <a:gd name="connsiteY406" fmla="*/ 337058 h 921285"/>
                  <a:gd name="connsiteX407" fmla="*/ 1472117 w 1477226"/>
                  <a:gd name="connsiteY407" fmla="*/ 358974 h 921285"/>
                  <a:gd name="connsiteX408" fmla="*/ 1460494 w 1477226"/>
                  <a:gd name="connsiteY408" fmla="*/ 363948 h 921285"/>
                  <a:gd name="connsiteX409" fmla="*/ 1442025 w 1477226"/>
                  <a:gd name="connsiteY409" fmla="*/ 397684 h 9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477226" h="921285">
                    <a:moveTo>
                      <a:pt x="1441828" y="397586"/>
                    </a:moveTo>
                    <a:cubicBezTo>
                      <a:pt x="1446408" y="417975"/>
                      <a:pt x="1471723" y="430730"/>
                      <a:pt x="1471181" y="451514"/>
                    </a:cubicBezTo>
                    <a:cubicBezTo>
                      <a:pt x="1470787" y="460477"/>
                      <a:pt x="1465665" y="468456"/>
                      <a:pt x="1464680" y="477419"/>
                    </a:cubicBezTo>
                    <a:cubicBezTo>
                      <a:pt x="1463941" y="484856"/>
                      <a:pt x="1466010" y="493228"/>
                      <a:pt x="1461627" y="499335"/>
                    </a:cubicBezTo>
                    <a:cubicBezTo>
                      <a:pt x="1459706" y="502389"/>
                      <a:pt x="1456455" y="504309"/>
                      <a:pt x="1453254" y="506181"/>
                    </a:cubicBezTo>
                    <a:cubicBezTo>
                      <a:pt x="1446211" y="510367"/>
                      <a:pt x="1439169" y="514553"/>
                      <a:pt x="1430944" y="515883"/>
                    </a:cubicBezTo>
                    <a:cubicBezTo>
                      <a:pt x="1421587" y="517410"/>
                      <a:pt x="1411343" y="514750"/>
                      <a:pt x="1402921" y="519133"/>
                    </a:cubicBezTo>
                    <a:cubicBezTo>
                      <a:pt x="1390362" y="525634"/>
                      <a:pt x="1387654" y="544103"/>
                      <a:pt x="1374898" y="550407"/>
                    </a:cubicBezTo>
                    <a:cubicBezTo>
                      <a:pt x="1372781" y="551342"/>
                      <a:pt x="1370318" y="552131"/>
                      <a:pt x="1369382" y="554199"/>
                    </a:cubicBezTo>
                    <a:cubicBezTo>
                      <a:pt x="1368791" y="555135"/>
                      <a:pt x="1368791" y="556465"/>
                      <a:pt x="1368791" y="557646"/>
                    </a:cubicBezTo>
                    <a:cubicBezTo>
                      <a:pt x="1368988" y="571387"/>
                      <a:pt x="1369185" y="585078"/>
                      <a:pt x="1369382" y="598819"/>
                    </a:cubicBezTo>
                    <a:cubicBezTo>
                      <a:pt x="1367658" y="598622"/>
                      <a:pt x="1365935" y="598228"/>
                      <a:pt x="1364260" y="597686"/>
                    </a:cubicBezTo>
                    <a:cubicBezTo>
                      <a:pt x="1362339" y="598277"/>
                      <a:pt x="1363522" y="601281"/>
                      <a:pt x="1362339" y="602808"/>
                    </a:cubicBezTo>
                    <a:cubicBezTo>
                      <a:pt x="1361748" y="603399"/>
                      <a:pt x="1361207" y="603547"/>
                      <a:pt x="1360616" y="603744"/>
                    </a:cubicBezTo>
                    <a:cubicBezTo>
                      <a:pt x="1357759" y="604680"/>
                      <a:pt x="1354706" y="605074"/>
                      <a:pt x="1351850" y="604335"/>
                    </a:cubicBezTo>
                    <a:cubicBezTo>
                      <a:pt x="1348993" y="603596"/>
                      <a:pt x="1346333" y="601676"/>
                      <a:pt x="1345201" y="599016"/>
                    </a:cubicBezTo>
                    <a:cubicBezTo>
                      <a:pt x="1344807" y="597686"/>
                      <a:pt x="1344462" y="596160"/>
                      <a:pt x="1343280" y="595569"/>
                    </a:cubicBezTo>
                    <a:cubicBezTo>
                      <a:pt x="1342689" y="595371"/>
                      <a:pt x="1341950" y="595371"/>
                      <a:pt x="1341359" y="595371"/>
                    </a:cubicBezTo>
                    <a:cubicBezTo>
                      <a:pt x="1337370" y="595569"/>
                      <a:pt x="1332987" y="595963"/>
                      <a:pt x="1329933" y="598425"/>
                    </a:cubicBezTo>
                    <a:cubicBezTo>
                      <a:pt x="1328407" y="599558"/>
                      <a:pt x="1327274" y="601085"/>
                      <a:pt x="1325550" y="601872"/>
                    </a:cubicBezTo>
                    <a:cubicBezTo>
                      <a:pt x="1323629" y="602611"/>
                      <a:pt x="1321364" y="602267"/>
                      <a:pt x="1319443" y="602070"/>
                    </a:cubicBezTo>
                    <a:cubicBezTo>
                      <a:pt x="1312598" y="601134"/>
                      <a:pt x="1305702" y="600937"/>
                      <a:pt x="1298857" y="601676"/>
                    </a:cubicBezTo>
                    <a:cubicBezTo>
                      <a:pt x="1298069" y="601676"/>
                      <a:pt x="1297527" y="601872"/>
                      <a:pt x="1296739" y="602070"/>
                    </a:cubicBezTo>
                    <a:cubicBezTo>
                      <a:pt x="1296148" y="602463"/>
                      <a:pt x="1295804" y="603005"/>
                      <a:pt x="1295410" y="603596"/>
                    </a:cubicBezTo>
                    <a:cubicBezTo>
                      <a:pt x="1291765" y="607586"/>
                      <a:pt x="1284919" y="608177"/>
                      <a:pt x="1282851" y="613101"/>
                    </a:cubicBezTo>
                    <a:cubicBezTo>
                      <a:pt x="1281915" y="615022"/>
                      <a:pt x="1282112" y="617288"/>
                      <a:pt x="1281324" y="619208"/>
                    </a:cubicBezTo>
                    <a:cubicBezTo>
                      <a:pt x="1279994" y="622853"/>
                      <a:pt x="1276350" y="625118"/>
                      <a:pt x="1272755" y="625857"/>
                    </a:cubicBezTo>
                    <a:cubicBezTo>
                      <a:pt x="1268963" y="626596"/>
                      <a:pt x="1265318" y="626054"/>
                      <a:pt x="1261526" y="625857"/>
                    </a:cubicBezTo>
                    <a:cubicBezTo>
                      <a:pt x="1259999" y="625660"/>
                      <a:pt x="1258669" y="625660"/>
                      <a:pt x="1257143" y="626054"/>
                    </a:cubicBezTo>
                    <a:cubicBezTo>
                      <a:pt x="1255222" y="626793"/>
                      <a:pt x="1253892" y="628319"/>
                      <a:pt x="1252759" y="630043"/>
                    </a:cubicBezTo>
                    <a:cubicBezTo>
                      <a:pt x="1250100" y="633835"/>
                      <a:pt x="1249903" y="638219"/>
                      <a:pt x="1247441" y="642060"/>
                    </a:cubicBezTo>
                    <a:cubicBezTo>
                      <a:pt x="1240201" y="654274"/>
                      <a:pt x="1226312" y="662252"/>
                      <a:pt x="1212178" y="662646"/>
                    </a:cubicBezTo>
                    <a:cubicBezTo>
                      <a:pt x="1209912" y="662646"/>
                      <a:pt x="1207795" y="662646"/>
                      <a:pt x="1205677" y="663041"/>
                    </a:cubicBezTo>
                    <a:cubicBezTo>
                      <a:pt x="1202821" y="663631"/>
                      <a:pt x="1200358" y="664961"/>
                      <a:pt x="1197846" y="666291"/>
                    </a:cubicBezTo>
                    <a:cubicBezTo>
                      <a:pt x="1189277" y="670477"/>
                      <a:pt x="1178984" y="672792"/>
                      <a:pt x="1170414" y="668556"/>
                    </a:cubicBezTo>
                    <a:cubicBezTo>
                      <a:pt x="1169084" y="667965"/>
                      <a:pt x="1167952" y="667227"/>
                      <a:pt x="1166622" y="667227"/>
                    </a:cubicBezTo>
                    <a:cubicBezTo>
                      <a:pt x="1162830" y="666833"/>
                      <a:pt x="1160318" y="670674"/>
                      <a:pt x="1158053" y="673531"/>
                    </a:cubicBezTo>
                    <a:cubicBezTo>
                      <a:pt x="1154063" y="678505"/>
                      <a:pt x="1148153" y="681558"/>
                      <a:pt x="1142047" y="681903"/>
                    </a:cubicBezTo>
                    <a:cubicBezTo>
                      <a:pt x="1140717" y="682100"/>
                      <a:pt x="1139584" y="682100"/>
                      <a:pt x="1138451" y="681509"/>
                    </a:cubicBezTo>
                    <a:cubicBezTo>
                      <a:pt x="1137318" y="680918"/>
                      <a:pt x="1136531" y="679982"/>
                      <a:pt x="1135792" y="679047"/>
                    </a:cubicBezTo>
                    <a:cubicBezTo>
                      <a:pt x="1131212" y="673333"/>
                      <a:pt x="1126829" y="667621"/>
                      <a:pt x="1122248" y="661908"/>
                    </a:cubicBezTo>
                    <a:cubicBezTo>
                      <a:pt x="1119589" y="658657"/>
                      <a:pt x="1116338" y="655062"/>
                      <a:pt x="1112152" y="655407"/>
                    </a:cubicBezTo>
                    <a:cubicBezTo>
                      <a:pt x="1114073" y="661514"/>
                      <a:pt x="1117471" y="667030"/>
                      <a:pt x="1122248" y="671216"/>
                    </a:cubicBezTo>
                    <a:cubicBezTo>
                      <a:pt x="1124169" y="672939"/>
                      <a:pt x="1126237" y="674663"/>
                      <a:pt x="1127370" y="676929"/>
                    </a:cubicBezTo>
                    <a:cubicBezTo>
                      <a:pt x="1128503" y="679391"/>
                      <a:pt x="1128306" y="682445"/>
                      <a:pt x="1127764" y="685104"/>
                    </a:cubicBezTo>
                    <a:cubicBezTo>
                      <a:pt x="1124908" y="702440"/>
                      <a:pt x="1114418" y="718052"/>
                      <a:pt x="1099741" y="727409"/>
                    </a:cubicBezTo>
                    <a:cubicBezTo>
                      <a:pt x="1098215" y="728345"/>
                      <a:pt x="1096491" y="729330"/>
                      <a:pt x="1094767" y="729133"/>
                    </a:cubicBezTo>
                    <a:cubicBezTo>
                      <a:pt x="1092649" y="728936"/>
                      <a:pt x="1090975" y="727016"/>
                      <a:pt x="1090384" y="724947"/>
                    </a:cubicBezTo>
                    <a:cubicBezTo>
                      <a:pt x="1089793" y="722829"/>
                      <a:pt x="1090384" y="720564"/>
                      <a:pt x="1091320" y="718643"/>
                    </a:cubicBezTo>
                    <a:cubicBezTo>
                      <a:pt x="1093979" y="713521"/>
                      <a:pt x="1098953" y="710468"/>
                      <a:pt x="1103533" y="707020"/>
                    </a:cubicBezTo>
                    <a:cubicBezTo>
                      <a:pt x="1108114" y="703770"/>
                      <a:pt x="1112497" y="699387"/>
                      <a:pt x="1112891" y="693674"/>
                    </a:cubicBezTo>
                    <a:cubicBezTo>
                      <a:pt x="1113285" y="686040"/>
                      <a:pt x="1105454" y="679933"/>
                      <a:pt x="1097623" y="679391"/>
                    </a:cubicBezTo>
                    <a:cubicBezTo>
                      <a:pt x="1098412" y="682839"/>
                      <a:pt x="1099544" y="686237"/>
                      <a:pt x="1098559" y="689487"/>
                    </a:cubicBezTo>
                    <a:cubicBezTo>
                      <a:pt x="1097821" y="691753"/>
                      <a:pt x="1096097" y="693674"/>
                      <a:pt x="1094373" y="695397"/>
                    </a:cubicBezTo>
                    <a:cubicBezTo>
                      <a:pt x="1085607" y="704361"/>
                      <a:pt x="1077037" y="713866"/>
                      <a:pt x="1068271" y="722829"/>
                    </a:cubicBezTo>
                    <a:cubicBezTo>
                      <a:pt x="1064675" y="723026"/>
                      <a:pt x="1060834" y="722435"/>
                      <a:pt x="1057436" y="721302"/>
                    </a:cubicBezTo>
                    <a:cubicBezTo>
                      <a:pt x="1052314" y="727016"/>
                      <a:pt x="1045616" y="731005"/>
                      <a:pt x="1038376" y="733319"/>
                    </a:cubicBezTo>
                    <a:cubicBezTo>
                      <a:pt x="1033057" y="728739"/>
                      <a:pt x="1026556" y="725489"/>
                      <a:pt x="1019711" y="724159"/>
                    </a:cubicBezTo>
                    <a:cubicBezTo>
                      <a:pt x="1018972" y="727607"/>
                      <a:pt x="1017445" y="730808"/>
                      <a:pt x="1015130" y="733664"/>
                    </a:cubicBezTo>
                    <a:cubicBezTo>
                      <a:pt x="1005970" y="730414"/>
                      <a:pt x="995874" y="729281"/>
                      <a:pt x="986172" y="730414"/>
                    </a:cubicBezTo>
                    <a:cubicBezTo>
                      <a:pt x="985384" y="734600"/>
                      <a:pt x="988290" y="738589"/>
                      <a:pt x="991885" y="740510"/>
                    </a:cubicBezTo>
                    <a:cubicBezTo>
                      <a:pt x="995677" y="742233"/>
                      <a:pt x="999913" y="742431"/>
                      <a:pt x="1003902" y="742628"/>
                    </a:cubicBezTo>
                    <a:cubicBezTo>
                      <a:pt x="1009073" y="742824"/>
                      <a:pt x="1014195" y="743022"/>
                      <a:pt x="1019317" y="743219"/>
                    </a:cubicBezTo>
                    <a:cubicBezTo>
                      <a:pt x="1022567" y="743219"/>
                      <a:pt x="1025965" y="743415"/>
                      <a:pt x="1028822" y="744942"/>
                    </a:cubicBezTo>
                    <a:cubicBezTo>
                      <a:pt x="1031679" y="746469"/>
                      <a:pt x="1033796" y="749523"/>
                      <a:pt x="1033205" y="752773"/>
                    </a:cubicBezTo>
                    <a:cubicBezTo>
                      <a:pt x="1033008" y="753364"/>
                      <a:pt x="1032614" y="754300"/>
                      <a:pt x="1033008" y="754891"/>
                    </a:cubicBezTo>
                    <a:cubicBezTo>
                      <a:pt x="1033402" y="755482"/>
                      <a:pt x="1033944" y="755679"/>
                      <a:pt x="1034535" y="755826"/>
                    </a:cubicBezTo>
                    <a:cubicBezTo>
                      <a:pt x="1039509" y="757747"/>
                      <a:pt x="1044828" y="758486"/>
                      <a:pt x="1050147" y="757747"/>
                    </a:cubicBezTo>
                    <a:cubicBezTo>
                      <a:pt x="1051674" y="757550"/>
                      <a:pt x="1053397" y="757156"/>
                      <a:pt x="1054924" y="757550"/>
                    </a:cubicBezTo>
                    <a:cubicBezTo>
                      <a:pt x="1059702" y="758141"/>
                      <a:pt x="1062755" y="762672"/>
                      <a:pt x="1064429" y="767252"/>
                    </a:cubicBezTo>
                    <a:cubicBezTo>
                      <a:pt x="1066350" y="771636"/>
                      <a:pt x="1067483" y="776610"/>
                      <a:pt x="1071078" y="779811"/>
                    </a:cubicBezTo>
                    <a:cubicBezTo>
                      <a:pt x="1075264" y="783455"/>
                      <a:pt x="1081371" y="783603"/>
                      <a:pt x="1086345" y="786460"/>
                    </a:cubicBezTo>
                    <a:cubicBezTo>
                      <a:pt x="1091861" y="789513"/>
                      <a:pt x="1095112" y="795423"/>
                      <a:pt x="1097230" y="801333"/>
                    </a:cubicBezTo>
                    <a:cubicBezTo>
                      <a:pt x="1099347" y="807243"/>
                      <a:pt x="1100677" y="813350"/>
                      <a:pt x="1103878" y="818866"/>
                    </a:cubicBezTo>
                    <a:cubicBezTo>
                      <a:pt x="1105602" y="821328"/>
                      <a:pt x="1107523" y="823840"/>
                      <a:pt x="1110379" y="825367"/>
                    </a:cubicBezTo>
                    <a:cubicBezTo>
                      <a:pt x="1117028" y="828814"/>
                      <a:pt x="1125253" y="825367"/>
                      <a:pt x="1132886" y="825170"/>
                    </a:cubicBezTo>
                    <a:cubicBezTo>
                      <a:pt x="1112103" y="801136"/>
                      <a:pt x="1092107" y="776757"/>
                      <a:pt x="1072654" y="751591"/>
                    </a:cubicBezTo>
                    <a:cubicBezTo>
                      <a:pt x="1070930" y="749325"/>
                      <a:pt x="1069009" y="746814"/>
                      <a:pt x="1068074" y="743957"/>
                    </a:cubicBezTo>
                    <a:cubicBezTo>
                      <a:pt x="1066547" y="739574"/>
                      <a:pt x="1067483" y="734600"/>
                      <a:pt x="1070536" y="731005"/>
                    </a:cubicBezTo>
                    <a:cubicBezTo>
                      <a:pt x="1070733" y="730808"/>
                      <a:pt x="1070930" y="730414"/>
                      <a:pt x="1071324" y="730266"/>
                    </a:cubicBezTo>
                    <a:cubicBezTo>
                      <a:pt x="1071915" y="730266"/>
                      <a:pt x="1072260" y="730463"/>
                      <a:pt x="1072654" y="730660"/>
                    </a:cubicBezTo>
                    <a:cubicBezTo>
                      <a:pt x="1081420" y="735240"/>
                      <a:pt x="1084868" y="745730"/>
                      <a:pt x="1088463" y="754841"/>
                    </a:cubicBezTo>
                    <a:cubicBezTo>
                      <a:pt x="1091714" y="762672"/>
                      <a:pt x="1095900" y="770256"/>
                      <a:pt x="1100874" y="777348"/>
                    </a:cubicBezTo>
                    <a:cubicBezTo>
                      <a:pt x="1103731" y="781338"/>
                      <a:pt x="1106784" y="785376"/>
                      <a:pt x="1110379" y="788774"/>
                    </a:cubicBezTo>
                    <a:cubicBezTo>
                      <a:pt x="1114368" y="792567"/>
                      <a:pt x="1118949" y="795817"/>
                      <a:pt x="1122741" y="799806"/>
                    </a:cubicBezTo>
                    <a:cubicBezTo>
                      <a:pt x="1130571" y="808179"/>
                      <a:pt x="1135102" y="819801"/>
                      <a:pt x="1145051" y="825367"/>
                    </a:cubicBezTo>
                    <a:cubicBezTo>
                      <a:pt x="1150567" y="820392"/>
                      <a:pt x="1156477" y="816009"/>
                      <a:pt x="1162978" y="812414"/>
                    </a:cubicBezTo>
                    <a:cubicBezTo>
                      <a:pt x="1166031" y="810493"/>
                      <a:pt x="1169479" y="808967"/>
                      <a:pt x="1173074" y="809361"/>
                    </a:cubicBezTo>
                    <a:cubicBezTo>
                      <a:pt x="1175930" y="809951"/>
                      <a:pt x="1178393" y="811626"/>
                      <a:pt x="1180708" y="813350"/>
                    </a:cubicBezTo>
                    <a:cubicBezTo>
                      <a:pt x="1182825" y="814876"/>
                      <a:pt x="1184697" y="816403"/>
                      <a:pt x="1186814" y="817930"/>
                    </a:cubicBezTo>
                    <a:cubicBezTo>
                      <a:pt x="1187750" y="811823"/>
                      <a:pt x="1192527" y="807243"/>
                      <a:pt x="1196911" y="803057"/>
                    </a:cubicBezTo>
                    <a:cubicBezTo>
                      <a:pt x="1198240" y="801727"/>
                      <a:pt x="1199570" y="800397"/>
                      <a:pt x="1201294" y="799806"/>
                    </a:cubicBezTo>
                    <a:cubicBezTo>
                      <a:pt x="1203411" y="798870"/>
                      <a:pt x="1205874" y="798870"/>
                      <a:pt x="1208139" y="798477"/>
                    </a:cubicBezTo>
                    <a:cubicBezTo>
                      <a:pt x="1215379" y="797886"/>
                      <a:pt x="1222225" y="794487"/>
                      <a:pt x="1229661" y="793158"/>
                    </a:cubicBezTo>
                    <a:cubicBezTo>
                      <a:pt x="1231385" y="792763"/>
                      <a:pt x="1233257" y="792567"/>
                      <a:pt x="1234636" y="793749"/>
                    </a:cubicBezTo>
                    <a:cubicBezTo>
                      <a:pt x="1236556" y="795078"/>
                      <a:pt x="1236901" y="797935"/>
                      <a:pt x="1238822" y="798870"/>
                    </a:cubicBezTo>
                    <a:cubicBezTo>
                      <a:pt x="1241284" y="800003"/>
                      <a:pt x="1244929" y="797935"/>
                      <a:pt x="1246456" y="800200"/>
                    </a:cubicBezTo>
                    <a:cubicBezTo>
                      <a:pt x="1247046" y="801136"/>
                      <a:pt x="1246652" y="802466"/>
                      <a:pt x="1246061" y="803648"/>
                    </a:cubicBezTo>
                    <a:cubicBezTo>
                      <a:pt x="1245274" y="804583"/>
                      <a:pt x="1244338" y="805371"/>
                      <a:pt x="1243402" y="806307"/>
                    </a:cubicBezTo>
                    <a:cubicBezTo>
                      <a:pt x="1242072" y="807834"/>
                      <a:pt x="1241136" y="809951"/>
                      <a:pt x="1239413" y="811281"/>
                    </a:cubicBezTo>
                    <a:cubicBezTo>
                      <a:pt x="1237886" y="812414"/>
                      <a:pt x="1235768" y="812808"/>
                      <a:pt x="1234439" y="814138"/>
                    </a:cubicBezTo>
                    <a:cubicBezTo>
                      <a:pt x="1232715" y="815467"/>
                      <a:pt x="1232173" y="817585"/>
                      <a:pt x="1232173" y="819654"/>
                    </a:cubicBezTo>
                    <a:cubicBezTo>
                      <a:pt x="1232370" y="821771"/>
                      <a:pt x="1233109" y="823643"/>
                      <a:pt x="1233897" y="825564"/>
                    </a:cubicBezTo>
                    <a:cubicBezTo>
                      <a:pt x="1235621" y="829208"/>
                      <a:pt x="1237886" y="833000"/>
                      <a:pt x="1236753" y="836793"/>
                    </a:cubicBezTo>
                    <a:cubicBezTo>
                      <a:pt x="1235817" y="839649"/>
                      <a:pt x="1232961" y="841767"/>
                      <a:pt x="1230105" y="842703"/>
                    </a:cubicBezTo>
                    <a:cubicBezTo>
                      <a:pt x="1227051" y="843638"/>
                      <a:pt x="1223998" y="843638"/>
                      <a:pt x="1220944" y="844426"/>
                    </a:cubicBezTo>
                    <a:cubicBezTo>
                      <a:pt x="1216955" y="845165"/>
                      <a:pt x="1213114" y="846889"/>
                      <a:pt x="1209321" y="848218"/>
                    </a:cubicBezTo>
                    <a:cubicBezTo>
                      <a:pt x="1205332" y="849351"/>
                      <a:pt x="1201146" y="850139"/>
                      <a:pt x="1197107" y="849006"/>
                    </a:cubicBezTo>
                    <a:cubicBezTo>
                      <a:pt x="1194645" y="848218"/>
                      <a:pt x="1192527" y="846889"/>
                      <a:pt x="1190065" y="846150"/>
                    </a:cubicBezTo>
                    <a:cubicBezTo>
                      <a:pt x="1187208" y="845214"/>
                      <a:pt x="1184155" y="845411"/>
                      <a:pt x="1181101" y="845411"/>
                    </a:cubicBezTo>
                    <a:cubicBezTo>
                      <a:pt x="1172926" y="845805"/>
                      <a:pt x="1164898" y="846002"/>
                      <a:pt x="1156920" y="846741"/>
                    </a:cubicBezTo>
                    <a:cubicBezTo>
                      <a:pt x="1148942" y="857970"/>
                      <a:pt x="1138254" y="867130"/>
                      <a:pt x="1126040" y="873237"/>
                    </a:cubicBezTo>
                    <a:cubicBezTo>
                      <a:pt x="1124908" y="873828"/>
                      <a:pt x="1123578" y="874567"/>
                      <a:pt x="1122248" y="874764"/>
                    </a:cubicBezTo>
                    <a:cubicBezTo>
                      <a:pt x="1120525" y="874961"/>
                      <a:pt x="1118604" y="874567"/>
                      <a:pt x="1116929" y="874370"/>
                    </a:cubicBezTo>
                    <a:cubicBezTo>
                      <a:pt x="1106242" y="872646"/>
                      <a:pt x="1094078" y="874567"/>
                      <a:pt x="1086838" y="882545"/>
                    </a:cubicBezTo>
                    <a:cubicBezTo>
                      <a:pt x="1085114" y="884466"/>
                      <a:pt x="1083587" y="886732"/>
                      <a:pt x="1081864" y="888652"/>
                    </a:cubicBezTo>
                    <a:cubicBezTo>
                      <a:pt x="1079401" y="891115"/>
                      <a:pt x="1076151" y="892838"/>
                      <a:pt x="1073097" y="894759"/>
                    </a:cubicBezTo>
                    <a:cubicBezTo>
                      <a:pt x="1057830" y="904116"/>
                      <a:pt x="1044138" y="917463"/>
                      <a:pt x="1026606" y="921058"/>
                    </a:cubicBezTo>
                    <a:cubicBezTo>
                      <a:pt x="1026015" y="921256"/>
                      <a:pt x="1025276" y="921452"/>
                      <a:pt x="1024685" y="921058"/>
                    </a:cubicBezTo>
                    <a:cubicBezTo>
                      <a:pt x="1024094" y="920665"/>
                      <a:pt x="1023897" y="920123"/>
                      <a:pt x="1023552" y="919729"/>
                    </a:cubicBezTo>
                    <a:cubicBezTo>
                      <a:pt x="1022961" y="919138"/>
                      <a:pt x="1022026" y="918990"/>
                      <a:pt x="1021287" y="918793"/>
                    </a:cubicBezTo>
                    <a:cubicBezTo>
                      <a:pt x="1015377" y="918202"/>
                      <a:pt x="1009664" y="919729"/>
                      <a:pt x="1003754" y="920320"/>
                    </a:cubicBezTo>
                    <a:cubicBezTo>
                      <a:pt x="998632" y="920714"/>
                      <a:pt x="994249" y="919581"/>
                      <a:pt x="989078" y="918596"/>
                    </a:cubicBezTo>
                    <a:cubicBezTo>
                      <a:pt x="988142" y="916133"/>
                      <a:pt x="986221" y="914213"/>
                      <a:pt x="984497" y="912095"/>
                    </a:cubicBezTo>
                    <a:cubicBezTo>
                      <a:pt x="982774" y="910174"/>
                      <a:pt x="981247" y="907909"/>
                      <a:pt x="980705" y="905249"/>
                    </a:cubicBezTo>
                    <a:cubicBezTo>
                      <a:pt x="980311" y="902590"/>
                      <a:pt x="981296" y="899536"/>
                      <a:pt x="983759" y="898601"/>
                    </a:cubicBezTo>
                    <a:cubicBezTo>
                      <a:pt x="984694" y="898010"/>
                      <a:pt x="986024" y="897862"/>
                      <a:pt x="986418" y="896877"/>
                    </a:cubicBezTo>
                    <a:cubicBezTo>
                      <a:pt x="986615" y="896483"/>
                      <a:pt x="986615" y="895941"/>
                      <a:pt x="986615" y="895547"/>
                    </a:cubicBezTo>
                    <a:cubicBezTo>
                      <a:pt x="986221" y="893429"/>
                      <a:pt x="985482" y="890967"/>
                      <a:pt x="986615" y="889046"/>
                    </a:cubicBezTo>
                    <a:cubicBezTo>
                      <a:pt x="987206" y="888110"/>
                      <a:pt x="987945" y="887519"/>
                      <a:pt x="988733" y="886781"/>
                    </a:cubicBezTo>
                    <a:cubicBezTo>
                      <a:pt x="990457" y="884860"/>
                      <a:pt x="991195" y="882201"/>
                      <a:pt x="991589" y="879738"/>
                    </a:cubicBezTo>
                    <a:cubicBezTo>
                      <a:pt x="992180" y="875158"/>
                      <a:pt x="992328" y="870578"/>
                      <a:pt x="992180" y="865997"/>
                    </a:cubicBezTo>
                    <a:cubicBezTo>
                      <a:pt x="991983" y="863535"/>
                      <a:pt x="991589" y="861023"/>
                      <a:pt x="990654" y="858758"/>
                    </a:cubicBezTo>
                    <a:cubicBezTo>
                      <a:pt x="989718" y="856098"/>
                      <a:pt x="988191" y="853636"/>
                      <a:pt x="986468" y="851321"/>
                    </a:cubicBezTo>
                    <a:cubicBezTo>
                      <a:pt x="983808" y="847529"/>
                      <a:pt x="981493" y="843490"/>
                      <a:pt x="978834" y="839698"/>
                    </a:cubicBezTo>
                    <a:cubicBezTo>
                      <a:pt x="970067" y="836645"/>
                      <a:pt x="959971" y="838565"/>
                      <a:pt x="951599" y="834576"/>
                    </a:cubicBezTo>
                    <a:cubicBezTo>
                      <a:pt x="949136" y="833444"/>
                      <a:pt x="946625" y="831720"/>
                      <a:pt x="943965" y="831129"/>
                    </a:cubicBezTo>
                    <a:cubicBezTo>
                      <a:pt x="941848" y="830735"/>
                      <a:pt x="939976" y="830735"/>
                      <a:pt x="937858" y="830932"/>
                    </a:cubicBezTo>
                    <a:cubicBezTo>
                      <a:pt x="934608" y="831326"/>
                      <a:pt x="931554" y="831523"/>
                      <a:pt x="928353" y="831868"/>
                    </a:cubicBezTo>
                    <a:cubicBezTo>
                      <a:pt x="926629" y="832064"/>
                      <a:pt x="924906" y="832064"/>
                      <a:pt x="923576" y="833000"/>
                    </a:cubicBezTo>
                    <a:cubicBezTo>
                      <a:pt x="922246" y="833936"/>
                      <a:pt x="920719" y="835266"/>
                      <a:pt x="919389" y="834527"/>
                    </a:cubicBezTo>
                    <a:cubicBezTo>
                      <a:pt x="918798" y="834133"/>
                      <a:pt x="918651" y="833394"/>
                      <a:pt x="918060" y="832803"/>
                    </a:cubicBezTo>
                    <a:cubicBezTo>
                      <a:pt x="917321" y="832064"/>
                      <a:pt x="916139" y="832064"/>
                      <a:pt x="915006" y="832064"/>
                    </a:cubicBezTo>
                    <a:cubicBezTo>
                      <a:pt x="911559" y="832064"/>
                      <a:pt x="908161" y="832064"/>
                      <a:pt x="904713" y="832262"/>
                    </a:cubicBezTo>
                    <a:cubicBezTo>
                      <a:pt x="903975" y="828075"/>
                      <a:pt x="906979" y="824234"/>
                      <a:pt x="909687" y="821033"/>
                    </a:cubicBezTo>
                    <a:cubicBezTo>
                      <a:pt x="914809" y="815123"/>
                      <a:pt x="917321" y="807686"/>
                      <a:pt x="921704" y="801037"/>
                    </a:cubicBezTo>
                    <a:cubicBezTo>
                      <a:pt x="923625" y="797984"/>
                      <a:pt x="927023" y="796063"/>
                      <a:pt x="930471" y="794389"/>
                    </a:cubicBezTo>
                    <a:cubicBezTo>
                      <a:pt x="942487" y="788085"/>
                      <a:pt x="955440" y="783160"/>
                      <a:pt x="968590" y="779909"/>
                    </a:cubicBezTo>
                    <a:cubicBezTo>
                      <a:pt x="972579" y="778974"/>
                      <a:pt x="976618" y="777989"/>
                      <a:pt x="980607" y="776856"/>
                    </a:cubicBezTo>
                    <a:cubicBezTo>
                      <a:pt x="983857" y="775723"/>
                      <a:pt x="987649" y="773999"/>
                      <a:pt x="988240" y="770552"/>
                    </a:cubicBezTo>
                    <a:cubicBezTo>
                      <a:pt x="988635" y="768287"/>
                      <a:pt x="987305" y="766169"/>
                      <a:pt x="986123" y="764248"/>
                    </a:cubicBezTo>
                    <a:cubicBezTo>
                      <a:pt x="984202" y="760801"/>
                      <a:pt x="982134" y="757599"/>
                      <a:pt x="980016" y="754152"/>
                    </a:cubicBezTo>
                    <a:cubicBezTo>
                      <a:pt x="979277" y="752625"/>
                      <a:pt x="978292" y="751099"/>
                      <a:pt x="977898" y="749375"/>
                    </a:cubicBezTo>
                    <a:cubicBezTo>
                      <a:pt x="977504" y="747848"/>
                      <a:pt x="977504" y="746321"/>
                      <a:pt x="977307" y="744795"/>
                    </a:cubicBezTo>
                    <a:cubicBezTo>
                      <a:pt x="976716" y="741347"/>
                      <a:pt x="975189" y="738146"/>
                      <a:pt x="972924" y="735437"/>
                    </a:cubicBezTo>
                    <a:cubicBezTo>
                      <a:pt x="972727" y="735043"/>
                      <a:pt x="972185" y="734698"/>
                      <a:pt x="971791" y="734501"/>
                    </a:cubicBezTo>
                    <a:cubicBezTo>
                      <a:pt x="970067" y="733910"/>
                      <a:pt x="968738" y="736028"/>
                      <a:pt x="967802" y="737752"/>
                    </a:cubicBezTo>
                    <a:cubicBezTo>
                      <a:pt x="966472" y="740608"/>
                      <a:pt x="964354" y="743268"/>
                      <a:pt x="961498" y="744400"/>
                    </a:cubicBezTo>
                    <a:cubicBezTo>
                      <a:pt x="956524" y="746666"/>
                      <a:pt x="950614" y="744400"/>
                      <a:pt x="946230" y="741150"/>
                    </a:cubicBezTo>
                    <a:cubicBezTo>
                      <a:pt x="941650" y="738097"/>
                      <a:pt x="937661" y="734107"/>
                      <a:pt x="932490" y="732384"/>
                    </a:cubicBezTo>
                    <a:cubicBezTo>
                      <a:pt x="929831" y="731448"/>
                      <a:pt x="926974" y="731251"/>
                      <a:pt x="924118" y="731251"/>
                    </a:cubicBezTo>
                    <a:cubicBezTo>
                      <a:pt x="916681" y="731251"/>
                      <a:pt x="909244" y="732581"/>
                      <a:pt x="902201" y="735043"/>
                    </a:cubicBezTo>
                    <a:cubicBezTo>
                      <a:pt x="896095" y="737309"/>
                      <a:pt x="889446" y="739820"/>
                      <a:pt x="882945" y="741347"/>
                    </a:cubicBezTo>
                    <a:cubicBezTo>
                      <a:pt x="880483" y="739229"/>
                      <a:pt x="877823" y="736964"/>
                      <a:pt x="874769" y="736225"/>
                    </a:cubicBezTo>
                    <a:cubicBezTo>
                      <a:pt x="872504" y="735634"/>
                      <a:pt x="869992" y="735634"/>
                      <a:pt x="867727" y="735634"/>
                    </a:cubicBezTo>
                    <a:cubicBezTo>
                      <a:pt x="858566" y="735240"/>
                      <a:pt x="849800" y="730118"/>
                      <a:pt x="844875" y="722484"/>
                    </a:cubicBezTo>
                    <a:cubicBezTo>
                      <a:pt x="844678" y="722091"/>
                      <a:pt x="844481" y="721746"/>
                      <a:pt x="844481" y="721352"/>
                    </a:cubicBezTo>
                    <a:cubicBezTo>
                      <a:pt x="844284" y="720416"/>
                      <a:pt x="844875" y="719825"/>
                      <a:pt x="845417" y="719234"/>
                    </a:cubicBezTo>
                    <a:cubicBezTo>
                      <a:pt x="847535" y="717510"/>
                      <a:pt x="849603" y="715984"/>
                      <a:pt x="851918" y="714851"/>
                    </a:cubicBezTo>
                    <a:cubicBezTo>
                      <a:pt x="853051" y="714260"/>
                      <a:pt x="854183" y="713521"/>
                      <a:pt x="854380" y="712388"/>
                    </a:cubicBezTo>
                    <a:cubicBezTo>
                      <a:pt x="854577" y="711453"/>
                      <a:pt x="854183" y="710665"/>
                      <a:pt x="853642" y="709926"/>
                    </a:cubicBezTo>
                    <a:cubicBezTo>
                      <a:pt x="851179" y="707070"/>
                      <a:pt x="847535" y="705937"/>
                      <a:pt x="843939" y="704804"/>
                    </a:cubicBezTo>
                    <a:cubicBezTo>
                      <a:pt x="831184" y="701160"/>
                      <a:pt x="817837" y="699485"/>
                      <a:pt x="804491" y="699830"/>
                    </a:cubicBezTo>
                    <a:cubicBezTo>
                      <a:pt x="802373" y="700027"/>
                      <a:pt x="800304" y="700027"/>
                      <a:pt x="798384" y="699436"/>
                    </a:cubicBezTo>
                    <a:cubicBezTo>
                      <a:pt x="794591" y="698500"/>
                      <a:pt x="791735" y="695053"/>
                      <a:pt x="789420" y="691802"/>
                    </a:cubicBezTo>
                    <a:cubicBezTo>
                      <a:pt x="788829" y="690669"/>
                      <a:pt x="788090" y="689340"/>
                      <a:pt x="789026" y="688552"/>
                    </a:cubicBezTo>
                    <a:cubicBezTo>
                      <a:pt x="789420" y="687961"/>
                      <a:pt x="789962" y="687961"/>
                      <a:pt x="790553" y="687961"/>
                    </a:cubicBezTo>
                    <a:cubicBezTo>
                      <a:pt x="802570" y="686434"/>
                      <a:pt x="814587" y="686631"/>
                      <a:pt x="826554" y="686828"/>
                    </a:cubicBezTo>
                    <a:cubicBezTo>
                      <a:pt x="835124" y="686828"/>
                      <a:pt x="843496" y="687025"/>
                      <a:pt x="851918" y="687025"/>
                    </a:cubicBezTo>
                    <a:cubicBezTo>
                      <a:pt x="854183" y="687222"/>
                      <a:pt x="856498" y="687222"/>
                      <a:pt x="858566" y="686631"/>
                    </a:cubicBezTo>
                    <a:cubicBezTo>
                      <a:pt x="860487" y="686237"/>
                      <a:pt x="862211" y="685695"/>
                      <a:pt x="863885" y="684710"/>
                    </a:cubicBezTo>
                    <a:cubicBezTo>
                      <a:pt x="869992" y="681854"/>
                      <a:pt x="875311" y="677667"/>
                      <a:pt x="879497" y="672496"/>
                    </a:cubicBezTo>
                    <a:cubicBezTo>
                      <a:pt x="871864" y="674614"/>
                      <a:pt x="863885" y="675944"/>
                      <a:pt x="855858" y="674959"/>
                    </a:cubicBezTo>
                    <a:cubicBezTo>
                      <a:pt x="848027" y="673826"/>
                      <a:pt x="840246" y="670379"/>
                      <a:pt x="835272" y="664075"/>
                    </a:cubicBezTo>
                    <a:cubicBezTo>
                      <a:pt x="833942" y="662351"/>
                      <a:pt x="833006" y="660479"/>
                      <a:pt x="831824" y="658756"/>
                    </a:cubicBezTo>
                    <a:cubicBezTo>
                      <a:pt x="829903" y="662942"/>
                      <a:pt x="828032" y="667325"/>
                      <a:pt x="824387" y="670379"/>
                    </a:cubicBezTo>
                    <a:cubicBezTo>
                      <a:pt x="822122" y="672299"/>
                      <a:pt x="819265" y="673629"/>
                      <a:pt x="816557" y="674565"/>
                    </a:cubicBezTo>
                    <a:cubicBezTo>
                      <a:pt x="811435" y="676289"/>
                      <a:pt x="806264" y="677618"/>
                      <a:pt x="800944" y="678209"/>
                    </a:cubicBezTo>
                    <a:cubicBezTo>
                      <a:pt x="797152" y="674959"/>
                      <a:pt x="793902" y="671166"/>
                      <a:pt x="791242" y="666980"/>
                    </a:cubicBezTo>
                    <a:cubicBezTo>
                      <a:pt x="791045" y="666586"/>
                      <a:pt x="790652" y="666045"/>
                      <a:pt x="790110" y="665847"/>
                    </a:cubicBezTo>
                    <a:cubicBezTo>
                      <a:pt x="789716" y="665847"/>
                      <a:pt x="789322" y="665847"/>
                      <a:pt x="788977" y="666045"/>
                    </a:cubicBezTo>
                    <a:cubicBezTo>
                      <a:pt x="785332" y="667571"/>
                      <a:pt x="783067" y="671019"/>
                      <a:pt x="780604" y="674072"/>
                    </a:cubicBezTo>
                    <a:cubicBezTo>
                      <a:pt x="777945" y="677323"/>
                      <a:pt x="775089" y="680179"/>
                      <a:pt x="772035" y="682839"/>
                    </a:cubicBezTo>
                    <a:cubicBezTo>
                      <a:pt x="771297" y="683430"/>
                      <a:pt x="770706" y="683972"/>
                      <a:pt x="769917" y="684168"/>
                    </a:cubicBezTo>
                    <a:cubicBezTo>
                      <a:pt x="767800" y="684907"/>
                      <a:pt x="765534" y="683577"/>
                      <a:pt x="763269" y="683430"/>
                    </a:cubicBezTo>
                    <a:cubicBezTo>
                      <a:pt x="761003" y="683036"/>
                      <a:pt x="758886" y="683824"/>
                      <a:pt x="756768" y="684365"/>
                    </a:cubicBezTo>
                    <a:cubicBezTo>
                      <a:pt x="750661" y="686286"/>
                      <a:pt x="744209" y="688552"/>
                      <a:pt x="740959" y="693870"/>
                    </a:cubicBezTo>
                    <a:cubicBezTo>
                      <a:pt x="737905" y="698648"/>
                      <a:pt x="738496" y="704755"/>
                      <a:pt x="736773" y="710271"/>
                    </a:cubicBezTo>
                    <a:cubicBezTo>
                      <a:pt x="735640" y="713127"/>
                      <a:pt x="734113" y="715787"/>
                      <a:pt x="732586" y="718446"/>
                    </a:cubicBezTo>
                    <a:cubicBezTo>
                      <a:pt x="729139" y="724159"/>
                      <a:pt x="725741" y="729872"/>
                      <a:pt x="721357" y="734846"/>
                    </a:cubicBezTo>
                    <a:cubicBezTo>
                      <a:pt x="718698" y="737703"/>
                      <a:pt x="715842" y="740362"/>
                      <a:pt x="714118" y="744007"/>
                    </a:cubicBezTo>
                    <a:cubicBezTo>
                      <a:pt x="712591" y="747454"/>
                      <a:pt x="713527" y="752379"/>
                      <a:pt x="716580" y="754891"/>
                    </a:cubicBezTo>
                    <a:cubicBezTo>
                      <a:pt x="708405" y="765922"/>
                      <a:pt x="699835" y="776610"/>
                      <a:pt x="691020" y="787297"/>
                    </a:cubicBezTo>
                    <a:cubicBezTo>
                      <a:pt x="687769" y="791286"/>
                      <a:pt x="683583" y="795866"/>
                      <a:pt x="678264" y="795669"/>
                    </a:cubicBezTo>
                    <a:cubicBezTo>
                      <a:pt x="672551" y="795472"/>
                      <a:pt x="668562" y="789956"/>
                      <a:pt x="663194" y="787691"/>
                    </a:cubicBezTo>
                    <a:cubicBezTo>
                      <a:pt x="661470" y="793207"/>
                      <a:pt x="660731" y="799117"/>
                      <a:pt x="660534" y="805027"/>
                    </a:cubicBezTo>
                    <a:cubicBezTo>
                      <a:pt x="660534" y="807883"/>
                      <a:pt x="661125" y="811528"/>
                      <a:pt x="663588" y="812857"/>
                    </a:cubicBezTo>
                    <a:cubicBezTo>
                      <a:pt x="664917" y="813596"/>
                      <a:pt x="666444" y="813793"/>
                      <a:pt x="667035" y="815123"/>
                    </a:cubicBezTo>
                    <a:lnTo>
                      <a:pt x="667035" y="816452"/>
                    </a:lnTo>
                    <a:cubicBezTo>
                      <a:pt x="666444" y="821575"/>
                      <a:pt x="665902" y="826746"/>
                      <a:pt x="665312" y="832064"/>
                    </a:cubicBezTo>
                    <a:cubicBezTo>
                      <a:pt x="665115" y="833000"/>
                      <a:pt x="664917" y="834182"/>
                      <a:pt x="664179" y="834724"/>
                    </a:cubicBezTo>
                    <a:cubicBezTo>
                      <a:pt x="656545" y="825958"/>
                      <a:pt x="644380" y="821377"/>
                      <a:pt x="632905" y="823495"/>
                    </a:cubicBezTo>
                    <a:cubicBezTo>
                      <a:pt x="626404" y="824825"/>
                      <a:pt x="620544" y="827878"/>
                      <a:pt x="614437" y="830144"/>
                    </a:cubicBezTo>
                    <a:cubicBezTo>
                      <a:pt x="590797" y="839501"/>
                      <a:pt x="563562" y="838516"/>
                      <a:pt x="540858" y="827681"/>
                    </a:cubicBezTo>
                    <a:cubicBezTo>
                      <a:pt x="538395" y="826549"/>
                      <a:pt x="535884" y="825219"/>
                      <a:pt x="534751" y="822707"/>
                    </a:cubicBezTo>
                    <a:cubicBezTo>
                      <a:pt x="533815" y="820983"/>
                      <a:pt x="533815" y="819063"/>
                      <a:pt x="533815" y="817191"/>
                    </a:cubicBezTo>
                    <a:cubicBezTo>
                      <a:pt x="533815" y="814138"/>
                      <a:pt x="534603" y="812217"/>
                      <a:pt x="535342" y="810346"/>
                    </a:cubicBezTo>
                    <a:cubicBezTo>
                      <a:pt x="541055" y="806159"/>
                      <a:pt x="548098" y="803697"/>
                      <a:pt x="555337" y="803303"/>
                    </a:cubicBezTo>
                    <a:cubicBezTo>
                      <a:pt x="553417" y="789020"/>
                      <a:pt x="558982" y="773950"/>
                      <a:pt x="569817" y="764593"/>
                    </a:cubicBezTo>
                    <a:cubicBezTo>
                      <a:pt x="573806" y="761145"/>
                      <a:pt x="578386" y="758289"/>
                      <a:pt x="581637" y="754103"/>
                    </a:cubicBezTo>
                    <a:cubicBezTo>
                      <a:pt x="589073" y="744007"/>
                      <a:pt x="586020" y="730069"/>
                      <a:pt x="586955" y="717707"/>
                    </a:cubicBezTo>
                    <a:cubicBezTo>
                      <a:pt x="587153" y="714063"/>
                      <a:pt x="587891" y="710468"/>
                      <a:pt x="589812" y="707611"/>
                    </a:cubicBezTo>
                    <a:cubicBezTo>
                      <a:pt x="592078" y="704361"/>
                      <a:pt x="595919" y="702637"/>
                      <a:pt x="599514" y="700962"/>
                    </a:cubicBezTo>
                    <a:cubicBezTo>
                      <a:pt x="606951" y="697318"/>
                      <a:pt x="614585" y="694117"/>
                      <a:pt x="622169" y="691063"/>
                    </a:cubicBezTo>
                    <a:cubicBezTo>
                      <a:pt x="625420" y="689931"/>
                      <a:pt x="629212" y="688601"/>
                      <a:pt x="632068" y="690472"/>
                    </a:cubicBezTo>
                    <a:cubicBezTo>
                      <a:pt x="634531" y="691999"/>
                      <a:pt x="635516" y="695250"/>
                      <a:pt x="636845" y="697712"/>
                    </a:cubicBezTo>
                    <a:cubicBezTo>
                      <a:pt x="639899" y="702686"/>
                      <a:pt x="646006" y="705149"/>
                      <a:pt x="651719" y="705149"/>
                    </a:cubicBezTo>
                    <a:cubicBezTo>
                      <a:pt x="657629" y="705346"/>
                      <a:pt x="663145" y="703622"/>
                      <a:pt x="668660" y="701701"/>
                    </a:cubicBezTo>
                    <a:cubicBezTo>
                      <a:pt x="670581" y="701110"/>
                      <a:pt x="672650" y="700371"/>
                      <a:pt x="673782" y="698648"/>
                    </a:cubicBezTo>
                    <a:cubicBezTo>
                      <a:pt x="674915" y="696727"/>
                      <a:pt x="674521" y="694462"/>
                      <a:pt x="674176" y="692344"/>
                    </a:cubicBezTo>
                    <a:cubicBezTo>
                      <a:pt x="672847" y="685301"/>
                      <a:pt x="671320" y="678258"/>
                      <a:pt x="669990" y="671019"/>
                    </a:cubicBezTo>
                    <a:cubicBezTo>
                      <a:pt x="668660" y="664518"/>
                      <a:pt x="667331" y="657869"/>
                      <a:pt x="664277" y="652156"/>
                    </a:cubicBezTo>
                    <a:cubicBezTo>
                      <a:pt x="660091" y="644129"/>
                      <a:pt x="653048" y="638416"/>
                      <a:pt x="646547" y="632506"/>
                    </a:cubicBezTo>
                    <a:cubicBezTo>
                      <a:pt x="636648" y="623542"/>
                      <a:pt x="627291" y="614037"/>
                      <a:pt x="618524" y="603941"/>
                    </a:cubicBezTo>
                    <a:cubicBezTo>
                      <a:pt x="615274" y="600296"/>
                      <a:pt x="612220" y="596701"/>
                      <a:pt x="610546" y="592121"/>
                    </a:cubicBezTo>
                    <a:cubicBezTo>
                      <a:pt x="608625" y="586211"/>
                      <a:pt x="609216" y="579907"/>
                      <a:pt x="608625" y="573653"/>
                    </a:cubicBezTo>
                    <a:cubicBezTo>
                      <a:pt x="607886" y="563753"/>
                      <a:pt x="605769" y="550604"/>
                      <a:pt x="597790" y="544891"/>
                    </a:cubicBezTo>
                    <a:cubicBezTo>
                      <a:pt x="592274" y="540705"/>
                      <a:pt x="586759" y="536715"/>
                      <a:pt x="581193" y="532677"/>
                    </a:cubicBezTo>
                    <a:cubicBezTo>
                      <a:pt x="570309" y="524846"/>
                      <a:pt x="559277" y="516868"/>
                      <a:pt x="551841" y="505590"/>
                    </a:cubicBezTo>
                    <a:cubicBezTo>
                      <a:pt x="551250" y="504654"/>
                      <a:pt x="550511" y="503669"/>
                      <a:pt x="549575" y="503127"/>
                    </a:cubicBezTo>
                    <a:cubicBezTo>
                      <a:pt x="548443" y="502389"/>
                      <a:pt x="546916" y="502389"/>
                      <a:pt x="545389" y="502536"/>
                    </a:cubicBezTo>
                    <a:cubicBezTo>
                      <a:pt x="530910" y="503127"/>
                      <a:pt x="516233" y="501945"/>
                      <a:pt x="501951" y="499286"/>
                    </a:cubicBezTo>
                    <a:cubicBezTo>
                      <a:pt x="500424" y="499089"/>
                      <a:pt x="498700" y="498695"/>
                      <a:pt x="497371" y="497759"/>
                    </a:cubicBezTo>
                    <a:cubicBezTo>
                      <a:pt x="495253" y="496626"/>
                      <a:pt x="494120" y="494509"/>
                      <a:pt x="492790" y="492785"/>
                    </a:cubicBezTo>
                    <a:cubicBezTo>
                      <a:pt x="489540" y="488008"/>
                      <a:pt x="485157" y="483624"/>
                      <a:pt x="479641" y="482098"/>
                    </a:cubicBezTo>
                    <a:cubicBezTo>
                      <a:pt x="477178" y="481359"/>
                      <a:pt x="474519" y="481359"/>
                      <a:pt x="472007" y="480768"/>
                    </a:cubicBezTo>
                    <a:cubicBezTo>
                      <a:pt x="460975" y="479044"/>
                      <a:pt x="450879" y="471805"/>
                      <a:pt x="445511" y="461905"/>
                    </a:cubicBezTo>
                    <a:cubicBezTo>
                      <a:pt x="443590" y="458261"/>
                      <a:pt x="441522" y="453878"/>
                      <a:pt x="437533" y="453533"/>
                    </a:cubicBezTo>
                    <a:cubicBezTo>
                      <a:pt x="440192" y="456784"/>
                      <a:pt x="438271" y="461905"/>
                      <a:pt x="434873" y="464023"/>
                    </a:cubicBezTo>
                    <a:cubicBezTo>
                      <a:pt x="431278" y="466141"/>
                      <a:pt x="426895" y="466141"/>
                      <a:pt x="422856" y="465944"/>
                    </a:cubicBezTo>
                    <a:cubicBezTo>
                      <a:pt x="416749" y="465747"/>
                      <a:pt x="410642" y="465353"/>
                      <a:pt x="404585" y="465205"/>
                    </a:cubicBezTo>
                    <a:cubicBezTo>
                      <a:pt x="402467" y="465205"/>
                      <a:pt x="400201" y="465008"/>
                      <a:pt x="398084" y="465599"/>
                    </a:cubicBezTo>
                    <a:cubicBezTo>
                      <a:pt x="396754" y="465993"/>
                      <a:pt x="395227" y="466535"/>
                      <a:pt x="393898" y="466929"/>
                    </a:cubicBezTo>
                    <a:cubicBezTo>
                      <a:pt x="392174" y="467323"/>
                      <a:pt x="390253" y="467126"/>
                      <a:pt x="388579" y="467126"/>
                    </a:cubicBezTo>
                    <a:cubicBezTo>
                      <a:pt x="382078" y="466929"/>
                      <a:pt x="373902" y="469244"/>
                      <a:pt x="367451" y="468850"/>
                    </a:cubicBezTo>
                    <a:cubicBezTo>
                      <a:pt x="367451" y="485791"/>
                      <a:pt x="367451" y="502782"/>
                      <a:pt x="367253" y="519527"/>
                    </a:cubicBezTo>
                    <a:lnTo>
                      <a:pt x="367253" y="519922"/>
                    </a:lnTo>
                    <a:cubicBezTo>
                      <a:pt x="335635" y="528294"/>
                      <a:pt x="303968" y="537060"/>
                      <a:pt x="272547" y="546812"/>
                    </a:cubicBezTo>
                    <a:cubicBezTo>
                      <a:pt x="268361" y="548141"/>
                      <a:pt x="263780" y="549668"/>
                      <a:pt x="261318" y="553313"/>
                    </a:cubicBezTo>
                    <a:cubicBezTo>
                      <a:pt x="259988" y="555578"/>
                      <a:pt x="259397" y="558287"/>
                      <a:pt x="257871" y="560355"/>
                    </a:cubicBezTo>
                    <a:cubicBezTo>
                      <a:pt x="255753" y="563015"/>
                      <a:pt x="252157" y="564147"/>
                      <a:pt x="248907" y="565133"/>
                    </a:cubicBezTo>
                    <a:cubicBezTo>
                      <a:pt x="235364" y="568925"/>
                      <a:pt x="221869" y="572372"/>
                      <a:pt x="208128" y="575425"/>
                    </a:cubicBezTo>
                    <a:cubicBezTo>
                      <a:pt x="205272" y="576016"/>
                      <a:pt x="202218" y="576558"/>
                      <a:pt x="199559" y="575623"/>
                    </a:cubicBezTo>
                    <a:cubicBezTo>
                      <a:pt x="197441" y="574884"/>
                      <a:pt x="195767" y="573160"/>
                      <a:pt x="194240" y="571633"/>
                    </a:cubicBezTo>
                    <a:lnTo>
                      <a:pt x="161834" y="539227"/>
                    </a:lnTo>
                    <a:cubicBezTo>
                      <a:pt x="160110" y="537503"/>
                      <a:pt x="158583" y="535977"/>
                      <a:pt x="156515" y="534844"/>
                    </a:cubicBezTo>
                    <a:cubicBezTo>
                      <a:pt x="153462" y="533317"/>
                      <a:pt x="149866" y="533317"/>
                      <a:pt x="146419" y="532923"/>
                    </a:cubicBezTo>
                    <a:cubicBezTo>
                      <a:pt x="128147" y="530658"/>
                      <a:pt x="110565" y="517656"/>
                      <a:pt x="92491" y="521891"/>
                    </a:cubicBezTo>
                    <a:cubicBezTo>
                      <a:pt x="85251" y="523615"/>
                      <a:pt x="78750" y="527801"/>
                      <a:pt x="72101" y="531396"/>
                    </a:cubicBezTo>
                    <a:cubicBezTo>
                      <a:pt x="64468" y="535189"/>
                      <a:pt x="56292" y="538045"/>
                      <a:pt x="47871" y="539375"/>
                    </a:cubicBezTo>
                    <a:cubicBezTo>
                      <a:pt x="47871" y="538439"/>
                      <a:pt x="47871" y="537651"/>
                      <a:pt x="47673" y="536715"/>
                    </a:cubicBezTo>
                    <a:cubicBezTo>
                      <a:pt x="46886" y="532332"/>
                      <a:pt x="45408" y="527949"/>
                      <a:pt x="42700" y="524305"/>
                    </a:cubicBezTo>
                    <a:cubicBezTo>
                      <a:pt x="37922" y="517656"/>
                      <a:pt x="29944" y="513814"/>
                      <a:pt x="25905" y="506772"/>
                    </a:cubicBezTo>
                    <a:cubicBezTo>
                      <a:pt x="24379" y="504112"/>
                      <a:pt x="23640" y="501256"/>
                      <a:pt x="21916" y="498793"/>
                    </a:cubicBezTo>
                    <a:cubicBezTo>
                      <a:pt x="16942" y="491751"/>
                      <a:pt x="6107" y="489830"/>
                      <a:pt x="0" y="484117"/>
                    </a:cubicBezTo>
                    <a:cubicBezTo>
                      <a:pt x="394" y="483378"/>
                      <a:pt x="739" y="482393"/>
                      <a:pt x="936" y="481655"/>
                    </a:cubicBezTo>
                    <a:cubicBezTo>
                      <a:pt x="7978" y="457473"/>
                      <a:pt x="15218" y="433439"/>
                      <a:pt x="22458" y="409406"/>
                    </a:cubicBezTo>
                    <a:cubicBezTo>
                      <a:pt x="27432" y="410932"/>
                      <a:pt x="32357" y="411868"/>
                      <a:pt x="37331" y="412656"/>
                    </a:cubicBezTo>
                    <a:cubicBezTo>
                      <a:pt x="39400" y="412853"/>
                      <a:pt x="41714" y="412853"/>
                      <a:pt x="43044" y="411326"/>
                    </a:cubicBezTo>
                    <a:cubicBezTo>
                      <a:pt x="44571" y="409603"/>
                      <a:pt x="43783" y="406943"/>
                      <a:pt x="43044" y="404678"/>
                    </a:cubicBezTo>
                    <a:cubicBezTo>
                      <a:pt x="39597" y="394384"/>
                      <a:pt x="37134" y="383500"/>
                      <a:pt x="36001" y="372469"/>
                    </a:cubicBezTo>
                    <a:cubicBezTo>
                      <a:pt x="35263" y="365623"/>
                      <a:pt x="35263" y="357595"/>
                      <a:pt x="40385" y="352670"/>
                    </a:cubicBezTo>
                    <a:cubicBezTo>
                      <a:pt x="44177" y="348878"/>
                      <a:pt x="51269" y="346563"/>
                      <a:pt x="51072" y="341047"/>
                    </a:cubicBezTo>
                    <a:cubicBezTo>
                      <a:pt x="58508" y="328095"/>
                      <a:pt x="74909" y="324647"/>
                      <a:pt x="82296" y="311891"/>
                    </a:cubicBezTo>
                    <a:cubicBezTo>
                      <a:pt x="84217" y="308641"/>
                      <a:pt x="85349" y="305046"/>
                      <a:pt x="86679" y="301598"/>
                    </a:cubicBezTo>
                    <a:cubicBezTo>
                      <a:pt x="93525" y="282342"/>
                      <a:pt x="107266" y="265794"/>
                      <a:pt x="124798" y="255649"/>
                    </a:cubicBezTo>
                    <a:cubicBezTo>
                      <a:pt x="127064" y="254319"/>
                      <a:pt x="129379" y="252989"/>
                      <a:pt x="130708" y="250872"/>
                    </a:cubicBezTo>
                    <a:cubicBezTo>
                      <a:pt x="131496" y="249936"/>
                      <a:pt x="131841" y="248606"/>
                      <a:pt x="132038" y="247227"/>
                    </a:cubicBezTo>
                    <a:cubicBezTo>
                      <a:pt x="136027" y="230630"/>
                      <a:pt x="126325" y="212752"/>
                      <a:pt x="130708" y="196155"/>
                    </a:cubicBezTo>
                    <a:cubicBezTo>
                      <a:pt x="131299" y="194037"/>
                      <a:pt x="132038" y="191575"/>
                      <a:pt x="130905" y="189507"/>
                    </a:cubicBezTo>
                    <a:cubicBezTo>
                      <a:pt x="130314" y="188768"/>
                      <a:pt x="129575" y="188177"/>
                      <a:pt x="128640" y="187389"/>
                    </a:cubicBezTo>
                    <a:cubicBezTo>
                      <a:pt x="96037" y="164882"/>
                      <a:pt x="79834" y="121050"/>
                      <a:pt x="89585" y="82783"/>
                    </a:cubicBezTo>
                    <a:cubicBezTo>
                      <a:pt x="93771" y="82389"/>
                      <a:pt x="98154" y="82586"/>
                      <a:pt x="102341" y="83177"/>
                    </a:cubicBezTo>
                    <a:cubicBezTo>
                      <a:pt x="103867" y="83374"/>
                      <a:pt x="105394" y="83571"/>
                      <a:pt x="106527" y="84507"/>
                    </a:cubicBezTo>
                    <a:cubicBezTo>
                      <a:pt x="108447" y="86033"/>
                      <a:pt x="108989" y="88496"/>
                      <a:pt x="110713" y="90220"/>
                    </a:cubicBezTo>
                    <a:cubicBezTo>
                      <a:pt x="111649" y="90958"/>
                      <a:pt x="112831" y="91549"/>
                      <a:pt x="114160" y="91943"/>
                    </a:cubicBezTo>
                    <a:cubicBezTo>
                      <a:pt x="118741" y="93864"/>
                      <a:pt x="123518" y="95538"/>
                      <a:pt x="128049" y="97262"/>
                    </a:cubicBezTo>
                    <a:cubicBezTo>
                      <a:pt x="128788" y="97656"/>
                      <a:pt x="129575" y="97853"/>
                      <a:pt x="130314" y="97853"/>
                    </a:cubicBezTo>
                    <a:cubicBezTo>
                      <a:pt x="131447" y="97853"/>
                      <a:pt x="132432" y="97262"/>
                      <a:pt x="133565" y="96524"/>
                    </a:cubicBezTo>
                    <a:cubicBezTo>
                      <a:pt x="141395" y="91746"/>
                      <a:pt x="150162" y="87560"/>
                      <a:pt x="159273" y="87363"/>
                    </a:cubicBezTo>
                    <a:cubicBezTo>
                      <a:pt x="167645" y="87166"/>
                      <a:pt x="176412" y="90220"/>
                      <a:pt x="184439" y="87560"/>
                    </a:cubicBezTo>
                    <a:lnTo>
                      <a:pt x="185769" y="88693"/>
                    </a:lnTo>
                    <a:cubicBezTo>
                      <a:pt x="199658" y="86969"/>
                      <a:pt x="213595" y="85442"/>
                      <a:pt x="227336" y="83719"/>
                    </a:cubicBezTo>
                    <a:cubicBezTo>
                      <a:pt x="232458" y="83128"/>
                      <a:pt x="238023" y="82586"/>
                      <a:pt x="242209" y="79532"/>
                    </a:cubicBezTo>
                    <a:cubicBezTo>
                      <a:pt x="245460" y="77267"/>
                      <a:pt x="247725" y="73820"/>
                      <a:pt x="250779" y="71160"/>
                    </a:cubicBezTo>
                    <a:cubicBezTo>
                      <a:pt x="257280" y="65644"/>
                      <a:pt x="267376" y="64659"/>
                      <a:pt x="274812" y="68895"/>
                    </a:cubicBezTo>
                    <a:cubicBezTo>
                      <a:pt x="276930" y="70224"/>
                      <a:pt x="278998" y="71948"/>
                      <a:pt x="281658" y="72145"/>
                    </a:cubicBezTo>
                    <a:cubicBezTo>
                      <a:pt x="283382" y="72539"/>
                      <a:pt x="285105" y="71948"/>
                      <a:pt x="286780" y="71554"/>
                    </a:cubicBezTo>
                    <a:cubicBezTo>
                      <a:pt x="295546" y="69830"/>
                      <a:pt x="304904" y="71751"/>
                      <a:pt x="311946" y="77070"/>
                    </a:cubicBezTo>
                    <a:cubicBezTo>
                      <a:pt x="313670" y="78203"/>
                      <a:pt x="315197" y="79532"/>
                      <a:pt x="317118" y="80517"/>
                    </a:cubicBezTo>
                    <a:cubicBezTo>
                      <a:pt x="319974" y="81847"/>
                      <a:pt x="323422" y="81650"/>
                      <a:pt x="326623" y="81650"/>
                    </a:cubicBezTo>
                    <a:cubicBezTo>
                      <a:pt x="336128" y="81847"/>
                      <a:pt x="346421" y="83374"/>
                      <a:pt x="355187" y="86969"/>
                    </a:cubicBezTo>
                    <a:cubicBezTo>
                      <a:pt x="359965" y="88890"/>
                      <a:pt x="363018" y="93273"/>
                      <a:pt x="366613" y="96868"/>
                    </a:cubicBezTo>
                    <a:cubicBezTo>
                      <a:pt x="370258" y="100513"/>
                      <a:pt x="375577" y="103369"/>
                      <a:pt x="380157" y="101054"/>
                    </a:cubicBezTo>
                    <a:cubicBezTo>
                      <a:pt x="382275" y="100119"/>
                      <a:pt x="383949" y="98001"/>
                      <a:pt x="386264" y="96868"/>
                    </a:cubicBezTo>
                    <a:cubicBezTo>
                      <a:pt x="387791" y="96277"/>
                      <a:pt x="389514" y="96129"/>
                      <a:pt x="391238" y="95933"/>
                    </a:cubicBezTo>
                    <a:cubicBezTo>
                      <a:pt x="397148" y="95342"/>
                      <a:pt x="403600" y="94997"/>
                      <a:pt x="408968" y="98050"/>
                    </a:cubicBezTo>
                    <a:cubicBezTo>
                      <a:pt x="411627" y="99577"/>
                      <a:pt x="413942" y="101645"/>
                      <a:pt x="416405" y="103369"/>
                    </a:cubicBezTo>
                    <a:cubicBezTo>
                      <a:pt x="419064" y="104896"/>
                      <a:pt x="422512" y="105832"/>
                      <a:pt x="425171" y="104305"/>
                    </a:cubicBezTo>
                    <a:cubicBezTo>
                      <a:pt x="426304" y="103566"/>
                      <a:pt x="427239" y="102581"/>
                      <a:pt x="428422" y="101843"/>
                    </a:cubicBezTo>
                    <a:cubicBezTo>
                      <a:pt x="430687" y="100119"/>
                      <a:pt x="433543" y="100119"/>
                      <a:pt x="436400" y="99922"/>
                    </a:cubicBezTo>
                    <a:cubicBezTo>
                      <a:pt x="444034" y="99922"/>
                      <a:pt x="451667" y="99725"/>
                      <a:pt x="459251" y="99725"/>
                    </a:cubicBezTo>
                    <a:cubicBezTo>
                      <a:pt x="457922" y="102384"/>
                      <a:pt x="459055" y="106029"/>
                      <a:pt x="461369" y="108097"/>
                    </a:cubicBezTo>
                    <a:cubicBezTo>
                      <a:pt x="463832" y="110018"/>
                      <a:pt x="467082" y="110757"/>
                      <a:pt x="470333" y="110757"/>
                    </a:cubicBezTo>
                    <a:cubicBezTo>
                      <a:pt x="472992" y="110757"/>
                      <a:pt x="475849" y="110166"/>
                      <a:pt x="477967" y="108491"/>
                    </a:cubicBezTo>
                    <a:cubicBezTo>
                      <a:pt x="480232" y="106768"/>
                      <a:pt x="481414" y="103911"/>
                      <a:pt x="483088" y="101448"/>
                    </a:cubicBezTo>
                    <a:cubicBezTo>
                      <a:pt x="486683" y="96129"/>
                      <a:pt x="493184" y="93076"/>
                      <a:pt x="499489" y="92091"/>
                    </a:cubicBezTo>
                    <a:cubicBezTo>
                      <a:pt x="505990" y="90958"/>
                      <a:pt x="512638" y="91697"/>
                      <a:pt x="518942" y="92682"/>
                    </a:cubicBezTo>
                    <a:cubicBezTo>
                      <a:pt x="521798" y="93273"/>
                      <a:pt x="524655" y="93815"/>
                      <a:pt x="526773" y="95342"/>
                    </a:cubicBezTo>
                    <a:cubicBezTo>
                      <a:pt x="533077" y="100316"/>
                      <a:pt x="531156" y="111939"/>
                      <a:pt x="538199" y="115534"/>
                    </a:cubicBezTo>
                    <a:cubicBezTo>
                      <a:pt x="543518" y="118193"/>
                      <a:pt x="549821" y="114204"/>
                      <a:pt x="553811" y="110018"/>
                    </a:cubicBezTo>
                    <a:cubicBezTo>
                      <a:pt x="557997" y="105832"/>
                      <a:pt x="559130" y="100119"/>
                      <a:pt x="564104" y="96868"/>
                    </a:cubicBezTo>
                    <a:cubicBezTo>
                      <a:pt x="571541" y="92091"/>
                      <a:pt x="582178" y="93273"/>
                      <a:pt x="588482" y="99528"/>
                    </a:cubicBezTo>
                    <a:cubicBezTo>
                      <a:pt x="590945" y="101990"/>
                      <a:pt x="593654" y="105438"/>
                      <a:pt x="596855" y="104502"/>
                    </a:cubicBezTo>
                    <a:cubicBezTo>
                      <a:pt x="598184" y="104108"/>
                      <a:pt x="599120" y="103172"/>
                      <a:pt x="600499" y="102384"/>
                    </a:cubicBezTo>
                    <a:cubicBezTo>
                      <a:pt x="603356" y="100858"/>
                      <a:pt x="607000" y="101793"/>
                      <a:pt x="610398" y="101645"/>
                    </a:cubicBezTo>
                    <a:cubicBezTo>
                      <a:pt x="616702" y="101252"/>
                      <a:pt x="623351" y="96671"/>
                      <a:pt x="628867" y="99922"/>
                    </a:cubicBezTo>
                    <a:cubicBezTo>
                      <a:pt x="633644" y="102581"/>
                      <a:pt x="634383" y="109821"/>
                      <a:pt x="639554" y="111939"/>
                    </a:cubicBezTo>
                    <a:cubicBezTo>
                      <a:pt x="641278" y="112727"/>
                      <a:pt x="643199" y="112727"/>
                      <a:pt x="645070" y="112530"/>
                    </a:cubicBezTo>
                    <a:cubicBezTo>
                      <a:pt x="649847" y="112530"/>
                      <a:pt x="654772" y="112333"/>
                      <a:pt x="659549" y="112136"/>
                    </a:cubicBezTo>
                    <a:cubicBezTo>
                      <a:pt x="660485" y="100907"/>
                      <a:pt x="658958" y="89432"/>
                      <a:pt x="659746" y="78203"/>
                    </a:cubicBezTo>
                    <a:cubicBezTo>
                      <a:pt x="660682" y="66974"/>
                      <a:pt x="664130" y="55154"/>
                      <a:pt x="672896" y="47914"/>
                    </a:cubicBezTo>
                    <a:cubicBezTo>
                      <a:pt x="678806" y="42792"/>
                      <a:pt x="686784" y="40675"/>
                      <a:pt x="694418" y="38754"/>
                    </a:cubicBezTo>
                    <a:cubicBezTo>
                      <a:pt x="710818" y="34962"/>
                      <a:pt x="727563" y="33041"/>
                      <a:pt x="744357" y="32647"/>
                    </a:cubicBezTo>
                    <a:cubicBezTo>
                      <a:pt x="753714" y="32253"/>
                      <a:pt x="763220" y="32450"/>
                      <a:pt x="772577" y="33041"/>
                    </a:cubicBezTo>
                    <a:cubicBezTo>
                      <a:pt x="775433" y="26540"/>
                      <a:pt x="769326" y="19104"/>
                      <a:pt x="771247" y="12258"/>
                    </a:cubicBezTo>
                    <a:cubicBezTo>
                      <a:pt x="771986" y="10140"/>
                      <a:pt x="773512" y="8269"/>
                      <a:pt x="775236" y="6545"/>
                    </a:cubicBezTo>
                    <a:cubicBezTo>
                      <a:pt x="778487" y="3491"/>
                      <a:pt x="782279" y="1423"/>
                      <a:pt x="786662" y="438"/>
                    </a:cubicBezTo>
                    <a:cubicBezTo>
                      <a:pt x="791045" y="-498"/>
                      <a:pt x="795429" y="241"/>
                      <a:pt x="799812" y="1029"/>
                    </a:cubicBezTo>
                    <a:cubicBezTo>
                      <a:pt x="803259" y="1768"/>
                      <a:pt x="806460" y="2555"/>
                      <a:pt x="809514" y="4082"/>
                    </a:cubicBezTo>
                    <a:cubicBezTo>
                      <a:pt x="817148" y="7530"/>
                      <a:pt x="823796" y="14572"/>
                      <a:pt x="832169" y="14966"/>
                    </a:cubicBezTo>
                    <a:cubicBezTo>
                      <a:pt x="839015" y="13637"/>
                      <a:pt x="845909" y="13440"/>
                      <a:pt x="852755" y="14228"/>
                    </a:cubicBezTo>
                    <a:cubicBezTo>
                      <a:pt x="858271" y="14966"/>
                      <a:pt x="863639" y="16148"/>
                      <a:pt x="869155" y="16148"/>
                    </a:cubicBezTo>
                    <a:cubicBezTo>
                      <a:pt x="874671" y="16148"/>
                      <a:pt x="880581" y="14819"/>
                      <a:pt x="884422" y="10829"/>
                    </a:cubicBezTo>
                    <a:cubicBezTo>
                      <a:pt x="886540" y="8712"/>
                      <a:pt x="888067" y="5855"/>
                      <a:pt x="890727" y="4920"/>
                    </a:cubicBezTo>
                    <a:cubicBezTo>
                      <a:pt x="892450" y="4329"/>
                      <a:pt x="894519" y="4526"/>
                      <a:pt x="896439" y="4920"/>
                    </a:cubicBezTo>
                    <a:cubicBezTo>
                      <a:pt x="903876" y="5855"/>
                      <a:pt x="911658" y="5658"/>
                      <a:pt x="919094" y="4329"/>
                    </a:cubicBezTo>
                    <a:cubicBezTo>
                      <a:pt x="921754" y="3935"/>
                      <a:pt x="924807" y="3393"/>
                      <a:pt x="926728" y="5264"/>
                    </a:cubicBezTo>
                    <a:cubicBezTo>
                      <a:pt x="927664" y="6200"/>
                      <a:pt x="928255" y="7382"/>
                      <a:pt x="928451" y="8712"/>
                    </a:cubicBezTo>
                    <a:cubicBezTo>
                      <a:pt x="929042" y="11174"/>
                      <a:pt x="929042" y="13686"/>
                      <a:pt x="929387" y="16148"/>
                    </a:cubicBezTo>
                    <a:cubicBezTo>
                      <a:pt x="930323" y="20926"/>
                      <a:pt x="932638" y="25309"/>
                      <a:pt x="934903" y="29495"/>
                    </a:cubicBezTo>
                    <a:cubicBezTo>
                      <a:pt x="941010" y="40724"/>
                      <a:pt x="947856" y="53135"/>
                      <a:pt x="955489" y="63231"/>
                    </a:cubicBezTo>
                    <a:cubicBezTo>
                      <a:pt x="954160" y="71062"/>
                      <a:pt x="948841" y="77907"/>
                      <a:pt x="948053" y="85886"/>
                    </a:cubicBezTo>
                    <a:cubicBezTo>
                      <a:pt x="947659" y="90072"/>
                      <a:pt x="948447" y="94258"/>
                      <a:pt x="949383" y="98444"/>
                    </a:cubicBezTo>
                    <a:cubicBezTo>
                      <a:pt x="950712" y="103763"/>
                      <a:pt x="952830" y="109476"/>
                      <a:pt x="957558" y="112333"/>
                    </a:cubicBezTo>
                    <a:cubicBezTo>
                      <a:pt x="961153" y="114401"/>
                      <a:pt x="965536" y="114401"/>
                      <a:pt x="969772" y="115780"/>
                    </a:cubicBezTo>
                    <a:lnTo>
                      <a:pt x="969772" y="104896"/>
                    </a:lnTo>
                    <a:cubicBezTo>
                      <a:pt x="973564" y="107753"/>
                      <a:pt x="978932" y="107358"/>
                      <a:pt x="983512" y="108540"/>
                    </a:cubicBezTo>
                    <a:cubicBezTo>
                      <a:pt x="988684" y="109673"/>
                      <a:pt x="993608" y="112727"/>
                      <a:pt x="998780" y="112333"/>
                    </a:cubicBezTo>
                    <a:cubicBezTo>
                      <a:pt x="1004296" y="112136"/>
                      <a:pt x="1008876" y="108344"/>
                      <a:pt x="1013456" y="105290"/>
                    </a:cubicBezTo>
                    <a:cubicBezTo>
                      <a:pt x="1014392" y="104699"/>
                      <a:pt x="1015574" y="103960"/>
                      <a:pt x="1016904" y="104157"/>
                    </a:cubicBezTo>
                    <a:cubicBezTo>
                      <a:pt x="1017839" y="104354"/>
                      <a:pt x="1018824" y="104896"/>
                      <a:pt x="1019563" y="105684"/>
                    </a:cubicBezTo>
                    <a:cubicBezTo>
                      <a:pt x="1022616" y="108344"/>
                      <a:pt x="1025867" y="111003"/>
                      <a:pt x="1028921" y="113712"/>
                    </a:cubicBezTo>
                    <a:cubicBezTo>
                      <a:pt x="1030841" y="115435"/>
                      <a:pt x="1032565" y="116962"/>
                      <a:pt x="1033895" y="118883"/>
                    </a:cubicBezTo>
                    <a:cubicBezTo>
                      <a:pt x="1038278" y="124596"/>
                      <a:pt x="1037687" y="132624"/>
                      <a:pt x="1037145" y="139666"/>
                    </a:cubicBezTo>
                    <a:cubicBezTo>
                      <a:pt x="1045518" y="139666"/>
                      <a:pt x="1053890" y="141390"/>
                      <a:pt x="1061918" y="143852"/>
                    </a:cubicBezTo>
                    <a:lnTo>
                      <a:pt x="1061918" y="181774"/>
                    </a:lnTo>
                    <a:cubicBezTo>
                      <a:pt x="1061918" y="185222"/>
                      <a:pt x="1061918" y="188817"/>
                      <a:pt x="1063641" y="191870"/>
                    </a:cubicBezTo>
                    <a:cubicBezTo>
                      <a:pt x="1066498" y="196648"/>
                      <a:pt x="1072802" y="198175"/>
                      <a:pt x="1077185" y="201573"/>
                    </a:cubicBezTo>
                    <a:cubicBezTo>
                      <a:pt x="1082701" y="205956"/>
                      <a:pt x="1085163" y="212999"/>
                      <a:pt x="1089202" y="218712"/>
                    </a:cubicBezTo>
                    <a:cubicBezTo>
                      <a:pt x="1093585" y="224818"/>
                      <a:pt x="1099889" y="230137"/>
                      <a:pt x="1105996" y="234521"/>
                    </a:cubicBezTo>
                    <a:cubicBezTo>
                      <a:pt x="1112103" y="232403"/>
                      <a:pt x="1113433" y="224031"/>
                      <a:pt x="1118949" y="220435"/>
                    </a:cubicBezTo>
                    <a:cubicBezTo>
                      <a:pt x="1122938" y="217973"/>
                      <a:pt x="1128109" y="218712"/>
                      <a:pt x="1132492" y="220435"/>
                    </a:cubicBezTo>
                    <a:cubicBezTo>
                      <a:pt x="1136679" y="222356"/>
                      <a:pt x="1140471" y="225409"/>
                      <a:pt x="1144706" y="227281"/>
                    </a:cubicBezTo>
                    <a:cubicBezTo>
                      <a:pt x="1148892" y="229399"/>
                      <a:pt x="1154063" y="230531"/>
                      <a:pt x="1158250" y="228414"/>
                    </a:cubicBezTo>
                    <a:cubicBezTo>
                      <a:pt x="1159777" y="227823"/>
                      <a:pt x="1160909" y="226690"/>
                      <a:pt x="1162436" y="226296"/>
                    </a:cubicBezTo>
                    <a:cubicBezTo>
                      <a:pt x="1163963" y="225705"/>
                      <a:pt x="1165883" y="226099"/>
                      <a:pt x="1166622" y="227429"/>
                    </a:cubicBezTo>
                    <a:cubicBezTo>
                      <a:pt x="1167016" y="228020"/>
                      <a:pt x="1167213" y="228758"/>
                      <a:pt x="1167755" y="229350"/>
                    </a:cubicBezTo>
                    <a:cubicBezTo>
                      <a:pt x="1168149" y="229546"/>
                      <a:pt x="1168691" y="229546"/>
                      <a:pt x="1169282" y="229546"/>
                    </a:cubicBezTo>
                    <a:cubicBezTo>
                      <a:pt x="1191197" y="229152"/>
                      <a:pt x="1208730" y="208024"/>
                      <a:pt x="1230646" y="207236"/>
                    </a:cubicBezTo>
                    <a:cubicBezTo>
                      <a:pt x="1233109" y="207039"/>
                      <a:pt x="1235817" y="207236"/>
                      <a:pt x="1237886" y="208566"/>
                    </a:cubicBezTo>
                    <a:cubicBezTo>
                      <a:pt x="1240004" y="209699"/>
                      <a:pt x="1241481" y="211817"/>
                      <a:pt x="1242860" y="213688"/>
                    </a:cubicBezTo>
                    <a:cubicBezTo>
                      <a:pt x="1250297" y="225705"/>
                      <a:pt x="1253547" y="240923"/>
                      <a:pt x="1264579" y="250083"/>
                    </a:cubicBezTo>
                    <a:cubicBezTo>
                      <a:pt x="1266845" y="252004"/>
                      <a:pt x="1269554" y="253728"/>
                      <a:pt x="1271622" y="255993"/>
                    </a:cubicBezTo>
                    <a:cubicBezTo>
                      <a:pt x="1273740" y="258111"/>
                      <a:pt x="1275266" y="260968"/>
                      <a:pt x="1276596" y="263627"/>
                    </a:cubicBezTo>
                    <a:cubicBezTo>
                      <a:pt x="1278862" y="268010"/>
                      <a:pt x="1282309" y="272394"/>
                      <a:pt x="1284575" y="276777"/>
                    </a:cubicBezTo>
                    <a:cubicBezTo>
                      <a:pt x="1284771" y="272394"/>
                      <a:pt x="1284969" y="268010"/>
                      <a:pt x="1285166" y="263627"/>
                    </a:cubicBezTo>
                    <a:cubicBezTo>
                      <a:pt x="1289943" y="268601"/>
                      <a:pt x="1294671" y="273723"/>
                      <a:pt x="1299448" y="278895"/>
                    </a:cubicBezTo>
                    <a:cubicBezTo>
                      <a:pt x="1300778" y="280224"/>
                      <a:pt x="1302304" y="281751"/>
                      <a:pt x="1304225" y="282539"/>
                    </a:cubicBezTo>
                    <a:cubicBezTo>
                      <a:pt x="1308017" y="283868"/>
                      <a:pt x="1312056" y="281209"/>
                      <a:pt x="1315454" y="279288"/>
                    </a:cubicBezTo>
                    <a:cubicBezTo>
                      <a:pt x="1330721" y="270522"/>
                      <a:pt x="1349190" y="269192"/>
                      <a:pt x="1366329" y="272640"/>
                    </a:cubicBezTo>
                    <a:cubicBezTo>
                      <a:pt x="1383468" y="276087"/>
                      <a:pt x="1399474" y="283672"/>
                      <a:pt x="1414938" y="292093"/>
                    </a:cubicBezTo>
                    <a:cubicBezTo>
                      <a:pt x="1420454" y="294950"/>
                      <a:pt x="1426364" y="298200"/>
                      <a:pt x="1432668" y="297412"/>
                    </a:cubicBezTo>
                    <a:cubicBezTo>
                      <a:pt x="1440843" y="296476"/>
                      <a:pt x="1447147" y="289040"/>
                      <a:pt x="1455520" y="287513"/>
                    </a:cubicBezTo>
                    <a:cubicBezTo>
                      <a:pt x="1454731" y="294162"/>
                      <a:pt x="1456849" y="301057"/>
                      <a:pt x="1461232" y="306179"/>
                    </a:cubicBezTo>
                    <a:cubicBezTo>
                      <a:pt x="1463498" y="309232"/>
                      <a:pt x="1466551" y="311498"/>
                      <a:pt x="1468866" y="314551"/>
                    </a:cubicBezTo>
                    <a:cubicBezTo>
                      <a:pt x="1473840" y="320855"/>
                      <a:pt x="1475367" y="329030"/>
                      <a:pt x="1476500" y="337058"/>
                    </a:cubicBezTo>
                    <a:cubicBezTo>
                      <a:pt x="1477633" y="344692"/>
                      <a:pt x="1478224" y="354000"/>
                      <a:pt x="1472117" y="358974"/>
                    </a:cubicBezTo>
                    <a:cubicBezTo>
                      <a:pt x="1468866" y="361634"/>
                      <a:pt x="1464483" y="362421"/>
                      <a:pt x="1460494" y="363948"/>
                    </a:cubicBezTo>
                    <a:cubicBezTo>
                      <a:pt x="1447344" y="368726"/>
                      <a:pt x="1438972" y="383943"/>
                      <a:pt x="1442025" y="397684"/>
                    </a:cubicBezTo>
                    <a:close/>
                  </a:path>
                </a:pathLst>
              </a:custGeom>
              <a:solidFill>
                <a:srgbClr val="C6C6C6"/>
              </a:solidFill>
              <a:ln w="491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DBDF6BCD-7170-D368-2249-F6C541D4D581}"/>
                  </a:ext>
                </a:extLst>
              </p:cNvPr>
              <p:cNvSpPr/>
              <p:nvPr/>
            </p:nvSpPr>
            <p:spPr>
              <a:xfrm>
                <a:off x="10640488" y="4268231"/>
                <a:ext cx="1477226" cy="921285"/>
              </a:xfrm>
              <a:custGeom>
                <a:avLst/>
                <a:gdLst>
                  <a:gd name="connsiteX0" fmla="*/ 1441828 w 1477226"/>
                  <a:gd name="connsiteY0" fmla="*/ 397586 h 921285"/>
                  <a:gd name="connsiteX1" fmla="*/ 1471181 w 1477226"/>
                  <a:gd name="connsiteY1" fmla="*/ 451514 h 921285"/>
                  <a:gd name="connsiteX2" fmla="*/ 1464680 w 1477226"/>
                  <a:gd name="connsiteY2" fmla="*/ 477419 h 921285"/>
                  <a:gd name="connsiteX3" fmla="*/ 1461627 w 1477226"/>
                  <a:gd name="connsiteY3" fmla="*/ 499335 h 921285"/>
                  <a:gd name="connsiteX4" fmla="*/ 1453254 w 1477226"/>
                  <a:gd name="connsiteY4" fmla="*/ 506181 h 921285"/>
                  <a:gd name="connsiteX5" fmla="*/ 1430944 w 1477226"/>
                  <a:gd name="connsiteY5" fmla="*/ 515883 h 921285"/>
                  <a:gd name="connsiteX6" fmla="*/ 1402921 w 1477226"/>
                  <a:gd name="connsiteY6" fmla="*/ 519133 h 921285"/>
                  <a:gd name="connsiteX7" fmla="*/ 1374898 w 1477226"/>
                  <a:gd name="connsiteY7" fmla="*/ 550407 h 921285"/>
                  <a:gd name="connsiteX8" fmla="*/ 1369382 w 1477226"/>
                  <a:gd name="connsiteY8" fmla="*/ 554199 h 921285"/>
                  <a:gd name="connsiteX9" fmla="*/ 1368791 w 1477226"/>
                  <a:gd name="connsiteY9" fmla="*/ 557646 h 921285"/>
                  <a:gd name="connsiteX10" fmla="*/ 1369382 w 1477226"/>
                  <a:gd name="connsiteY10" fmla="*/ 598819 h 921285"/>
                  <a:gd name="connsiteX11" fmla="*/ 1364260 w 1477226"/>
                  <a:gd name="connsiteY11" fmla="*/ 597686 h 921285"/>
                  <a:gd name="connsiteX12" fmla="*/ 1362339 w 1477226"/>
                  <a:gd name="connsiteY12" fmla="*/ 602808 h 921285"/>
                  <a:gd name="connsiteX13" fmla="*/ 1360616 w 1477226"/>
                  <a:gd name="connsiteY13" fmla="*/ 603744 h 921285"/>
                  <a:gd name="connsiteX14" fmla="*/ 1351850 w 1477226"/>
                  <a:gd name="connsiteY14" fmla="*/ 604335 h 921285"/>
                  <a:gd name="connsiteX15" fmla="*/ 1345201 w 1477226"/>
                  <a:gd name="connsiteY15" fmla="*/ 599016 h 921285"/>
                  <a:gd name="connsiteX16" fmla="*/ 1343280 w 1477226"/>
                  <a:gd name="connsiteY16" fmla="*/ 595569 h 921285"/>
                  <a:gd name="connsiteX17" fmla="*/ 1341359 w 1477226"/>
                  <a:gd name="connsiteY17" fmla="*/ 595371 h 921285"/>
                  <a:gd name="connsiteX18" fmla="*/ 1329933 w 1477226"/>
                  <a:gd name="connsiteY18" fmla="*/ 598425 h 921285"/>
                  <a:gd name="connsiteX19" fmla="*/ 1325550 w 1477226"/>
                  <a:gd name="connsiteY19" fmla="*/ 601872 h 921285"/>
                  <a:gd name="connsiteX20" fmla="*/ 1319443 w 1477226"/>
                  <a:gd name="connsiteY20" fmla="*/ 602070 h 921285"/>
                  <a:gd name="connsiteX21" fmla="*/ 1298857 w 1477226"/>
                  <a:gd name="connsiteY21" fmla="*/ 601676 h 921285"/>
                  <a:gd name="connsiteX22" fmla="*/ 1296739 w 1477226"/>
                  <a:gd name="connsiteY22" fmla="*/ 602070 h 921285"/>
                  <a:gd name="connsiteX23" fmla="*/ 1295410 w 1477226"/>
                  <a:gd name="connsiteY23" fmla="*/ 603596 h 921285"/>
                  <a:gd name="connsiteX24" fmla="*/ 1282851 w 1477226"/>
                  <a:gd name="connsiteY24" fmla="*/ 613101 h 921285"/>
                  <a:gd name="connsiteX25" fmla="*/ 1281324 w 1477226"/>
                  <a:gd name="connsiteY25" fmla="*/ 619208 h 921285"/>
                  <a:gd name="connsiteX26" fmla="*/ 1272755 w 1477226"/>
                  <a:gd name="connsiteY26" fmla="*/ 625857 h 921285"/>
                  <a:gd name="connsiteX27" fmla="*/ 1261526 w 1477226"/>
                  <a:gd name="connsiteY27" fmla="*/ 625857 h 921285"/>
                  <a:gd name="connsiteX28" fmla="*/ 1257143 w 1477226"/>
                  <a:gd name="connsiteY28" fmla="*/ 626054 h 921285"/>
                  <a:gd name="connsiteX29" fmla="*/ 1252759 w 1477226"/>
                  <a:gd name="connsiteY29" fmla="*/ 630043 h 921285"/>
                  <a:gd name="connsiteX30" fmla="*/ 1247441 w 1477226"/>
                  <a:gd name="connsiteY30" fmla="*/ 642060 h 921285"/>
                  <a:gd name="connsiteX31" fmla="*/ 1212178 w 1477226"/>
                  <a:gd name="connsiteY31" fmla="*/ 662646 h 921285"/>
                  <a:gd name="connsiteX32" fmla="*/ 1205677 w 1477226"/>
                  <a:gd name="connsiteY32" fmla="*/ 663041 h 921285"/>
                  <a:gd name="connsiteX33" fmla="*/ 1197846 w 1477226"/>
                  <a:gd name="connsiteY33" fmla="*/ 666291 h 921285"/>
                  <a:gd name="connsiteX34" fmla="*/ 1170414 w 1477226"/>
                  <a:gd name="connsiteY34" fmla="*/ 668556 h 921285"/>
                  <a:gd name="connsiteX35" fmla="*/ 1166622 w 1477226"/>
                  <a:gd name="connsiteY35" fmla="*/ 667227 h 921285"/>
                  <a:gd name="connsiteX36" fmla="*/ 1158053 w 1477226"/>
                  <a:gd name="connsiteY36" fmla="*/ 673531 h 921285"/>
                  <a:gd name="connsiteX37" fmla="*/ 1142047 w 1477226"/>
                  <a:gd name="connsiteY37" fmla="*/ 681903 h 921285"/>
                  <a:gd name="connsiteX38" fmla="*/ 1138451 w 1477226"/>
                  <a:gd name="connsiteY38" fmla="*/ 681509 h 921285"/>
                  <a:gd name="connsiteX39" fmla="*/ 1135792 w 1477226"/>
                  <a:gd name="connsiteY39" fmla="*/ 679047 h 921285"/>
                  <a:gd name="connsiteX40" fmla="*/ 1122248 w 1477226"/>
                  <a:gd name="connsiteY40" fmla="*/ 661908 h 921285"/>
                  <a:gd name="connsiteX41" fmla="*/ 1112152 w 1477226"/>
                  <a:gd name="connsiteY41" fmla="*/ 655407 h 921285"/>
                  <a:gd name="connsiteX42" fmla="*/ 1122248 w 1477226"/>
                  <a:gd name="connsiteY42" fmla="*/ 671216 h 921285"/>
                  <a:gd name="connsiteX43" fmla="*/ 1127370 w 1477226"/>
                  <a:gd name="connsiteY43" fmla="*/ 676929 h 921285"/>
                  <a:gd name="connsiteX44" fmla="*/ 1127764 w 1477226"/>
                  <a:gd name="connsiteY44" fmla="*/ 685104 h 921285"/>
                  <a:gd name="connsiteX45" fmla="*/ 1099741 w 1477226"/>
                  <a:gd name="connsiteY45" fmla="*/ 727409 h 921285"/>
                  <a:gd name="connsiteX46" fmla="*/ 1094767 w 1477226"/>
                  <a:gd name="connsiteY46" fmla="*/ 729133 h 921285"/>
                  <a:gd name="connsiteX47" fmla="*/ 1090384 w 1477226"/>
                  <a:gd name="connsiteY47" fmla="*/ 724947 h 921285"/>
                  <a:gd name="connsiteX48" fmla="*/ 1091320 w 1477226"/>
                  <a:gd name="connsiteY48" fmla="*/ 718643 h 921285"/>
                  <a:gd name="connsiteX49" fmla="*/ 1103533 w 1477226"/>
                  <a:gd name="connsiteY49" fmla="*/ 707020 h 921285"/>
                  <a:gd name="connsiteX50" fmla="*/ 1112891 w 1477226"/>
                  <a:gd name="connsiteY50" fmla="*/ 693674 h 921285"/>
                  <a:gd name="connsiteX51" fmla="*/ 1097623 w 1477226"/>
                  <a:gd name="connsiteY51" fmla="*/ 679391 h 921285"/>
                  <a:gd name="connsiteX52" fmla="*/ 1098559 w 1477226"/>
                  <a:gd name="connsiteY52" fmla="*/ 689487 h 921285"/>
                  <a:gd name="connsiteX53" fmla="*/ 1094373 w 1477226"/>
                  <a:gd name="connsiteY53" fmla="*/ 695397 h 921285"/>
                  <a:gd name="connsiteX54" fmla="*/ 1068271 w 1477226"/>
                  <a:gd name="connsiteY54" fmla="*/ 722829 h 921285"/>
                  <a:gd name="connsiteX55" fmla="*/ 1057436 w 1477226"/>
                  <a:gd name="connsiteY55" fmla="*/ 721302 h 921285"/>
                  <a:gd name="connsiteX56" fmla="*/ 1038376 w 1477226"/>
                  <a:gd name="connsiteY56" fmla="*/ 733319 h 921285"/>
                  <a:gd name="connsiteX57" fmla="*/ 1019711 w 1477226"/>
                  <a:gd name="connsiteY57" fmla="*/ 724159 h 921285"/>
                  <a:gd name="connsiteX58" fmla="*/ 1015130 w 1477226"/>
                  <a:gd name="connsiteY58" fmla="*/ 733664 h 921285"/>
                  <a:gd name="connsiteX59" fmla="*/ 986172 w 1477226"/>
                  <a:gd name="connsiteY59" fmla="*/ 730414 h 921285"/>
                  <a:gd name="connsiteX60" fmla="*/ 991885 w 1477226"/>
                  <a:gd name="connsiteY60" fmla="*/ 740510 h 921285"/>
                  <a:gd name="connsiteX61" fmla="*/ 1003902 w 1477226"/>
                  <a:gd name="connsiteY61" fmla="*/ 742628 h 921285"/>
                  <a:gd name="connsiteX62" fmla="*/ 1019317 w 1477226"/>
                  <a:gd name="connsiteY62" fmla="*/ 743219 h 921285"/>
                  <a:gd name="connsiteX63" fmla="*/ 1028822 w 1477226"/>
                  <a:gd name="connsiteY63" fmla="*/ 744942 h 921285"/>
                  <a:gd name="connsiteX64" fmla="*/ 1033205 w 1477226"/>
                  <a:gd name="connsiteY64" fmla="*/ 752773 h 921285"/>
                  <a:gd name="connsiteX65" fmla="*/ 1033008 w 1477226"/>
                  <a:gd name="connsiteY65" fmla="*/ 754891 h 921285"/>
                  <a:gd name="connsiteX66" fmla="*/ 1034535 w 1477226"/>
                  <a:gd name="connsiteY66" fmla="*/ 755826 h 921285"/>
                  <a:gd name="connsiteX67" fmla="*/ 1050147 w 1477226"/>
                  <a:gd name="connsiteY67" fmla="*/ 757747 h 921285"/>
                  <a:gd name="connsiteX68" fmla="*/ 1054924 w 1477226"/>
                  <a:gd name="connsiteY68" fmla="*/ 757550 h 921285"/>
                  <a:gd name="connsiteX69" fmla="*/ 1064429 w 1477226"/>
                  <a:gd name="connsiteY69" fmla="*/ 767252 h 921285"/>
                  <a:gd name="connsiteX70" fmla="*/ 1071078 w 1477226"/>
                  <a:gd name="connsiteY70" fmla="*/ 779811 h 921285"/>
                  <a:gd name="connsiteX71" fmla="*/ 1086345 w 1477226"/>
                  <a:gd name="connsiteY71" fmla="*/ 786460 h 921285"/>
                  <a:gd name="connsiteX72" fmla="*/ 1097230 w 1477226"/>
                  <a:gd name="connsiteY72" fmla="*/ 801333 h 921285"/>
                  <a:gd name="connsiteX73" fmla="*/ 1103878 w 1477226"/>
                  <a:gd name="connsiteY73" fmla="*/ 818866 h 921285"/>
                  <a:gd name="connsiteX74" fmla="*/ 1110379 w 1477226"/>
                  <a:gd name="connsiteY74" fmla="*/ 825367 h 921285"/>
                  <a:gd name="connsiteX75" fmla="*/ 1132886 w 1477226"/>
                  <a:gd name="connsiteY75" fmla="*/ 825170 h 921285"/>
                  <a:gd name="connsiteX76" fmla="*/ 1072654 w 1477226"/>
                  <a:gd name="connsiteY76" fmla="*/ 751591 h 921285"/>
                  <a:gd name="connsiteX77" fmla="*/ 1068074 w 1477226"/>
                  <a:gd name="connsiteY77" fmla="*/ 743957 h 921285"/>
                  <a:gd name="connsiteX78" fmla="*/ 1070536 w 1477226"/>
                  <a:gd name="connsiteY78" fmla="*/ 731005 h 921285"/>
                  <a:gd name="connsiteX79" fmla="*/ 1071324 w 1477226"/>
                  <a:gd name="connsiteY79" fmla="*/ 730266 h 921285"/>
                  <a:gd name="connsiteX80" fmla="*/ 1072654 w 1477226"/>
                  <a:gd name="connsiteY80" fmla="*/ 730660 h 921285"/>
                  <a:gd name="connsiteX81" fmla="*/ 1088463 w 1477226"/>
                  <a:gd name="connsiteY81" fmla="*/ 754841 h 921285"/>
                  <a:gd name="connsiteX82" fmla="*/ 1100874 w 1477226"/>
                  <a:gd name="connsiteY82" fmla="*/ 777348 h 921285"/>
                  <a:gd name="connsiteX83" fmla="*/ 1110379 w 1477226"/>
                  <a:gd name="connsiteY83" fmla="*/ 788774 h 921285"/>
                  <a:gd name="connsiteX84" fmla="*/ 1122741 w 1477226"/>
                  <a:gd name="connsiteY84" fmla="*/ 799806 h 921285"/>
                  <a:gd name="connsiteX85" fmla="*/ 1145051 w 1477226"/>
                  <a:gd name="connsiteY85" fmla="*/ 825367 h 921285"/>
                  <a:gd name="connsiteX86" fmla="*/ 1162978 w 1477226"/>
                  <a:gd name="connsiteY86" fmla="*/ 812414 h 921285"/>
                  <a:gd name="connsiteX87" fmla="*/ 1173074 w 1477226"/>
                  <a:gd name="connsiteY87" fmla="*/ 809361 h 921285"/>
                  <a:gd name="connsiteX88" fmla="*/ 1180708 w 1477226"/>
                  <a:gd name="connsiteY88" fmla="*/ 813350 h 921285"/>
                  <a:gd name="connsiteX89" fmla="*/ 1186814 w 1477226"/>
                  <a:gd name="connsiteY89" fmla="*/ 817930 h 921285"/>
                  <a:gd name="connsiteX90" fmla="*/ 1196911 w 1477226"/>
                  <a:gd name="connsiteY90" fmla="*/ 803057 h 921285"/>
                  <a:gd name="connsiteX91" fmla="*/ 1201294 w 1477226"/>
                  <a:gd name="connsiteY91" fmla="*/ 799806 h 921285"/>
                  <a:gd name="connsiteX92" fmla="*/ 1208139 w 1477226"/>
                  <a:gd name="connsiteY92" fmla="*/ 798477 h 921285"/>
                  <a:gd name="connsiteX93" fmla="*/ 1229661 w 1477226"/>
                  <a:gd name="connsiteY93" fmla="*/ 793158 h 921285"/>
                  <a:gd name="connsiteX94" fmla="*/ 1234636 w 1477226"/>
                  <a:gd name="connsiteY94" fmla="*/ 793749 h 921285"/>
                  <a:gd name="connsiteX95" fmla="*/ 1238822 w 1477226"/>
                  <a:gd name="connsiteY95" fmla="*/ 798870 h 921285"/>
                  <a:gd name="connsiteX96" fmla="*/ 1246456 w 1477226"/>
                  <a:gd name="connsiteY96" fmla="*/ 800200 h 921285"/>
                  <a:gd name="connsiteX97" fmla="*/ 1246061 w 1477226"/>
                  <a:gd name="connsiteY97" fmla="*/ 803648 h 921285"/>
                  <a:gd name="connsiteX98" fmla="*/ 1243402 w 1477226"/>
                  <a:gd name="connsiteY98" fmla="*/ 806307 h 921285"/>
                  <a:gd name="connsiteX99" fmla="*/ 1239413 w 1477226"/>
                  <a:gd name="connsiteY99" fmla="*/ 811281 h 921285"/>
                  <a:gd name="connsiteX100" fmla="*/ 1234439 w 1477226"/>
                  <a:gd name="connsiteY100" fmla="*/ 814138 h 921285"/>
                  <a:gd name="connsiteX101" fmla="*/ 1232173 w 1477226"/>
                  <a:gd name="connsiteY101" fmla="*/ 819654 h 921285"/>
                  <a:gd name="connsiteX102" fmla="*/ 1233897 w 1477226"/>
                  <a:gd name="connsiteY102" fmla="*/ 825564 h 921285"/>
                  <a:gd name="connsiteX103" fmla="*/ 1236753 w 1477226"/>
                  <a:gd name="connsiteY103" fmla="*/ 836793 h 921285"/>
                  <a:gd name="connsiteX104" fmla="*/ 1230105 w 1477226"/>
                  <a:gd name="connsiteY104" fmla="*/ 842703 h 921285"/>
                  <a:gd name="connsiteX105" fmla="*/ 1220944 w 1477226"/>
                  <a:gd name="connsiteY105" fmla="*/ 844426 h 921285"/>
                  <a:gd name="connsiteX106" fmla="*/ 1209321 w 1477226"/>
                  <a:gd name="connsiteY106" fmla="*/ 848218 h 921285"/>
                  <a:gd name="connsiteX107" fmla="*/ 1197107 w 1477226"/>
                  <a:gd name="connsiteY107" fmla="*/ 849006 h 921285"/>
                  <a:gd name="connsiteX108" fmla="*/ 1190065 w 1477226"/>
                  <a:gd name="connsiteY108" fmla="*/ 846150 h 921285"/>
                  <a:gd name="connsiteX109" fmla="*/ 1181101 w 1477226"/>
                  <a:gd name="connsiteY109" fmla="*/ 845411 h 921285"/>
                  <a:gd name="connsiteX110" fmla="*/ 1156920 w 1477226"/>
                  <a:gd name="connsiteY110" fmla="*/ 846741 h 921285"/>
                  <a:gd name="connsiteX111" fmla="*/ 1126040 w 1477226"/>
                  <a:gd name="connsiteY111" fmla="*/ 873237 h 921285"/>
                  <a:gd name="connsiteX112" fmla="*/ 1122248 w 1477226"/>
                  <a:gd name="connsiteY112" fmla="*/ 874764 h 921285"/>
                  <a:gd name="connsiteX113" fmla="*/ 1116929 w 1477226"/>
                  <a:gd name="connsiteY113" fmla="*/ 874370 h 921285"/>
                  <a:gd name="connsiteX114" fmla="*/ 1086838 w 1477226"/>
                  <a:gd name="connsiteY114" fmla="*/ 882545 h 921285"/>
                  <a:gd name="connsiteX115" fmla="*/ 1081864 w 1477226"/>
                  <a:gd name="connsiteY115" fmla="*/ 888652 h 921285"/>
                  <a:gd name="connsiteX116" fmla="*/ 1073097 w 1477226"/>
                  <a:gd name="connsiteY116" fmla="*/ 894759 h 921285"/>
                  <a:gd name="connsiteX117" fmla="*/ 1026606 w 1477226"/>
                  <a:gd name="connsiteY117" fmla="*/ 921058 h 921285"/>
                  <a:gd name="connsiteX118" fmla="*/ 1024685 w 1477226"/>
                  <a:gd name="connsiteY118" fmla="*/ 921058 h 921285"/>
                  <a:gd name="connsiteX119" fmla="*/ 1023552 w 1477226"/>
                  <a:gd name="connsiteY119" fmla="*/ 919729 h 921285"/>
                  <a:gd name="connsiteX120" fmla="*/ 1021287 w 1477226"/>
                  <a:gd name="connsiteY120" fmla="*/ 918793 h 921285"/>
                  <a:gd name="connsiteX121" fmla="*/ 1003754 w 1477226"/>
                  <a:gd name="connsiteY121" fmla="*/ 920320 h 921285"/>
                  <a:gd name="connsiteX122" fmla="*/ 989078 w 1477226"/>
                  <a:gd name="connsiteY122" fmla="*/ 918596 h 921285"/>
                  <a:gd name="connsiteX123" fmla="*/ 984497 w 1477226"/>
                  <a:gd name="connsiteY123" fmla="*/ 912095 h 921285"/>
                  <a:gd name="connsiteX124" fmla="*/ 980705 w 1477226"/>
                  <a:gd name="connsiteY124" fmla="*/ 905249 h 921285"/>
                  <a:gd name="connsiteX125" fmla="*/ 983759 w 1477226"/>
                  <a:gd name="connsiteY125" fmla="*/ 898601 h 921285"/>
                  <a:gd name="connsiteX126" fmla="*/ 986418 w 1477226"/>
                  <a:gd name="connsiteY126" fmla="*/ 896877 h 921285"/>
                  <a:gd name="connsiteX127" fmla="*/ 986615 w 1477226"/>
                  <a:gd name="connsiteY127" fmla="*/ 895547 h 921285"/>
                  <a:gd name="connsiteX128" fmla="*/ 986615 w 1477226"/>
                  <a:gd name="connsiteY128" fmla="*/ 889046 h 921285"/>
                  <a:gd name="connsiteX129" fmla="*/ 988733 w 1477226"/>
                  <a:gd name="connsiteY129" fmla="*/ 886781 h 921285"/>
                  <a:gd name="connsiteX130" fmla="*/ 991589 w 1477226"/>
                  <a:gd name="connsiteY130" fmla="*/ 879738 h 921285"/>
                  <a:gd name="connsiteX131" fmla="*/ 992180 w 1477226"/>
                  <a:gd name="connsiteY131" fmla="*/ 865997 h 921285"/>
                  <a:gd name="connsiteX132" fmla="*/ 990654 w 1477226"/>
                  <a:gd name="connsiteY132" fmla="*/ 858758 h 921285"/>
                  <a:gd name="connsiteX133" fmla="*/ 986468 w 1477226"/>
                  <a:gd name="connsiteY133" fmla="*/ 851321 h 921285"/>
                  <a:gd name="connsiteX134" fmla="*/ 978834 w 1477226"/>
                  <a:gd name="connsiteY134" fmla="*/ 839698 h 921285"/>
                  <a:gd name="connsiteX135" fmla="*/ 951599 w 1477226"/>
                  <a:gd name="connsiteY135" fmla="*/ 834576 h 921285"/>
                  <a:gd name="connsiteX136" fmla="*/ 943965 w 1477226"/>
                  <a:gd name="connsiteY136" fmla="*/ 831129 h 921285"/>
                  <a:gd name="connsiteX137" fmla="*/ 937858 w 1477226"/>
                  <a:gd name="connsiteY137" fmla="*/ 830932 h 921285"/>
                  <a:gd name="connsiteX138" fmla="*/ 928353 w 1477226"/>
                  <a:gd name="connsiteY138" fmla="*/ 831868 h 921285"/>
                  <a:gd name="connsiteX139" fmla="*/ 923576 w 1477226"/>
                  <a:gd name="connsiteY139" fmla="*/ 833000 h 921285"/>
                  <a:gd name="connsiteX140" fmla="*/ 919389 w 1477226"/>
                  <a:gd name="connsiteY140" fmla="*/ 834527 h 921285"/>
                  <a:gd name="connsiteX141" fmla="*/ 918060 w 1477226"/>
                  <a:gd name="connsiteY141" fmla="*/ 832803 h 921285"/>
                  <a:gd name="connsiteX142" fmla="*/ 915006 w 1477226"/>
                  <a:gd name="connsiteY142" fmla="*/ 832064 h 921285"/>
                  <a:gd name="connsiteX143" fmla="*/ 904713 w 1477226"/>
                  <a:gd name="connsiteY143" fmla="*/ 832262 h 921285"/>
                  <a:gd name="connsiteX144" fmla="*/ 909687 w 1477226"/>
                  <a:gd name="connsiteY144" fmla="*/ 821033 h 921285"/>
                  <a:gd name="connsiteX145" fmla="*/ 921704 w 1477226"/>
                  <a:gd name="connsiteY145" fmla="*/ 801037 h 921285"/>
                  <a:gd name="connsiteX146" fmla="*/ 930471 w 1477226"/>
                  <a:gd name="connsiteY146" fmla="*/ 794389 h 921285"/>
                  <a:gd name="connsiteX147" fmla="*/ 968590 w 1477226"/>
                  <a:gd name="connsiteY147" fmla="*/ 779909 h 921285"/>
                  <a:gd name="connsiteX148" fmla="*/ 980607 w 1477226"/>
                  <a:gd name="connsiteY148" fmla="*/ 776856 h 921285"/>
                  <a:gd name="connsiteX149" fmla="*/ 988240 w 1477226"/>
                  <a:gd name="connsiteY149" fmla="*/ 770552 h 921285"/>
                  <a:gd name="connsiteX150" fmla="*/ 986123 w 1477226"/>
                  <a:gd name="connsiteY150" fmla="*/ 764248 h 921285"/>
                  <a:gd name="connsiteX151" fmla="*/ 980016 w 1477226"/>
                  <a:gd name="connsiteY151" fmla="*/ 754152 h 921285"/>
                  <a:gd name="connsiteX152" fmla="*/ 977898 w 1477226"/>
                  <a:gd name="connsiteY152" fmla="*/ 749375 h 921285"/>
                  <a:gd name="connsiteX153" fmla="*/ 977307 w 1477226"/>
                  <a:gd name="connsiteY153" fmla="*/ 744795 h 921285"/>
                  <a:gd name="connsiteX154" fmla="*/ 972924 w 1477226"/>
                  <a:gd name="connsiteY154" fmla="*/ 735437 h 921285"/>
                  <a:gd name="connsiteX155" fmla="*/ 971791 w 1477226"/>
                  <a:gd name="connsiteY155" fmla="*/ 734501 h 921285"/>
                  <a:gd name="connsiteX156" fmla="*/ 967802 w 1477226"/>
                  <a:gd name="connsiteY156" fmla="*/ 737752 h 921285"/>
                  <a:gd name="connsiteX157" fmla="*/ 961498 w 1477226"/>
                  <a:gd name="connsiteY157" fmla="*/ 744400 h 921285"/>
                  <a:gd name="connsiteX158" fmla="*/ 946230 w 1477226"/>
                  <a:gd name="connsiteY158" fmla="*/ 741150 h 921285"/>
                  <a:gd name="connsiteX159" fmla="*/ 932490 w 1477226"/>
                  <a:gd name="connsiteY159" fmla="*/ 732384 h 921285"/>
                  <a:gd name="connsiteX160" fmla="*/ 924118 w 1477226"/>
                  <a:gd name="connsiteY160" fmla="*/ 731251 h 921285"/>
                  <a:gd name="connsiteX161" fmla="*/ 902201 w 1477226"/>
                  <a:gd name="connsiteY161" fmla="*/ 735043 h 921285"/>
                  <a:gd name="connsiteX162" fmla="*/ 882945 w 1477226"/>
                  <a:gd name="connsiteY162" fmla="*/ 741347 h 921285"/>
                  <a:gd name="connsiteX163" fmla="*/ 874769 w 1477226"/>
                  <a:gd name="connsiteY163" fmla="*/ 736225 h 921285"/>
                  <a:gd name="connsiteX164" fmla="*/ 867727 w 1477226"/>
                  <a:gd name="connsiteY164" fmla="*/ 735634 h 921285"/>
                  <a:gd name="connsiteX165" fmla="*/ 844875 w 1477226"/>
                  <a:gd name="connsiteY165" fmla="*/ 722484 h 921285"/>
                  <a:gd name="connsiteX166" fmla="*/ 844481 w 1477226"/>
                  <a:gd name="connsiteY166" fmla="*/ 721352 h 921285"/>
                  <a:gd name="connsiteX167" fmla="*/ 845417 w 1477226"/>
                  <a:gd name="connsiteY167" fmla="*/ 719234 h 921285"/>
                  <a:gd name="connsiteX168" fmla="*/ 851918 w 1477226"/>
                  <a:gd name="connsiteY168" fmla="*/ 714851 h 921285"/>
                  <a:gd name="connsiteX169" fmla="*/ 854380 w 1477226"/>
                  <a:gd name="connsiteY169" fmla="*/ 712388 h 921285"/>
                  <a:gd name="connsiteX170" fmla="*/ 853642 w 1477226"/>
                  <a:gd name="connsiteY170" fmla="*/ 709926 h 921285"/>
                  <a:gd name="connsiteX171" fmla="*/ 843939 w 1477226"/>
                  <a:gd name="connsiteY171" fmla="*/ 704804 h 921285"/>
                  <a:gd name="connsiteX172" fmla="*/ 804491 w 1477226"/>
                  <a:gd name="connsiteY172" fmla="*/ 699830 h 921285"/>
                  <a:gd name="connsiteX173" fmla="*/ 798384 w 1477226"/>
                  <a:gd name="connsiteY173" fmla="*/ 699436 h 921285"/>
                  <a:gd name="connsiteX174" fmla="*/ 789420 w 1477226"/>
                  <a:gd name="connsiteY174" fmla="*/ 691802 h 921285"/>
                  <a:gd name="connsiteX175" fmla="*/ 789026 w 1477226"/>
                  <a:gd name="connsiteY175" fmla="*/ 688552 h 921285"/>
                  <a:gd name="connsiteX176" fmla="*/ 790553 w 1477226"/>
                  <a:gd name="connsiteY176" fmla="*/ 687961 h 921285"/>
                  <a:gd name="connsiteX177" fmla="*/ 826554 w 1477226"/>
                  <a:gd name="connsiteY177" fmla="*/ 686828 h 921285"/>
                  <a:gd name="connsiteX178" fmla="*/ 851918 w 1477226"/>
                  <a:gd name="connsiteY178" fmla="*/ 687025 h 921285"/>
                  <a:gd name="connsiteX179" fmla="*/ 858566 w 1477226"/>
                  <a:gd name="connsiteY179" fmla="*/ 686631 h 921285"/>
                  <a:gd name="connsiteX180" fmla="*/ 863885 w 1477226"/>
                  <a:gd name="connsiteY180" fmla="*/ 684710 h 921285"/>
                  <a:gd name="connsiteX181" fmla="*/ 879497 w 1477226"/>
                  <a:gd name="connsiteY181" fmla="*/ 672496 h 921285"/>
                  <a:gd name="connsiteX182" fmla="*/ 855858 w 1477226"/>
                  <a:gd name="connsiteY182" fmla="*/ 674959 h 921285"/>
                  <a:gd name="connsiteX183" fmla="*/ 835272 w 1477226"/>
                  <a:gd name="connsiteY183" fmla="*/ 664075 h 921285"/>
                  <a:gd name="connsiteX184" fmla="*/ 831824 w 1477226"/>
                  <a:gd name="connsiteY184" fmla="*/ 658756 h 921285"/>
                  <a:gd name="connsiteX185" fmla="*/ 824387 w 1477226"/>
                  <a:gd name="connsiteY185" fmla="*/ 670379 h 921285"/>
                  <a:gd name="connsiteX186" fmla="*/ 816557 w 1477226"/>
                  <a:gd name="connsiteY186" fmla="*/ 674565 h 921285"/>
                  <a:gd name="connsiteX187" fmla="*/ 800944 w 1477226"/>
                  <a:gd name="connsiteY187" fmla="*/ 678209 h 921285"/>
                  <a:gd name="connsiteX188" fmla="*/ 791242 w 1477226"/>
                  <a:gd name="connsiteY188" fmla="*/ 666980 h 921285"/>
                  <a:gd name="connsiteX189" fmla="*/ 790110 w 1477226"/>
                  <a:gd name="connsiteY189" fmla="*/ 665847 h 921285"/>
                  <a:gd name="connsiteX190" fmla="*/ 788977 w 1477226"/>
                  <a:gd name="connsiteY190" fmla="*/ 666045 h 921285"/>
                  <a:gd name="connsiteX191" fmla="*/ 780604 w 1477226"/>
                  <a:gd name="connsiteY191" fmla="*/ 674072 h 921285"/>
                  <a:gd name="connsiteX192" fmla="*/ 772035 w 1477226"/>
                  <a:gd name="connsiteY192" fmla="*/ 682839 h 921285"/>
                  <a:gd name="connsiteX193" fmla="*/ 769917 w 1477226"/>
                  <a:gd name="connsiteY193" fmla="*/ 684168 h 921285"/>
                  <a:gd name="connsiteX194" fmla="*/ 763269 w 1477226"/>
                  <a:gd name="connsiteY194" fmla="*/ 683430 h 921285"/>
                  <a:gd name="connsiteX195" fmla="*/ 756768 w 1477226"/>
                  <a:gd name="connsiteY195" fmla="*/ 684365 h 921285"/>
                  <a:gd name="connsiteX196" fmla="*/ 740959 w 1477226"/>
                  <a:gd name="connsiteY196" fmla="*/ 693870 h 921285"/>
                  <a:gd name="connsiteX197" fmla="*/ 736773 w 1477226"/>
                  <a:gd name="connsiteY197" fmla="*/ 710271 h 921285"/>
                  <a:gd name="connsiteX198" fmla="*/ 732586 w 1477226"/>
                  <a:gd name="connsiteY198" fmla="*/ 718446 h 921285"/>
                  <a:gd name="connsiteX199" fmla="*/ 721357 w 1477226"/>
                  <a:gd name="connsiteY199" fmla="*/ 734846 h 921285"/>
                  <a:gd name="connsiteX200" fmla="*/ 714118 w 1477226"/>
                  <a:gd name="connsiteY200" fmla="*/ 744007 h 921285"/>
                  <a:gd name="connsiteX201" fmla="*/ 716580 w 1477226"/>
                  <a:gd name="connsiteY201" fmla="*/ 754891 h 921285"/>
                  <a:gd name="connsiteX202" fmla="*/ 691020 w 1477226"/>
                  <a:gd name="connsiteY202" fmla="*/ 787297 h 921285"/>
                  <a:gd name="connsiteX203" fmla="*/ 678264 w 1477226"/>
                  <a:gd name="connsiteY203" fmla="*/ 795669 h 921285"/>
                  <a:gd name="connsiteX204" fmla="*/ 663194 w 1477226"/>
                  <a:gd name="connsiteY204" fmla="*/ 787691 h 921285"/>
                  <a:gd name="connsiteX205" fmla="*/ 660534 w 1477226"/>
                  <a:gd name="connsiteY205" fmla="*/ 805027 h 921285"/>
                  <a:gd name="connsiteX206" fmla="*/ 663588 w 1477226"/>
                  <a:gd name="connsiteY206" fmla="*/ 812857 h 921285"/>
                  <a:gd name="connsiteX207" fmla="*/ 667035 w 1477226"/>
                  <a:gd name="connsiteY207" fmla="*/ 815123 h 921285"/>
                  <a:gd name="connsiteX208" fmla="*/ 667035 w 1477226"/>
                  <a:gd name="connsiteY208" fmla="*/ 816452 h 921285"/>
                  <a:gd name="connsiteX209" fmla="*/ 665312 w 1477226"/>
                  <a:gd name="connsiteY209" fmla="*/ 832064 h 921285"/>
                  <a:gd name="connsiteX210" fmla="*/ 664179 w 1477226"/>
                  <a:gd name="connsiteY210" fmla="*/ 834724 h 921285"/>
                  <a:gd name="connsiteX211" fmla="*/ 632905 w 1477226"/>
                  <a:gd name="connsiteY211" fmla="*/ 823495 h 921285"/>
                  <a:gd name="connsiteX212" fmla="*/ 614437 w 1477226"/>
                  <a:gd name="connsiteY212" fmla="*/ 830144 h 921285"/>
                  <a:gd name="connsiteX213" fmla="*/ 540858 w 1477226"/>
                  <a:gd name="connsiteY213" fmla="*/ 827681 h 921285"/>
                  <a:gd name="connsiteX214" fmla="*/ 534751 w 1477226"/>
                  <a:gd name="connsiteY214" fmla="*/ 822707 h 921285"/>
                  <a:gd name="connsiteX215" fmla="*/ 533815 w 1477226"/>
                  <a:gd name="connsiteY215" fmla="*/ 817191 h 921285"/>
                  <a:gd name="connsiteX216" fmla="*/ 535342 w 1477226"/>
                  <a:gd name="connsiteY216" fmla="*/ 810346 h 921285"/>
                  <a:gd name="connsiteX217" fmla="*/ 555337 w 1477226"/>
                  <a:gd name="connsiteY217" fmla="*/ 803303 h 921285"/>
                  <a:gd name="connsiteX218" fmla="*/ 569817 w 1477226"/>
                  <a:gd name="connsiteY218" fmla="*/ 764593 h 921285"/>
                  <a:gd name="connsiteX219" fmla="*/ 581637 w 1477226"/>
                  <a:gd name="connsiteY219" fmla="*/ 754103 h 921285"/>
                  <a:gd name="connsiteX220" fmla="*/ 586955 w 1477226"/>
                  <a:gd name="connsiteY220" fmla="*/ 717707 h 921285"/>
                  <a:gd name="connsiteX221" fmla="*/ 589812 w 1477226"/>
                  <a:gd name="connsiteY221" fmla="*/ 707611 h 921285"/>
                  <a:gd name="connsiteX222" fmla="*/ 599514 w 1477226"/>
                  <a:gd name="connsiteY222" fmla="*/ 700962 h 921285"/>
                  <a:gd name="connsiteX223" fmla="*/ 622169 w 1477226"/>
                  <a:gd name="connsiteY223" fmla="*/ 691063 h 921285"/>
                  <a:gd name="connsiteX224" fmla="*/ 632068 w 1477226"/>
                  <a:gd name="connsiteY224" fmla="*/ 690472 h 921285"/>
                  <a:gd name="connsiteX225" fmla="*/ 636845 w 1477226"/>
                  <a:gd name="connsiteY225" fmla="*/ 697712 h 921285"/>
                  <a:gd name="connsiteX226" fmla="*/ 651719 w 1477226"/>
                  <a:gd name="connsiteY226" fmla="*/ 705149 h 921285"/>
                  <a:gd name="connsiteX227" fmla="*/ 668660 w 1477226"/>
                  <a:gd name="connsiteY227" fmla="*/ 701701 h 921285"/>
                  <a:gd name="connsiteX228" fmla="*/ 673782 w 1477226"/>
                  <a:gd name="connsiteY228" fmla="*/ 698648 h 921285"/>
                  <a:gd name="connsiteX229" fmla="*/ 674176 w 1477226"/>
                  <a:gd name="connsiteY229" fmla="*/ 692344 h 921285"/>
                  <a:gd name="connsiteX230" fmla="*/ 669990 w 1477226"/>
                  <a:gd name="connsiteY230" fmla="*/ 671019 h 921285"/>
                  <a:gd name="connsiteX231" fmla="*/ 664277 w 1477226"/>
                  <a:gd name="connsiteY231" fmla="*/ 652156 h 921285"/>
                  <a:gd name="connsiteX232" fmla="*/ 646547 w 1477226"/>
                  <a:gd name="connsiteY232" fmla="*/ 632506 h 921285"/>
                  <a:gd name="connsiteX233" fmla="*/ 618524 w 1477226"/>
                  <a:gd name="connsiteY233" fmla="*/ 603941 h 921285"/>
                  <a:gd name="connsiteX234" fmla="*/ 610546 w 1477226"/>
                  <a:gd name="connsiteY234" fmla="*/ 592121 h 921285"/>
                  <a:gd name="connsiteX235" fmla="*/ 608625 w 1477226"/>
                  <a:gd name="connsiteY235" fmla="*/ 573653 h 921285"/>
                  <a:gd name="connsiteX236" fmla="*/ 597790 w 1477226"/>
                  <a:gd name="connsiteY236" fmla="*/ 544891 h 921285"/>
                  <a:gd name="connsiteX237" fmla="*/ 581193 w 1477226"/>
                  <a:gd name="connsiteY237" fmla="*/ 532677 h 921285"/>
                  <a:gd name="connsiteX238" fmla="*/ 551841 w 1477226"/>
                  <a:gd name="connsiteY238" fmla="*/ 505590 h 921285"/>
                  <a:gd name="connsiteX239" fmla="*/ 549575 w 1477226"/>
                  <a:gd name="connsiteY239" fmla="*/ 503127 h 921285"/>
                  <a:gd name="connsiteX240" fmla="*/ 545389 w 1477226"/>
                  <a:gd name="connsiteY240" fmla="*/ 502536 h 921285"/>
                  <a:gd name="connsiteX241" fmla="*/ 501951 w 1477226"/>
                  <a:gd name="connsiteY241" fmla="*/ 499286 h 921285"/>
                  <a:gd name="connsiteX242" fmla="*/ 497371 w 1477226"/>
                  <a:gd name="connsiteY242" fmla="*/ 497759 h 921285"/>
                  <a:gd name="connsiteX243" fmla="*/ 492790 w 1477226"/>
                  <a:gd name="connsiteY243" fmla="*/ 492785 h 921285"/>
                  <a:gd name="connsiteX244" fmla="*/ 479641 w 1477226"/>
                  <a:gd name="connsiteY244" fmla="*/ 482098 h 921285"/>
                  <a:gd name="connsiteX245" fmla="*/ 472007 w 1477226"/>
                  <a:gd name="connsiteY245" fmla="*/ 480768 h 921285"/>
                  <a:gd name="connsiteX246" fmla="*/ 445511 w 1477226"/>
                  <a:gd name="connsiteY246" fmla="*/ 461905 h 921285"/>
                  <a:gd name="connsiteX247" fmla="*/ 437533 w 1477226"/>
                  <a:gd name="connsiteY247" fmla="*/ 453533 h 921285"/>
                  <a:gd name="connsiteX248" fmla="*/ 434873 w 1477226"/>
                  <a:gd name="connsiteY248" fmla="*/ 464023 h 921285"/>
                  <a:gd name="connsiteX249" fmla="*/ 422856 w 1477226"/>
                  <a:gd name="connsiteY249" fmla="*/ 465944 h 921285"/>
                  <a:gd name="connsiteX250" fmla="*/ 404585 w 1477226"/>
                  <a:gd name="connsiteY250" fmla="*/ 465205 h 921285"/>
                  <a:gd name="connsiteX251" fmla="*/ 398084 w 1477226"/>
                  <a:gd name="connsiteY251" fmla="*/ 465599 h 921285"/>
                  <a:gd name="connsiteX252" fmla="*/ 393898 w 1477226"/>
                  <a:gd name="connsiteY252" fmla="*/ 466929 h 921285"/>
                  <a:gd name="connsiteX253" fmla="*/ 388579 w 1477226"/>
                  <a:gd name="connsiteY253" fmla="*/ 467126 h 921285"/>
                  <a:gd name="connsiteX254" fmla="*/ 367451 w 1477226"/>
                  <a:gd name="connsiteY254" fmla="*/ 468850 h 921285"/>
                  <a:gd name="connsiteX255" fmla="*/ 367253 w 1477226"/>
                  <a:gd name="connsiteY255" fmla="*/ 519527 h 921285"/>
                  <a:gd name="connsiteX256" fmla="*/ 367253 w 1477226"/>
                  <a:gd name="connsiteY256" fmla="*/ 519922 h 921285"/>
                  <a:gd name="connsiteX257" fmla="*/ 272547 w 1477226"/>
                  <a:gd name="connsiteY257" fmla="*/ 546812 h 921285"/>
                  <a:gd name="connsiteX258" fmla="*/ 261318 w 1477226"/>
                  <a:gd name="connsiteY258" fmla="*/ 553313 h 921285"/>
                  <a:gd name="connsiteX259" fmla="*/ 257871 w 1477226"/>
                  <a:gd name="connsiteY259" fmla="*/ 560355 h 921285"/>
                  <a:gd name="connsiteX260" fmla="*/ 248907 w 1477226"/>
                  <a:gd name="connsiteY260" fmla="*/ 565133 h 921285"/>
                  <a:gd name="connsiteX261" fmla="*/ 208128 w 1477226"/>
                  <a:gd name="connsiteY261" fmla="*/ 575425 h 921285"/>
                  <a:gd name="connsiteX262" fmla="*/ 199559 w 1477226"/>
                  <a:gd name="connsiteY262" fmla="*/ 575623 h 921285"/>
                  <a:gd name="connsiteX263" fmla="*/ 194240 w 1477226"/>
                  <a:gd name="connsiteY263" fmla="*/ 571633 h 921285"/>
                  <a:gd name="connsiteX264" fmla="*/ 161834 w 1477226"/>
                  <a:gd name="connsiteY264" fmla="*/ 539227 h 921285"/>
                  <a:gd name="connsiteX265" fmla="*/ 156515 w 1477226"/>
                  <a:gd name="connsiteY265" fmla="*/ 534844 h 921285"/>
                  <a:gd name="connsiteX266" fmla="*/ 146419 w 1477226"/>
                  <a:gd name="connsiteY266" fmla="*/ 532923 h 921285"/>
                  <a:gd name="connsiteX267" fmla="*/ 92491 w 1477226"/>
                  <a:gd name="connsiteY267" fmla="*/ 521891 h 921285"/>
                  <a:gd name="connsiteX268" fmla="*/ 72101 w 1477226"/>
                  <a:gd name="connsiteY268" fmla="*/ 531396 h 921285"/>
                  <a:gd name="connsiteX269" fmla="*/ 47871 w 1477226"/>
                  <a:gd name="connsiteY269" fmla="*/ 539375 h 921285"/>
                  <a:gd name="connsiteX270" fmla="*/ 47673 w 1477226"/>
                  <a:gd name="connsiteY270" fmla="*/ 536715 h 921285"/>
                  <a:gd name="connsiteX271" fmla="*/ 42700 w 1477226"/>
                  <a:gd name="connsiteY271" fmla="*/ 524305 h 921285"/>
                  <a:gd name="connsiteX272" fmla="*/ 25905 w 1477226"/>
                  <a:gd name="connsiteY272" fmla="*/ 506772 h 921285"/>
                  <a:gd name="connsiteX273" fmla="*/ 21916 w 1477226"/>
                  <a:gd name="connsiteY273" fmla="*/ 498793 h 921285"/>
                  <a:gd name="connsiteX274" fmla="*/ 0 w 1477226"/>
                  <a:gd name="connsiteY274" fmla="*/ 484117 h 921285"/>
                  <a:gd name="connsiteX275" fmla="*/ 936 w 1477226"/>
                  <a:gd name="connsiteY275" fmla="*/ 481655 h 921285"/>
                  <a:gd name="connsiteX276" fmla="*/ 22458 w 1477226"/>
                  <a:gd name="connsiteY276" fmla="*/ 409406 h 921285"/>
                  <a:gd name="connsiteX277" fmla="*/ 37331 w 1477226"/>
                  <a:gd name="connsiteY277" fmla="*/ 412656 h 921285"/>
                  <a:gd name="connsiteX278" fmla="*/ 43044 w 1477226"/>
                  <a:gd name="connsiteY278" fmla="*/ 411326 h 921285"/>
                  <a:gd name="connsiteX279" fmla="*/ 43044 w 1477226"/>
                  <a:gd name="connsiteY279" fmla="*/ 404678 h 921285"/>
                  <a:gd name="connsiteX280" fmla="*/ 36001 w 1477226"/>
                  <a:gd name="connsiteY280" fmla="*/ 372469 h 921285"/>
                  <a:gd name="connsiteX281" fmla="*/ 40385 w 1477226"/>
                  <a:gd name="connsiteY281" fmla="*/ 352670 h 921285"/>
                  <a:gd name="connsiteX282" fmla="*/ 51072 w 1477226"/>
                  <a:gd name="connsiteY282" fmla="*/ 341047 h 921285"/>
                  <a:gd name="connsiteX283" fmla="*/ 82296 w 1477226"/>
                  <a:gd name="connsiteY283" fmla="*/ 311891 h 921285"/>
                  <a:gd name="connsiteX284" fmla="*/ 86679 w 1477226"/>
                  <a:gd name="connsiteY284" fmla="*/ 301598 h 921285"/>
                  <a:gd name="connsiteX285" fmla="*/ 124798 w 1477226"/>
                  <a:gd name="connsiteY285" fmla="*/ 255649 h 921285"/>
                  <a:gd name="connsiteX286" fmla="*/ 130708 w 1477226"/>
                  <a:gd name="connsiteY286" fmla="*/ 250872 h 921285"/>
                  <a:gd name="connsiteX287" fmla="*/ 132038 w 1477226"/>
                  <a:gd name="connsiteY287" fmla="*/ 247227 h 921285"/>
                  <a:gd name="connsiteX288" fmla="*/ 130708 w 1477226"/>
                  <a:gd name="connsiteY288" fmla="*/ 196155 h 921285"/>
                  <a:gd name="connsiteX289" fmla="*/ 130905 w 1477226"/>
                  <a:gd name="connsiteY289" fmla="*/ 189507 h 921285"/>
                  <a:gd name="connsiteX290" fmla="*/ 128640 w 1477226"/>
                  <a:gd name="connsiteY290" fmla="*/ 187389 h 921285"/>
                  <a:gd name="connsiteX291" fmla="*/ 89585 w 1477226"/>
                  <a:gd name="connsiteY291" fmla="*/ 82783 h 921285"/>
                  <a:gd name="connsiteX292" fmla="*/ 102341 w 1477226"/>
                  <a:gd name="connsiteY292" fmla="*/ 83177 h 921285"/>
                  <a:gd name="connsiteX293" fmla="*/ 106527 w 1477226"/>
                  <a:gd name="connsiteY293" fmla="*/ 84507 h 921285"/>
                  <a:gd name="connsiteX294" fmla="*/ 110713 w 1477226"/>
                  <a:gd name="connsiteY294" fmla="*/ 90220 h 921285"/>
                  <a:gd name="connsiteX295" fmla="*/ 114160 w 1477226"/>
                  <a:gd name="connsiteY295" fmla="*/ 91943 h 921285"/>
                  <a:gd name="connsiteX296" fmla="*/ 128049 w 1477226"/>
                  <a:gd name="connsiteY296" fmla="*/ 97262 h 921285"/>
                  <a:gd name="connsiteX297" fmla="*/ 130314 w 1477226"/>
                  <a:gd name="connsiteY297" fmla="*/ 97853 h 921285"/>
                  <a:gd name="connsiteX298" fmla="*/ 133565 w 1477226"/>
                  <a:gd name="connsiteY298" fmla="*/ 96524 h 921285"/>
                  <a:gd name="connsiteX299" fmla="*/ 159273 w 1477226"/>
                  <a:gd name="connsiteY299" fmla="*/ 87363 h 921285"/>
                  <a:gd name="connsiteX300" fmla="*/ 184439 w 1477226"/>
                  <a:gd name="connsiteY300" fmla="*/ 87560 h 921285"/>
                  <a:gd name="connsiteX301" fmla="*/ 185769 w 1477226"/>
                  <a:gd name="connsiteY301" fmla="*/ 88693 h 921285"/>
                  <a:gd name="connsiteX302" fmla="*/ 227336 w 1477226"/>
                  <a:gd name="connsiteY302" fmla="*/ 83719 h 921285"/>
                  <a:gd name="connsiteX303" fmla="*/ 242209 w 1477226"/>
                  <a:gd name="connsiteY303" fmla="*/ 79532 h 921285"/>
                  <a:gd name="connsiteX304" fmla="*/ 250779 w 1477226"/>
                  <a:gd name="connsiteY304" fmla="*/ 71160 h 921285"/>
                  <a:gd name="connsiteX305" fmla="*/ 274812 w 1477226"/>
                  <a:gd name="connsiteY305" fmla="*/ 68895 h 921285"/>
                  <a:gd name="connsiteX306" fmla="*/ 281658 w 1477226"/>
                  <a:gd name="connsiteY306" fmla="*/ 72145 h 921285"/>
                  <a:gd name="connsiteX307" fmla="*/ 286780 w 1477226"/>
                  <a:gd name="connsiteY307" fmla="*/ 71554 h 921285"/>
                  <a:gd name="connsiteX308" fmla="*/ 311946 w 1477226"/>
                  <a:gd name="connsiteY308" fmla="*/ 77070 h 921285"/>
                  <a:gd name="connsiteX309" fmla="*/ 317118 w 1477226"/>
                  <a:gd name="connsiteY309" fmla="*/ 80517 h 921285"/>
                  <a:gd name="connsiteX310" fmla="*/ 326623 w 1477226"/>
                  <a:gd name="connsiteY310" fmla="*/ 81650 h 921285"/>
                  <a:gd name="connsiteX311" fmla="*/ 355187 w 1477226"/>
                  <a:gd name="connsiteY311" fmla="*/ 86969 h 921285"/>
                  <a:gd name="connsiteX312" fmla="*/ 366613 w 1477226"/>
                  <a:gd name="connsiteY312" fmla="*/ 96868 h 921285"/>
                  <a:gd name="connsiteX313" fmla="*/ 380157 w 1477226"/>
                  <a:gd name="connsiteY313" fmla="*/ 101054 h 921285"/>
                  <a:gd name="connsiteX314" fmla="*/ 386264 w 1477226"/>
                  <a:gd name="connsiteY314" fmla="*/ 96868 h 921285"/>
                  <a:gd name="connsiteX315" fmla="*/ 391238 w 1477226"/>
                  <a:gd name="connsiteY315" fmla="*/ 95933 h 921285"/>
                  <a:gd name="connsiteX316" fmla="*/ 408968 w 1477226"/>
                  <a:gd name="connsiteY316" fmla="*/ 98050 h 921285"/>
                  <a:gd name="connsiteX317" fmla="*/ 416405 w 1477226"/>
                  <a:gd name="connsiteY317" fmla="*/ 103369 h 921285"/>
                  <a:gd name="connsiteX318" fmla="*/ 425171 w 1477226"/>
                  <a:gd name="connsiteY318" fmla="*/ 104305 h 921285"/>
                  <a:gd name="connsiteX319" fmla="*/ 428422 w 1477226"/>
                  <a:gd name="connsiteY319" fmla="*/ 101843 h 921285"/>
                  <a:gd name="connsiteX320" fmla="*/ 436400 w 1477226"/>
                  <a:gd name="connsiteY320" fmla="*/ 99922 h 921285"/>
                  <a:gd name="connsiteX321" fmla="*/ 459251 w 1477226"/>
                  <a:gd name="connsiteY321" fmla="*/ 99725 h 921285"/>
                  <a:gd name="connsiteX322" fmla="*/ 461369 w 1477226"/>
                  <a:gd name="connsiteY322" fmla="*/ 108097 h 921285"/>
                  <a:gd name="connsiteX323" fmla="*/ 470333 w 1477226"/>
                  <a:gd name="connsiteY323" fmla="*/ 110757 h 921285"/>
                  <a:gd name="connsiteX324" fmla="*/ 477967 w 1477226"/>
                  <a:gd name="connsiteY324" fmla="*/ 108491 h 921285"/>
                  <a:gd name="connsiteX325" fmla="*/ 483088 w 1477226"/>
                  <a:gd name="connsiteY325" fmla="*/ 101448 h 921285"/>
                  <a:gd name="connsiteX326" fmla="*/ 499489 w 1477226"/>
                  <a:gd name="connsiteY326" fmla="*/ 92091 h 921285"/>
                  <a:gd name="connsiteX327" fmla="*/ 518942 w 1477226"/>
                  <a:gd name="connsiteY327" fmla="*/ 92682 h 921285"/>
                  <a:gd name="connsiteX328" fmla="*/ 526773 w 1477226"/>
                  <a:gd name="connsiteY328" fmla="*/ 95342 h 921285"/>
                  <a:gd name="connsiteX329" fmla="*/ 538199 w 1477226"/>
                  <a:gd name="connsiteY329" fmla="*/ 115534 h 921285"/>
                  <a:gd name="connsiteX330" fmla="*/ 553811 w 1477226"/>
                  <a:gd name="connsiteY330" fmla="*/ 110018 h 921285"/>
                  <a:gd name="connsiteX331" fmla="*/ 564104 w 1477226"/>
                  <a:gd name="connsiteY331" fmla="*/ 96868 h 921285"/>
                  <a:gd name="connsiteX332" fmla="*/ 588482 w 1477226"/>
                  <a:gd name="connsiteY332" fmla="*/ 99528 h 921285"/>
                  <a:gd name="connsiteX333" fmla="*/ 596855 w 1477226"/>
                  <a:gd name="connsiteY333" fmla="*/ 104502 h 921285"/>
                  <a:gd name="connsiteX334" fmla="*/ 600499 w 1477226"/>
                  <a:gd name="connsiteY334" fmla="*/ 102384 h 921285"/>
                  <a:gd name="connsiteX335" fmla="*/ 610398 w 1477226"/>
                  <a:gd name="connsiteY335" fmla="*/ 101645 h 921285"/>
                  <a:gd name="connsiteX336" fmla="*/ 628867 w 1477226"/>
                  <a:gd name="connsiteY336" fmla="*/ 99922 h 921285"/>
                  <a:gd name="connsiteX337" fmla="*/ 639554 w 1477226"/>
                  <a:gd name="connsiteY337" fmla="*/ 111939 h 921285"/>
                  <a:gd name="connsiteX338" fmla="*/ 645070 w 1477226"/>
                  <a:gd name="connsiteY338" fmla="*/ 112530 h 921285"/>
                  <a:gd name="connsiteX339" fmla="*/ 659549 w 1477226"/>
                  <a:gd name="connsiteY339" fmla="*/ 112136 h 921285"/>
                  <a:gd name="connsiteX340" fmla="*/ 659746 w 1477226"/>
                  <a:gd name="connsiteY340" fmla="*/ 78203 h 921285"/>
                  <a:gd name="connsiteX341" fmla="*/ 672896 w 1477226"/>
                  <a:gd name="connsiteY341" fmla="*/ 47914 h 921285"/>
                  <a:gd name="connsiteX342" fmla="*/ 694418 w 1477226"/>
                  <a:gd name="connsiteY342" fmla="*/ 38754 h 921285"/>
                  <a:gd name="connsiteX343" fmla="*/ 744357 w 1477226"/>
                  <a:gd name="connsiteY343" fmla="*/ 32647 h 921285"/>
                  <a:gd name="connsiteX344" fmla="*/ 772577 w 1477226"/>
                  <a:gd name="connsiteY344" fmla="*/ 33041 h 921285"/>
                  <a:gd name="connsiteX345" fmla="*/ 771247 w 1477226"/>
                  <a:gd name="connsiteY345" fmla="*/ 12258 h 921285"/>
                  <a:gd name="connsiteX346" fmla="*/ 775236 w 1477226"/>
                  <a:gd name="connsiteY346" fmla="*/ 6545 h 921285"/>
                  <a:gd name="connsiteX347" fmla="*/ 786662 w 1477226"/>
                  <a:gd name="connsiteY347" fmla="*/ 438 h 921285"/>
                  <a:gd name="connsiteX348" fmla="*/ 799812 w 1477226"/>
                  <a:gd name="connsiteY348" fmla="*/ 1029 h 921285"/>
                  <a:gd name="connsiteX349" fmla="*/ 809514 w 1477226"/>
                  <a:gd name="connsiteY349" fmla="*/ 4082 h 921285"/>
                  <a:gd name="connsiteX350" fmla="*/ 832169 w 1477226"/>
                  <a:gd name="connsiteY350" fmla="*/ 14966 h 921285"/>
                  <a:gd name="connsiteX351" fmla="*/ 852755 w 1477226"/>
                  <a:gd name="connsiteY351" fmla="*/ 14228 h 921285"/>
                  <a:gd name="connsiteX352" fmla="*/ 869155 w 1477226"/>
                  <a:gd name="connsiteY352" fmla="*/ 16148 h 921285"/>
                  <a:gd name="connsiteX353" fmla="*/ 884422 w 1477226"/>
                  <a:gd name="connsiteY353" fmla="*/ 10829 h 921285"/>
                  <a:gd name="connsiteX354" fmla="*/ 890727 w 1477226"/>
                  <a:gd name="connsiteY354" fmla="*/ 4920 h 921285"/>
                  <a:gd name="connsiteX355" fmla="*/ 896439 w 1477226"/>
                  <a:gd name="connsiteY355" fmla="*/ 4920 h 921285"/>
                  <a:gd name="connsiteX356" fmla="*/ 919094 w 1477226"/>
                  <a:gd name="connsiteY356" fmla="*/ 4329 h 921285"/>
                  <a:gd name="connsiteX357" fmla="*/ 926728 w 1477226"/>
                  <a:gd name="connsiteY357" fmla="*/ 5264 h 921285"/>
                  <a:gd name="connsiteX358" fmla="*/ 928451 w 1477226"/>
                  <a:gd name="connsiteY358" fmla="*/ 8712 h 921285"/>
                  <a:gd name="connsiteX359" fmla="*/ 929387 w 1477226"/>
                  <a:gd name="connsiteY359" fmla="*/ 16148 h 921285"/>
                  <a:gd name="connsiteX360" fmla="*/ 934903 w 1477226"/>
                  <a:gd name="connsiteY360" fmla="*/ 29495 h 921285"/>
                  <a:gd name="connsiteX361" fmla="*/ 955489 w 1477226"/>
                  <a:gd name="connsiteY361" fmla="*/ 63231 h 921285"/>
                  <a:gd name="connsiteX362" fmla="*/ 948053 w 1477226"/>
                  <a:gd name="connsiteY362" fmla="*/ 85886 h 921285"/>
                  <a:gd name="connsiteX363" fmla="*/ 949383 w 1477226"/>
                  <a:gd name="connsiteY363" fmla="*/ 98444 h 921285"/>
                  <a:gd name="connsiteX364" fmla="*/ 957558 w 1477226"/>
                  <a:gd name="connsiteY364" fmla="*/ 112333 h 921285"/>
                  <a:gd name="connsiteX365" fmla="*/ 969772 w 1477226"/>
                  <a:gd name="connsiteY365" fmla="*/ 115780 h 921285"/>
                  <a:gd name="connsiteX366" fmla="*/ 969772 w 1477226"/>
                  <a:gd name="connsiteY366" fmla="*/ 104896 h 921285"/>
                  <a:gd name="connsiteX367" fmla="*/ 983512 w 1477226"/>
                  <a:gd name="connsiteY367" fmla="*/ 108540 h 921285"/>
                  <a:gd name="connsiteX368" fmla="*/ 998780 w 1477226"/>
                  <a:gd name="connsiteY368" fmla="*/ 112333 h 921285"/>
                  <a:gd name="connsiteX369" fmla="*/ 1013456 w 1477226"/>
                  <a:gd name="connsiteY369" fmla="*/ 105290 h 921285"/>
                  <a:gd name="connsiteX370" fmla="*/ 1016904 w 1477226"/>
                  <a:gd name="connsiteY370" fmla="*/ 104157 h 921285"/>
                  <a:gd name="connsiteX371" fmla="*/ 1019563 w 1477226"/>
                  <a:gd name="connsiteY371" fmla="*/ 105684 h 921285"/>
                  <a:gd name="connsiteX372" fmla="*/ 1028921 w 1477226"/>
                  <a:gd name="connsiteY372" fmla="*/ 113712 h 921285"/>
                  <a:gd name="connsiteX373" fmla="*/ 1033895 w 1477226"/>
                  <a:gd name="connsiteY373" fmla="*/ 118883 h 921285"/>
                  <a:gd name="connsiteX374" fmla="*/ 1037145 w 1477226"/>
                  <a:gd name="connsiteY374" fmla="*/ 139666 h 921285"/>
                  <a:gd name="connsiteX375" fmla="*/ 1061918 w 1477226"/>
                  <a:gd name="connsiteY375" fmla="*/ 143852 h 921285"/>
                  <a:gd name="connsiteX376" fmla="*/ 1061918 w 1477226"/>
                  <a:gd name="connsiteY376" fmla="*/ 181774 h 921285"/>
                  <a:gd name="connsiteX377" fmla="*/ 1063641 w 1477226"/>
                  <a:gd name="connsiteY377" fmla="*/ 191870 h 921285"/>
                  <a:gd name="connsiteX378" fmla="*/ 1077185 w 1477226"/>
                  <a:gd name="connsiteY378" fmla="*/ 201573 h 921285"/>
                  <a:gd name="connsiteX379" fmla="*/ 1089202 w 1477226"/>
                  <a:gd name="connsiteY379" fmla="*/ 218712 h 921285"/>
                  <a:gd name="connsiteX380" fmla="*/ 1105996 w 1477226"/>
                  <a:gd name="connsiteY380" fmla="*/ 234521 h 921285"/>
                  <a:gd name="connsiteX381" fmla="*/ 1118949 w 1477226"/>
                  <a:gd name="connsiteY381" fmla="*/ 220435 h 921285"/>
                  <a:gd name="connsiteX382" fmla="*/ 1132492 w 1477226"/>
                  <a:gd name="connsiteY382" fmla="*/ 220435 h 921285"/>
                  <a:gd name="connsiteX383" fmla="*/ 1144706 w 1477226"/>
                  <a:gd name="connsiteY383" fmla="*/ 227281 h 921285"/>
                  <a:gd name="connsiteX384" fmla="*/ 1158250 w 1477226"/>
                  <a:gd name="connsiteY384" fmla="*/ 228414 h 921285"/>
                  <a:gd name="connsiteX385" fmla="*/ 1162436 w 1477226"/>
                  <a:gd name="connsiteY385" fmla="*/ 226296 h 921285"/>
                  <a:gd name="connsiteX386" fmla="*/ 1166622 w 1477226"/>
                  <a:gd name="connsiteY386" fmla="*/ 227429 h 921285"/>
                  <a:gd name="connsiteX387" fmla="*/ 1167755 w 1477226"/>
                  <a:gd name="connsiteY387" fmla="*/ 229350 h 921285"/>
                  <a:gd name="connsiteX388" fmla="*/ 1169282 w 1477226"/>
                  <a:gd name="connsiteY388" fmla="*/ 229546 h 921285"/>
                  <a:gd name="connsiteX389" fmla="*/ 1230646 w 1477226"/>
                  <a:gd name="connsiteY389" fmla="*/ 207236 h 921285"/>
                  <a:gd name="connsiteX390" fmla="*/ 1237886 w 1477226"/>
                  <a:gd name="connsiteY390" fmla="*/ 208566 h 921285"/>
                  <a:gd name="connsiteX391" fmla="*/ 1242860 w 1477226"/>
                  <a:gd name="connsiteY391" fmla="*/ 213688 h 921285"/>
                  <a:gd name="connsiteX392" fmla="*/ 1264579 w 1477226"/>
                  <a:gd name="connsiteY392" fmla="*/ 250083 h 921285"/>
                  <a:gd name="connsiteX393" fmla="*/ 1271622 w 1477226"/>
                  <a:gd name="connsiteY393" fmla="*/ 255993 h 921285"/>
                  <a:gd name="connsiteX394" fmla="*/ 1276596 w 1477226"/>
                  <a:gd name="connsiteY394" fmla="*/ 263627 h 921285"/>
                  <a:gd name="connsiteX395" fmla="*/ 1284575 w 1477226"/>
                  <a:gd name="connsiteY395" fmla="*/ 276777 h 921285"/>
                  <a:gd name="connsiteX396" fmla="*/ 1285166 w 1477226"/>
                  <a:gd name="connsiteY396" fmla="*/ 263627 h 921285"/>
                  <a:gd name="connsiteX397" fmla="*/ 1299448 w 1477226"/>
                  <a:gd name="connsiteY397" fmla="*/ 278895 h 921285"/>
                  <a:gd name="connsiteX398" fmla="*/ 1304225 w 1477226"/>
                  <a:gd name="connsiteY398" fmla="*/ 282539 h 921285"/>
                  <a:gd name="connsiteX399" fmla="*/ 1315454 w 1477226"/>
                  <a:gd name="connsiteY399" fmla="*/ 279288 h 921285"/>
                  <a:gd name="connsiteX400" fmla="*/ 1366329 w 1477226"/>
                  <a:gd name="connsiteY400" fmla="*/ 272640 h 921285"/>
                  <a:gd name="connsiteX401" fmla="*/ 1414938 w 1477226"/>
                  <a:gd name="connsiteY401" fmla="*/ 292093 h 921285"/>
                  <a:gd name="connsiteX402" fmla="*/ 1432668 w 1477226"/>
                  <a:gd name="connsiteY402" fmla="*/ 297412 h 921285"/>
                  <a:gd name="connsiteX403" fmla="*/ 1455520 w 1477226"/>
                  <a:gd name="connsiteY403" fmla="*/ 287513 h 921285"/>
                  <a:gd name="connsiteX404" fmla="*/ 1461232 w 1477226"/>
                  <a:gd name="connsiteY404" fmla="*/ 306179 h 921285"/>
                  <a:gd name="connsiteX405" fmla="*/ 1468866 w 1477226"/>
                  <a:gd name="connsiteY405" fmla="*/ 314551 h 921285"/>
                  <a:gd name="connsiteX406" fmla="*/ 1476500 w 1477226"/>
                  <a:gd name="connsiteY406" fmla="*/ 337058 h 921285"/>
                  <a:gd name="connsiteX407" fmla="*/ 1472117 w 1477226"/>
                  <a:gd name="connsiteY407" fmla="*/ 358974 h 921285"/>
                  <a:gd name="connsiteX408" fmla="*/ 1460494 w 1477226"/>
                  <a:gd name="connsiteY408" fmla="*/ 363948 h 921285"/>
                  <a:gd name="connsiteX409" fmla="*/ 1442025 w 1477226"/>
                  <a:gd name="connsiteY409" fmla="*/ 397684 h 92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477226" h="921285">
                    <a:moveTo>
                      <a:pt x="1441828" y="397586"/>
                    </a:moveTo>
                    <a:cubicBezTo>
                      <a:pt x="1446408" y="417975"/>
                      <a:pt x="1471723" y="430730"/>
                      <a:pt x="1471181" y="451514"/>
                    </a:cubicBezTo>
                    <a:cubicBezTo>
                      <a:pt x="1470787" y="460477"/>
                      <a:pt x="1465665" y="468456"/>
                      <a:pt x="1464680" y="477419"/>
                    </a:cubicBezTo>
                    <a:cubicBezTo>
                      <a:pt x="1463941" y="484856"/>
                      <a:pt x="1466010" y="493228"/>
                      <a:pt x="1461627" y="499335"/>
                    </a:cubicBezTo>
                    <a:cubicBezTo>
                      <a:pt x="1459706" y="502389"/>
                      <a:pt x="1456455" y="504309"/>
                      <a:pt x="1453254" y="506181"/>
                    </a:cubicBezTo>
                    <a:cubicBezTo>
                      <a:pt x="1446211" y="510367"/>
                      <a:pt x="1439169" y="514553"/>
                      <a:pt x="1430944" y="515883"/>
                    </a:cubicBezTo>
                    <a:cubicBezTo>
                      <a:pt x="1421587" y="517410"/>
                      <a:pt x="1411343" y="514750"/>
                      <a:pt x="1402921" y="519133"/>
                    </a:cubicBezTo>
                    <a:cubicBezTo>
                      <a:pt x="1390362" y="525634"/>
                      <a:pt x="1387654" y="544103"/>
                      <a:pt x="1374898" y="550407"/>
                    </a:cubicBezTo>
                    <a:cubicBezTo>
                      <a:pt x="1372781" y="551342"/>
                      <a:pt x="1370318" y="552131"/>
                      <a:pt x="1369382" y="554199"/>
                    </a:cubicBezTo>
                    <a:cubicBezTo>
                      <a:pt x="1368791" y="555135"/>
                      <a:pt x="1368791" y="556465"/>
                      <a:pt x="1368791" y="557646"/>
                    </a:cubicBezTo>
                    <a:cubicBezTo>
                      <a:pt x="1368988" y="571387"/>
                      <a:pt x="1369185" y="585078"/>
                      <a:pt x="1369382" y="598819"/>
                    </a:cubicBezTo>
                    <a:cubicBezTo>
                      <a:pt x="1367658" y="598622"/>
                      <a:pt x="1365935" y="598228"/>
                      <a:pt x="1364260" y="597686"/>
                    </a:cubicBezTo>
                    <a:cubicBezTo>
                      <a:pt x="1362339" y="598277"/>
                      <a:pt x="1363522" y="601281"/>
                      <a:pt x="1362339" y="602808"/>
                    </a:cubicBezTo>
                    <a:cubicBezTo>
                      <a:pt x="1361748" y="603399"/>
                      <a:pt x="1361207" y="603547"/>
                      <a:pt x="1360616" y="603744"/>
                    </a:cubicBezTo>
                    <a:cubicBezTo>
                      <a:pt x="1357759" y="604680"/>
                      <a:pt x="1354706" y="605074"/>
                      <a:pt x="1351850" y="604335"/>
                    </a:cubicBezTo>
                    <a:cubicBezTo>
                      <a:pt x="1348993" y="603596"/>
                      <a:pt x="1346333" y="601676"/>
                      <a:pt x="1345201" y="599016"/>
                    </a:cubicBezTo>
                    <a:cubicBezTo>
                      <a:pt x="1344807" y="597686"/>
                      <a:pt x="1344462" y="596160"/>
                      <a:pt x="1343280" y="595569"/>
                    </a:cubicBezTo>
                    <a:cubicBezTo>
                      <a:pt x="1342689" y="595371"/>
                      <a:pt x="1341950" y="595371"/>
                      <a:pt x="1341359" y="595371"/>
                    </a:cubicBezTo>
                    <a:cubicBezTo>
                      <a:pt x="1337370" y="595569"/>
                      <a:pt x="1332987" y="595963"/>
                      <a:pt x="1329933" y="598425"/>
                    </a:cubicBezTo>
                    <a:cubicBezTo>
                      <a:pt x="1328407" y="599558"/>
                      <a:pt x="1327274" y="601085"/>
                      <a:pt x="1325550" y="601872"/>
                    </a:cubicBezTo>
                    <a:cubicBezTo>
                      <a:pt x="1323629" y="602611"/>
                      <a:pt x="1321364" y="602267"/>
                      <a:pt x="1319443" y="602070"/>
                    </a:cubicBezTo>
                    <a:cubicBezTo>
                      <a:pt x="1312598" y="601134"/>
                      <a:pt x="1305702" y="600937"/>
                      <a:pt x="1298857" y="601676"/>
                    </a:cubicBezTo>
                    <a:cubicBezTo>
                      <a:pt x="1298069" y="601676"/>
                      <a:pt x="1297527" y="601872"/>
                      <a:pt x="1296739" y="602070"/>
                    </a:cubicBezTo>
                    <a:cubicBezTo>
                      <a:pt x="1296148" y="602463"/>
                      <a:pt x="1295804" y="603005"/>
                      <a:pt x="1295410" y="603596"/>
                    </a:cubicBezTo>
                    <a:cubicBezTo>
                      <a:pt x="1291765" y="607586"/>
                      <a:pt x="1284919" y="608177"/>
                      <a:pt x="1282851" y="613101"/>
                    </a:cubicBezTo>
                    <a:cubicBezTo>
                      <a:pt x="1281915" y="615022"/>
                      <a:pt x="1282112" y="617288"/>
                      <a:pt x="1281324" y="619208"/>
                    </a:cubicBezTo>
                    <a:cubicBezTo>
                      <a:pt x="1279994" y="622853"/>
                      <a:pt x="1276350" y="625118"/>
                      <a:pt x="1272755" y="625857"/>
                    </a:cubicBezTo>
                    <a:cubicBezTo>
                      <a:pt x="1268963" y="626596"/>
                      <a:pt x="1265318" y="626054"/>
                      <a:pt x="1261526" y="625857"/>
                    </a:cubicBezTo>
                    <a:cubicBezTo>
                      <a:pt x="1259999" y="625660"/>
                      <a:pt x="1258669" y="625660"/>
                      <a:pt x="1257143" y="626054"/>
                    </a:cubicBezTo>
                    <a:cubicBezTo>
                      <a:pt x="1255222" y="626793"/>
                      <a:pt x="1253892" y="628319"/>
                      <a:pt x="1252759" y="630043"/>
                    </a:cubicBezTo>
                    <a:cubicBezTo>
                      <a:pt x="1250100" y="633835"/>
                      <a:pt x="1249903" y="638219"/>
                      <a:pt x="1247441" y="642060"/>
                    </a:cubicBezTo>
                    <a:cubicBezTo>
                      <a:pt x="1240201" y="654274"/>
                      <a:pt x="1226312" y="662252"/>
                      <a:pt x="1212178" y="662646"/>
                    </a:cubicBezTo>
                    <a:cubicBezTo>
                      <a:pt x="1209912" y="662646"/>
                      <a:pt x="1207795" y="662646"/>
                      <a:pt x="1205677" y="663041"/>
                    </a:cubicBezTo>
                    <a:cubicBezTo>
                      <a:pt x="1202821" y="663631"/>
                      <a:pt x="1200358" y="664961"/>
                      <a:pt x="1197846" y="666291"/>
                    </a:cubicBezTo>
                    <a:cubicBezTo>
                      <a:pt x="1189277" y="670477"/>
                      <a:pt x="1178984" y="672792"/>
                      <a:pt x="1170414" y="668556"/>
                    </a:cubicBezTo>
                    <a:cubicBezTo>
                      <a:pt x="1169084" y="667965"/>
                      <a:pt x="1167952" y="667227"/>
                      <a:pt x="1166622" y="667227"/>
                    </a:cubicBezTo>
                    <a:cubicBezTo>
                      <a:pt x="1162830" y="666833"/>
                      <a:pt x="1160318" y="670674"/>
                      <a:pt x="1158053" y="673531"/>
                    </a:cubicBezTo>
                    <a:cubicBezTo>
                      <a:pt x="1154063" y="678505"/>
                      <a:pt x="1148153" y="681558"/>
                      <a:pt x="1142047" y="681903"/>
                    </a:cubicBezTo>
                    <a:cubicBezTo>
                      <a:pt x="1140717" y="682100"/>
                      <a:pt x="1139584" y="682100"/>
                      <a:pt x="1138451" y="681509"/>
                    </a:cubicBezTo>
                    <a:cubicBezTo>
                      <a:pt x="1137318" y="680918"/>
                      <a:pt x="1136531" y="679982"/>
                      <a:pt x="1135792" y="679047"/>
                    </a:cubicBezTo>
                    <a:cubicBezTo>
                      <a:pt x="1131212" y="673333"/>
                      <a:pt x="1126829" y="667621"/>
                      <a:pt x="1122248" y="661908"/>
                    </a:cubicBezTo>
                    <a:cubicBezTo>
                      <a:pt x="1119589" y="658657"/>
                      <a:pt x="1116338" y="655062"/>
                      <a:pt x="1112152" y="655407"/>
                    </a:cubicBezTo>
                    <a:cubicBezTo>
                      <a:pt x="1114073" y="661514"/>
                      <a:pt x="1117471" y="667030"/>
                      <a:pt x="1122248" y="671216"/>
                    </a:cubicBezTo>
                    <a:cubicBezTo>
                      <a:pt x="1124169" y="672939"/>
                      <a:pt x="1126237" y="674663"/>
                      <a:pt x="1127370" y="676929"/>
                    </a:cubicBezTo>
                    <a:cubicBezTo>
                      <a:pt x="1128503" y="679391"/>
                      <a:pt x="1128306" y="682445"/>
                      <a:pt x="1127764" y="685104"/>
                    </a:cubicBezTo>
                    <a:cubicBezTo>
                      <a:pt x="1124908" y="702440"/>
                      <a:pt x="1114418" y="718052"/>
                      <a:pt x="1099741" y="727409"/>
                    </a:cubicBezTo>
                    <a:cubicBezTo>
                      <a:pt x="1098215" y="728345"/>
                      <a:pt x="1096491" y="729330"/>
                      <a:pt x="1094767" y="729133"/>
                    </a:cubicBezTo>
                    <a:cubicBezTo>
                      <a:pt x="1092649" y="728936"/>
                      <a:pt x="1090975" y="727016"/>
                      <a:pt x="1090384" y="724947"/>
                    </a:cubicBezTo>
                    <a:cubicBezTo>
                      <a:pt x="1089793" y="722829"/>
                      <a:pt x="1090384" y="720564"/>
                      <a:pt x="1091320" y="718643"/>
                    </a:cubicBezTo>
                    <a:cubicBezTo>
                      <a:pt x="1093979" y="713521"/>
                      <a:pt x="1098953" y="710468"/>
                      <a:pt x="1103533" y="707020"/>
                    </a:cubicBezTo>
                    <a:cubicBezTo>
                      <a:pt x="1108114" y="703770"/>
                      <a:pt x="1112497" y="699387"/>
                      <a:pt x="1112891" y="693674"/>
                    </a:cubicBezTo>
                    <a:cubicBezTo>
                      <a:pt x="1113285" y="686040"/>
                      <a:pt x="1105454" y="679933"/>
                      <a:pt x="1097623" y="679391"/>
                    </a:cubicBezTo>
                    <a:cubicBezTo>
                      <a:pt x="1098412" y="682839"/>
                      <a:pt x="1099544" y="686237"/>
                      <a:pt x="1098559" y="689487"/>
                    </a:cubicBezTo>
                    <a:cubicBezTo>
                      <a:pt x="1097821" y="691753"/>
                      <a:pt x="1096097" y="693674"/>
                      <a:pt x="1094373" y="695397"/>
                    </a:cubicBezTo>
                    <a:cubicBezTo>
                      <a:pt x="1085607" y="704361"/>
                      <a:pt x="1077037" y="713866"/>
                      <a:pt x="1068271" y="722829"/>
                    </a:cubicBezTo>
                    <a:cubicBezTo>
                      <a:pt x="1064675" y="723026"/>
                      <a:pt x="1060834" y="722435"/>
                      <a:pt x="1057436" y="721302"/>
                    </a:cubicBezTo>
                    <a:cubicBezTo>
                      <a:pt x="1052314" y="727016"/>
                      <a:pt x="1045616" y="731005"/>
                      <a:pt x="1038376" y="733319"/>
                    </a:cubicBezTo>
                    <a:cubicBezTo>
                      <a:pt x="1033057" y="728739"/>
                      <a:pt x="1026556" y="725489"/>
                      <a:pt x="1019711" y="724159"/>
                    </a:cubicBezTo>
                    <a:cubicBezTo>
                      <a:pt x="1018972" y="727607"/>
                      <a:pt x="1017445" y="730808"/>
                      <a:pt x="1015130" y="733664"/>
                    </a:cubicBezTo>
                    <a:cubicBezTo>
                      <a:pt x="1005970" y="730414"/>
                      <a:pt x="995874" y="729281"/>
                      <a:pt x="986172" y="730414"/>
                    </a:cubicBezTo>
                    <a:cubicBezTo>
                      <a:pt x="985384" y="734600"/>
                      <a:pt x="988290" y="738589"/>
                      <a:pt x="991885" y="740510"/>
                    </a:cubicBezTo>
                    <a:cubicBezTo>
                      <a:pt x="995677" y="742233"/>
                      <a:pt x="999913" y="742431"/>
                      <a:pt x="1003902" y="742628"/>
                    </a:cubicBezTo>
                    <a:cubicBezTo>
                      <a:pt x="1009073" y="742824"/>
                      <a:pt x="1014195" y="743022"/>
                      <a:pt x="1019317" y="743219"/>
                    </a:cubicBezTo>
                    <a:cubicBezTo>
                      <a:pt x="1022567" y="743219"/>
                      <a:pt x="1025965" y="743415"/>
                      <a:pt x="1028822" y="744942"/>
                    </a:cubicBezTo>
                    <a:cubicBezTo>
                      <a:pt x="1031679" y="746469"/>
                      <a:pt x="1033796" y="749523"/>
                      <a:pt x="1033205" y="752773"/>
                    </a:cubicBezTo>
                    <a:cubicBezTo>
                      <a:pt x="1033008" y="753364"/>
                      <a:pt x="1032614" y="754300"/>
                      <a:pt x="1033008" y="754891"/>
                    </a:cubicBezTo>
                    <a:cubicBezTo>
                      <a:pt x="1033402" y="755482"/>
                      <a:pt x="1033944" y="755679"/>
                      <a:pt x="1034535" y="755826"/>
                    </a:cubicBezTo>
                    <a:cubicBezTo>
                      <a:pt x="1039509" y="757747"/>
                      <a:pt x="1044828" y="758486"/>
                      <a:pt x="1050147" y="757747"/>
                    </a:cubicBezTo>
                    <a:cubicBezTo>
                      <a:pt x="1051674" y="757550"/>
                      <a:pt x="1053397" y="757156"/>
                      <a:pt x="1054924" y="757550"/>
                    </a:cubicBezTo>
                    <a:cubicBezTo>
                      <a:pt x="1059702" y="758141"/>
                      <a:pt x="1062755" y="762672"/>
                      <a:pt x="1064429" y="767252"/>
                    </a:cubicBezTo>
                    <a:cubicBezTo>
                      <a:pt x="1066350" y="771636"/>
                      <a:pt x="1067483" y="776610"/>
                      <a:pt x="1071078" y="779811"/>
                    </a:cubicBezTo>
                    <a:cubicBezTo>
                      <a:pt x="1075264" y="783455"/>
                      <a:pt x="1081371" y="783603"/>
                      <a:pt x="1086345" y="786460"/>
                    </a:cubicBezTo>
                    <a:cubicBezTo>
                      <a:pt x="1091861" y="789513"/>
                      <a:pt x="1095112" y="795423"/>
                      <a:pt x="1097230" y="801333"/>
                    </a:cubicBezTo>
                    <a:cubicBezTo>
                      <a:pt x="1099347" y="807243"/>
                      <a:pt x="1100677" y="813350"/>
                      <a:pt x="1103878" y="818866"/>
                    </a:cubicBezTo>
                    <a:cubicBezTo>
                      <a:pt x="1105602" y="821328"/>
                      <a:pt x="1107523" y="823840"/>
                      <a:pt x="1110379" y="825367"/>
                    </a:cubicBezTo>
                    <a:cubicBezTo>
                      <a:pt x="1117028" y="828814"/>
                      <a:pt x="1125253" y="825367"/>
                      <a:pt x="1132886" y="825170"/>
                    </a:cubicBezTo>
                    <a:cubicBezTo>
                      <a:pt x="1112103" y="801136"/>
                      <a:pt x="1092107" y="776757"/>
                      <a:pt x="1072654" y="751591"/>
                    </a:cubicBezTo>
                    <a:cubicBezTo>
                      <a:pt x="1070930" y="749325"/>
                      <a:pt x="1069009" y="746814"/>
                      <a:pt x="1068074" y="743957"/>
                    </a:cubicBezTo>
                    <a:cubicBezTo>
                      <a:pt x="1066547" y="739574"/>
                      <a:pt x="1067483" y="734600"/>
                      <a:pt x="1070536" y="731005"/>
                    </a:cubicBezTo>
                    <a:cubicBezTo>
                      <a:pt x="1070733" y="730808"/>
                      <a:pt x="1070930" y="730414"/>
                      <a:pt x="1071324" y="730266"/>
                    </a:cubicBezTo>
                    <a:cubicBezTo>
                      <a:pt x="1071915" y="730266"/>
                      <a:pt x="1072260" y="730463"/>
                      <a:pt x="1072654" y="730660"/>
                    </a:cubicBezTo>
                    <a:cubicBezTo>
                      <a:pt x="1081420" y="735240"/>
                      <a:pt x="1084868" y="745730"/>
                      <a:pt x="1088463" y="754841"/>
                    </a:cubicBezTo>
                    <a:cubicBezTo>
                      <a:pt x="1091714" y="762672"/>
                      <a:pt x="1095900" y="770256"/>
                      <a:pt x="1100874" y="777348"/>
                    </a:cubicBezTo>
                    <a:cubicBezTo>
                      <a:pt x="1103731" y="781338"/>
                      <a:pt x="1106784" y="785376"/>
                      <a:pt x="1110379" y="788774"/>
                    </a:cubicBezTo>
                    <a:cubicBezTo>
                      <a:pt x="1114368" y="792567"/>
                      <a:pt x="1118949" y="795817"/>
                      <a:pt x="1122741" y="799806"/>
                    </a:cubicBezTo>
                    <a:cubicBezTo>
                      <a:pt x="1130571" y="808179"/>
                      <a:pt x="1135102" y="819801"/>
                      <a:pt x="1145051" y="825367"/>
                    </a:cubicBezTo>
                    <a:cubicBezTo>
                      <a:pt x="1150567" y="820392"/>
                      <a:pt x="1156477" y="816009"/>
                      <a:pt x="1162978" y="812414"/>
                    </a:cubicBezTo>
                    <a:cubicBezTo>
                      <a:pt x="1166031" y="810493"/>
                      <a:pt x="1169479" y="808967"/>
                      <a:pt x="1173074" y="809361"/>
                    </a:cubicBezTo>
                    <a:cubicBezTo>
                      <a:pt x="1175930" y="809951"/>
                      <a:pt x="1178393" y="811626"/>
                      <a:pt x="1180708" y="813350"/>
                    </a:cubicBezTo>
                    <a:cubicBezTo>
                      <a:pt x="1182825" y="814876"/>
                      <a:pt x="1184697" y="816403"/>
                      <a:pt x="1186814" y="817930"/>
                    </a:cubicBezTo>
                    <a:cubicBezTo>
                      <a:pt x="1187750" y="811823"/>
                      <a:pt x="1192527" y="807243"/>
                      <a:pt x="1196911" y="803057"/>
                    </a:cubicBezTo>
                    <a:cubicBezTo>
                      <a:pt x="1198240" y="801727"/>
                      <a:pt x="1199570" y="800397"/>
                      <a:pt x="1201294" y="799806"/>
                    </a:cubicBezTo>
                    <a:cubicBezTo>
                      <a:pt x="1203411" y="798870"/>
                      <a:pt x="1205874" y="798870"/>
                      <a:pt x="1208139" y="798477"/>
                    </a:cubicBezTo>
                    <a:cubicBezTo>
                      <a:pt x="1215379" y="797886"/>
                      <a:pt x="1222225" y="794487"/>
                      <a:pt x="1229661" y="793158"/>
                    </a:cubicBezTo>
                    <a:cubicBezTo>
                      <a:pt x="1231385" y="792763"/>
                      <a:pt x="1233257" y="792567"/>
                      <a:pt x="1234636" y="793749"/>
                    </a:cubicBezTo>
                    <a:cubicBezTo>
                      <a:pt x="1236556" y="795078"/>
                      <a:pt x="1236901" y="797935"/>
                      <a:pt x="1238822" y="798870"/>
                    </a:cubicBezTo>
                    <a:cubicBezTo>
                      <a:pt x="1241284" y="800003"/>
                      <a:pt x="1244929" y="797935"/>
                      <a:pt x="1246456" y="800200"/>
                    </a:cubicBezTo>
                    <a:cubicBezTo>
                      <a:pt x="1247046" y="801136"/>
                      <a:pt x="1246652" y="802466"/>
                      <a:pt x="1246061" y="803648"/>
                    </a:cubicBezTo>
                    <a:cubicBezTo>
                      <a:pt x="1245274" y="804583"/>
                      <a:pt x="1244338" y="805371"/>
                      <a:pt x="1243402" y="806307"/>
                    </a:cubicBezTo>
                    <a:cubicBezTo>
                      <a:pt x="1242072" y="807834"/>
                      <a:pt x="1241136" y="809951"/>
                      <a:pt x="1239413" y="811281"/>
                    </a:cubicBezTo>
                    <a:cubicBezTo>
                      <a:pt x="1237886" y="812414"/>
                      <a:pt x="1235768" y="812808"/>
                      <a:pt x="1234439" y="814138"/>
                    </a:cubicBezTo>
                    <a:cubicBezTo>
                      <a:pt x="1232715" y="815467"/>
                      <a:pt x="1232173" y="817585"/>
                      <a:pt x="1232173" y="819654"/>
                    </a:cubicBezTo>
                    <a:cubicBezTo>
                      <a:pt x="1232370" y="821771"/>
                      <a:pt x="1233109" y="823643"/>
                      <a:pt x="1233897" y="825564"/>
                    </a:cubicBezTo>
                    <a:cubicBezTo>
                      <a:pt x="1235621" y="829208"/>
                      <a:pt x="1237886" y="833000"/>
                      <a:pt x="1236753" y="836793"/>
                    </a:cubicBezTo>
                    <a:cubicBezTo>
                      <a:pt x="1235817" y="839649"/>
                      <a:pt x="1232961" y="841767"/>
                      <a:pt x="1230105" y="842703"/>
                    </a:cubicBezTo>
                    <a:cubicBezTo>
                      <a:pt x="1227051" y="843638"/>
                      <a:pt x="1223998" y="843638"/>
                      <a:pt x="1220944" y="844426"/>
                    </a:cubicBezTo>
                    <a:cubicBezTo>
                      <a:pt x="1216955" y="845165"/>
                      <a:pt x="1213114" y="846889"/>
                      <a:pt x="1209321" y="848218"/>
                    </a:cubicBezTo>
                    <a:cubicBezTo>
                      <a:pt x="1205332" y="849351"/>
                      <a:pt x="1201146" y="850139"/>
                      <a:pt x="1197107" y="849006"/>
                    </a:cubicBezTo>
                    <a:cubicBezTo>
                      <a:pt x="1194645" y="848218"/>
                      <a:pt x="1192527" y="846889"/>
                      <a:pt x="1190065" y="846150"/>
                    </a:cubicBezTo>
                    <a:cubicBezTo>
                      <a:pt x="1187208" y="845214"/>
                      <a:pt x="1184155" y="845411"/>
                      <a:pt x="1181101" y="845411"/>
                    </a:cubicBezTo>
                    <a:cubicBezTo>
                      <a:pt x="1172926" y="845805"/>
                      <a:pt x="1164898" y="846002"/>
                      <a:pt x="1156920" y="846741"/>
                    </a:cubicBezTo>
                    <a:cubicBezTo>
                      <a:pt x="1148942" y="857970"/>
                      <a:pt x="1138254" y="867130"/>
                      <a:pt x="1126040" y="873237"/>
                    </a:cubicBezTo>
                    <a:cubicBezTo>
                      <a:pt x="1124908" y="873828"/>
                      <a:pt x="1123578" y="874567"/>
                      <a:pt x="1122248" y="874764"/>
                    </a:cubicBezTo>
                    <a:cubicBezTo>
                      <a:pt x="1120525" y="874961"/>
                      <a:pt x="1118604" y="874567"/>
                      <a:pt x="1116929" y="874370"/>
                    </a:cubicBezTo>
                    <a:cubicBezTo>
                      <a:pt x="1106242" y="872646"/>
                      <a:pt x="1094078" y="874567"/>
                      <a:pt x="1086838" y="882545"/>
                    </a:cubicBezTo>
                    <a:cubicBezTo>
                      <a:pt x="1085114" y="884466"/>
                      <a:pt x="1083587" y="886732"/>
                      <a:pt x="1081864" y="888652"/>
                    </a:cubicBezTo>
                    <a:cubicBezTo>
                      <a:pt x="1079401" y="891115"/>
                      <a:pt x="1076151" y="892838"/>
                      <a:pt x="1073097" y="894759"/>
                    </a:cubicBezTo>
                    <a:cubicBezTo>
                      <a:pt x="1057830" y="904116"/>
                      <a:pt x="1044138" y="917463"/>
                      <a:pt x="1026606" y="921058"/>
                    </a:cubicBezTo>
                    <a:cubicBezTo>
                      <a:pt x="1026015" y="921256"/>
                      <a:pt x="1025276" y="921452"/>
                      <a:pt x="1024685" y="921058"/>
                    </a:cubicBezTo>
                    <a:cubicBezTo>
                      <a:pt x="1024094" y="920665"/>
                      <a:pt x="1023897" y="920123"/>
                      <a:pt x="1023552" y="919729"/>
                    </a:cubicBezTo>
                    <a:cubicBezTo>
                      <a:pt x="1022961" y="919138"/>
                      <a:pt x="1022026" y="918990"/>
                      <a:pt x="1021287" y="918793"/>
                    </a:cubicBezTo>
                    <a:cubicBezTo>
                      <a:pt x="1015377" y="918202"/>
                      <a:pt x="1009664" y="919729"/>
                      <a:pt x="1003754" y="920320"/>
                    </a:cubicBezTo>
                    <a:cubicBezTo>
                      <a:pt x="998632" y="920714"/>
                      <a:pt x="994249" y="919581"/>
                      <a:pt x="989078" y="918596"/>
                    </a:cubicBezTo>
                    <a:cubicBezTo>
                      <a:pt x="988142" y="916133"/>
                      <a:pt x="986221" y="914213"/>
                      <a:pt x="984497" y="912095"/>
                    </a:cubicBezTo>
                    <a:cubicBezTo>
                      <a:pt x="982774" y="910174"/>
                      <a:pt x="981247" y="907909"/>
                      <a:pt x="980705" y="905249"/>
                    </a:cubicBezTo>
                    <a:cubicBezTo>
                      <a:pt x="980311" y="902590"/>
                      <a:pt x="981296" y="899536"/>
                      <a:pt x="983759" y="898601"/>
                    </a:cubicBezTo>
                    <a:cubicBezTo>
                      <a:pt x="984694" y="898010"/>
                      <a:pt x="986024" y="897862"/>
                      <a:pt x="986418" y="896877"/>
                    </a:cubicBezTo>
                    <a:cubicBezTo>
                      <a:pt x="986615" y="896483"/>
                      <a:pt x="986615" y="895941"/>
                      <a:pt x="986615" y="895547"/>
                    </a:cubicBezTo>
                    <a:cubicBezTo>
                      <a:pt x="986221" y="893429"/>
                      <a:pt x="985482" y="890967"/>
                      <a:pt x="986615" y="889046"/>
                    </a:cubicBezTo>
                    <a:cubicBezTo>
                      <a:pt x="987206" y="888110"/>
                      <a:pt x="987945" y="887519"/>
                      <a:pt x="988733" y="886781"/>
                    </a:cubicBezTo>
                    <a:cubicBezTo>
                      <a:pt x="990457" y="884860"/>
                      <a:pt x="991195" y="882201"/>
                      <a:pt x="991589" y="879738"/>
                    </a:cubicBezTo>
                    <a:cubicBezTo>
                      <a:pt x="992180" y="875158"/>
                      <a:pt x="992328" y="870578"/>
                      <a:pt x="992180" y="865997"/>
                    </a:cubicBezTo>
                    <a:cubicBezTo>
                      <a:pt x="991983" y="863535"/>
                      <a:pt x="991589" y="861023"/>
                      <a:pt x="990654" y="858758"/>
                    </a:cubicBezTo>
                    <a:cubicBezTo>
                      <a:pt x="989718" y="856098"/>
                      <a:pt x="988191" y="853636"/>
                      <a:pt x="986468" y="851321"/>
                    </a:cubicBezTo>
                    <a:cubicBezTo>
                      <a:pt x="983808" y="847529"/>
                      <a:pt x="981493" y="843490"/>
                      <a:pt x="978834" y="839698"/>
                    </a:cubicBezTo>
                    <a:cubicBezTo>
                      <a:pt x="970067" y="836645"/>
                      <a:pt x="959971" y="838565"/>
                      <a:pt x="951599" y="834576"/>
                    </a:cubicBezTo>
                    <a:cubicBezTo>
                      <a:pt x="949136" y="833444"/>
                      <a:pt x="946625" y="831720"/>
                      <a:pt x="943965" y="831129"/>
                    </a:cubicBezTo>
                    <a:cubicBezTo>
                      <a:pt x="941848" y="830735"/>
                      <a:pt x="939976" y="830735"/>
                      <a:pt x="937858" y="830932"/>
                    </a:cubicBezTo>
                    <a:cubicBezTo>
                      <a:pt x="934608" y="831326"/>
                      <a:pt x="931554" y="831523"/>
                      <a:pt x="928353" y="831868"/>
                    </a:cubicBezTo>
                    <a:cubicBezTo>
                      <a:pt x="926629" y="832064"/>
                      <a:pt x="924906" y="832064"/>
                      <a:pt x="923576" y="833000"/>
                    </a:cubicBezTo>
                    <a:cubicBezTo>
                      <a:pt x="922246" y="833936"/>
                      <a:pt x="920719" y="835266"/>
                      <a:pt x="919389" y="834527"/>
                    </a:cubicBezTo>
                    <a:cubicBezTo>
                      <a:pt x="918798" y="834133"/>
                      <a:pt x="918651" y="833394"/>
                      <a:pt x="918060" y="832803"/>
                    </a:cubicBezTo>
                    <a:cubicBezTo>
                      <a:pt x="917321" y="832064"/>
                      <a:pt x="916139" y="832064"/>
                      <a:pt x="915006" y="832064"/>
                    </a:cubicBezTo>
                    <a:cubicBezTo>
                      <a:pt x="911559" y="832064"/>
                      <a:pt x="908161" y="832064"/>
                      <a:pt x="904713" y="832262"/>
                    </a:cubicBezTo>
                    <a:cubicBezTo>
                      <a:pt x="903975" y="828075"/>
                      <a:pt x="906979" y="824234"/>
                      <a:pt x="909687" y="821033"/>
                    </a:cubicBezTo>
                    <a:cubicBezTo>
                      <a:pt x="914809" y="815123"/>
                      <a:pt x="917321" y="807686"/>
                      <a:pt x="921704" y="801037"/>
                    </a:cubicBezTo>
                    <a:cubicBezTo>
                      <a:pt x="923625" y="797984"/>
                      <a:pt x="927023" y="796063"/>
                      <a:pt x="930471" y="794389"/>
                    </a:cubicBezTo>
                    <a:cubicBezTo>
                      <a:pt x="942487" y="788085"/>
                      <a:pt x="955440" y="783160"/>
                      <a:pt x="968590" y="779909"/>
                    </a:cubicBezTo>
                    <a:cubicBezTo>
                      <a:pt x="972579" y="778974"/>
                      <a:pt x="976618" y="777989"/>
                      <a:pt x="980607" y="776856"/>
                    </a:cubicBezTo>
                    <a:cubicBezTo>
                      <a:pt x="983857" y="775723"/>
                      <a:pt x="987649" y="773999"/>
                      <a:pt x="988240" y="770552"/>
                    </a:cubicBezTo>
                    <a:cubicBezTo>
                      <a:pt x="988635" y="768287"/>
                      <a:pt x="987305" y="766169"/>
                      <a:pt x="986123" y="764248"/>
                    </a:cubicBezTo>
                    <a:cubicBezTo>
                      <a:pt x="984202" y="760801"/>
                      <a:pt x="982134" y="757599"/>
                      <a:pt x="980016" y="754152"/>
                    </a:cubicBezTo>
                    <a:cubicBezTo>
                      <a:pt x="979277" y="752625"/>
                      <a:pt x="978292" y="751099"/>
                      <a:pt x="977898" y="749375"/>
                    </a:cubicBezTo>
                    <a:cubicBezTo>
                      <a:pt x="977504" y="747848"/>
                      <a:pt x="977504" y="746321"/>
                      <a:pt x="977307" y="744795"/>
                    </a:cubicBezTo>
                    <a:cubicBezTo>
                      <a:pt x="976716" y="741347"/>
                      <a:pt x="975189" y="738146"/>
                      <a:pt x="972924" y="735437"/>
                    </a:cubicBezTo>
                    <a:cubicBezTo>
                      <a:pt x="972727" y="735043"/>
                      <a:pt x="972185" y="734698"/>
                      <a:pt x="971791" y="734501"/>
                    </a:cubicBezTo>
                    <a:cubicBezTo>
                      <a:pt x="970067" y="733910"/>
                      <a:pt x="968738" y="736028"/>
                      <a:pt x="967802" y="737752"/>
                    </a:cubicBezTo>
                    <a:cubicBezTo>
                      <a:pt x="966472" y="740608"/>
                      <a:pt x="964354" y="743268"/>
                      <a:pt x="961498" y="744400"/>
                    </a:cubicBezTo>
                    <a:cubicBezTo>
                      <a:pt x="956524" y="746666"/>
                      <a:pt x="950614" y="744400"/>
                      <a:pt x="946230" y="741150"/>
                    </a:cubicBezTo>
                    <a:cubicBezTo>
                      <a:pt x="941650" y="738097"/>
                      <a:pt x="937661" y="734107"/>
                      <a:pt x="932490" y="732384"/>
                    </a:cubicBezTo>
                    <a:cubicBezTo>
                      <a:pt x="929831" y="731448"/>
                      <a:pt x="926974" y="731251"/>
                      <a:pt x="924118" y="731251"/>
                    </a:cubicBezTo>
                    <a:cubicBezTo>
                      <a:pt x="916681" y="731251"/>
                      <a:pt x="909244" y="732581"/>
                      <a:pt x="902201" y="735043"/>
                    </a:cubicBezTo>
                    <a:cubicBezTo>
                      <a:pt x="896095" y="737309"/>
                      <a:pt x="889446" y="739820"/>
                      <a:pt x="882945" y="741347"/>
                    </a:cubicBezTo>
                    <a:cubicBezTo>
                      <a:pt x="880483" y="739229"/>
                      <a:pt x="877823" y="736964"/>
                      <a:pt x="874769" y="736225"/>
                    </a:cubicBezTo>
                    <a:cubicBezTo>
                      <a:pt x="872504" y="735634"/>
                      <a:pt x="869992" y="735634"/>
                      <a:pt x="867727" y="735634"/>
                    </a:cubicBezTo>
                    <a:cubicBezTo>
                      <a:pt x="858566" y="735240"/>
                      <a:pt x="849800" y="730118"/>
                      <a:pt x="844875" y="722484"/>
                    </a:cubicBezTo>
                    <a:cubicBezTo>
                      <a:pt x="844678" y="722091"/>
                      <a:pt x="844481" y="721746"/>
                      <a:pt x="844481" y="721352"/>
                    </a:cubicBezTo>
                    <a:cubicBezTo>
                      <a:pt x="844284" y="720416"/>
                      <a:pt x="844875" y="719825"/>
                      <a:pt x="845417" y="719234"/>
                    </a:cubicBezTo>
                    <a:cubicBezTo>
                      <a:pt x="847535" y="717510"/>
                      <a:pt x="849603" y="715984"/>
                      <a:pt x="851918" y="714851"/>
                    </a:cubicBezTo>
                    <a:cubicBezTo>
                      <a:pt x="853051" y="714260"/>
                      <a:pt x="854183" y="713521"/>
                      <a:pt x="854380" y="712388"/>
                    </a:cubicBezTo>
                    <a:cubicBezTo>
                      <a:pt x="854577" y="711453"/>
                      <a:pt x="854183" y="710665"/>
                      <a:pt x="853642" y="709926"/>
                    </a:cubicBezTo>
                    <a:cubicBezTo>
                      <a:pt x="851179" y="707070"/>
                      <a:pt x="847535" y="705937"/>
                      <a:pt x="843939" y="704804"/>
                    </a:cubicBezTo>
                    <a:cubicBezTo>
                      <a:pt x="831184" y="701160"/>
                      <a:pt x="817837" y="699485"/>
                      <a:pt x="804491" y="699830"/>
                    </a:cubicBezTo>
                    <a:cubicBezTo>
                      <a:pt x="802373" y="700027"/>
                      <a:pt x="800304" y="700027"/>
                      <a:pt x="798384" y="699436"/>
                    </a:cubicBezTo>
                    <a:cubicBezTo>
                      <a:pt x="794591" y="698500"/>
                      <a:pt x="791735" y="695053"/>
                      <a:pt x="789420" y="691802"/>
                    </a:cubicBezTo>
                    <a:cubicBezTo>
                      <a:pt x="788829" y="690669"/>
                      <a:pt x="788090" y="689340"/>
                      <a:pt x="789026" y="688552"/>
                    </a:cubicBezTo>
                    <a:cubicBezTo>
                      <a:pt x="789420" y="687961"/>
                      <a:pt x="789962" y="687961"/>
                      <a:pt x="790553" y="687961"/>
                    </a:cubicBezTo>
                    <a:cubicBezTo>
                      <a:pt x="802570" y="686434"/>
                      <a:pt x="814587" y="686631"/>
                      <a:pt x="826554" y="686828"/>
                    </a:cubicBezTo>
                    <a:cubicBezTo>
                      <a:pt x="835124" y="686828"/>
                      <a:pt x="843496" y="687025"/>
                      <a:pt x="851918" y="687025"/>
                    </a:cubicBezTo>
                    <a:cubicBezTo>
                      <a:pt x="854183" y="687222"/>
                      <a:pt x="856498" y="687222"/>
                      <a:pt x="858566" y="686631"/>
                    </a:cubicBezTo>
                    <a:cubicBezTo>
                      <a:pt x="860487" y="686237"/>
                      <a:pt x="862211" y="685695"/>
                      <a:pt x="863885" y="684710"/>
                    </a:cubicBezTo>
                    <a:cubicBezTo>
                      <a:pt x="869992" y="681854"/>
                      <a:pt x="875311" y="677667"/>
                      <a:pt x="879497" y="672496"/>
                    </a:cubicBezTo>
                    <a:cubicBezTo>
                      <a:pt x="871864" y="674614"/>
                      <a:pt x="863885" y="675944"/>
                      <a:pt x="855858" y="674959"/>
                    </a:cubicBezTo>
                    <a:cubicBezTo>
                      <a:pt x="848027" y="673826"/>
                      <a:pt x="840246" y="670379"/>
                      <a:pt x="835272" y="664075"/>
                    </a:cubicBezTo>
                    <a:cubicBezTo>
                      <a:pt x="833942" y="662351"/>
                      <a:pt x="833006" y="660479"/>
                      <a:pt x="831824" y="658756"/>
                    </a:cubicBezTo>
                    <a:cubicBezTo>
                      <a:pt x="829903" y="662942"/>
                      <a:pt x="828032" y="667325"/>
                      <a:pt x="824387" y="670379"/>
                    </a:cubicBezTo>
                    <a:cubicBezTo>
                      <a:pt x="822122" y="672299"/>
                      <a:pt x="819265" y="673629"/>
                      <a:pt x="816557" y="674565"/>
                    </a:cubicBezTo>
                    <a:cubicBezTo>
                      <a:pt x="811435" y="676289"/>
                      <a:pt x="806264" y="677618"/>
                      <a:pt x="800944" y="678209"/>
                    </a:cubicBezTo>
                    <a:cubicBezTo>
                      <a:pt x="797152" y="674959"/>
                      <a:pt x="793902" y="671166"/>
                      <a:pt x="791242" y="666980"/>
                    </a:cubicBezTo>
                    <a:cubicBezTo>
                      <a:pt x="791045" y="666586"/>
                      <a:pt x="790652" y="666045"/>
                      <a:pt x="790110" y="665847"/>
                    </a:cubicBezTo>
                    <a:cubicBezTo>
                      <a:pt x="789716" y="665847"/>
                      <a:pt x="789322" y="665847"/>
                      <a:pt x="788977" y="666045"/>
                    </a:cubicBezTo>
                    <a:cubicBezTo>
                      <a:pt x="785332" y="667571"/>
                      <a:pt x="783067" y="671019"/>
                      <a:pt x="780604" y="674072"/>
                    </a:cubicBezTo>
                    <a:cubicBezTo>
                      <a:pt x="777945" y="677323"/>
                      <a:pt x="775089" y="680179"/>
                      <a:pt x="772035" y="682839"/>
                    </a:cubicBezTo>
                    <a:cubicBezTo>
                      <a:pt x="771297" y="683430"/>
                      <a:pt x="770706" y="683972"/>
                      <a:pt x="769917" y="684168"/>
                    </a:cubicBezTo>
                    <a:cubicBezTo>
                      <a:pt x="767800" y="684907"/>
                      <a:pt x="765534" y="683577"/>
                      <a:pt x="763269" y="683430"/>
                    </a:cubicBezTo>
                    <a:cubicBezTo>
                      <a:pt x="761003" y="683036"/>
                      <a:pt x="758886" y="683824"/>
                      <a:pt x="756768" y="684365"/>
                    </a:cubicBezTo>
                    <a:cubicBezTo>
                      <a:pt x="750661" y="686286"/>
                      <a:pt x="744209" y="688552"/>
                      <a:pt x="740959" y="693870"/>
                    </a:cubicBezTo>
                    <a:cubicBezTo>
                      <a:pt x="737905" y="698648"/>
                      <a:pt x="738496" y="704755"/>
                      <a:pt x="736773" y="710271"/>
                    </a:cubicBezTo>
                    <a:cubicBezTo>
                      <a:pt x="735640" y="713127"/>
                      <a:pt x="734113" y="715787"/>
                      <a:pt x="732586" y="718446"/>
                    </a:cubicBezTo>
                    <a:cubicBezTo>
                      <a:pt x="729139" y="724159"/>
                      <a:pt x="725741" y="729872"/>
                      <a:pt x="721357" y="734846"/>
                    </a:cubicBezTo>
                    <a:cubicBezTo>
                      <a:pt x="718698" y="737703"/>
                      <a:pt x="715842" y="740362"/>
                      <a:pt x="714118" y="744007"/>
                    </a:cubicBezTo>
                    <a:cubicBezTo>
                      <a:pt x="712591" y="747454"/>
                      <a:pt x="713527" y="752379"/>
                      <a:pt x="716580" y="754891"/>
                    </a:cubicBezTo>
                    <a:cubicBezTo>
                      <a:pt x="708405" y="765922"/>
                      <a:pt x="699835" y="776610"/>
                      <a:pt x="691020" y="787297"/>
                    </a:cubicBezTo>
                    <a:cubicBezTo>
                      <a:pt x="687769" y="791286"/>
                      <a:pt x="683583" y="795866"/>
                      <a:pt x="678264" y="795669"/>
                    </a:cubicBezTo>
                    <a:cubicBezTo>
                      <a:pt x="672551" y="795472"/>
                      <a:pt x="668562" y="789956"/>
                      <a:pt x="663194" y="787691"/>
                    </a:cubicBezTo>
                    <a:cubicBezTo>
                      <a:pt x="661470" y="793207"/>
                      <a:pt x="660731" y="799117"/>
                      <a:pt x="660534" y="805027"/>
                    </a:cubicBezTo>
                    <a:cubicBezTo>
                      <a:pt x="660534" y="807883"/>
                      <a:pt x="661125" y="811528"/>
                      <a:pt x="663588" y="812857"/>
                    </a:cubicBezTo>
                    <a:cubicBezTo>
                      <a:pt x="664917" y="813596"/>
                      <a:pt x="666444" y="813793"/>
                      <a:pt x="667035" y="815123"/>
                    </a:cubicBezTo>
                    <a:lnTo>
                      <a:pt x="667035" y="816452"/>
                    </a:lnTo>
                    <a:cubicBezTo>
                      <a:pt x="666444" y="821575"/>
                      <a:pt x="665902" y="826746"/>
                      <a:pt x="665312" y="832064"/>
                    </a:cubicBezTo>
                    <a:cubicBezTo>
                      <a:pt x="665115" y="833000"/>
                      <a:pt x="664917" y="834182"/>
                      <a:pt x="664179" y="834724"/>
                    </a:cubicBezTo>
                    <a:cubicBezTo>
                      <a:pt x="656545" y="825958"/>
                      <a:pt x="644380" y="821377"/>
                      <a:pt x="632905" y="823495"/>
                    </a:cubicBezTo>
                    <a:cubicBezTo>
                      <a:pt x="626404" y="824825"/>
                      <a:pt x="620544" y="827878"/>
                      <a:pt x="614437" y="830144"/>
                    </a:cubicBezTo>
                    <a:cubicBezTo>
                      <a:pt x="590797" y="839501"/>
                      <a:pt x="563562" y="838516"/>
                      <a:pt x="540858" y="827681"/>
                    </a:cubicBezTo>
                    <a:cubicBezTo>
                      <a:pt x="538395" y="826549"/>
                      <a:pt x="535884" y="825219"/>
                      <a:pt x="534751" y="822707"/>
                    </a:cubicBezTo>
                    <a:cubicBezTo>
                      <a:pt x="533815" y="820983"/>
                      <a:pt x="533815" y="819063"/>
                      <a:pt x="533815" y="817191"/>
                    </a:cubicBezTo>
                    <a:cubicBezTo>
                      <a:pt x="533815" y="814138"/>
                      <a:pt x="534603" y="812217"/>
                      <a:pt x="535342" y="810346"/>
                    </a:cubicBezTo>
                    <a:cubicBezTo>
                      <a:pt x="541055" y="806159"/>
                      <a:pt x="548098" y="803697"/>
                      <a:pt x="555337" y="803303"/>
                    </a:cubicBezTo>
                    <a:cubicBezTo>
                      <a:pt x="553417" y="789020"/>
                      <a:pt x="558982" y="773950"/>
                      <a:pt x="569817" y="764593"/>
                    </a:cubicBezTo>
                    <a:cubicBezTo>
                      <a:pt x="573806" y="761145"/>
                      <a:pt x="578386" y="758289"/>
                      <a:pt x="581637" y="754103"/>
                    </a:cubicBezTo>
                    <a:cubicBezTo>
                      <a:pt x="589073" y="744007"/>
                      <a:pt x="586020" y="730069"/>
                      <a:pt x="586955" y="717707"/>
                    </a:cubicBezTo>
                    <a:cubicBezTo>
                      <a:pt x="587153" y="714063"/>
                      <a:pt x="587891" y="710468"/>
                      <a:pt x="589812" y="707611"/>
                    </a:cubicBezTo>
                    <a:cubicBezTo>
                      <a:pt x="592078" y="704361"/>
                      <a:pt x="595919" y="702637"/>
                      <a:pt x="599514" y="700962"/>
                    </a:cubicBezTo>
                    <a:cubicBezTo>
                      <a:pt x="606951" y="697318"/>
                      <a:pt x="614585" y="694117"/>
                      <a:pt x="622169" y="691063"/>
                    </a:cubicBezTo>
                    <a:cubicBezTo>
                      <a:pt x="625420" y="689931"/>
                      <a:pt x="629212" y="688601"/>
                      <a:pt x="632068" y="690472"/>
                    </a:cubicBezTo>
                    <a:cubicBezTo>
                      <a:pt x="634531" y="691999"/>
                      <a:pt x="635516" y="695250"/>
                      <a:pt x="636845" y="697712"/>
                    </a:cubicBezTo>
                    <a:cubicBezTo>
                      <a:pt x="639899" y="702686"/>
                      <a:pt x="646006" y="705149"/>
                      <a:pt x="651719" y="705149"/>
                    </a:cubicBezTo>
                    <a:cubicBezTo>
                      <a:pt x="657629" y="705346"/>
                      <a:pt x="663145" y="703622"/>
                      <a:pt x="668660" y="701701"/>
                    </a:cubicBezTo>
                    <a:cubicBezTo>
                      <a:pt x="670581" y="701110"/>
                      <a:pt x="672650" y="700371"/>
                      <a:pt x="673782" y="698648"/>
                    </a:cubicBezTo>
                    <a:cubicBezTo>
                      <a:pt x="674915" y="696727"/>
                      <a:pt x="674521" y="694462"/>
                      <a:pt x="674176" y="692344"/>
                    </a:cubicBezTo>
                    <a:cubicBezTo>
                      <a:pt x="672847" y="685301"/>
                      <a:pt x="671320" y="678258"/>
                      <a:pt x="669990" y="671019"/>
                    </a:cubicBezTo>
                    <a:cubicBezTo>
                      <a:pt x="668660" y="664518"/>
                      <a:pt x="667331" y="657869"/>
                      <a:pt x="664277" y="652156"/>
                    </a:cubicBezTo>
                    <a:cubicBezTo>
                      <a:pt x="660091" y="644129"/>
                      <a:pt x="653048" y="638416"/>
                      <a:pt x="646547" y="632506"/>
                    </a:cubicBezTo>
                    <a:cubicBezTo>
                      <a:pt x="636648" y="623542"/>
                      <a:pt x="627291" y="614037"/>
                      <a:pt x="618524" y="603941"/>
                    </a:cubicBezTo>
                    <a:cubicBezTo>
                      <a:pt x="615274" y="600296"/>
                      <a:pt x="612220" y="596701"/>
                      <a:pt x="610546" y="592121"/>
                    </a:cubicBezTo>
                    <a:cubicBezTo>
                      <a:pt x="608625" y="586211"/>
                      <a:pt x="609216" y="579907"/>
                      <a:pt x="608625" y="573653"/>
                    </a:cubicBezTo>
                    <a:cubicBezTo>
                      <a:pt x="607886" y="563753"/>
                      <a:pt x="605769" y="550604"/>
                      <a:pt x="597790" y="544891"/>
                    </a:cubicBezTo>
                    <a:cubicBezTo>
                      <a:pt x="592274" y="540705"/>
                      <a:pt x="586759" y="536715"/>
                      <a:pt x="581193" y="532677"/>
                    </a:cubicBezTo>
                    <a:cubicBezTo>
                      <a:pt x="570309" y="524846"/>
                      <a:pt x="559277" y="516868"/>
                      <a:pt x="551841" y="505590"/>
                    </a:cubicBezTo>
                    <a:cubicBezTo>
                      <a:pt x="551250" y="504654"/>
                      <a:pt x="550511" y="503669"/>
                      <a:pt x="549575" y="503127"/>
                    </a:cubicBezTo>
                    <a:cubicBezTo>
                      <a:pt x="548443" y="502389"/>
                      <a:pt x="546916" y="502389"/>
                      <a:pt x="545389" y="502536"/>
                    </a:cubicBezTo>
                    <a:cubicBezTo>
                      <a:pt x="530910" y="503127"/>
                      <a:pt x="516233" y="501945"/>
                      <a:pt x="501951" y="499286"/>
                    </a:cubicBezTo>
                    <a:cubicBezTo>
                      <a:pt x="500424" y="499089"/>
                      <a:pt x="498700" y="498695"/>
                      <a:pt x="497371" y="497759"/>
                    </a:cubicBezTo>
                    <a:cubicBezTo>
                      <a:pt x="495253" y="496626"/>
                      <a:pt x="494120" y="494509"/>
                      <a:pt x="492790" y="492785"/>
                    </a:cubicBezTo>
                    <a:cubicBezTo>
                      <a:pt x="489540" y="488008"/>
                      <a:pt x="485157" y="483624"/>
                      <a:pt x="479641" y="482098"/>
                    </a:cubicBezTo>
                    <a:cubicBezTo>
                      <a:pt x="477178" y="481359"/>
                      <a:pt x="474519" y="481359"/>
                      <a:pt x="472007" y="480768"/>
                    </a:cubicBezTo>
                    <a:cubicBezTo>
                      <a:pt x="460975" y="479044"/>
                      <a:pt x="450879" y="471805"/>
                      <a:pt x="445511" y="461905"/>
                    </a:cubicBezTo>
                    <a:cubicBezTo>
                      <a:pt x="443590" y="458261"/>
                      <a:pt x="441522" y="453878"/>
                      <a:pt x="437533" y="453533"/>
                    </a:cubicBezTo>
                    <a:cubicBezTo>
                      <a:pt x="440192" y="456784"/>
                      <a:pt x="438271" y="461905"/>
                      <a:pt x="434873" y="464023"/>
                    </a:cubicBezTo>
                    <a:cubicBezTo>
                      <a:pt x="431278" y="466141"/>
                      <a:pt x="426895" y="466141"/>
                      <a:pt x="422856" y="465944"/>
                    </a:cubicBezTo>
                    <a:cubicBezTo>
                      <a:pt x="416749" y="465747"/>
                      <a:pt x="410642" y="465353"/>
                      <a:pt x="404585" y="465205"/>
                    </a:cubicBezTo>
                    <a:cubicBezTo>
                      <a:pt x="402467" y="465205"/>
                      <a:pt x="400201" y="465008"/>
                      <a:pt x="398084" y="465599"/>
                    </a:cubicBezTo>
                    <a:cubicBezTo>
                      <a:pt x="396754" y="465993"/>
                      <a:pt x="395227" y="466535"/>
                      <a:pt x="393898" y="466929"/>
                    </a:cubicBezTo>
                    <a:cubicBezTo>
                      <a:pt x="392174" y="467323"/>
                      <a:pt x="390253" y="467126"/>
                      <a:pt x="388579" y="467126"/>
                    </a:cubicBezTo>
                    <a:cubicBezTo>
                      <a:pt x="382078" y="466929"/>
                      <a:pt x="373902" y="469244"/>
                      <a:pt x="367451" y="468850"/>
                    </a:cubicBezTo>
                    <a:cubicBezTo>
                      <a:pt x="367451" y="485791"/>
                      <a:pt x="367451" y="502782"/>
                      <a:pt x="367253" y="519527"/>
                    </a:cubicBezTo>
                    <a:lnTo>
                      <a:pt x="367253" y="519922"/>
                    </a:lnTo>
                    <a:cubicBezTo>
                      <a:pt x="335635" y="528294"/>
                      <a:pt x="303968" y="537060"/>
                      <a:pt x="272547" y="546812"/>
                    </a:cubicBezTo>
                    <a:cubicBezTo>
                      <a:pt x="268361" y="548141"/>
                      <a:pt x="263780" y="549668"/>
                      <a:pt x="261318" y="553313"/>
                    </a:cubicBezTo>
                    <a:cubicBezTo>
                      <a:pt x="259988" y="555578"/>
                      <a:pt x="259397" y="558287"/>
                      <a:pt x="257871" y="560355"/>
                    </a:cubicBezTo>
                    <a:cubicBezTo>
                      <a:pt x="255753" y="563015"/>
                      <a:pt x="252157" y="564147"/>
                      <a:pt x="248907" y="565133"/>
                    </a:cubicBezTo>
                    <a:cubicBezTo>
                      <a:pt x="235364" y="568925"/>
                      <a:pt x="221869" y="572372"/>
                      <a:pt x="208128" y="575425"/>
                    </a:cubicBezTo>
                    <a:cubicBezTo>
                      <a:pt x="205272" y="576016"/>
                      <a:pt x="202218" y="576558"/>
                      <a:pt x="199559" y="575623"/>
                    </a:cubicBezTo>
                    <a:cubicBezTo>
                      <a:pt x="197441" y="574884"/>
                      <a:pt x="195767" y="573160"/>
                      <a:pt x="194240" y="571633"/>
                    </a:cubicBezTo>
                    <a:lnTo>
                      <a:pt x="161834" y="539227"/>
                    </a:lnTo>
                    <a:cubicBezTo>
                      <a:pt x="160110" y="537503"/>
                      <a:pt x="158583" y="535977"/>
                      <a:pt x="156515" y="534844"/>
                    </a:cubicBezTo>
                    <a:cubicBezTo>
                      <a:pt x="153462" y="533317"/>
                      <a:pt x="149866" y="533317"/>
                      <a:pt x="146419" y="532923"/>
                    </a:cubicBezTo>
                    <a:cubicBezTo>
                      <a:pt x="128147" y="530658"/>
                      <a:pt x="110565" y="517656"/>
                      <a:pt x="92491" y="521891"/>
                    </a:cubicBezTo>
                    <a:cubicBezTo>
                      <a:pt x="85251" y="523615"/>
                      <a:pt x="78750" y="527801"/>
                      <a:pt x="72101" y="531396"/>
                    </a:cubicBezTo>
                    <a:cubicBezTo>
                      <a:pt x="64468" y="535189"/>
                      <a:pt x="56292" y="538045"/>
                      <a:pt x="47871" y="539375"/>
                    </a:cubicBezTo>
                    <a:cubicBezTo>
                      <a:pt x="47871" y="538439"/>
                      <a:pt x="47871" y="537651"/>
                      <a:pt x="47673" y="536715"/>
                    </a:cubicBezTo>
                    <a:cubicBezTo>
                      <a:pt x="46886" y="532332"/>
                      <a:pt x="45408" y="527949"/>
                      <a:pt x="42700" y="524305"/>
                    </a:cubicBezTo>
                    <a:cubicBezTo>
                      <a:pt x="37922" y="517656"/>
                      <a:pt x="29944" y="513814"/>
                      <a:pt x="25905" y="506772"/>
                    </a:cubicBezTo>
                    <a:cubicBezTo>
                      <a:pt x="24379" y="504112"/>
                      <a:pt x="23640" y="501256"/>
                      <a:pt x="21916" y="498793"/>
                    </a:cubicBezTo>
                    <a:cubicBezTo>
                      <a:pt x="16942" y="491751"/>
                      <a:pt x="6107" y="489830"/>
                      <a:pt x="0" y="484117"/>
                    </a:cubicBezTo>
                    <a:cubicBezTo>
                      <a:pt x="394" y="483378"/>
                      <a:pt x="739" y="482393"/>
                      <a:pt x="936" y="481655"/>
                    </a:cubicBezTo>
                    <a:cubicBezTo>
                      <a:pt x="7978" y="457473"/>
                      <a:pt x="15218" y="433439"/>
                      <a:pt x="22458" y="409406"/>
                    </a:cubicBezTo>
                    <a:cubicBezTo>
                      <a:pt x="27432" y="410932"/>
                      <a:pt x="32357" y="411868"/>
                      <a:pt x="37331" y="412656"/>
                    </a:cubicBezTo>
                    <a:cubicBezTo>
                      <a:pt x="39400" y="412853"/>
                      <a:pt x="41714" y="412853"/>
                      <a:pt x="43044" y="411326"/>
                    </a:cubicBezTo>
                    <a:cubicBezTo>
                      <a:pt x="44571" y="409603"/>
                      <a:pt x="43783" y="406943"/>
                      <a:pt x="43044" y="404678"/>
                    </a:cubicBezTo>
                    <a:cubicBezTo>
                      <a:pt x="39597" y="394384"/>
                      <a:pt x="37134" y="383500"/>
                      <a:pt x="36001" y="372469"/>
                    </a:cubicBezTo>
                    <a:cubicBezTo>
                      <a:pt x="35263" y="365623"/>
                      <a:pt x="35263" y="357595"/>
                      <a:pt x="40385" y="352670"/>
                    </a:cubicBezTo>
                    <a:cubicBezTo>
                      <a:pt x="44177" y="348878"/>
                      <a:pt x="51269" y="346563"/>
                      <a:pt x="51072" y="341047"/>
                    </a:cubicBezTo>
                    <a:cubicBezTo>
                      <a:pt x="58508" y="328095"/>
                      <a:pt x="74909" y="324647"/>
                      <a:pt x="82296" y="311891"/>
                    </a:cubicBezTo>
                    <a:cubicBezTo>
                      <a:pt x="84217" y="308641"/>
                      <a:pt x="85349" y="305046"/>
                      <a:pt x="86679" y="301598"/>
                    </a:cubicBezTo>
                    <a:cubicBezTo>
                      <a:pt x="93525" y="282342"/>
                      <a:pt x="107266" y="265794"/>
                      <a:pt x="124798" y="255649"/>
                    </a:cubicBezTo>
                    <a:cubicBezTo>
                      <a:pt x="127064" y="254319"/>
                      <a:pt x="129379" y="252989"/>
                      <a:pt x="130708" y="250872"/>
                    </a:cubicBezTo>
                    <a:cubicBezTo>
                      <a:pt x="131496" y="249936"/>
                      <a:pt x="131841" y="248606"/>
                      <a:pt x="132038" y="247227"/>
                    </a:cubicBezTo>
                    <a:cubicBezTo>
                      <a:pt x="136027" y="230630"/>
                      <a:pt x="126325" y="212752"/>
                      <a:pt x="130708" y="196155"/>
                    </a:cubicBezTo>
                    <a:cubicBezTo>
                      <a:pt x="131299" y="194037"/>
                      <a:pt x="132038" y="191575"/>
                      <a:pt x="130905" y="189507"/>
                    </a:cubicBezTo>
                    <a:cubicBezTo>
                      <a:pt x="130314" y="188768"/>
                      <a:pt x="129575" y="188177"/>
                      <a:pt x="128640" y="187389"/>
                    </a:cubicBezTo>
                    <a:cubicBezTo>
                      <a:pt x="96037" y="164882"/>
                      <a:pt x="79834" y="121050"/>
                      <a:pt x="89585" y="82783"/>
                    </a:cubicBezTo>
                    <a:cubicBezTo>
                      <a:pt x="93771" y="82389"/>
                      <a:pt x="98154" y="82586"/>
                      <a:pt x="102341" y="83177"/>
                    </a:cubicBezTo>
                    <a:cubicBezTo>
                      <a:pt x="103867" y="83374"/>
                      <a:pt x="105394" y="83571"/>
                      <a:pt x="106527" y="84507"/>
                    </a:cubicBezTo>
                    <a:cubicBezTo>
                      <a:pt x="108447" y="86033"/>
                      <a:pt x="108989" y="88496"/>
                      <a:pt x="110713" y="90220"/>
                    </a:cubicBezTo>
                    <a:cubicBezTo>
                      <a:pt x="111649" y="90958"/>
                      <a:pt x="112831" y="91549"/>
                      <a:pt x="114160" y="91943"/>
                    </a:cubicBezTo>
                    <a:cubicBezTo>
                      <a:pt x="118741" y="93864"/>
                      <a:pt x="123518" y="95538"/>
                      <a:pt x="128049" y="97262"/>
                    </a:cubicBezTo>
                    <a:cubicBezTo>
                      <a:pt x="128788" y="97656"/>
                      <a:pt x="129575" y="97853"/>
                      <a:pt x="130314" y="97853"/>
                    </a:cubicBezTo>
                    <a:cubicBezTo>
                      <a:pt x="131447" y="97853"/>
                      <a:pt x="132432" y="97262"/>
                      <a:pt x="133565" y="96524"/>
                    </a:cubicBezTo>
                    <a:cubicBezTo>
                      <a:pt x="141395" y="91746"/>
                      <a:pt x="150162" y="87560"/>
                      <a:pt x="159273" y="87363"/>
                    </a:cubicBezTo>
                    <a:cubicBezTo>
                      <a:pt x="167645" y="87166"/>
                      <a:pt x="176412" y="90220"/>
                      <a:pt x="184439" y="87560"/>
                    </a:cubicBezTo>
                    <a:lnTo>
                      <a:pt x="185769" y="88693"/>
                    </a:lnTo>
                    <a:cubicBezTo>
                      <a:pt x="199658" y="86969"/>
                      <a:pt x="213595" y="85442"/>
                      <a:pt x="227336" y="83719"/>
                    </a:cubicBezTo>
                    <a:cubicBezTo>
                      <a:pt x="232458" y="83128"/>
                      <a:pt x="238023" y="82586"/>
                      <a:pt x="242209" y="79532"/>
                    </a:cubicBezTo>
                    <a:cubicBezTo>
                      <a:pt x="245460" y="77267"/>
                      <a:pt x="247725" y="73820"/>
                      <a:pt x="250779" y="71160"/>
                    </a:cubicBezTo>
                    <a:cubicBezTo>
                      <a:pt x="257280" y="65644"/>
                      <a:pt x="267376" y="64659"/>
                      <a:pt x="274812" y="68895"/>
                    </a:cubicBezTo>
                    <a:cubicBezTo>
                      <a:pt x="276930" y="70224"/>
                      <a:pt x="278998" y="71948"/>
                      <a:pt x="281658" y="72145"/>
                    </a:cubicBezTo>
                    <a:cubicBezTo>
                      <a:pt x="283382" y="72539"/>
                      <a:pt x="285105" y="71948"/>
                      <a:pt x="286780" y="71554"/>
                    </a:cubicBezTo>
                    <a:cubicBezTo>
                      <a:pt x="295546" y="69830"/>
                      <a:pt x="304904" y="71751"/>
                      <a:pt x="311946" y="77070"/>
                    </a:cubicBezTo>
                    <a:cubicBezTo>
                      <a:pt x="313670" y="78203"/>
                      <a:pt x="315197" y="79532"/>
                      <a:pt x="317118" y="80517"/>
                    </a:cubicBezTo>
                    <a:cubicBezTo>
                      <a:pt x="319974" y="81847"/>
                      <a:pt x="323422" y="81650"/>
                      <a:pt x="326623" y="81650"/>
                    </a:cubicBezTo>
                    <a:cubicBezTo>
                      <a:pt x="336128" y="81847"/>
                      <a:pt x="346421" y="83374"/>
                      <a:pt x="355187" y="86969"/>
                    </a:cubicBezTo>
                    <a:cubicBezTo>
                      <a:pt x="359965" y="88890"/>
                      <a:pt x="363018" y="93273"/>
                      <a:pt x="366613" y="96868"/>
                    </a:cubicBezTo>
                    <a:cubicBezTo>
                      <a:pt x="370258" y="100513"/>
                      <a:pt x="375577" y="103369"/>
                      <a:pt x="380157" y="101054"/>
                    </a:cubicBezTo>
                    <a:cubicBezTo>
                      <a:pt x="382275" y="100119"/>
                      <a:pt x="383949" y="98001"/>
                      <a:pt x="386264" y="96868"/>
                    </a:cubicBezTo>
                    <a:cubicBezTo>
                      <a:pt x="387791" y="96277"/>
                      <a:pt x="389514" y="96129"/>
                      <a:pt x="391238" y="95933"/>
                    </a:cubicBezTo>
                    <a:cubicBezTo>
                      <a:pt x="397148" y="95342"/>
                      <a:pt x="403600" y="94997"/>
                      <a:pt x="408968" y="98050"/>
                    </a:cubicBezTo>
                    <a:cubicBezTo>
                      <a:pt x="411627" y="99577"/>
                      <a:pt x="413942" y="101645"/>
                      <a:pt x="416405" y="103369"/>
                    </a:cubicBezTo>
                    <a:cubicBezTo>
                      <a:pt x="419064" y="104896"/>
                      <a:pt x="422512" y="105832"/>
                      <a:pt x="425171" y="104305"/>
                    </a:cubicBezTo>
                    <a:cubicBezTo>
                      <a:pt x="426304" y="103566"/>
                      <a:pt x="427239" y="102581"/>
                      <a:pt x="428422" y="101843"/>
                    </a:cubicBezTo>
                    <a:cubicBezTo>
                      <a:pt x="430687" y="100119"/>
                      <a:pt x="433543" y="100119"/>
                      <a:pt x="436400" y="99922"/>
                    </a:cubicBezTo>
                    <a:cubicBezTo>
                      <a:pt x="444034" y="99922"/>
                      <a:pt x="451667" y="99725"/>
                      <a:pt x="459251" y="99725"/>
                    </a:cubicBezTo>
                    <a:cubicBezTo>
                      <a:pt x="457922" y="102384"/>
                      <a:pt x="459055" y="106029"/>
                      <a:pt x="461369" y="108097"/>
                    </a:cubicBezTo>
                    <a:cubicBezTo>
                      <a:pt x="463832" y="110018"/>
                      <a:pt x="467082" y="110757"/>
                      <a:pt x="470333" y="110757"/>
                    </a:cubicBezTo>
                    <a:cubicBezTo>
                      <a:pt x="472992" y="110757"/>
                      <a:pt x="475849" y="110166"/>
                      <a:pt x="477967" y="108491"/>
                    </a:cubicBezTo>
                    <a:cubicBezTo>
                      <a:pt x="480232" y="106768"/>
                      <a:pt x="481414" y="103911"/>
                      <a:pt x="483088" y="101448"/>
                    </a:cubicBezTo>
                    <a:cubicBezTo>
                      <a:pt x="486683" y="96129"/>
                      <a:pt x="493184" y="93076"/>
                      <a:pt x="499489" y="92091"/>
                    </a:cubicBezTo>
                    <a:cubicBezTo>
                      <a:pt x="505990" y="90958"/>
                      <a:pt x="512638" y="91697"/>
                      <a:pt x="518942" y="92682"/>
                    </a:cubicBezTo>
                    <a:cubicBezTo>
                      <a:pt x="521798" y="93273"/>
                      <a:pt x="524655" y="93815"/>
                      <a:pt x="526773" y="95342"/>
                    </a:cubicBezTo>
                    <a:cubicBezTo>
                      <a:pt x="533077" y="100316"/>
                      <a:pt x="531156" y="111939"/>
                      <a:pt x="538199" y="115534"/>
                    </a:cubicBezTo>
                    <a:cubicBezTo>
                      <a:pt x="543518" y="118193"/>
                      <a:pt x="549821" y="114204"/>
                      <a:pt x="553811" y="110018"/>
                    </a:cubicBezTo>
                    <a:cubicBezTo>
                      <a:pt x="557997" y="105832"/>
                      <a:pt x="559130" y="100119"/>
                      <a:pt x="564104" y="96868"/>
                    </a:cubicBezTo>
                    <a:cubicBezTo>
                      <a:pt x="571541" y="92091"/>
                      <a:pt x="582178" y="93273"/>
                      <a:pt x="588482" y="99528"/>
                    </a:cubicBezTo>
                    <a:cubicBezTo>
                      <a:pt x="590945" y="101990"/>
                      <a:pt x="593654" y="105438"/>
                      <a:pt x="596855" y="104502"/>
                    </a:cubicBezTo>
                    <a:cubicBezTo>
                      <a:pt x="598184" y="104108"/>
                      <a:pt x="599120" y="103172"/>
                      <a:pt x="600499" y="102384"/>
                    </a:cubicBezTo>
                    <a:cubicBezTo>
                      <a:pt x="603356" y="100858"/>
                      <a:pt x="607000" y="101793"/>
                      <a:pt x="610398" y="101645"/>
                    </a:cubicBezTo>
                    <a:cubicBezTo>
                      <a:pt x="616702" y="101252"/>
                      <a:pt x="623351" y="96671"/>
                      <a:pt x="628867" y="99922"/>
                    </a:cubicBezTo>
                    <a:cubicBezTo>
                      <a:pt x="633644" y="102581"/>
                      <a:pt x="634383" y="109821"/>
                      <a:pt x="639554" y="111939"/>
                    </a:cubicBezTo>
                    <a:cubicBezTo>
                      <a:pt x="641278" y="112727"/>
                      <a:pt x="643199" y="112727"/>
                      <a:pt x="645070" y="112530"/>
                    </a:cubicBezTo>
                    <a:cubicBezTo>
                      <a:pt x="649847" y="112530"/>
                      <a:pt x="654772" y="112333"/>
                      <a:pt x="659549" y="112136"/>
                    </a:cubicBezTo>
                    <a:cubicBezTo>
                      <a:pt x="660485" y="100907"/>
                      <a:pt x="658958" y="89432"/>
                      <a:pt x="659746" y="78203"/>
                    </a:cubicBezTo>
                    <a:cubicBezTo>
                      <a:pt x="660682" y="66974"/>
                      <a:pt x="664130" y="55154"/>
                      <a:pt x="672896" y="47914"/>
                    </a:cubicBezTo>
                    <a:cubicBezTo>
                      <a:pt x="678806" y="42792"/>
                      <a:pt x="686784" y="40675"/>
                      <a:pt x="694418" y="38754"/>
                    </a:cubicBezTo>
                    <a:cubicBezTo>
                      <a:pt x="710818" y="34962"/>
                      <a:pt x="727563" y="33041"/>
                      <a:pt x="744357" y="32647"/>
                    </a:cubicBezTo>
                    <a:cubicBezTo>
                      <a:pt x="753714" y="32253"/>
                      <a:pt x="763220" y="32450"/>
                      <a:pt x="772577" y="33041"/>
                    </a:cubicBezTo>
                    <a:cubicBezTo>
                      <a:pt x="775433" y="26540"/>
                      <a:pt x="769326" y="19104"/>
                      <a:pt x="771247" y="12258"/>
                    </a:cubicBezTo>
                    <a:cubicBezTo>
                      <a:pt x="771986" y="10140"/>
                      <a:pt x="773512" y="8269"/>
                      <a:pt x="775236" y="6545"/>
                    </a:cubicBezTo>
                    <a:cubicBezTo>
                      <a:pt x="778487" y="3491"/>
                      <a:pt x="782279" y="1423"/>
                      <a:pt x="786662" y="438"/>
                    </a:cubicBezTo>
                    <a:cubicBezTo>
                      <a:pt x="791045" y="-498"/>
                      <a:pt x="795429" y="241"/>
                      <a:pt x="799812" y="1029"/>
                    </a:cubicBezTo>
                    <a:cubicBezTo>
                      <a:pt x="803259" y="1768"/>
                      <a:pt x="806460" y="2555"/>
                      <a:pt x="809514" y="4082"/>
                    </a:cubicBezTo>
                    <a:cubicBezTo>
                      <a:pt x="817148" y="7530"/>
                      <a:pt x="823796" y="14572"/>
                      <a:pt x="832169" y="14966"/>
                    </a:cubicBezTo>
                    <a:cubicBezTo>
                      <a:pt x="839015" y="13637"/>
                      <a:pt x="845909" y="13440"/>
                      <a:pt x="852755" y="14228"/>
                    </a:cubicBezTo>
                    <a:cubicBezTo>
                      <a:pt x="858271" y="14966"/>
                      <a:pt x="863639" y="16148"/>
                      <a:pt x="869155" y="16148"/>
                    </a:cubicBezTo>
                    <a:cubicBezTo>
                      <a:pt x="874671" y="16148"/>
                      <a:pt x="880581" y="14819"/>
                      <a:pt x="884422" y="10829"/>
                    </a:cubicBezTo>
                    <a:cubicBezTo>
                      <a:pt x="886540" y="8712"/>
                      <a:pt x="888067" y="5855"/>
                      <a:pt x="890727" y="4920"/>
                    </a:cubicBezTo>
                    <a:cubicBezTo>
                      <a:pt x="892450" y="4329"/>
                      <a:pt x="894519" y="4526"/>
                      <a:pt x="896439" y="4920"/>
                    </a:cubicBezTo>
                    <a:cubicBezTo>
                      <a:pt x="903876" y="5855"/>
                      <a:pt x="911658" y="5658"/>
                      <a:pt x="919094" y="4329"/>
                    </a:cubicBezTo>
                    <a:cubicBezTo>
                      <a:pt x="921754" y="3935"/>
                      <a:pt x="924807" y="3393"/>
                      <a:pt x="926728" y="5264"/>
                    </a:cubicBezTo>
                    <a:cubicBezTo>
                      <a:pt x="927664" y="6200"/>
                      <a:pt x="928255" y="7382"/>
                      <a:pt x="928451" y="8712"/>
                    </a:cubicBezTo>
                    <a:cubicBezTo>
                      <a:pt x="929042" y="11174"/>
                      <a:pt x="929042" y="13686"/>
                      <a:pt x="929387" y="16148"/>
                    </a:cubicBezTo>
                    <a:cubicBezTo>
                      <a:pt x="930323" y="20926"/>
                      <a:pt x="932638" y="25309"/>
                      <a:pt x="934903" y="29495"/>
                    </a:cubicBezTo>
                    <a:cubicBezTo>
                      <a:pt x="941010" y="40724"/>
                      <a:pt x="947856" y="53135"/>
                      <a:pt x="955489" y="63231"/>
                    </a:cubicBezTo>
                    <a:cubicBezTo>
                      <a:pt x="954160" y="71062"/>
                      <a:pt x="948841" y="77907"/>
                      <a:pt x="948053" y="85886"/>
                    </a:cubicBezTo>
                    <a:cubicBezTo>
                      <a:pt x="947659" y="90072"/>
                      <a:pt x="948447" y="94258"/>
                      <a:pt x="949383" y="98444"/>
                    </a:cubicBezTo>
                    <a:cubicBezTo>
                      <a:pt x="950712" y="103763"/>
                      <a:pt x="952830" y="109476"/>
                      <a:pt x="957558" y="112333"/>
                    </a:cubicBezTo>
                    <a:cubicBezTo>
                      <a:pt x="961153" y="114401"/>
                      <a:pt x="965536" y="114401"/>
                      <a:pt x="969772" y="115780"/>
                    </a:cubicBezTo>
                    <a:lnTo>
                      <a:pt x="969772" y="104896"/>
                    </a:lnTo>
                    <a:cubicBezTo>
                      <a:pt x="973564" y="107753"/>
                      <a:pt x="978932" y="107358"/>
                      <a:pt x="983512" y="108540"/>
                    </a:cubicBezTo>
                    <a:cubicBezTo>
                      <a:pt x="988684" y="109673"/>
                      <a:pt x="993608" y="112727"/>
                      <a:pt x="998780" y="112333"/>
                    </a:cubicBezTo>
                    <a:cubicBezTo>
                      <a:pt x="1004296" y="112136"/>
                      <a:pt x="1008876" y="108344"/>
                      <a:pt x="1013456" y="105290"/>
                    </a:cubicBezTo>
                    <a:cubicBezTo>
                      <a:pt x="1014392" y="104699"/>
                      <a:pt x="1015574" y="103960"/>
                      <a:pt x="1016904" y="104157"/>
                    </a:cubicBezTo>
                    <a:cubicBezTo>
                      <a:pt x="1017839" y="104354"/>
                      <a:pt x="1018824" y="104896"/>
                      <a:pt x="1019563" y="105684"/>
                    </a:cubicBezTo>
                    <a:cubicBezTo>
                      <a:pt x="1022616" y="108344"/>
                      <a:pt x="1025867" y="111003"/>
                      <a:pt x="1028921" y="113712"/>
                    </a:cubicBezTo>
                    <a:cubicBezTo>
                      <a:pt x="1030841" y="115435"/>
                      <a:pt x="1032565" y="116962"/>
                      <a:pt x="1033895" y="118883"/>
                    </a:cubicBezTo>
                    <a:cubicBezTo>
                      <a:pt x="1038278" y="124596"/>
                      <a:pt x="1037687" y="132624"/>
                      <a:pt x="1037145" y="139666"/>
                    </a:cubicBezTo>
                    <a:cubicBezTo>
                      <a:pt x="1045518" y="139666"/>
                      <a:pt x="1053890" y="141390"/>
                      <a:pt x="1061918" y="143852"/>
                    </a:cubicBezTo>
                    <a:lnTo>
                      <a:pt x="1061918" y="181774"/>
                    </a:lnTo>
                    <a:cubicBezTo>
                      <a:pt x="1061918" y="185222"/>
                      <a:pt x="1061918" y="188817"/>
                      <a:pt x="1063641" y="191870"/>
                    </a:cubicBezTo>
                    <a:cubicBezTo>
                      <a:pt x="1066498" y="196648"/>
                      <a:pt x="1072802" y="198175"/>
                      <a:pt x="1077185" y="201573"/>
                    </a:cubicBezTo>
                    <a:cubicBezTo>
                      <a:pt x="1082701" y="205956"/>
                      <a:pt x="1085163" y="212999"/>
                      <a:pt x="1089202" y="218712"/>
                    </a:cubicBezTo>
                    <a:cubicBezTo>
                      <a:pt x="1093585" y="224818"/>
                      <a:pt x="1099889" y="230137"/>
                      <a:pt x="1105996" y="234521"/>
                    </a:cubicBezTo>
                    <a:cubicBezTo>
                      <a:pt x="1112103" y="232403"/>
                      <a:pt x="1113433" y="224031"/>
                      <a:pt x="1118949" y="220435"/>
                    </a:cubicBezTo>
                    <a:cubicBezTo>
                      <a:pt x="1122938" y="217973"/>
                      <a:pt x="1128109" y="218712"/>
                      <a:pt x="1132492" y="220435"/>
                    </a:cubicBezTo>
                    <a:cubicBezTo>
                      <a:pt x="1136679" y="222356"/>
                      <a:pt x="1140471" y="225409"/>
                      <a:pt x="1144706" y="227281"/>
                    </a:cubicBezTo>
                    <a:cubicBezTo>
                      <a:pt x="1148892" y="229399"/>
                      <a:pt x="1154063" y="230531"/>
                      <a:pt x="1158250" y="228414"/>
                    </a:cubicBezTo>
                    <a:cubicBezTo>
                      <a:pt x="1159777" y="227823"/>
                      <a:pt x="1160909" y="226690"/>
                      <a:pt x="1162436" y="226296"/>
                    </a:cubicBezTo>
                    <a:cubicBezTo>
                      <a:pt x="1163963" y="225705"/>
                      <a:pt x="1165883" y="226099"/>
                      <a:pt x="1166622" y="227429"/>
                    </a:cubicBezTo>
                    <a:cubicBezTo>
                      <a:pt x="1167016" y="228020"/>
                      <a:pt x="1167213" y="228758"/>
                      <a:pt x="1167755" y="229350"/>
                    </a:cubicBezTo>
                    <a:cubicBezTo>
                      <a:pt x="1168149" y="229546"/>
                      <a:pt x="1168691" y="229546"/>
                      <a:pt x="1169282" y="229546"/>
                    </a:cubicBezTo>
                    <a:cubicBezTo>
                      <a:pt x="1191197" y="229152"/>
                      <a:pt x="1208730" y="208024"/>
                      <a:pt x="1230646" y="207236"/>
                    </a:cubicBezTo>
                    <a:cubicBezTo>
                      <a:pt x="1233109" y="207039"/>
                      <a:pt x="1235817" y="207236"/>
                      <a:pt x="1237886" y="208566"/>
                    </a:cubicBezTo>
                    <a:cubicBezTo>
                      <a:pt x="1240004" y="209699"/>
                      <a:pt x="1241481" y="211817"/>
                      <a:pt x="1242860" y="213688"/>
                    </a:cubicBezTo>
                    <a:cubicBezTo>
                      <a:pt x="1250297" y="225705"/>
                      <a:pt x="1253547" y="240923"/>
                      <a:pt x="1264579" y="250083"/>
                    </a:cubicBezTo>
                    <a:cubicBezTo>
                      <a:pt x="1266845" y="252004"/>
                      <a:pt x="1269554" y="253728"/>
                      <a:pt x="1271622" y="255993"/>
                    </a:cubicBezTo>
                    <a:cubicBezTo>
                      <a:pt x="1273740" y="258111"/>
                      <a:pt x="1275266" y="260968"/>
                      <a:pt x="1276596" y="263627"/>
                    </a:cubicBezTo>
                    <a:cubicBezTo>
                      <a:pt x="1278862" y="268010"/>
                      <a:pt x="1282309" y="272394"/>
                      <a:pt x="1284575" y="276777"/>
                    </a:cubicBezTo>
                    <a:cubicBezTo>
                      <a:pt x="1284771" y="272394"/>
                      <a:pt x="1284969" y="268010"/>
                      <a:pt x="1285166" y="263627"/>
                    </a:cubicBezTo>
                    <a:cubicBezTo>
                      <a:pt x="1289943" y="268601"/>
                      <a:pt x="1294671" y="273723"/>
                      <a:pt x="1299448" y="278895"/>
                    </a:cubicBezTo>
                    <a:cubicBezTo>
                      <a:pt x="1300778" y="280224"/>
                      <a:pt x="1302304" y="281751"/>
                      <a:pt x="1304225" y="282539"/>
                    </a:cubicBezTo>
                    <a:cubicBezTo>
                      <a:pt x="1308017" y="283868"/>
                      <a:pt x="1312056" y="281209"/>
                      <a:pt x="1315454" y="279288"/>
                    </a:cubicBezTo>
                    <a:cubicBezTo>
                      <a:pt x="1330721" y="270522"/>
                      <a:pt x="1349190" y="269192"/>
                      <a:pt x="1366329" y="272640"/>
                    </a:cubicBezTo>
                    <a:cubicBezTo>
                      <a:pt x="1383468" y="276087"/>
                      <a:pt x="1399474" y="283672"/>
                      <a:pt x="1414938" y="292093"/>
                    </a:cubicBezTo>
                    <a:cubicBezTo>
                      <a:pt x="1420454" y="294950"/>
                      <a:pt x="1426364" y="298200"/>
                      <a:pt x="1432668" y="297412"/>
                    </a:cubicBezTo>
                    <a:cubicBezTo>
                      <a:pt x="1440843" y="296476"/>
                      <a:pt x="1447147" y="289040"/>
                      <a:pt x="1455520" y="287513"/>
                    </a:cubicBezTo>
                    <a:cubicBezTo>
                      <a:pt x="1454731" y="294162"/>
                      <a:pt x="1456849" y="301057"/>
                      <a:pt x="1461232" y="306179"/>
                    </a:cubicBezTo>
                    <a:cubicBezTo>
                      <a:pt x="1463498" y="309232"/>
                      <a:pt x="1466551" y="311498"/>
                      <a:pt x="1468866" y="314551"/>
                    </a:cubicBezTo>
                    <a:cubicBezTo>
                      <a:pt x="1473840" y="320855"/>
                      <a:pt x="1475367" y="329030"/>
                      <a:pt x="1476500" y="337058"/>
                    </a:cubicBezTo>
                    <a:cubicBezTo>
                      <a:pt x="1477633" y="344692"/>
                      <a:pt x="1478224" y="354000"/>
                      <a:pt x="1472117" y="358974"/>
                    </a:cubicBezTo>
                    <a:cubicBezTo>
                      <a:pt x="1468866" y="361634"/>
                      <a:pt x="1464483" y="362421"/>
                      <a:pt x="1460494" y="363948"/>
                    </a:cubicBezTo>
                    <a:cubicBezTo>
                      <a:pt x="1447344" y="368726"/>
                      <a:pt x="1438972" y="383943"/>
                      <a:pt x="1442025" y="397684"/>
                    </a:cubicBezTo>
                    <a:close/>
                  </a:path>
                </a:pathLst>
              </a:custGeom>
              <a:noFill/>
              <a:ln w="4915" cap="flat">
                <a:solidFill>
                  <a:srgbClr val="FFFFFF"/>
                </a:solidFill>
                <a:prstDash val="solid"/>
                <a:miter/>
              </a:ln>
            </p:spPr>
            <p:txBody>
              <a:bodyPr rtlCol="0" anchor="ctr"/>
              <a:lstStyle/>
              <a:p>
                <a:endParaRPr lang="fr-FR"/>
              </a:p>
            </p:txBody>
          </p:sp>
        </p:grpSp>
        <p:grpSp>
          <p:nvGrpSpPr>
            <p:cNvPr id="67" name="Graphique 5">
              <a:extLst>
                <a:ext uri="{FF2B5EF4-FFF2-40B4-BE49-F238E27FC236}">
                  <a16:creationId xmlns:a16="http://schemas.microsoft.com/office/drawing/2014/main" id="{365BC610-30BD-B3B1-F330-C7F9B0520A09}"/>
                </a:ext>
              </a:extLst>
            </p:cNvPr>
            <p:cNvGrpSpPr/>
            <p:nvPr/>
          </p:nvGrpSpPr>
          <p:grpSpPr>
            <a:xfrm rot="420615">
              <a:off x="10652867" y="3927691"/>
              <a:ext cx="756521" cy="579195"/>
              <a:chOff x="10687718" y="3805428"/>
              <a:chExt cx="756521" cy="579195"/>
            </a:xfrm>
          </p:grpSpPr>
          <p:sp>
            <p:nvSpPr>
              <p:cNvPr id="71" name="Forme libre : forme 70">
                <a:extLst>
                  <a:ext uri="{FF2B5EF4-FFF2-40B4-BE49-F238E27FC236}">
                    <a16:creationId xmlns:a16="http://schemas.microsoft.com/office/drawing/2014/main" id="{AA99D3B7-9B74-9A61-5E71-E462B02FDA33}"/>
                  </a:ext>
                </a:extLst>
              </p:cNvPr>
              <p:cNvSpPr/>
              <p:nvPr/>
            </p:nvSpPr>
            <p:spPr>
              <a:xfrm>
                <a:off x="10687718" y="3805428"/>
                <a:ext cx="756521" cy="579195"/>
              </a:xfrm>
              <a:custGeom>
                <a:avLst/>
                <a:gdLst>
                  <a:gd name="connsiteX0" fmla="*/ 756521 w 756521"/>
                  <a:gd name="connsiteY0" fmla="*/ 329036 h 579195"/>
                  <a:gd name="connsiteX1" fmla="*/ 734605 w 756521"/>
                  <a:gd name="connsiteY1" fmla="*/ 362969 h 579195"/>
                  <a:gd name="connsiteX2" fmla="*/ 716137 w 756521"/>
                  <a:gd name="connsiteY2" fmla="*/ 370011 h 579195"/>
                  <a:gd name="connsiteX3" fmla="*/ 687178 w 756521"/>
                  <a:gd name="connsiteY3" fmla="*/ 376118 h 579195"/>
                  <a:gd name="connsiteX4" fmla="*/ 679003 w 756521"/>
                  <a:gd name="connsiteY4" fmla="*/ 376315 h 579195"/>
                  <a:gd name="connsiteX5" fmla="*/ 664523 w 756521"/>
                  <a:gd name="connsiteY5" fmla="*/ 360900 h 579195"/>
                  <a:gd name="connsiteX6" fmla="*/ 657087 w 756521"/>
                  <a:gd name="connsiteY6" fmla="*/ 382816 h 579195"/>
                  <a:gd name="connsiteX7" fmla="*/ 661076 w 756521"/>
                  <a:gd name="connsiteY7" fmla="*/ 405323 h 579195"/>
                  <a:gd name="connsiteX8" fmla="*/ 671763 w 756521"/>
                  <a:gd name="connsiteY8" fmla="*/ 419606 h 579195"/>
                  <a:gd name="connsiteX9" fmla="*/ 672896 w 756521"/>
                  <a:gd name="connsiteY9" fmla="*/ 435021 h 579195"/>
                  <a:gd name="connsiteX10" fmla="*/ 691955 w 756521"/>
                  <a:gd name="connsiteY10" fmla="*/ 460187 h 579195"/>
                  <a:gd name="connsiteX11" fmla="*/ 697077 w 756521"/>
                  <a:gd name="connsiteY11" fmla="*/ 495450 h 579195"/>
                  <a:gd name="connsiteX12" fmla="*/ 647138 w 756521"/>
                  <a:gd name="connsiteY12" fmla="*/ 501557 h 579195"/>
                  <a:gd name="connsiteX13" fmla="*/ 625616 w 756521"/>
                  <a:gd name="connsiteY13" fmla="*/ 510717 h 579195"/>
                  <a:gd name="connsiteX14" fmla="*/ 612467 w 756521"/>
                  <a:gd name="connsiteY14" fmla="*/ 541006 h 579195"/>
                  <a:gd name="connsiteX15" fmla="*/ 612270 w 756521"/>
                  <a:gd name="connsiteY15" fmla="*/ 574938 h 579195"/>
                  <a:gd name="connsiteX16" fmla="*/ 597790 w 756521"/>
                  <a:gd name="connsiteY16" fmla="*/ 575333 h 579195"/>
                  <a:gd name="connsiteX17" fmla="*/ 592274 w 756521"/>
                  <a:gd name="connsiteY17" fmla="*/ 574742 h 579195"/>
                  <a:gd name="connsiteX18" fmla="*/ 581587 w 756521"/>
                  <a:gd name="connsiteY18" fmla="*/ 562725 h 579195"/>
                  <a:gd name="connsiteX19" fmla="*/ 563119 w 756521"/>
                  <a:gd name="connsiteY19" fmla="*/ 564448 h 579195"/>
                  <a:gd name="connsiteX20" fmla="*/ 553220 w 756521"/>
                  <a:gd name="connsiteY20" fmla="*/ 565187 h 579195"/>
                  <a:gd name="connsiteX21" fmla="*/ 549575 w 756521"/>
                  <a:gd name="connsiteY21" fmla="*/ 567305 h 579195"/>
                  <a:gd name="connsiteX22" fmla="*/ 541203 w 756521"/>
                  <a:gd name="connsiteY22" fmla="*/ 562331 h 579195"/>
                  <a:gd name="connsiteX23" fmla="*/ 516824 w 756521"/>
                  <a:gd name="connsiteY23" fmla="*/ 559671 h 579195"/>
                  <a:gd name="connsiteX24" fmla="*/ 506531 w 756521"/>
                  <a:gd name="connsiteY24" fmla="*/ 572821 h 579195"/>
                  <a:gd name="connsiteX25" fmla="*/ 490919 w 756521"/>
                  <a:gd name="connsiteY25" fmla="*/ 578337 h 579195"/>
                  <a:gd name="connsiteX26" fmla="*/ 479493 w 756521"/>
                  <a:gd name="connsiteY26" fmla="*/ 558144 h 579195"/>
                  <a:gd name="connsiteX27" fmla="*/ 471662 w 756521"/>
                  <a:gd name="connsiteY27" fmla="*/ 555485 h 579195"/>
                  <a:gd name="connsiteX28" fmla="*/ 452209 w 756521"/>
                  <a:gd name="connsiteY28" fmla="*/ 554894 h 579195"/>
                  <a:gd name="connsiteX29" fmla="*/ 435809 w 756521"/>
                  <a:gd name="connsiteY29" fmla="*/ 564251 h 579195"/>
                  <a:gd name="connsiteX30" fmla="*/ 430687 w 756521"/>
                  <a:gd name="connsiteY30" fmla="*/ 571294 h 579195"/>
                  <a:gd name="connsiteX31" fmla="*/ 423053 w 756521"/>
                  <a:gd name="connsiteY31" fmla="*/ 573560 h 579195"/>
                  <a:gd name="connsiteX32" fmla="*/ 414090 w 756521"/>
                  <a:gd name="connsiteY32" fmla="*/ 570900 h 579195"/>
                  <a:gd name="connsiteX33" fmla="*/ 411972 w 756521"/>
                  <a:gd name="connsiteY33" fmla="*/ 562528 h 579195"/>
                  <a:gd name="connsiteX34" fmla="*/ 389120 w 756521"/>
                  <a:gd name="connsiteY34" fmla="*/ 562725 h 579195"/>
                  <a:gd name="connsiteX35" fmla="*/ 381142 w 756521"/>
                  <a:gd name="connsiteY35" fmla="*/ 564645 h 579195"/>
                  <a:gd name="connsiteX36" fmla="*/ 377891 w 756521"/>
                  <a:gd name="connsiteY36" fmla="*/ 567108 h 579195"/>
                  <a:gd name="connsiteX37" fmla="*/ 369125 w 756521"/>
                  <a:gd name="connsiteY37" fmla="*/ 566172 h 579195"/>
                  <a:gd name="connsiteX38" fmla="*/ 361688 w 756521"/>
                  <a:gd name="connsiteY38" fmla="*/ 560853 h 579195"/>
                  <a:gd name="connsiteX39" fmla="*/ 343958 w 756521"/>
                  <a:gd name="connsiteY39" fmla="*/ 558735 h 579195"/>
                  <a:gd name="connsiteX40" fmla="*/ 338984 w 756521"/>
                  <a:gd name="connsiteY40" fmla="*/ 559671 h 579195"/>
                  <a:gd name="connsiteX41" fmla="*/ 332877 w 756521"/>
                  <a:gd name="connsiteY41" fmla="*/ 563857 h 579195"/>
                  <a:gd name="connsiteX42" fmla="*/ 319334 w 756521"/>
                  <a:gd name="connsiteY42" fmla="*/ 559671 h 579195"/>
                  <a:gd name="connsiteX43" fmla="*/ 307908 w 756521"/>
                  <a:gd name="connsiteY43" fmla="*/ 549772 h 579195"/>
                  <a:gd name="connsiteX44" fmla="*/ 279343 w 756521"/>
                  <a:gd name="connsiteY44" fmla="*/ 544453 h 579195"/>
                  <a:gd name="connsiteX45" fmla="*/ 269838 w 756521"/>
                  <a:gd name="connsiteY45" fmla="*/ 543320 h 579195"/>
                  <a:gd name="connsiteX46" fmla="*/ 264667 w 756521"/>
                  <a:gd name="connsiteY46" fmla="*/ 539873 h 579195"/>
                  <a:gd name="connsiteX47" fmla="*/ 239500 w 756521"/>
                  <a:gd name="connsiteY47" fmla="*/ 534357 h 579195"/>
                  <a:gd name="connsiteX48" fmla="*/ 234378 w 756521"/>
                  <a:gd name="connsiteY48" fmla="*/ 534948 h 579195"/>
                  <a:gd name="connsiteX49" fmla="*/ 227533 w 756521"/>
                  <a:gd name="connsiteY49" fmla="*/ 531698 h 579195"/>
                  <a:gd name="connsiteX50" fmla="*/ 203499 w 756521"/>
                  <a:gd name="connsiteY50" fmla="*/ 533963 h 579195"/>
                  <a:gd name="connsiteX51" fmla="*/ 194930 w 756521"/>
                  <a:gd name="connsiteY51" fmla="*/ 542335 h 579195"/>
                  <a:gd name="connsiteX52" fmla="*/ 180056 w 756521"/>
                  <a:gd name="connsiteY52" fmla="*/ 546522 h 579195"/>
                  <a:gd name="connsiteX53" fmla="*/ 138490 w 756521"/>
                  <a:gd name="connsiteY53" fmla="*/ 551496 h 579195"/>
                  <a:gd name="connsiteX54" fmla="*/ 137160 w 756521"/>
                  <a:gd name="connsiteY54" fmla="*/ 550363 h 579195"/>
                  <a:gd name="connsiteX55" fmla="*/ 111993 w 756521"/>
                  <a:gd name="connsiteY55" fmla="*/ 550166 h 579195"/>
                  <a:gd name="connsiteX56" fmla="*/ 86285 w 756521"/>
                  <a:gd name="connsiteY56" fmla="*/ 559326 h 579195"/>
                  <a:gd name="connsiteX57" fmla="*/ 83035 w 756521"/>
                  <a:gd name="connsiteY57" fmla="*/ 560656 h 579195"/>
                  <a:gd name="connsiteX58" fmla="*/ 80769 w 756521"/>
                  <a:gd name="connsiteY58" fmla="*/ 560065 h 579195"/>
                  <a:gd name="connsiteX59" fmla="*/ 66881 w 756521"/>
                  <a:gd name="connsiteY59" fmla="*/ 554746 h 579195"/>
                  <a:gd name="connsiteX60" fmla="*/ 63433 w 756521"/>
                  <a:gd name="connsiteY60" fmla="*/ 553023 h 579195"/>
                  <a:gd name="connsiteX61" fmla="*/ 59247 w 756521"/>
                  <a:gd name="connsiteY61" fmla="*/ 547310 h 579195"/>
                  <a:gd name="connsiteX62" fmla="*/ 55061 w 756521"/>
                  <a:gd name="connsiteY62" fmla="*/ 545980 h 579195"/>
                  <a:gd name="connsiteX63" fmla="*/ 42305 w 756521"/>
                  <a:gd name="connsiteY63" fmla="*/ 545586 h 579195"/>
                  <a:gd name="connsiteX64" fmla="*/ 42896 w 756521"/>
                  <a:gd name="connsiteY64" fmla="*/ 543123 h 579195"/>
                  <a:gd name="connsiteX65" fmla="*/ 35460 w 756521"/>
                  <a:gd name="connsiteY65" fmla="*/ 515691 h 579195"/>
                  <a:gd name="connsiteX66" fmla="*/ 22901 w 756521"/>
                  <a:gd name="connsiteY66" fmla="*/ 490919 h 579195"/>
                  <a:gd name="connsiteX67" fmla="*/ 28023 w 756521"/>
                  <a:gd name="connsiteY67" fmla="*/ 464817 h 579195"/>
                  <a:gd name="connsiteX68" fmla="*/ 49003 w 756521"/>
                  <a:gd name="connsiteY68" fmla="*/ 452406 h 579195"/>
                  <a:gd name="connsiteX69" fmla="*/ 54125 w 756521"/>
                  <a:gd name="connsiteY69" fmla="*/ 430884 h 579195"/>
                  <a:gd name="connsiteX70" fmla="*/ 53928 w 756521"/>
                  <a:gd name="connsiteY70" fmla="*/ 411233 h 579195"/>
                  <a:gd name="connsiteX71" fmla="*/ 50136 w 756521"/>
                  <a:gd name="connsiteY71" fmla="*/ 394489 h 579195"/>
                  <a:gd name="connsiteX72" fmla="*/ 38316 w 756521"/>
                  <a:gd name="connsiteY72" fmla="*/ 382472 h 579195"/>
                  <a:gd name="connsiteX73" fmla="*/ 36986 w 756521"/>
                  <a:gd name="connsiteY73" fmla="*/ 368583 h 579195"/>
                  <a:gd name="connsiteX74" fmla="*/ 18124 w 756521"/>
                  <a:gd name="connsiteY74" fmla="*/ 342087 h 579195"/>
                  <a:gd name="connsiteX75" fmla="*/ 0 w 756521"/>
                  <a:gd name="connsiteY75" fmla="*/ 298649 h 579195"/>
                  <a:gd name="connsiteX76" fmla="*/ 41567 w 756521"/>
                  <a:gd name="connsiteY76" fmla="*/ 287962 h 579195"/>
                  <a:gd name="connsiteX77" fmla="*/ 53780 w 756521"/>
                  <a:gd name="connsiteY77" fmla="*/ 279984 h 579195"/>
                  <a:gd name="connsiteX78" fmla="*/ 79144 w 756521"/>
                  <a:gd name="connsiteY78" fmla="*/ 290671 h 579195"/>
                  <a:gd name="connsiteX79" fmla="*/ 119725 w 756521"/>
                  <a:gd name="connsiteY79" fmla="*/ 278260 h 579195"/>
                  <a:gd name="connsiteX80" fmla="*/ 106182 w 756521"/>
                  <a:gd name="connsiteY80" fmla="*/ 255211 h 579195"/>
                  <a:gd name="connsiteX81" fmla="*/ 129034 w 756521"/>
                  <a:gd name="connsiteY81" fmla="*/ 247036 h 579195"/>
                  <a:gd name="connsiteX82" fmla="*/ 133023 w 756521"/>
                  <a:gd name="connsiteY82" fmla="*/ 244918 h 579195"/>
                  <a:gd name="connsiteX83" fmla="*/ 135682 w 756521"/>
                  <a:gd name="connsiteY83" fmla="*/ 240731 h 579195"/>
                  <a:gd name="connsiteX84" fmla="*/ 147699 w 756521"/>
                  <a:gd name="connsiteY84" fmla="*/ 224529 h 579195"/>
                  <a:gd name="connsiteX85" fmla="*/ 165971 w 756521"/>
                  <a:gd name="connsiteY85" fmla="*/ 227385 h 579195"/>
                  <a:gd name="connsiteX86" fmla="*/ 168827 w 756521"/>
                  <a:gd name="connsiteY86" fmla="*/ 232162 h 579195"/>
                  <a:gd name="connsiteX87" fmla="*/ 177397 w 756521"/>
                  <a:gd name="connsiteY87" fmla="*/ 233295 h 579195"/>
                  <a:gd name="connsiteX88" fmla="*/ 186902 w 756521"/>
                  <a:gd name="connsiteY88" fmla="*/ 227582 h 579195"/>
                  <a:gd name="connsiteX89" fmla="*/ 180401 w 756521"/>
                  <a:gd name="connsiteY89" fmla="*/ 211773 h 579195"/>
                  <a:gd name="connsiteX90" fmla="*/ 166316 w 756521"/>
                  <a:gd name="connsiteY90" fmla="*/ 199953 h 579195"/>
                  <a:gd name="connsiteX91" fmla="*/ 173358 w 756521"/>
                  <a:gd name="connsiteY91" fmla="*/ 174787 h 579195"/>
                  <a:gd name="connsiteX92" fmla="*/ 219308 w 756521"/>
                  <a:gd name="connsiteY92" fmla="*/ 128295 h 579195"/>
                  <a:gd name="connsiteX93" fmla="*/ 225218 w 756521"/>
                  <a:gd name="connsiteY93" fmla="*/ 122188 h 579195"/>
                  <a:gd name="connsiteX94" fmla="*/ 216057 w 756521"/>
                  <a:gd name="connsiteY94" fmla="*/ 104852 h 579195"/>
                  <a:gd name="connsiteX95" fmla="*/ 235856 w 756521"/>
                  <a:gd name="connsiteY95" fmla="*/ 79489 h 579195"/>
                  <a:gd name="connsiteX96" fmla="*/ 294561 w 756521"/>
                  <a:gd name="connsiteY96" fmla="*/ 54716 h 579195"/>
                  <a:gd name="connsiteX97" fmla="*/ 305051 w 756521"/>
                  <a:gd name="connsiteY97" fmla="*/ 52057 h 579195"/>
                  <a:gd name="connsiteX98" fmla="*/ 309041 w 756521"/>
                  <a:gd name="connsiteY98" fmla="*/ 43487 h 579195"/>
                  <a:gd name="connsiteX99" fmla="*/ 341250 w 756521"/>
                  <a:gd name="connsiteY99" fmla="*/ 1379 h 579195"/>
                  <a:gd name="connsiteX100" fmla="*/ 342579 w 756521"/>
                  <a:gd name="connsiteY100" fmla="*/ 788 h 579195"/>
                  <a:gd name="connsiteX101" fmla="*/ 355729 w 756521"/>
                  <a:gd name="connsiteY101" fmla="*/ 2118 h 579195"/>
                  <a:gd name="connsiteX102" fmla="*/ 359324 w 756521"/>
                  <a:gd name="connsiteY102" fmla="*/ 6698 h 579195"/>
                  <a:gd name="connsiteX103" fmla="*/ 364101 w 756521"/>
                  <a:gd name="connsiteY103" fmla="*/ 9554 h 579195"/>
                  <a:gd name="connsiteX104" fmla="*/ 369617 w 756521"/>
                  <a:gd name="connsiteY104" fmla="*/ 5910 h 579195"/>
                  <a:gd name="connsiteX105" fmla="*/ 385229 w 756521"/>
                  <a:gd name="connsiteY105" fmla="*/ 0 h 579195"/>
                  <a:gd name="connsiteX106" fmla="*/ 400103 w 756521"/>
                  <a:gd name="connsiteY106" fmla="*/ 20586 h 579195"/>
                  <a:gd name="connsiteX107" fmla="*/ 402368 w 756521"/>
                  <a:gd name="connsiteY107" fmla="*/ 22507 h 579195"/>
                  <a:gd name="connsiteX108" fmla="*/ 403698 w 756521"/>
                  <a:gd name="connsiteY108" fmla="*/ 22113 h 579195"/>
                  <a:gd name="connsiteX109" fmla="*/ 411676 w 756521"/>
                  <a:gd name="connsiteY109" fmla="*/ 18124 h 579195"/>
                  <a:gd name="connsiteX110" fmla="*/ 417586 w 756521"/>
                  <a:gd name="connsiteY110" fmla="*/ 15858 h 579195"/>
                  <a:gd name="connsiteX111" fmla="*/ 425959 w 756521"/>
                  <a:gd name="connsiteY111" fmla="*/ 15120 h 579195"/>
                  <a:gd name="connsiteX112" fmla="*/ 446939 w 756521"/>
                  <a:gd name="connsiteY112" fmla="*/ 21030 h 579195"/>
                  <a:gd name="connsiteX113" fmla="*/ 451716 w 756521"/>
                  <a:gd name="connsiteY113" fmla="*/ 28663 h 579195"/>
                  <a:gd name="connsiteX114" fmla="*/ 460680 w 756521"/>
                  <a:gd name="connsiteY114" fmla="*/ 47132 h 579195"/>
                  <a:gd name="connsiteX115" fmla="*/ 486191 w 756521"/>
                  <a:gd name="connsiteY115" fmla="*/ 32259 h 579195"/>
                  <a:gd name="connsiteX116" fmla="*/ 494022 w 756521"/>
                  <a:gd name="connsiteY116" fmla="*/ 27481 h 579195"/>
                  <a:gd name="connsiteX117" fmla="*/ 505250 w 756521"/>
                  <a:gd name="connsiteY117" fmla="*/ 24034 h 579195"/>
                  <a:gd name="connsiteX118" fmla="*/ 515347 w 756521"/>
                  <a:gd name="connsiteY118" fmla="*/ 22901 h 579195"/>
                  <a:gd name="connsiteX119" fmla="*/ 535736 w 756521"/>
                  <a:gd name="connsiteY119" fmla="*/ 35854 h 579195"/>
                  <a:gd name="connsiteX120" fmla="*/ 555189 w 756521"/>
                  <a:gd name="connsiteY120" fmla="*/ 39646 h 579195"/>
                  <a:gd name="connsiteX121" fmla="*/ 574988 w 756521"/>
                  <a:gd name="connsiteY121" fmla="*/ 38907 h 579195"/>
                  <a:gd name="connsiteX122" fmla="*/ 576120 w 756521"/>
                  <a:gd name="connsiteY122" fmla="*/ 85990 h 579195"/>
                  <a:gd name="connsiteX123" fmla="*/ 585823 w 756521"/>
                  <a:gd name="connsiteY123" fmla="*/ 98007 h 579195"/>
                  <a:gd name="connsiteX124" fmla="*/ 587152 w 756521"/>
                  <a:gd name="connsiteY124" fmla="*/ 111550 h 579195"/>
                  <a:gd name="connsiteX125" fmla="*/ 599563 w 756521"/>
                  <a:gd name="connsiteY125" fmla="*/ 141839 h 579195"/>
                  <a:gd name="connsiteX126" fmla="*/ 628128 w 756521"/>
                  <a:gd name="connsiteY126" fmla="*/ 200150 h 579195"/>
                  <a:gd name="connsiteX127" fmla="*/ 649847 w 756521"/>
                  <a:gd name="connsiteY127" fmla="*/ 218815 h 579195"/>
                  <a:gd name="connsiteX128" fmla="*/ 665656 w 756521"/>
                  <a:gd name="connsiteY128" fmla="*/ 242061 h 579195"/>
                  <a:gd name="connsiteX129" fmla="*/ 669104 w 756521"/>
                  <a:gd name="connsiteY129" fmla="*/ 259003 h 579195"/>
                  <a:gd name="connsiteX130" fmla="*/ 720766 w 756521"/>
                  <a:gd name="connsiteY130" fmla="*/ 279786 h 579195"/>
                  <a:gd name="connsiteX131" fmla="*/ 756423 w 756521"/>
                  <a:gd name="connsiteY131" fmla="*/ 329134 h 5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56521" h="579195">
                    <a:moveTo>
                      <a:pt x="756521" y="329036"/>
                    </a:moveTo>
                    <a:cubicBezTo>
                      <a:pt x="745834" y="337605"/>
                      <a:pt x="745293" y="354399"/>
                      <a:pt x="734605" y="362969"/>
                    </a:cubicBezTo>
                    <a:cubicBezTo>
                      <a:pt x="729434" y="367155"/>
                      <a:pt x="722786" y="368682"/>
                      <a:pt x="716137" y="370011"/>
                    </a:cubicBezTo>
                    <a:cubicBezTo>
                      <a:pt x="706632" y="371932"/>
                      <a:pt x="696880" y="374001"/>
                      <a:pt x="687178" y="376118"/>
                    </a:cubicBezTo>
                    <a:cubicBezTo>
                      <a:pt x="684519" y="376709"/>
                      <a:pt x="681662" y="377251"/>
                      <a:pt x="679003" y="376315"/>
                    </a:cubicBezTo>
                    <a:cubicBezTo>
                      <a:pt x="672157" y="374050"/>
                      <a:pt x="671172" y="363757"/>
                      <a:pt x="664523" y="360900"/>
                    </a:cubicBezTo>
                    <a:cubicBezTo>
                      <a:pt x="661470" y="367943"/>
                      <a:pt x="658220" y="375183"/>
                      <a:pt x="657087" y="382816"/>
                    </a:cubicBezTo>
                    <a:cubicBezTo>
                      <a:pt x="655954" y="390450"/>
                      <a:pt x="656693" y="398823"/>
                      <a:pt x="661076" y="405323"/>
                    </a:cubicBezTo>
                    <a:cubicBezTo>
                      <a:pt x="664523" y="410297"/>
                      <a:pt x="669842" y="413893"/>
                      <a:pt x="671763" y="419606"/>
                    </a:cubicBezTo>
                    <a:cubicBezTo>
                      <a:pt x="673290" y="424580"/>
                      <a:pt x="671960" y="429899"/>
                      <a:pt x="672896" y="435021"/>
                    </a:cubicBezTo>
                    <a:cubicBezTo>
                      <a:pt x="674817" y="445511"/>
                      <a:pt x="685848" y="451421"/>
                      <a:pt x="691955" y="460187"/>
                    </a:cubicBezTo>
                    <a:cubicBezTo>
                      <a:pt x="698801" y="470283"/>
                      <a:pt x="698604" y="483039"/>
                      <a:pt x="697077" y="495450"/>
                    </a:cubicBezTo>
                    <a:cubicBezTo>
                      <a:pt x="680333" y="495844"/>
                      <a:pt x="663538" y="497715"/>
                      <a:pt x="647138" y="501557"/>
                    </a:cubicBezTo>
                    <a:cubicBezTo>
                      <a:pt x="639505" y="503478"/>
                      <a:pt x="631526" y="505546"/>
                      <a:pt x="625616" y="510717"/>
                    </a:cubicBezTo>
                    <a:cubicBezTo>
                      <a:pt x="616850" y="517957"/>
                      <a:pt x="613402" y="529777"/>
                      <a:pt x="612467" y="541006"/>
                    </a:cubicBezTo>
                    <a:cubicBezTo>
                      <a:pt x="611679" y="552234"/>
                      <a:pt x="613205" y="563660"/>
                      <a:pt x="612270" y="574938"/>
                    </a:cubicBezTo>
                    <a:cubicBezTo>
                      <a:pt x="607492" y="575136"/>
                      <a:pt x="602567" y="575333"/>
                      <a:pt x="597790" y="575333"/>
                    </a:cubicBezTo>
                    <a:cubicBezTo>
                      <a:pt x="595870" y="575529"/>
                      <a:pt x="593998" y="575529"/>
                      <a:pt x="592274" y="574742"/>
                    </a:cubicBezTo>
                    <a:cubicBezTo>
                      <a:pt x="587152" y="572624"/>
                      <a:pt x="586364" y="565384"/>
                      <a:pt x="581587" y="562725"/>
                    </a:cubicBezTo>
                    <a:cubicBezTo>
                      <a:pt x="576071" y="559474"/>
                      <a:pt x="569373" y="564054"/>
                      <a:pt x="563119" y="564448"/>
                    </a:cubicBezTo>
                    <a:cubicBezTo>
                      <a:pt x="559671" y="564645"/>
                      <a:pt x="556076" y="563710"/>
                      <a:pt x="553220" y="565187"/>
                    </a:cubicBezTo>
                    <a:cubicBezTo>
                      <a:pt x="551890" y="565975"/>
                      <a:pt x="550954" y="566911"/>
                      <a:pt x="549575" y="567305"/>
                    </a:cubicBezTo>
                    <a:cubicBezTo>
                      <a:pt x="546325" y="568241"/>
                      <a:pt x="543665" y="564842"/>
                      <a:pt x="541203" y="562331"/>
                    </a:cubicBezTo>
                    <a:cubicBezTo>
                      <a:pt x="534899" y="556027"/>
                      <a:pt x="524261" y="554894"/>
                      <a:pt x="516824" y="559671"/>
                    </a:cubicBezTo>
                    <a:cubicBezTo>
                      <a:pt x="511850" y="562922"/>
                      <a:pt x="510717" y="568635"/>
                      <a:pt x="506531" y="572821"/>
                    </a:cubicBezTo>
                    <a:cubicBezTo>
                      <a:pt x="502542" y="577007"/>
                      <a:pt x="496238" y="580996"/>
                      <a:pt x="490919" y="578337"/>
                    </a:cubicBezTo>
                    <a:cubicBezTo>
                      <a:pt x="483876" y="574692"/>
                      <a:pt x="485797" y="563069"/>
                      <a:pt x="479493" y="558144"/>
                    </a:cubicBezTo>
                    <a:cubicBezTo>
                      <a:pt x="477375" y="556618"/>
                      <a:pt x="474519" y="556076"/>
                      <a:pt x="471662" y="555485"/>
                    </a:cubicBezTo>
                    <a:cubicBezTo>
                      <a:pt x="465358" y="554549"/>
                      <a:pt x="458710" y="553761"/>
                      <a:pt x="452209" y="554894"/>
                    </a:cubicBezTo>
                    <a:cubicBezTo>
                      <a:pt x="445905" y="555830"/>
                      <a:pt x="439453" y="558883"/>
                      <a:pt x="435809" y="564251"/>
                    </a:cubicBezTo>
                    <a:cubicBezTo>
                      <a:pt x="434085" y="566714"/>
                      <a:pt x="432952" y="569570"/>
                      <a:pt x="430687" y="571294"/>
                    </a:cubicBezTo>
                    <a:cubicBezTo>
                      <a:pt x="428569" y="573018"/>
                      <a:pt x="425713" y="573560"/>
                      <a:pt x="423053" y="573560"/>
                    </a:cubicBezTo>
                    <a:cubicBezTo>
                      <a:pt x="419803" y="573560"/>
                      <a:pt x="416552" y="572771"/>
                      <a:pt x="414090" y="570900"/>
                    </a:cubicBezTo>
                    <a:cubicBezTo>
                      <a:pt x="411824" y="568782"/>
                      <a:pt x="410642" y="565187"/>
                      <a:pt x="411972" y="562528"/>
                    </a:cubicBezTo>
                    <a:cubicBezTo>
                      <a:pt x="404338" y="562528"/>
                      <a:pt x="396705" y="562725"/>
                      <a:pt x="389120" y="562725"/>
                    </a:cubicBezTo>
                    <a:cubicBezTo>
                      <a:pt x="386264" y="562922"/>
                      <a:pt x="383407" y="562922"/>
                      <a:pt x="381142" y="564645"/>
                    </a:cubicBezTo>
                    <a:cubicBezTo>
                      <a:pt x="380009" y="565384"/>
                      <a:pt x="379024" y="566369"/>
                      <a:pt x="377891" y="567108"/>
                    </a:cubicBezTo>
                    <a:cubicBezTo>
                      <a:pt x="375232" y="568635"/>
                      <a:pt x="371784" y="567699"/>
                      <a:pt x="369125" y="566172"/>
                    </a:cubicBezTo>
                    <a:cubicBezTo>
                      <a:pt x="366663" y="564448"/>
                      <a:pt x="364348" y="562380"/>
                      <a:pt x="361688" y="560853"/>
                    </a:cubicBezTo>
                    <a:cubicBezTo>
                      <a:pt x="356369" y="557800"/>
                      <a:pt x="349868" y="558194"/>
                      <a:pt x="343958" y="558735"/>
                    </a:cubicBezTo>
                    <a:cubicBezTo>
                      <a:pt x="342235" y="558932"/>
                      <a:pt x="340511" y="559130"/>
                      <a:pt x="338984" y="559671"/>
                    </a:cubicBezTo>
                    <a:cubicBezTo>
                      <a:pt x="336719" y="560804"/>
                      <a:pt x="334995" y="562922"/>
                      <a:pt x="332877" y="563857"/>
                    </a:cubicBezTo>
                    <a:cubicBezTo>
                      <a:pt x="328297" y="566123"/>
                      <a:pt x="322978" y="563266"/>
                      <a:pt x="319334" y="559671"/>
                    </a:cubicBezTo>
                    <a:cubicBezTo>
                      <a:pt x="315689" y="556076"/>
                      <a:pt x="312685" y="551693"/>
                      <a:pt x="307908" y="549772"/>
                    </a:cubicBezTo>
                    <a:cubicBezTo>
                      <a:pt x="299141" y="546177"/>
                      <a:pt x="288848" y="544650"/>
                      <a:pt x="279343" y="544453"/>
                    </a:cubicBezTo>
                    <a:cubicBezTo>
                      <a:pt x="276093" y="544453"/>
                      <a:pt x="272694" y="544650"/>
                      <a:pt x="269838" y="543320"/>
                    </a:cubicBezTo>
                    <a:cubicBezTo>
                      <a:pt x="267917" y="542385"/>
                      <a:pt x="266390" y="541055"/>
                      <a:pt x="264667" y="539873"/>
                    </a:cubicBezTo>
                    <a:cubicBezTo>
                      <a:pt x="257624" y="534554"/>
                      <a:pt x="248267" y="532633"/>
                      <a:pt x="239500" y="534357"/>
                    </a:cubicBezTo>
                    <a:cubicBezTo>
                      <a:pt x="237776" y="534751"/>
                      <a:pt x="236053" y="535293"/>
                      <a:pt x="234378" y="534948"/>
                    </a:cubicBezTo>
                    <a:cubicBezTo>
                      <a:pt x="231719" y="534751"/>
                      <a:pt x="229601" y="533027"/>
                      <a:pt x="227533" y="531698"/>
                    </a:cubicBezTo>
                    <a:cubicBezTo>
                      <a:pt x="220096" y="527511"/>
                      <a:pt x="210000" y="528447"/>
                      <a:pt x="203499" y="533963"/>
                    </a:cubicBezTo>
                    <a:cubicBezTo>
                      <a:pt x="200445" y="536622"/>
                      <a:pt x="198180" y="540070"/>
                      <a:pt x="194930" y="542335"/>
                    </a:cubicBezTo>
                    <a:cubicBezTo>
                      <a:pt x="190743" y="545389"/>
                      <a:pt x="185227" y="545980"/>
                      <a:pt x="180056" y="546522"/>
                    </a:cubicBezTo>
                    <a:cubicBezTo>
                      <a:pt x="166316" y="548245"/>
                      <a:pt x="152427" y="549772"/>
                      <a:pt x="138490" y="551496"/>
                    </a:cubicBezTo>
                    <a:lnTo>
                      <a:pt x="137160" y="550363"/>
                    </a:lnTo>
                    <a:cubicBezTo>
                      <a:pt x="129132" y="553023"/>
                      <a:pt x="120366" y="549969"/>
                      <a:pt x="111993" y="550166"/>
                    </a:cubicBezTo>
                    <a:cubicBezTo>
                      <a:pt x="102833" y="550363"/>
                      <a:pt x="94066" y="554549"/>
                      <a:pt x="86285" y="559326"/>
                    </a:cubicBezTo>
                    <a:cubicBezTo>
                      <a:pt x="85152" y="560065"/>
                      <a:pt x="84167" y="560656"/>
                      <a:pt x="83035" y="560656"/>
                    </a:cubicBezTo>
                    <a:cubicBezTo>
                      <a:pt x="82296" y="560656"/>
                      <a:pt x="81508" y="560459"/>
                      <a:pt x="80769" y="560065"/>
                    </a:cubicBezTo>
                    <a:cubicBezTo>
                      <a:pt x="76189" y="558341"/>
                      <a:pt x="71412" y="556618"/>
                      <a:pt x="66881" y="554746"/>
                    </a:cubicBezTo>
                    <a:cubicBezTo>
                      <a:pt x="65551" y="554352"/>
                      <a:pt x="64418" y="553811"/>
                      <a:pt x="63433" y="553023"/>
                    </a:cubicBezTo>
                    <a:cubicBezTo>
                      <a:pt x="61709" y="551299"/>
                      <a:pt x="61168" y="548836"/>
                      <a:pt x="59247" y="547310"/>
                    </a:cubicBezTo>
                    <a:cubicBezTo>
                      <a:pt x="58114" y="546374"/>
                      <a:pt x="56588" y="546177"/>
                      <a:pt x="55061" y="545980"/>
                    </a:cubicBezTo>
                    <a:cubicBezTo>
                      <a:pt x="50875" y="545389"/>
                      <a:pt x="46492" y="545241"/>
                      <a:pt x="42305" y="545586"/>
                    </a:cubicBezTo>
                    <a:cubicBezTo>
                      <a:pt x="42502" y="544650"/>
                      <a:pt x="42699" y="543862"/>
                      <a:pt x="42896" y="543123"/>
                    </a:cubicBezTo>
                    <a:cubicBezTo>
                      <a:pt x="45359" y="533963"/>
                      <a:pt x="39843" y="524064"/>
                      <a:pt x="35460" y="515691"/>
                    </a:cubicBezTo>
                    <a:cubicBezTo>
                      <a:pt x="31076" y="507516"/>
                      <a:pt x="25560" y="499882"/>
                      <a:pt x="22901" y="490919"/>
                    </a:cubicBezTo>
                    <a:cubicBezTo>
                      <a:pt x="20241" y="481955"/>
                      <a:pt x="20980" y="471121"/>
                      <a:pt x="28023" y="464817"/>
                    </a:cubicBezTo>
                    <a:cubicBezTo>
                      <a:pt x="34130" y="459301"/>
                      <a:pt x="43635" y="458513"/>
                      <a:pt x="49003" y="452406"/>
                    </a:cubicBezTo>
                    <a:cubicBezTo>
                      <a:pt x="54125" y="446693"/>
                      <a:pt x="54322" y="438320"/>
                      <a:pt x="54125" y="430884"/>
                    </a:cubicBezTo>
                    <a:cubicBezTo>
                      <a:pt x="54125" y="424235"/>
                      <a:pt x="53928" y="417734"/>
                      <a:pt x="53928" y="411233"/>
                    </a:cubicBezTo>
                    <a:cubicBezTo>
                      <a:pt x="53731" y="405520"/>
                      <a:pt x="53534" y="399216"/>
                      <a:pt x="50136" y="394489"/>
                    </a:cubicBezTo>
                    <a:cubicBezTo>
                      <a:pt x="46688" y="389908"/>
                      <a:pt x="40778" y="387643"/>
                      <a:pt x="38316" y="382472"/>
                    </a:cubicBezTo>
                    <a:cubicBezTo>
                      <a:pt x="36395" y="378088"/>
                      <a:pt x="37577" y="373114"/>
                      <a:pt x="36986" y="368583"/>
                    </a:cubicBezTo>
                    <a:cubicBezTo>
                      <a:pt x="35657" y="357551"/>
                      <a:pt x="25364" y="350312"/>
                      <a:pt x="18124" y="342087"/>
                    </a:cubicBezTo>
                    <a:cubicBezTo>
                      <a:pt x="7437" y="330070"/>
                      <a:pt x="2512" y="314655"/>
                      <a:pt x="0" y="298649"/>
                    </a:cubicBezTo>
                    <a:cubicBezTo>
                      <a:pt x="14085" y="295399"/>
                      <a:pt x="29550" y="295792"/>
                      <a:pt x="41567" y="287962"/>
                    </a:cubicBezTo>
                    <a:cubicBezTo>
                      <a:pt x="45556" y="285302"/>
                      <a:pt x="49397" y="281855"/>
                      <a:pt x="53780" y="279984"/>
                    </a:cubicBezTo>
                    <a:cubicBezTo>
                      <a:pt x="63285" y="275994"/>
                      <a:pt x="75500" y="281116"/>
                      <a:pt x="79144" y="290671"/>
                    </a:cubicBezTo>
                    <a:cubicBezTo>
                      <a:pt x="90373" y="281707"/>
                      <a:pt x="105246" y="277127"/>
                      <a:pt x="119725" y="278260"/>
                    </a:cubicBezTo>
                    <a:cubicBezTo>
                      <a:pt x="115145" y="270626"/>
                      <a:pt x="110762" y="262844"/>
                      <a:pt x="106182" y="255211"/>
                    </a:cubicBezTo>
                    <a:cubicBezTo>
                      <a:pt x="113816" y="252354"/>
                      <a:pt x="121449" y="249695"/>
                      <a:pt x="129034" y="247036"/>
                    </a:cubicBezTo>
                    <a:cubicBezTo>
                      <a:pt x="130560" y="246445"/>
                      <a:pt x="131890" y="245903"/>
                      <a:pt x="133023" y="244918"/>
                    </a:cubicBezTo>
                    <a:cubicBezTo>
                      <a:pt x="134352" y="243785"/>
                      <a:pt x="134944" y="242258"/>
                      <a:pt x="135682" y="240731"/>
                    </a:cubicBezTo>
                    <a:cubicBezTo>
                      <a:pt x="138539" y="234428"/>
                      <a:pt x="141986" y="228173"/>
                      <a:pt x="147699" y="224529"/>
                    </a:cubicBezTo>
                    <a:cubicBezTo>
                      <a:pt x="153609" y="220884"/>
                      <a:pt x="162573" y="221475"/>
                      <a:pt x="165971" y="227385"/>
                    </a:cubicBezTo>
                    <a:cubicBezTo>
                      <a:pt x="166907" y="228912"/>
                      <a:pt x="167498" y="230832"/>
                      <a:pt x="168827" y="232162"/>
                    </a:cubicBezTo>
                    <a:cubicBezTo>
                      <a:pt x="171093" y="234083"/>
                      <a:pt x="174343" y="233886"/>
                      <a:pt x="177397" y="233295"/>
                    </a:cubicBezTo>
                    <a:cubicBezTo>
                      <a:pt x="181041" y="232359"/>
                      <a:pt x="185030" y="231029"/>
                      <a:pt x="186902" y="227582"/>
                    </a:cubicBezTo>
                    <a:cubicBezTo>
                      <a:pt x="189955" y="222263"/>
                      <a:pt x="185572" y="215368"/>
                      <a:pt x="180401" y="211773"/>
                    </a:cubicBezTo>
                    <a:cubicBezTo>
                      <a:pt x="175279" y="208128"/>
                      <a:pt x="168975" y="205469"/>
                      <a:pt x="166316" y="199953"/>
                    </a:cubicBezTo>
                    <a:cubicBezTo>
                      <a:pt x="162129" y="191778"/>
                      <a:pt x="167645" y="182026"/>
                      <a:pt x="173358" y="174787"/>
                    </a:cubicBezTo>
                    <a:cubicBezTo>
                      <a:pt x="186902" y="157648"/>
                      <a:pt x="202317" y="141986"/>
                      <a:pt x="219308" y="128295"/>
                    </a:cubicBezTo>
                    <a:cubicBezTo>
                      <a:pt x="221573" y="126374"/>
                      <a:pt x="223888" y="124650"/>
                      <a:pt x="225218" y="122188"/>
                    </a:cubicBezTo>
                    <a:cubicBezTo>
                      <a:pt x="229404" y="115539"/>
                      <a:pt x="223888" y="105246"/>
                      <a:pt x="216057" y="104852"/>
                    </a:cubicBezTo>
                    <a:cubicBezTo>
                      <a:pt x="221032" y="95150"/>
                      <a:pt x="227877" y="86531"/>
                      <a:pt x="235856" y="79489"/>
                    </a:cubicBezTo>
                    <a:cubicBezTo>
                      <a:pt x="251862" y="64615"/>
                      <a:pt x="272842" y="55652"/>
                      <a:pt x="294561" y="54716"/>
                    </a:cubicBezTo>
                    <a:cubicBezTo>
                      <a:pt x="298156" y="54519"/>
                      <a:pt x="302195" y="54519"/>
                      <a:pt x="305051" y="52057"/>
                    </a:cubicBezTo>
                    <a:cubicBezTo>
                      <a:pt x="307514" y="49939"/>
                      <a:pt x="308302" y="46738"/>
                      <a:pt x="309041" y="43487"/>
                    </a:cubicBezTo>
                    <a:cubicBezTo>
                      <a:pt x="313621" y="25955"/>
                      <a:pt x="324456" y="8225"/>
                      <a:pt x="341250" y="1379"/>
                    </a:cubicBezTo>
                    <a:cubicBezTo>
                      <a:pt x="341644" y="1182"/>
                      <a:pt x="342185" y="985"/>
                      <a:pt x="342579" y="788"/>
                    </a:cubicBezTo>
                    <a:cubicBezTo>
                      <a:pt x="347160" y="1379"/>
                      <a:pt x="352085" y="-542"/>
                      <a:pt x="355729" y="2118"/>
                    </a:cubicBezTo>
                    <a:cubicBezTo>
                      <a:pt x="357256" y="3250"/>
                      <a:pt x="358191" y="5171"/>
                      <a:pt x="359324" y="6698"/>
                    </a:cubicBezTo>
                    <a:cubicBezTo>
                      <a:pt x="360457" y="8225"/>
                      <a:pt x="362181" y="9751"/>
                      <a:pt x="364101" y="9554"/>
                    </a:cubicBezTo>
                    <a:cubicBezTo>
                      <a:pt x="366416" y="9554"/>
                      <a:pt x="367894" y="7437"/>
                      <a:pt x="369617" y="5910"/>
                    </a:cubicBezTo>
                    <a:cubicBezTo>
                      <a:pt x="373804" y="2118"/>
                      <a:pt x="379713" y="936"/>
                      <a:pt x="385229" y="0"/>
                    </a:cubicBezTo>
                    <a:cubicBezTo>
                      <a:pt x="390745" y="6304"/>
                      <a:pt x="395917" y="13347"/>
                      <a:pt x="400103" y="20586"/>
                    </a:cubicBezTo>
                    <a:cubicBezTo>
                      <a:pt x="400694" y="21522"/>
                      <a:pt x="401433" y="22507"/>
                      <a:pt x="402368" y="22507"/>
                    </a:cubicBezTo>
                    <a:cubicBezTo>
                      <a:pt x="402959" y="22704"/>
                      <a:pt x="403304" y="22310"/>
                      <a:pt x="403698" y="22113"/>
                    </a:cubicBezTo>
                    <a:cubicBezTo>
                      <a:pt x="406358" y="20783"/>
                      <a:pt x="409017" y="19454"/>
                      <a:pt x="411676" y="18124"/>
                    </a:cubicBezTo>
                    <a:cubicBezTo>
                      <a:pt x="413597" y="17188"/>
                      <a:pt x="415469" y="16203"/>
                      <a:pt x="417586" y="15858"/>
                    </a:cubicBezTo>
                    <a:cubicBezTo>
                      <a:pt x="420246" y="15120"/>
                      <a:pt x="423102" y="15120"/>
                      <a:pt x="425959" y="15120"/>
                    </a:cubicBezTo>
                    <a:cubicBezTo>
                      <a:pt x="433396" y="15317"/>
                      <a:pt x="441571" y="15711"/>
                      <a:pt x="446939" y="21030"/>
                    </a:cubicBezTo>
                    <a:cubicBezTo>
                      <a:pt x="449057" y="23295"/>
                      <a:pt x="450387" y="26004"/>
                      <a:pt x="451716" y="28663"/>
                    </a:cubicBezTo>
                    <a:cubicBezTo>
                      <a:pt x="454770" y="34967"/>
                      <a:pt x="457429" y="40877"/>
                      <a:pt x="460680" y="47132"/>
                    </a:cubicBezTo>
                    <a:cubicBezTo>
                      <a:pt x="469446" y="42749"/>
                      <a:pt x="478016" y="37774"/>
                      <a:pt x="486191" y="32259"/>
                    </a:cubicBezTo>
                    <a:cubicBezTo>
                      <a:pt x="488653" y="30535"/>
                      <a:pt x="491313" y="28811"/>
                      <a:pt x="494022" y="27481"/>
                    </a:cubicBezTo>
                    <a:cubicBezTo>
                      <a:pt x="497666" y="25955"/>
                      <a:pt x="501458" y="25019"/>
                      <a:pt x="505250" y="24034"/>
                    </a:cubicBezTo>
                    <a:cubicBezTo>
                      <a:pt x="508501" y="23295"/>
                      <a:pt x="511899" y="22310"/>
                      <a:pt x="515347" y="22901"/>
                    </a:cubicBezTo>
                    <a:cubicBezTo>
                      <a:pt x="523522" y="24034"/>
                      <a:pt x="528693" y="31864"/>
                      <a:pt x="535736" y="35854"/>
                    </a:cubicBezTo>
                    <a:cubicBezTo>
                      <a:pt x="541646" y="39104"/>
                      <a:pt x="548492" y="39843"/>
                      <a:pt x="555189" y="39646"/>
                    </a:cubicBezTo>
                    <a:cubicBezTo>
                      <a:pt x="561838" y="39252"/>
                      <a:pt x="568339" y="39055"/>
                      <a:pt x="574988" y="38907"/>
                    </a:cubicBezTo>
                    <a:cubicBezTo>
                      <a:pt x="579765" y="54174"/>
                      <a:pt x="567354" y="72643"/>
                      <a:pt x="576120" y="85990"/>
                    </a:cubicBezTo>
                    <a:cubicBezTo>
                      <a:pt x="578977" y="90176"/>
                      <a:pt x="583754" y="93229"/>
                      <a:pt x="585823" y="98007"/>
                    </a:cubicBezTo>
                    <a:cubicBezTo>
                      <a:pt x="587546" y="102193"/>
                      <a:pt x="586759" y="106970"/>
                      <a:pt x="587152" y="111550"/>
                    </a:cubicBezTo>
                    <a:cubicBezTo>
                      <a:pt x="587891" y="122434"/>
                      <a:pt x="594589" y="131939"/>
                      <a:pt x="599563" y="141839"/>
                    </a:cubicBezTo>
                    <a:cubicBezTo>
                      <a:pt x="609462" y="161292"/>
                      <a:pt x="613452" y="183947"/>
                      <a:pt x="628128" y="200150"/>
                    </a:cubicBezTo>
                    <a:cubicBezTo>
                      <a:pt x="634629" y="207193"/>
                      <a:pt x="642607" y="212561"/>
                      <a:pt x="649847" y="218815"/>
                    </a:cubicBezTo>
                    <a:cubicBezTo>
                      <a:pt x="656890" y="225119"/>
                      <a:pt x="663588" y="232753"/>
                      <a:pt x="665656" y="242061"/>
                    </a:cubicBezTo>
                    <a:cubicBezTo>
                      <a:pt x="666789" y="247774"/>
                      <a:pt x="666247" y="254078"/>
                      <a:pt x="669104" y="259003"/>
                    </a:cubicBezTo>
                    <a:cubicBezTo>
                      <a:pt x="688360" y="258264"/>
                      <a:pt x="708356" y="265110"/>
                      <a:pt x="720766" y="279786"/>
                    </a:cubicBezTo>
                    <a:cubicBezTo>
                      <a:pt x="733916" y="294857"/>
                      <a:pt x="740023" y="317708"/>
                      <a:pt x="756423" y="329134"/>
                    </a:cubicBezTo>
                    <a:close/>
                  </a:path>
                </a:pathLst>
              </a:custGeom>
              <a:solidFill>
                <a:srgbClr val="C6C6C6"/>
              </a:solidFill>
              <a:ln w="4915" cap="flat">
                <a:noFill/>
                <a:prstDash val="solid"/>
                <a:miter/>
              </a:ln>
            </p:spPr>
            <p:txBody>
              <a:bodyPr rtlCol="0" anchor="ctr"/>
              <a:lstStyle/>
              <a:p>
                <a:endParaRPr lang="fr-FR"/>
              </a:p>
            </p:txBody>
          </p:sp>
          <p:sp>
            <p:nvSpPr>
              <p:cNvPr id="72" name="Forme libre : forme 71">
                <a:extLst>
                  <a:ext uri="{FF2B5EF4-FFF2-40B4-BE49-F238E27FC236}">
                    <a16:creationId xmlns:a16="http://schemas.microsoft.com/office/drawing/2014/main" id="{07742B8C-7681-ACD6-DB51-FE4FF3787BC0}"/>
                  </a:ext>
                </a:extLst>
              </p:cNvPr>
              <p:cNvSpPr/>
              <p:nvPr/>
            </p:nvSpPr>
            <p:spPr>
              <a:xfrm>
                <a:off x="10687718" y="3805428"/>
                <a:ext cx="756521" cy="579195"/>
              </a:xfrm>
              <a:custGeom>
                <a:avLst/>
                <a:gdLst>
                  <a:gd name="connsiteX0" fmla="*/ 756521 w 756521"/>
                  <a:gd name="connsiteY0" fmla="*/ 329036 h 579195"/>
                  <a:gd name="connsiteX1" fmla="*/ 734605 w 756521"/>
                  <a:gd name="connsiteY1" fmla="*/ 362969 h 579195"/>
                  <a:gd name="connsiteX2" fmla="*/ 716137 w 756521"/>
                  <a:gd name="connsiteY2" fmla="*/ 370011 h 579195"/>
                  <a:gd name="connsiteX3" fmla="*/ 687178 w 756521"/>
                  <a:gd name="connsiteY3" fmla="*/ 376118 h 579195"/>
                  <a:gd name="connsiteX4" fmla="*/ 679003 w 756521"/>
                  <a:gd name="connsiteY4" fmla="*/ 376315 h 579195"/>
                  <a:gd name="connsiteX5" fmla="*/ 664523 w 756521"/>
                  <a:gd name="connsiteY5" fmla="*/ 360900 h 579195"/>
                  <a:gd name="connsiteX6" fmla="*/ 657087 w 756521"/>
                  <a:gd name="connsiteY6" fmla="*/ 382816 h 579195"/>
                  <a:gd name="connsiteX7" fmla="*/ 661076 w 756521"/>
                  <a:gd name="connsiteY7" fmla="*/ 405323 h 579195"/>
                  <a:gd name="connsiteX8" fmla="*/ 671763 w 756521"/>
                  <a:gd name="connsiteY8" fmla="*/ 419606 h 579195"/>
                  <a:gd name="connsiteX9" fmla="*/ 672896 w 756521"/>
                  <a:gd name="connsiteY9" fmla="*/ 435021 h 579195"/>
                  <a:gd name="connsiteX10" fmla="*/ 691955 w 756521"/>
                  <a:gd name="connsiteY10" fmla="*/ 460187 h 579195"/>
                  <a:gd name="connsiteX11" fmla="*/ 697077 w 756521"/>
                  <a:gd name="connsiteY11" fmla="*/ 495450 h 579195"/>
                  <a:gd name="connsiteX12" fmla="*/ 647138 w 756521"/>
                  <a:gd name="connsiteY12" fmla="*/ 501557 h 579195"/>
                  <a:gd name="connsiteX13" fmla="*/ 625616 w 756521"/>
                  <a:gd name="connsiteY13" fmla="*/ 510717 h 579195"/>
                  <a:gd name="connsiteX14" fmla="*/ 612467 w 756521"/>
                  <a:gd name="connsiteY14" fmla="*/ 541006 h 579195"/>
                  <a:gd name="connsiteX15" fmla="*/ 612270 w 756521"/>
                  <a:gd name="connsiteY15" fmla="*/ 574938 h 579195"/>
                  <a:gd name="connsiteX16" fmla="*/ 597790 w 756521"/>
                  <a:gd name="connsiteY16" fmla="*/ 575333 h 579195"/>
                  <a:gd name="connsiteX17" fmla="*/ 592274 w 756521"/>
                  <a:gd name="connsiteY17" fmla="*/ 574742 h 579195"/>
                  <a:gd name="connsiteX18" fmla="*/ 581587 w 756521"/>
                  <a:gd name="connsiteY18" fmla="*/ 562725 h 579195"/>
                  <a:gd name="connsiteX19" fmla="*/ 563119 w 756521"/>
                  <a:gd name="connsiteY19" fmla="*/ 564448 h 579195"/>
                  <a:gd name="connsiteX20" fmla="*/ 553220 w 756521"/>
                  <a:gd name="connsiteY20" fmla="*/ 565187 h 579195"/>
                  <a:gd name="connsiteX21" fmla="*/ 549575 w 756521"/>
                  <a:gd name="connsiteY21" fmla="*/ 567305 h 579195"/>
                  <a:gd name="connsiteX22" fmla="*/ 541203 w 756521"/>
                  <a:gd name="connsiteY22" fmla="*/ 562331 h 579195"/>
                  <a:gd name="connsiteX23" fmla="*/ 516824 w 756521"/>
                  <a:gd name="connsiteY23" fmla="*/ 559671 h 579195"/>
                  <a:gd name="connsiteX24" fmla="*/ 506531 w 756521"/>
                  <a:gd name="connsiteY24" fmla="*/ 572821 h 579195"/>
                  <a:gd name="connsiteX25" fmla="*/ 490919 w 756521"/>
                  <a:gd name="connsiteY25" fmla="*/ 578337 h 579195"/>
                  <a:gd name="connsiteX26" fmla="*/ 479493 w 756521"/>
                  <a:gd name="connsiteY26" fmla="*/ 558144 h 579195"/>
                  <a:gd name="connsiteX27" fmla="*/ 471662 w 756521"/>
                  <a:gd name="connsiteY27" fmla="*/ 555485 h 579195"/>
                  <a:gd name="connsiteX28" fmla="*/ 452209 w 756521"/>
                  <a:gd name="connsiteY28" fmla="*/ 554894 h 579195"/>
                  <a:gd name="connsiteX29" fmla="*/ 435809 w 756521"/>
                  <a:gd name="connsiteY29" fmla="*/ 564251 h 579195"/>
                  <a:gd name="connsiteX30" fmla="*/ 430687 w 756521"/>
                  <a:gd name="connsiteY30" fmla="*/ 571294 h 579195"/>
                  <a:gd name="connsiteX31" fmla="*/ 423053 w 756521"/>
                  <a:gd name="connsiteY31" fmla="*/ 573560 h 579195"/>
                  <a:gd name="connsiteX32" fmla="*/ 414090 w 756521"/>
                  <a:gd name="connsiteY32" fmla="*/ 570900 h 579195"/>
                  <a:gd name="connsiteX33" fmla="*/ 411972 w 756521"/>
                  <a:gd name="connsiteY33" fmla="*/ 562528 h 579195"/>
                  <a:gd name="connsiteX34" fmla="*/ 389120 w 756521"/>
                  <a:gd name="connsiteY34" fmla="*/ 562725 h 579195"/>
                  <a:gd name="connsiteX35" fmla="*/ 381142 w 756521"/>
                  <a:gd name="connsiteY35" fmla="*/ 564645 h 579195"/>
                  <a:gd name="connsiteX36" fmla="*/ 377891 w 756521"/>
                  <a:gd name="connsiteY36" fmla="*/ 567108 h 579195"/>
                  <a:gd name="connsiteX37" fmla="*/ 369125 w 756521"/>
                  <a:gd name="connsiteY37" fmla="*/ 566172 h 579195"/>
                  <a:gd name="connsiteX38" fmla="*/ 361688 w 756521"/>
                  <a:gd name="connsiteY38" fmla="*/ 560853 h 579195"/>
                  <a:gd name="connsiteX39" fmla="*/ 343958 w 756521"/>
                  <a:gd name="connsiteY39" fmla="*/ 558735 h 579195"/>
                  <a:gd name="connsiteX40" fmla="*/ 338984 w 756521"/>
                  <a:gd name="connsiteY40" fmla="*/ 559671 h 579195"/>
                  <a:gd name="connsiteX41" fmla="*/ 332877 w 756521"/>
                  <a:gd name="connsiteY41" fmla="*/ 563857 h 579195"/>
                  <a:gd name="connsiteX42" fmla="*/ 319334 w 756521"/>
                  <a:gd name="connsiteY42" fmla="*/ 559671 h 579195"/>
                  <a:gd name="connsiteX43" fmla="*/ 307908 w 756521"/>
                  <a:gd name="connsiteY43" fmla="*/ 549772 h 579195"/>
                  <a:gd name="connsiteX44" fmla="*/ 279343 w 756521"/>
                  <a:gd name="connsiteY44" fmla="*/ 544453 h 579195"/>
                  <a:gd name="connsiteX45" fmla="*/ 269838 w 756521"/>
                  <a:gd name="connsiteY45" fmla="*/ 543320 h 579195"/>
                  <a:gd name="connsiteX46" fmla="*/ 264667 w 756521"/>
                  <a:gd name="connsiteY46" fmla="*/ 539873 h 579195"/>
                  <a:gd name="connsiteX47" fmla="*/ 239500 w 756521"/>
                  <a:gd name="connsiteY47" fmla="*/ 534357 h 579195"/>
                  <a:gd name="connsiteX48" fmla="*/ 234378 w 756521"/>
                  <a:gd name="connsiteY48" fmla="*/ 534948 h 579195"/>
                  <a:gd name="connsiteX49" fmla="*/ 227533 w 756521"/>
                  <a:gd name="connsiteY49" fmla="*/ 531698 h 579195"/>
                  <a:gd name="connsiteX50" fmla="*/ 203499 w 756521"/>
                  <a:gd name="connsiteY50" fmla="*/ 533963 h 579195"/>
                  <a:gd name="connsiteX51" fmla="*/ 194930 w 756521"/>
                  <a:gd name="connsiteY51" fmla="*/ 542335 h 579195"/>
                  <a:gd name="connsiteX52" fmla="*/ 180056 w 756521"/>
                  <a:gd name="connsiteY52" fmla="*/ 546522 h 579195"/>
                  <a:gd name="connsiteX53" fmla="*/ 138490 w 756521"/>
                  <a:gd name="connsiteY53" fmla="*/ 551496 h 579195"/>
                  <a:gd name="connsiteX54" fmla="*/ 137160 w 756521"/>
                  <a:gd name="connsiteY54" fmla="*/ 550363 h 579195"/>
                  <a:gd name="connsiteX55" fmla="*/ 111993 w 756521"/>
                  <a:gd name="connsiteY55" fmla="*/ 550166 h 579195"/>
                  <a:gd name="connsiteX56" fmla="*/ 86285 w 756521"/>
                  <a:gd name="connsiteY56" fmla="*/ 559326 h 579195"/>
                  <a:gd name="connsiteX57" fmla="*/ 83035 w 756521"/>
                  <a:gd name="connsiteY57" fmla="*/ 560656 h 579195"/>
                  <a:gd name="connsiteX58" fmla="*/ 80769 w 756521"/>
                  <a:gd name="connsiteY58" fmla="*/ 560065 h 579195"/>
                  <a:gd name="connsiteX59" fmla="*/ 66881 w 756521"/>
                  <a:gd name="connsiteY59" fmla="*/ 554746 h 579195"/>
                  <a:gd name="connsiteX60" fmla="*/ 63433 w 756521"/>
                  <a:gd name="connsiteY60" fmla="*/ 553023 h 579195"/>
                  <a:gd name="connsiteX61" fmla="*/ 59247 w 756521"/>
                  <a:gd name="connsiteY61" fmla="*/ 547310 h 579195"/>
                  <a:gd name="connsiteX62" fmla="*/ 55061 w 756521"/>
                  <a:gd name="connsiteY62" fmla="*/ 545980 h 579195"/>
                  <a:gd name="connsiteX63" fmla="*/ 42305 w 756521"/>
                  <a:gd name="connsiteY63" fmla="*/ 545586 h 579195"/>
                  <a:gd name="connsiteX64" fmla="*/ 42896 w 756521"/>
                  <a:gd name="connsiteY64" fmla="*/ 543123 h 579195"/>
                  <a:gd name="connsiteX65" fmla="*/ 35460 w 756521"/>
                  <a:gd name="connsiteY65" fmla="*/ 515691 h 579195"/>
                  <a:gd name="connsiteX66" fmla="*/ 22901 w 756521"/>
                  <a:gd name="connsiteY66" fmla="*/ 490919 h 579195"/>
                  <a:gd name="connsiteX67" fmla="*/ 28023 w 756521"/>
                  <a:gd name="connsiteY67" fmla="*/ 464817 h 579195"/>
                  <a:gd name="connsiteX68" fmla="*/ 49003 w 756521"/>
                  <a:gd name="connsiteY68" fmla="*/ 452406 h 579195"/>
                  <a:gd name="connsiteX69" fmla="*/ 54125 w 756521"/>
                  <a:gd name="connsiteY69" fmla="*/ 430884 h 579195"/>
                  <a:gd name="connsiteX70" fmla="*/ 53928 w 756521"/>
                  <a:gd name="connsiteY70" fmla="*/ 411233 h 579195"/>
                  <a:gd name="connsiteX71" fmla="*/ 50136 w 756521"/>
                  <a:gd name="connsiteY71" fmla="*/ 394489 h 579195"/>
                  <a:gd name="connsiteX72" fmla="*/ 38316 w 756521"/>
                  <a:gd name="connsiteY72" fmla="*/ 382472 h 579195"/>
                  <a:gd name="connsiteX73" fmla="*/ 36986 w 756521"/>
                  <a:gd name="connsiteY73" fmla="*/ 368583 h 579195"/>
                  <a:gd name="connsiteX74" fmla="*/ 18124 w 756521"/>
                  <a:gd name="connsiteY74" fmla="*/ 342087 h 579195"/>
                  <a:gd name="connsiteX75" fmla="*/ 0 w 756521"/>
                  <a:gd name="connsiteY75" fmla="*/ 298649 h 579195"/>
                  <a:gd name="connsiteX76" fmla="*/ 41567 w 756521"/>
                  <a:gd name="connsiteY76" fmla="*/ 287962 h 579195"/>
                  <a:gd name="connsiteX77" fmla="*/ 53780 w 756521"/>
                  <a:gd name="connsiteY77" fmla="*/ 279984 h 579195"/>
                  <a:gd name="connsiteX78" fmla="*/ 79144 w 756521"/>
                  <a:gd name="connsiteY78" fmla="*/ 290671 h 579195"/>
                  <a:gd name="connsiteX79" fmla="*/ 119725 w 756521"/>
                  <a:gd name="connsiteY79" fmla="*/ 278260 h 579195"/>
                  <a:gd name="connsiteX80" fmla="*/ 106182 w 756521"/>
                  <a:gd name="connsiteY80" fmla="*/ 255211 h 579195"/>
                  <a:gd name="connsiteX81" fmla="*/ 129034 w 756521"/>
                  <a:gd name="connsiteY81" fmla="*/ 247036 h 579195"/>
                  <a:gd name="connsiteX82" fmla="*/ 133023 w 756521"/>
                  <a:gd name="connsiteY82" fmla="*/ 244918 h 579195"/>
                  <a:gd name="connsiteX83" fmla="*/ 135682 w 756521"/>
                  <a:gd name="connsiteY83" fmla="*/ 240731 h 579195"/>
                  <a:gd name="connsiteX84" fmla="*/ 147699 w 756521"/>
                  <a:gd name="connsiteY84" fmla="*/ 224529 h 579195"/>
                  <a:gd name="connsiteX85" fmla="*/ 165971 w 756521"/>
                  <a:gd name="connsiteY85" fmla="*/ 227385 h 579195"/>
                  <a:gd name="connsiteX86" fmla="*/ 168827 w 756521"/>
                  <a:gd name="connsiteY86" fmla="*/ 232162 h 579195"/>
                  <a:gd name="connsiteX87" fmla="*/ 177397 w 756521"/>
                  <a:gd name="connsiteY87" fmla="*/ 233295 h 579195"/>
                  <a:gd name="connsiteX88" fmla="*/ 186902 w 756521"/>
                  <a:gd name="connsiteY88" fmla="*/ 227582 h 579195"/>
                  <a:gd name="connsiteX89" fmla="*/ 180401 w 756521"/>
                  <a:gd name="connsiteY89" fmla="*/ 211773 h 579195"/>
                  <a:gd name="connsiteX90" fmla="*/ 166316 w 756521"/>
                  <a:gd name="connsiteY90" fmla="*/ 199953 h 579195"/>
                  <a:gd name="connsiteX91" fmla="*/ 173358 w 756521"/>
                  <a:gd name="connsiteY91" fmla="*/ 174787 h 579195"/>
                  <a:gd name="connsiteX92" fmla="*/ 219308 w 756521"/>
                  <a:gd name="connsiteY92" fmla="*/ 128295 h 579195"/>
                  <a:gd name="connsiteX93" fmla="*/ 225218 w 756521"/>
                  <a:gd name="connsiteY93" fmla="*/ 122188 h 579195"/>
                  <a:gd name="connsiteX94" fmla="*/ 216057 w 756521"/>
                  <a:gd name="connsiteY94" fmla="*/ 104852 h 579195"/>
                  <a:gd name="connsiteX95" fmla="*/ 235856 w 756521"/>
                  <a:gd name="connsiteY95" fmla="*/ 79489 h 579195"/>
                  <a:gd name="connsiteX96" fmla="*/ 294561 w 756521"/>
                  <a:gd name="connsiteY96" fmla="*/ 54716 h 579195"/>
                  <a:gd name="connsiteX97" fmla="*/ 305051 w 756521"/>
                  <a:gd name="connsiteY97" fmla="*/ 52057 h 579195"/>
                  <a:gd name="connsiteX98" fmla="*/ 309041 w 756521"/>
                  <a:gd name="connsiteY98" fmla="*/ 43487 h 579195"/>
                  <a:gd name="connsiteX99" fmla="*/ 341250 w 756521"/>
                  <a:gd name="connsiteY99" fmla="*/ 1379 h 579195"/>
                  <a:gd name="connsiteX100" fmla="*/ 342579 w 756521"/>
                  <a:gd name="connsiteY100" fmla="*/ 788 h 579195"/>
                  <a:gd name="connsiteX101" fmla="*/ 355729 w 756521"/>
                  <a:gd name="connsiteY101" fmla="*/ 2118 h 579195"/>
                  <a:gd name="connsiteX102" fmla="*/ 359324 w 756521"/>
                  <a:gd name="connsiteY102" fmla="*/ 6698 h 579195"/>
                  <a:gd name="connsiteX103" fmla="*/ 364101 w 756521"/>
                  <a:gd name="connsiteY103" fmla="*/ 9554 h 579195"/>
                  <a:gd name="connsiteX104" fmla="*/ 369617 w 756521"/>
                  <a:gd name="connsiteY104" fmla="*/ 5910 h 579195"/>
                  <a:gd name="connsiteX105" fmla="*/ 385229 w 756521"/>
                  <a:gd name="connsiteY105" fmla="*/ 0 h 579195"/>
                  <a:gd name="connsiteX106" fmla="*/ 400103 w 756521"/>
                  <a:gd name="connsiteY106" fmla="*/ 20586 h 579195"/>
                  <a:gd name="connsiteX107" fmla="*/ 402368 w 756521"/>
                  <a:gd name="connsiteY107" fmla="*/ 22507 h 579195"/>
                  <a:gd name="connsiteX108" fmla="*/ 403698 w 756521"/>
                  <a:gd name="connsiteY108" fmla="*/ 22113 h 579195"/>
                  <a:gd name="connsiteX109" fmla="*/ 411676 w 756521"/>
                  <a:gd name="connsiteY109" fmla="*/ 18124 h 579195"/>
                  <a:gd name="connsiteX110" fmla="*/ 417586 w 756521"/>
                  <a:gd name="connsiteY110" fmla="*/ 15858 h 579195"/>
                  <a:gd name="connsiteX111" fmla="*/ 425959 w 756521"/>
                  <a:gd name="connsiteY111" fmla="*/ 15120 h 579195"/>
                  <a:gd name="connsiteX112" fmla="*/ 446939 w 756521"/>
                  <a:gd name="connsiteY112" fmla="*/ 21030 h 579195"/>
                  <a:gd name="connsiteX113" fmla="*/ 451716 w 756521"/>
                  <a:gd name="connsiteY113" fmla="*/ 28663 h 579195"/>
                  <a:gd name="connsiteX114" fmla="*/ 460680 w 756521"/>
                  <a:gd name="connsiteY114" fmla="*/ 47132 h 579195"/>
                  <a:gd name="connsiteX115" fmla="*/ 486191 w 756521"/>
                  <a:gd name="connsiteY115" fmla="*/ 32259 h 579195"/>
                  <a:gd name="connsiteX116" fmla="*/ 494022 w 756521"/>
                  <a:gd name="connsiteY116" fmla="*/ 27481 h 579195"/>
                  <a:gd name="connsiteX117" fmla="*/ 505250 w 756521"/>
                  <a:gd name="connsiteY117" fmla="*/ 24034 h 579195"/>
                  <a:gd name="connsiteX118" fmla="*/ 515347 w 756521"/>
                  <a:gd name="connsiteY118" fmla="*/ 22901 h 579195"/>
                  <a:gd name="connsiteX119" fmla="*/ 535736 w 756521"/>
                  <a:gd name="connsiteY119" fmla="*/ 35854 h 579195"/>
                  <a:gd name="connsiteX120" fmla="*/ 555189 w 756521"/>
                  <a:gd name="connsiteY120" fmla="*/ 39646 h 579195"/>
                  <a:gd name="connsiteX121" fmla="*/ 574988 w 756521"/>
                  <a:gd name="connsiteY121" fmla="*/ 38907 h 579195"/>
                  <a:gd name="connsiteX122" fmla="*/ 576120 w 756521"/>
                  <a:gd name="connsiteY122" fmla="*/ 85990 h 579195"/>
                  <a:gd name="connsiteX123" fmla="*/ 585823 w 756521"/>
                  <a:gd name="connsiteY123" fmla="*/ 98007 h 579195"/>
                  <a:gd name="connsiteX124" fmla="*/ 587152 w 756521"/>
                  <a:gd name="connsiteY124" fmla="*/ 111550 h 579195"/>
                  <a:gd name="connsiteX125" fmla="*/ 599563 w 756521"/>
                  <a:gd name="connsiteY125" fmla="*/ 141839 h 579195"/>
                  <a:gd name="connsiteX126" fmla="*/ 628128 w 756521"/>
                  <a:gd name="connsiteY126" fmla="*/ 200150 h 579195"/>
                  <a:gd name="connsiteX127" fmla="*/ 649847 w 756521"/>
                  <a:gd name="connsiteY127" fmla="*/ 218815 h 579195"/>
                  <a:gd name="connsiteX128" fmla="*/ 665656 w 756521"/>
                  <a:gd name="connsiteY128" fmla="*/ 242061 h 579195"/>
                  <a:gd name="connsiteX129" fmla="*/ 669104 w 756521"/>
                  <a:gd name="connsiteY129" fmla="*/ 259003 h 579195"/>
                  <a:gd name="connsiteX130" fmla="*/ 720766 w 756521"/>
                  <a:gd name="connsiteY130" fmla="*/ 279786 h 579195"/>
                  <a:gd name="connsiteX131" fmla="*/ 756423 w 756521"/>
                  <a:gd name="connsiteY131" fmla="*/ 329134 h 5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56521" h="579195">
                    <a:moveTo>
                      <a:pt x="756521" y="329036"/>
                    </a:moveTo>
                    <a:cubicBezTo>
                      <a:pt x="745834" y="337605"/>
                      <a:pt x="745293" y="354399"/>
                      <a:pt x="734605" y="362969"/>
                    </a:cubicBezTo>
                    <a:cubicBezTo>
                      <a:pt x="729434" y="367155"/>
                      <a:pt x="722786" y="368682"/>
                      <a:pt x="716137" y="370011"/>
                    </a:cubicBezTo>
                    <a:cubicBezTo>
                      <a:pt x="706632" y="371932"/>
                      <a:pt x="696880" y="374001"/>
                      <a:pt x="687178" y="376118"/>
                    </a:cubicBezTo>
                    <a:cubicBezTo>
                      <a:pt x="684519" y="376709"/>
                      <a:pt x="681662" y="377251"/>
                      <a:pt x="679003" y="376315"/>
                    </a:cubicBezTo>
                    <a:cubicBezTo>
                      <a:pt x="672157" y="374050"/>
                      <a:pt x="671172" y="363757"/>
                      <a:pt x="664523" y="360900"/>
                    </a:cubicBezTo>
                    <a:cubicBezTo>
                      <a:pt x="661470" y="367943"/>
                      <a:pt x="658220" y="375183"/>
                      <a:pt x="657087" y="382816"/>
                    </a:cubicBezTo>
                    <a:cubicBezTo>
                      <a:pt x="655954" y="390450"/>
                      <a:pt x="656693" y="398823"/>
                      <a:pt x="661076" y="405323"/>
                    </a:cubicBezTo>
                    <a:cubicBezTo>
                      <a:pt x="664523" y="410297"/>
                      <a:pt x="669842" y="413893"/>
                      <a:pt x="671763" y="419606"/>
                    </a:cubicBezTo>
                    <a:cubicBezTo>
                      <a:pt x="673290" y="424580"/>
                      <a:pt x="671960" y="429899"/>
                      <a:pt x="672896" y="435021"/>
                    </a:cubicBezTo>
                    <a:cubicBezTo>
                      <a:pt x="674817" y="445511"/>
                      <a:pt x="685848" y="451421"/>
                      <a:pt x="691955" y="460187"/>
                    </a:cubicBezTo>
                    <a:cubicBezTo>
                      <a:pt x="698801" y="470283"/>
                      <a:pt x="698604" y="483039"/>
                      <a:pt x="697077" y="495450"/>
                    </a:cubicBezTo>
                    <a:cubicBezTo>
                      <a:pt x="680333" y="495844"/>
                      <a:pt x="663538" y="497715"/>
                      <a:pt x="647138" y="501557"/>
                    </a:cubicBezTo>
                    <a:cubicBezTo>
                      <a:pt x="639505" y="503478"/>
                      <a:pt x="631526" y="505546"/>
                      <a:pt x="625616" y="510717"/>
                    </a:cubicBezTo>
                    <a:cubicBezTo>
                      <a:pt x="616850" y="517957"/>
                      <a:pt x="613402" y="529777"/>
                      <a:pt x="612467" y="541006"/>
                    </a:cubicBezTo>
                    <a:cubicBezTo>
                      <a:pt x="611679" y="552234"/>
                      <a:pt x="613205" y="563660"/>
                      <a:pt x="612270" y="574938"/>
                    </a:cubicBezTo>
                    <a:cubicBezTo>
                      <a:pt x="607492" y="575136"/>
                      <a:pt x="602567" y="575333"/>
                      <a:pt x="597790" y="575333"/>
                    </a:cubicBezTo>
                    <a:cubicBezTo>
                      <a:pt x="595870" y="575529"/>
                      <a:pt x="593998" y="575529"/>
                      <a:pt x="592274" y="574742"/>
                    </a:cubicBezTo>
                    <a:cubicBezTo>
                      <a:pt x="587152" y="572624"/>
                      <a:pt x="586364" y="565384"/>
                      <a:pt x="581587" y="562725"/>
                    </a:cubicBezTo>
                    <a:cubicBezTo>
                      <a:pt x="576071" y="559474"/>
                      <a:pt x="569373" y="564054"/>
                      <a:pt x="563119" y="564448"/>
                    </a:cubicBezTo>
                    <a:cubicBezTo>
                      <a:pt x="559671" y="564645"/>
                      <a:pt x="556076" y="563710"/>
                      <a:pt x="553220" y="565187"/>
                    </a:cubicBezTo>
                    <a:cubicBezTo>
                      <a:pt x="551890" y="565975"/>
                      <a:pt x="550954" y="566911"/>
                      <a:pt x="549575" y="567305"/>
                    </a:cubicBezTo>
                    <a:cubicBezTo>
                      <a:pt x="546325" y="568241"/>
                      <a:pt x="543665" y="564842"/>
                      <a:pt x="541203" y="562331"/>
                    </a:cubicBezTo>
                    <a:cubicBezTo>
                      <a:pt x="534899" y="556027"/>
                      <a:pt x="524261" y="554894"/>
                      <a:pt x="516824" y="559671"/>
                    </a:cubicBezTo>
                    <a:cubicBezTo>
                      <a:pt x="511850" y="562922"/>
                      <a:pt x="510717" y="568635"/>
                      <a:pt x="506531" y="572821"/>
                    </a:cubicBezTo>
                    <a:cubicBezTo>
                      <a:pt x="502542" y="577007"/>
                      <a:pt x="496238" y="580996"/>
                      <a:pt x="490919" y="578337"/>
                    </a:cubicBezTo>
                    <a:cubicBezTo>
                      <a:pt x="483876" y="574692"/>
                      <a:pt x="485797" y="563069"/>
                      <a:pt x="479493" y="558144"/>
                    </a:cubicBezTo>
                    <a:cubicBezTo>
                      <a:pt x="477375" y="556618"/>
                      <a:pt x="474519" y="556076"/>
                      <a:pt x="471662" y="555485"/>
                    </a:cubicBezTo>
                    <a:cubicBezTo>
                      <a:pt x="465358" y="554549"/>
                      <a:pt x="458710" y="553761"/>
                      <a:pt x="452209" y="554894"/>
                    </a:cubicBezTo>
                    <a:cubicBezTo>
                      <a:pt x="445905" y="555830"/>
                      <a:pt x="439453" y="558883"/>
                      <a:pt x="435809" y="564251"/>
                    </a:cubicBezTo>
                    <a:cubicBezTo>
                      <a:pt x="434085" y="566714"/>
                      <a:pt x="432952" y="569570"/>
                      <a:pt x="430687" y="571294"/>
                    </a:cubicBezTo>
                    <a:cubicBezTo>
                      <a:pt x="428569" y="573018"/>
                      <a:pt x="425713" y="573560"/>
                      <a:pt x="423053" y="573560"/>
                    </a:cubicBezTo>
                    <a:cubicBezTo>
                      <a:pt x="419803" y="573560"/>
                      <a:pt x="416552" y="572771"/>
                      <a:pt x="414090" y="570900"/>
                    </a:cubicBezTo>
                    <a:cubicBezTo>
                      <a:pt x="411824" y="568782"/>
                      <a:pt x="410642" y="565187"/>
                      <a:pt x="411972" y="562528"/>
                    </a:cubicBezTo>
                    <a:cubicBezTo>
                      <a:pt x="404338" y="562528"/>
                      <a:pt x="396705" y="562725"/>
                      <a:pt x="389120" y="562725"/>
                    </a:cubicBezTo>
                    <a:cubicBezTo>
                      <a:pt x="386264" y="562922"/>
                      <a:pt x="383407" y="562922"/>
                      <a:pt x="381142" y="564645"/>
                    </a:cubicBezTo>
                    <a:cubicBezTo>
                      <a:pt x="380009" y="565384"/>
                      <a:pt x="379024" y="566369"/>
                      <a:pt x="377891" y="567108"/>
                    </a:cubicBezTo>
                    <a:cubicBezTo>
                      <a:pt x="375232" y="568635"/>
                      <a:pt x="371784" y="567699"/>
                      <a:pt x="369125" y="566172"/>
                    </a:cubicBezTo>
                    <a:cubicBezTo>
                      <a:pt x="366663" y="564448"/>
                      <a:pt x="364348" y="562380"/>
                      <a:pt x="361688" y="560853"/>
                    </a:cubicBezTo>
                    <a:cubicBezTo>
                      <a:pt x="356369" y="557800"/>
                      <a:pt x="349868" y="558194"/>
                      <a:pt x="343958" y="558735"/>
                    </a:cubicBezTo>
                    <a:cubicBezTo>
                      <a:pt x="342235" y="558932"/>
                      <a:pt x="340511" y="559130"/>
                      <a:pt x="338984" y="559671"/>
                    </a:cubicBezTo>
                    <a:cubicBezTo>
                      <a:pt x="336719" y="560804"/>
                      <a:pt x="334995" y="562922"/>
                      <a:pt x="332877" y="563857"/>
                    </a:cubicBezTo>
                    <a:cubicBezTo>
                      <a:pt x="328297" y="566123"/>
                      <a:pt x="322978" y="563266"/>
                      <a:pt x="319334" y="559671"/>
                    </a:cubicBezTo>
                    <a:cubicBezTo>
                      <a:pt x="315689" y="556076"/>
                      <a:pt x="312685" y="551693"/>
                      <a:pt x="307908" y="549772"/>
                    </a:cubicBezTo>
                    <a:cubicBezTo>
                      <a:pt x="299141" y="546177"/>
                      <a:pt x="288848" y="544650"/>
                      <a:pt x="279343" y="544453"/>
                    </a:cubicBezTo>
                    <a:cubicBezTo>
                      <a:pt x="276093" y="544453"/>
                      <a:pt x="272694" y="544650"/>
                      <a:pt x="269838" y="543320"/>
                    </a:cubicBezTo>
                    <a:cubicBezTo>
                      <a:pt x="267917" y="542385"/>
                      <a:pt x="266390" y="541055"/>
                      <a:pt x="264667" y="539873"/>
                    </a:cubicBezTo>
                    <a:cubicBezTo>
                      <a:pt x="257624" y="534554"/>
                      <a:pt x="248267" y="532633"/>
                      <a:pt x="239500" y="534357"/>
                    </a:cubicBezTo>
                    <a:cubicBezTo>
                      <a:pt x="237776" y="534751"/>
                      <a:pt x="236053" y="535293"/>
                      <a:pt x="234378" y="534948"/>
                    </a:cubicBezTo>
                    <a:cubicBezTo>
                      <a:pt x="231719" y="534751"/>
                      <a:pt x="229601" y="533027"/>
                      <a:pt x="227533" y="531698"/>
                    </a:cubicBezTo>
                    <a:cubicBezTo>
                      <a:pt x="220096" y="527511"/>
                      <a:pt x="210000" y="528447"/>
                      <a:pt x="203499" y="533963"/>
                    </a:cubicBezTo>
                    <a:cubicBezTo>
                      <a:pt x="200445" y="536622"/>
                      <a:pt x="198180" y="540070"/>
                      <a:pt x="194930" y="542335"/>
                    </a:cubicBezTo>
                    <a:cubicBezTo>
                      <a:pt x="190743" y="545389"/>
                      <a:pt x="185227" y="545980"/>
                      <a:pt x="180056" y="546522"/>
                    </a:cubicBezTo>
                    <a:cubicBezTo>
                      <a:pt x="166316" y="548245"/>
                      <a:pt x="152427" y="549772"/>
                      <a:pt x="138490" y="551496"/>
                    </a:cubicBezTo>
                    <a:lnTo>
                      <a:pt x="137160" y="550363"/>
                    </a:lnTo>
                    <a:cubicBezTo>
                      <a:pt x="129132" y="553023"/>
                      <a:pt x="120366" y="549969"/>
                      <a:pt x="111993" y="550166"/>
                    </a:cubicBezTo>
                    <a:cubicBezTo>
                      <a:pt x="102833" y="550363"/>
                      <a:pt x="94066" y="554549"/>
                      <a:pt x="86285" y="559326"/>
                    </a:cubicBezTo>
                    <a:cubicBezTo>
                      <a:pt x="85152" y="560065"/>
                      <a:pt x="84167" y="560656"/>
                      <a:pt x="83035" y="560656"/>
                    </a:cubicBezTo>
                    <a:cubicBezTo>
                      <a:pt x="82296" y="560656"/>
                      <a:pt x="81508" y="560459"/>
                      <a:pt x="80769" y="560065"/>
                    </a:cubicBezTo>
                    <a:cubicBezTo>
                      <a:pt x="76189" y="558341"/>
                      <a:pt x="71412" y="556618"/>
                      <a:pt x="66881" y="554746"/>
                    </a:cubicBezTo>
                    <a:cubicBezTo>
                      <a:pt x="65551" y="554352"/>
                      <a:pt x="64418" y="553811"/>
                      <a:pt x="63433" y="553023"/>
                    </a:cubicBezTo>
                    <a:cubicBezTo>
                      <a:pt x="61709" y="551299"/>
                      <a:pt x="61168" y="548836"/>
                      <a:pt x="59247" y="547310"/>
                    </a:cubicBezTo>
                    <a:cubicBezTo>
                      <a:pt x="58114" y="546374"/>
                      <a:pt x="56588" y="546177"/>
                      <a:pt x="55061" y="545980"/>
                    </a:cubicBezTo>
                    <a:cubicBezTo>
                      <a:pt x="50875" y="545389"/>
                      <a:pt x="46492" y="545241"/>
                      <a:pt x="42305" y="545586"/>
                    </a:cubicBezTo>
                    <a:cubicBezTo>
                      <a:pt x="42502" y="544650"/>
                      <a:pt x="42699" y="543862"/>
                      <a:pt x="42896" y="543123"/>
                    </a:cubicBezTo>
                    <a:cubicBezTo>
                      <a:pt x="45359" y="533963"/>
                      <a:pt x="39843" y="524064"/>
                      <a:pt x="35460" y="515691"/>
                    </a:cubicBezTo>
                    <a:cubicBezTo>
                      <a:pt x="31076" y="507516"/>
                      <a:pt x="25560" y="499882"/>
                      <a:pt x="22901" y="490919"/>
                    </a:cubicBezTo>
                    <a:cubicBezTo>
                      <a:pt x="20241" y="481955"/>
                      <a:pt x="20980" y="471121"/>
                      <a:pt x="28023" y="464817"/>
                    </a:cubicBezTo>
                    <a:cubicBezTo>
                      <a:pt x="34130" y="459301"/>
                      <a:pt x="43635" y="458513"/>
                      <a:pt x="49003" y="452406"/>
                    </a:cubicBezTo>
                    <a:cubicBezTo>
                      <a:pt x="54125" y="446693"/>
                      <a:pt x="54322" y="438320"/>
                      <a:pt x="54125" y="430884"/>
                    </a:cubicBezTo>
                    <a:cubicBezTo>
                      <a:pt x="54125" y="424235"/>
                      <a:pt x="53928" y="417734"/>
                      <a:pt x="53928" y="411233"/>
                    </a:cubicBezTo>
                    <a:cubicBezTo>
                      <a:pt x="53731" y="405520"/>
                      <a:pt x="53534" y="399216"/>
                      <a:pt x="50136" y="394489"/>
                    </a:cubicBezTo>
                    <a:cubicBezTo>
                      <a:pt x="46688" y="389908"/>
                      <a:pt x="40778" y="387643"/>
                      <a:pt x="38316" y="382472"/>
                    </a:cubicBezTo>
                    <a:cubicBezTo>
                      <a:pt x="36395" y="378088"/>
                      <a:pt x="37577" y="373114"/>
                      <a:pt x="36986" y="368583"/>
                    </a:cubicBezTo>
                    <a:cubicBezTo>
                      <a:pt x="35657" y="357551"/>
                      <a:pt x="25364" y="350312"/>
                      <a:pt x="18124" y="342087"/>
                    </a:cubicBezTo>
                    <a:cubicBezTo>
                      <a:pt x="7437" y="330070"/>
                      <a:pt x="2512" y="314655"/>
                      <a:pt x="0" y="298649"/>
                    </a:cubicBezTo>
                    <a:cubicBezTo>
                      <a:pt x="14085" y="295399"/>
                      <a:pt x="29550" y="295792"/>
                      <a:pt x="41567" y="287962"/>
                    </a:cubicBezTo>
                    <a:cubicBezTo>
                      <a:pt x="45556" y="285302"/>
                      <a:pt x="49397" y="281855"/>
                      <a:pt x="53780" y="279984"/>
                    </a:cubicBezTo>
                    <a:cubicBezTo>
                      <a:pt x="63285" y="275994"/>
                      <a:pt x="75500" y="281116"/>
                      <a:pt x="79144" y="290671"/>
                    </a:cubicBezTo>
                    <a:cubicBezTo>
                      <a:pt x="90373" y="281707"/>
                      <a:pt x="105246" y="277127"/>
                      <a:pt x="119725" y="278260"/>
                    </a:cubicBezTo>
                    <a:cubicBezTo>
                      <a:pt x="115145" y="270626"/>
                      <a:pt x="110762" y="262844"/>
                      <a:pt x="106182" y="255211"/>
                    </a:cubicBezTo>
                    <a:cubicBezTo>
                      <a:pt x="113816" y="252354"/>
                      <a:pt x="121449" y="249695"/>
                      <a:pt x="129034" y="247036"/>
                    </a:cubicBezTo>
                    <a:cubicBezTo>
                      <a:pt x="130560" y="246445"/>
                      <a:pt x="131890" y="245903"/>
                      <a:pt x="133023" y="244918"/>
                    </a:cubicBezTo>
                    <a:cubicBezTo>
                      <a:pt x="134352" y="243785"/>
                      <a:pt x="134944" y="242258"/>
                      <a:pt x="135682" y="240731"/>
                    </a:cubicBezTo>
                    <a:cubicBezTo>
                      <a:pt x="138539" y="234428"/>
                      <a:pt x="141986" y="228173"/>
                      <a:pt x="147699" y="224529"/>
                    </a:cubicBezTo>
                    <a:cubicBezTo>
                      <a:pt x="153609" y="220884"/>
                      <a:pt x="162573" y="221475"/>
                      <a:pt x="165971" y="227385"/>
                    </a:cubicBezTo>
                    <a:cubicBezTo>
                      <a:pt x="166907" y="228912"/>
                      <a:pt x="167498" y="230832"/>
                      <a:pt x="168827" y="232162"/>
                    </a:cubicBezTo>
                    <a:cubicBezTo>
                      <a:pt x="171093" y="234083"/>
                      <a:pt x="174343" y="233886"/>
                      <a:pt x="177397" y="233295"/>
                    </a:cubicBezTo>
                    <a:cubicBezTo>
                      <a:pt x="181041" y="232359"/>
                      <a:pt x="185030" y="231029"/>
                      <a:pt x="186902" y="227582"/>
                    </a:cubicBezTo>
                    <a:cubicBezTo>
                      <a:pt x="189955" y="222263"/>
                      <a:pt x="185572" y="215368"/>
                      <a:pt x="180401" y="211773"/>
                    </a:cubicBezTo>
                    <a:cubicBezTo>
                      <a:pt x="175279" y="208128"/>
                      <a:pt x="168975" y="205469"/>
                      <a:pt x="166316" y="199953"/>
                    </a:cubicBezTo>
                    <a:cubicBezTo>
                      <a:pt x="162129" y="191778"/>
                      <a:pt x="167645" y="182026"/>
                      <a:pt x="173358" y="174787"/>
                    </a:cubicBezTo>
                    <a:cubicBezTo>
                      <a:pt x="186902" y="157648"/>
                      <a:pt x="202317" y="141986"/>
                      <a:pt x="219308" y="128295"/>
                    </a:cubicBezTo>
                    <a:cubicBezTo>
                      <a:pt x="221573" y="126374"/>
                      <a:pt x="223888" y="124650"/>
                      <a:pt x="225218" y="122188"/>
                    </a:cubicBezTo>
                    <a:cubicBezTo>
                      <a:pt x="229404" y="115539"/>
                      <a:pt x="223888" y="105246"/>
                      <a:pt x="216057" y="104852"/>
                    </a:cubicBezTo>
                    <a:cubicBezTo>
                      <a:pt x="221032" y="95150"/>
                      <a:pt x="227877" y="86531"/>
                      <a:pt x="235856" y="79489"/>
                    </a:cubicBezTo>
                    <a:cubicBezTo>
                      <a:pt x="251862" y="64615"/>
                      <a:pt x="272842" y="55652"/>
                      <a:pt x="294561" y="54716"/>
                    </a:cubicBezTo>
                    <a:cubicBezTo>
                      <a:pt x="298156" y="54519"/>
                      <a:pt x="302195" y="54519"/>
                      <a:pt x="305051" y="52057"/>
                    </a:cubicBezTo>
                    <a:cubicBezTo>
                      <a:pt x="307514" y="49939"/>
                      <a:pt x="308302" y="46738"/>
                      <a:pt x="309041" y="43487"/>
                    </a:cubicBezTo>
                    <a:cubicBezTo>
                      <a:pt x="313621" y="25955"/>
                      <a:pt x="324456" y="8225"/>
                      <a:pt x="341250" y="1379"/>
                    </a:cubicBezTo>
                    <a:cubicBezTo>
                      <a:pt x="341644" y="1182"/>
                      <a:pt x="342185" y="985"/>
                      <a:pt x="342579" y="788"/>
                    </a:cubicBezTo>
                    <a:cubicBezTo>
                      <a:pt x="347160" y="1379"/>
                      <a:pt x="352085" y="-542"/>
                      <a:pt x="355729" y="2118"/>
                    </a:cubicBezTo>
                    <a:cubicBezTo>
                      <a:pt x="357256" y="3250"/>
                      <a:pt x="358191" y="5171"/>
                      <a:pt x="359324" y="6698"/>
                    </a:cubicBezTo>
                    <a:cubicBezTo>
                      <a:pt x="360457" y="8225"/>
                      <a:pt x="362181" y="9751"/>
                      <a:pt x="364101" y="9554"/>
                    </a:cubicBezTo>
                    <a:cubicBezTo>
                      <a:pt x="366416" y="9554"/>
                      <a:pt x="367894" y="7437"/>
                      <a:pt x="369617" y="5910"/>
                    </a:cubicBezTo>
                    <a:cubicBezTo>
                      <a:pt x="373804" y="2118"/>
                      <a:pt x="379713" y="936"/>
                      <a:pt x="385229" y="0"/>
                    </a:cubicBezTo>
                    <a:cubicBezTo>
                      <a:pt x="390745" y="6304"/>
                      <a:pt x="395917" y="13347"/>
                      <a:pt x="400103" y="20586"/>
                    </a:cubicBezTo>
                    <a:cubicBezTo>
                      <a:pt x="400694" y="21522"/>
                      <a:pt x="401433" y="22507"/>
                      <a:pt x="402368" y="22507"/>
                    </a:cubicBezTo>
                    <a:cubicBezTo>
                      <a:pt x="402959" y="22704"/>
                      <a:pt x="403304" y="22310"/>
                      <a:pt x="403698" y="22113"/>
                    </a:cubicBezTo>
                    <a:cubicBezTo>
                      <a:pt x="406358" y="20783"/>
                      <a:pt x="409017" y="19454"/>
                      <a:pt x="411676" y="18124"/>
                    </a:cubicBezTo>
                    <a:cubicBezTo>
                      <a:pt x="413597" y="17188"/>
                      <a:pt x="415469" y="16203"/>
                      <a:pt x="417586" y="15858"/>
                    </a:cubicBezTo>
                    <a:cubicBezTo>
                      <a:pt x="420246" y="15120"/>
                      <a:pt x="423102" y="15120"/>
                      <a:pt x="425959" y="15120"/>
                    </a:cubicBezTo>
                    <a:cubicBezTo>
                      <a:pt x="433396" y="15317"/>
                      <a:pt x="441571" y="15711"/>
                      <a:pt x="446939" y="21030"/>
                    </a:cubicBezTo>
                    <a:cubicBezTo>
                      <a:pt x="449057" y="23295"/>
                      <a:pt x="450387" y="26004"/>
                      <a:pt x="451716" y="28663"/>
                    </a:cubicBezTo>
                    <a:cubicBezTo>
                      <a:pt x="454770" y="34967"/>
                      <a:pt x="457429" y="40877"/>
                      <a:pt x="460680" y="47132"/>
                    </a:cubicBezTo>
                    <a:cubicBezTo>
                      <a:pt x="469446" y="42749"/>
                      <a:pt x="478016" y="37774"/>
                      <a:pt x="486191" y="32259"/>
                    </a:cubicBezTo>
                    <a:cubicBezTo>
                      <a:pt x="488653" y="30535"/>
                      <a:pt x="491313" y="28811"/>
                      <a:pt x="494022" y="27481"/>
                    </a:cubicBezTo>
                    <a:cubicBezTo>
                      <a:pt x="497666" y="25955"/>
                      <a:pt x="501458" y="25019"/>
                      <a:pt x="505250" y="24034"/>
                    </a:cubicBezTo>
                    <a:cubicBezTo>
                      <a:pt x="508501" y="23295"/>
                      <a:pt x="511899" y="22310"/>
                      <a:pt x="515347" y="22901"/>
                    </a:cubicBezTo>
                    <a:cubicBezTo>
                      <a:pt x="523522" y="24034"/>
                      <a:pt x="528693" y="31864"/>
                      <a:pt x="535736" y="35854"/>
                    </a:cubicBezTo>
                    <a:cubicBezTo>
                      <a:pt x="541646" y="39104"/>
                      <a:pt x="548492" y="39843"/>
                      <a:pt x="555189" y="39646"/>
                    </a:cubicBezTo>
                    <a:cubicBezTo>
                      <a:pt x="561838" y="39252"/>
                      <a:pt x="568339" y="39055"/>
                      <a:pt x="574988" y="38907"/>
                    </a:cubicBezTo>
                    <a:cubicBezTo>
                      <a:pt x="579765" y="54174"/>
                      <a:pt x="567354" y="72643"/>
                      <a:pt x="576120" y="85990"/>
                    </a:cubicBezTo>
                    <a:cubicBezTo>
                      <a:pt x="578977" y="90176"/>
                      <a:pt x="583754" y="93229"/>
                      <a:pt x="585823" y="98007"/>
                    </a:cubicBezTo>
                    <a:cubicBezTo>
                      <a:pt x="587546" y="102193"/>
                      <a:pt x="586759" y="106970"/>
                      <a:pt x="587152" y="111550"/>
                    </a:cubicBezTo>
                    <a:cubicBezTo>
                      <a:pt x="587891" y="122434"/>
                      <a:pt x="594589" y="131939"/>
                      <a:pt x="599563" y="141839"/>
                    </a:cubicBezTo>
                    <a:cubicBezTo>
                      <a:pt x="609462" y="161292"/>
                      <a:pt x="613452" y="183947"/>
                      <a:pt x="628128" y="200150"/>
                    </a:cubicBezTo>
                    <a:cubicBezTo>
                      <a:pt x="634629" y="207193"/>
                      <a:pt x="642607" y="212561"/>
                      <a:pt x="649847" y="218815"/>
                    </a:cubicBezTo>
                    <a:cubicBezTo>
                      <a:pt x="656890" y="225119"/>
                      <a:pt x="663588" y="232753"/>
                      <a:pt x="665656" y="242061"/>
                    </a:cubicBezTo>
                    <a:cubicBezTo>
                      <a:pt x="666789" y="247774"/>
                      <a:pt x="666247" y="254078"/>
                      <a:pt x="669104" y="259003"/>
                    </a:cubicBezTo>
                    <a:cubicBezTo>
                      <a:pt x="688360" y="258264"/>
                      <a:pt x="708356" y="265110"/>
                      <a:pt x="720766" y="279786"/>
                    </a:cubicBezTo>
                    <a:cubicBezTo>
                      <a:pt x="733916" y="294857"/>
                      <a:pt x="740023" y="317708"/>
                      <a:pt x="756423" y="329134"/>
                    </a:cubicBezTo>
                    <a:close/>
                  </a:path>
                </a:pathLst>
              </a:custGeom>
              <a:noFill/>
              <a:ln w="4915" cap="flat">
                <a:solidFill>
                  <a:srgbClr val="FFFFFF"/>
                </a:solidFill>
                <a:prstDash val="solid"/>
                <a:miter/>
              </a:ln>
            </p:spPr>
            <p:txBody>
              <a:bodyPr rtlCol="0" anchor="ctr"/>
              <a:lstStyle/>
              <a:p>
                <a:endParaRPr lang="fr-FR"/>
              </a:p>
            </p:txBody>
          </p:sp>
        </p:grpSp>
        <p:grpSp>
          <p:nvGrpSpPr>
            <p:cNvPr id="73" name="Graphique 5">
              <a:extLst>
                <a:ext uri="{FF2B5EF4-FFF2-40B4-BE49-F238E27FC236}">
                  <a16:creationId xmlns:a16="http://schemas.microsoft.com/office/drawing/2014/main" id="{0E349871-9624-1D7B-0121-A49D69777AA6}"/>
                </a:ext>
              </a:extLst>
            </p:cNvPr>
            <p:cNvGrpSpPr/>
            <p:nvPr/>
          </p:nvGrpSpPr>
          <p:grpSpPr>
            <a:xfrm rot="420615">
              <a:off x="10361352" y="4875740"/>
              <a:ext cx="798826" cy="513609"/>
              <a:chOff x="10509928" y="4779632"/>
              <a:chExt cx="798826" cy="513609"/>
            </a:xfrm>
          </p:grpSpPr>
          <p:sp>
            <p:nvSpPr>
              <p:cNvPr id="74" name="Forme libre : forme 73">
                <a:extLst>
                  <a:ext uri="{FF2B5EF4-FFF2-40B4-BE49-F238E27FC236}">
                    <a16:creationId xmlns:a16="http://schemas.microsoft.com/office/drawing/2014/main" id="{8B72DFF6-E404-256A-A9FF-D32C09383A99}"/>
                  </a:ext>
                </a:extLst>
              </p:cNvPr>
              <p:cNvSpPr/>
              <p:nvPr/>
            </p:nvSpPr>
            <p:spPr>
              <a:xfrm>
                <a:off x="10509928" y="4779632"/>
                <a:ext cx="798826" cy="513609"/>
              </a:xfrm>
              <a:custGeom>
                <a:avLst/>
                <a:gdLst>
                  <a:gd name="connsiteX0" fmla="*/ 798826 w 798826"/>
                  <a:gd name="connsiteY0" fmla="*/ 348736 h 513609"/>
                  <a:gd name="connsiteX1" fmla="*/ 795773 w 798826"/>
                  <a:gd name="connsiteY1" fmla="*/ 352922 h 513609"/>
                  <a:gd name="connsiteX2" fmla="*/ 794246 w 798826"/>
                  <a:gd name="connsiteY2" fmla="*/ 353316 h 513609"/>
                  <a:gd name="connsiteX3" fmla="*/ 793508 w 798826"/>
                  <a:gd name="connsiteY3" fmla="*/ 355237 h 513609"/>
                  <a:gd name="connsiteX4" fmla="*/ 792178 w 798826"/>
                  <a:gd name="connsiteY4" fmla="*/ 364200 h 513609"/>
                  <a:gd name="connsiteX5" fmla="*/ 785135 w 798826"/>
                  <a:gd name="connsiteY5" fmla="*/ 372572 h 513609"/>
                  <a:gd name="connsiteX6" fmla="*/ 782082 w 798826"/>
                  <a:gd name="connsiteY6" fmla="*/ 375035 h 513609"/>
                  <a:gd name="connsiteX7" fmla="*/ 779028 w 798826"/>
                  <a:gd name="connsiteY7" fmla="*/ 375626 h 513609"/>
                  <a:gd name="connsiteX8" fmla="*/ 749282 w 798826"/>
                  <a:gd name="connsiteY8" fmla="*/ 378088 h 513609"/>
                  <a:gd name="connsiteX9" fmla="*/ 733866 w 798826"/>
                  <a:gd name="connsiteY9" fmla="*/ 385525 h 513609"/>
                  <a:gd name="connsiteX10" fmla="*/ 731010 w 798826"/>
                  <a:gd name="connsiteY10" fmla="*/ 391632 h 513609"/>
                  <a:gd name="connsiteX11" fmla="*/ 720175 w 798826"/>
                  <a:gd name="connsiteY11" fmla="*/ 412809 h 513609"/>
                  <a:gd name="connsiteX12" fmla="*/ 723623 w 798826"/>
                  <a:gd name="connsiteY12" fmla="*/ 422512 h 513609"/>
                  <a:gd name="connsiteX13" fmla="*/ 725740 w 798826"/>
                  <a:gd name="connsiteY13" fmla="*/ 423644 h 513609"/>
                  <a:gd name="connsiteX14" fmla="*/ 726676 w 798826"/>
                  <a:gd name="connsiteY14" fmla="*/ 426107 h 513609"/>
                  <a:gd name="connsiteX15" fmla="*/ 727415 w 798826"/>
                  <a:gd name="connsiteY15" fmla="*/ 443245 h 513609"/>
                  <a:gd name="connsiteX16" fmla="*/ 721899 w 798826"/>
                  <a:gd name="connsiteY16" fmla="*/ 459055 h 513609"/>
                  <a:gd name="connsiteX17" fmla="*/ 716925 w 798826"/>
                  <a:gd name="connsiteY17" fmla="*/ 466097 h 513609"/>
                  <a:gd name="connsiteX18" fmla="*/ 716137 w 798826"/>
                  <a:gd name="connsiteY18" fmla="*/ 470677 h 513609"/>
                  <a:gd name="connsiteX19" fmla="*/ 716531 w 798826"/>
                  <a:gd name="connsiteY19" fmla="*/ 488013 h 513609"/>
                  <a:gd name="connsiteX20" fmla="*/ 691167 w 798826"/>
                  <a:gd name="connsiteY20" fmla="*/ 485157 h 513609"/>
                  <a:gd name="connsiteX21" fmla="*/ 661617 w 798826"/>
                  <a:gd name="connsiteY21" fmla="*/ 470283 h 513609"/>
                  <a:gd name="connsiteX22" fmla="*/ 652260 w 798826"/>
                  <a:gd name="connsiteY22" fmla="*/ 472204 h 513609"/>
                  <a:gd name="connsiteX23" fmla="*/ 628275 w 798826"/>
                  <a:gd name="connsiteY23" fmla="*/ 462699 h 513609"/>
                  <a:gd name="connsiteX24" fmla="*/ 525344 w 798826"/>
                  <a:gd name="connsiteY24" fmla="*/ 476784 h 513609"/>
                  <a:gd name="connsiteX25" fmla="*/ 423743 w 798826"/>
                  <a:gd name="connsiteY25" fmla="*/ 508994 h 513609"/>
                  <a:gd name="connsiteX26" fmla="*/ 383703 w 798826"/>
                  <a:gd name="connsiteY26" fmla="*/ 502886 h 513609"/>
                  <a:gd name="connsiteX27" fmla="*/ 353414 w 798826"/>
                  <a:gd name="connsiteY27" fmla="*/ 512983 h 513609"/>
                  <a:gd name="connsiteX28" fmla="*/ 305002 w 798826"/>
                  <a:gd name="connsiteY28" fmla="*/ 500966 h 513609"/>
                  <a:gd name="connsiteX29" fmla="*/ 257378 w 798826"/>
                  <a:gd name="connsiteY29" fmla="*/ 502886 h 513609"/>
                  <a:gd name="connsiteX30" fmla="*/ 252059 w 798826"/>
                  <a:gd name="connsiteY30" fmla="*/ 506679 h 513609"/>
                  <a:gd name="connsiteX31" fmla="*/ 242554 w 798826"/>
                  <a:gd name="connsiteY31" fmla="*/ 494465 h 513609"/>
                  <a:gd name="connsiteX32" fmla="*/ 229010 w 798826"/>
                  <a:gd name="connsiteY32" fmla="*/ 455952 h 513609"/>
                  <a:gd name="connsiteX33" fmla="*/ 216993 w 798826"/>
                  <a:gd name="connsiteY33" fmla="*/ 453834 h 513609"/>
                  <a:gd name="connsiteX34" fmla="*/ 212807 w 798826"/>
                  <a:gd name="connsiteY34" fmla="*/ 451913 h 513609"/>
                  <a:gd name="connsiteX35" fmla="*/ 213004 w 798826"/>
                  <a:gd name="connsiteY35" fmla="*/ 454770 h 513609"/>
                  <a:gd name="connsiteX36" fmla="*/ 202120 w 798826"/>
                  <a:gd name="connsiteY36" fmla="*/ 431721 h 513609"/>
                  <a:gd name="connsiteX37" fmla="*/ 209753 w 798826"/>
                  <a:gd name="connsiteY37" fmla="*/ 404486 h 513609"/>
                  <a:gd name="connsiteX38" fmla="*/ 181730 w 798826"/>
                  <a:gd name="connsiteY38" fmla="*/ 398970 h 513609"/>
                  <a:gd name="connsiteX39" fmla="*/ 167645 w 798826"/>
                  <a:gd name="connsiteY39" fmla="*/ 413449 h 513609"/>
                  <a:gd name="connsiteX40" fmla="*/ 140213 w 798826"/>
                  <a:gd name="connsiteY40" fmla="*/ 405619 h 513609"/>
                  <a:gd name="connsiteX41" fmla="*/ 98105 w 798826"/>
                  <a:gd name="connsiteY41" fmla="*/ 386165 h 513609"/>
                  <a:gd name="connsiteX42" fmla="*/ 92589 w 798826"/>
                  <a:gd name="connsiteY42" fmla="*/ 368238 h 513609"/>
                  <a:gd name="connsiteX43" fmla="*/ 99829 w 798826"/>
                  <a:gd name="connsiteY43" fmla="*/ 359669 h 513609"/>
                  <a:gd name="connsiteX44" fmla="*/ 96233 w 798826"/>
                  <a:gd name="connsiteY44" fmla="*/ 344599 h 513609"/>
                  <a:gd name="connsiteX45" fmla="*/ 81951 w 798826"/>
                  <a:gd name="connsiteY45" fmla="*/ 336571 h 513609"/>
                  <a:gd name="connsiteX46" fmla="*/ 27235 w 798826"/>
                  <a:gd name="connsiteY46" fmla="*/ 281855 h 513609"/>
                  <a:gd name="connsiteX47" fmla="*/ 19995 w 798826"/>
                  <a:gd name="connsiteY47" fmla="*/ 270035 h 513609"/>
                  <a:gd name="connsiteX48" fmla="*/ 5910 w 798826"/>
                  <a:gd name="connsiteY48" fmla="*/ 263731 h 513609"/>
                  <a:gd name="connsiteX49" fmla="*/ 0 w 798826"/>
                  <a:gd name="connsiteY49" fmla="*/ 258757 h 513609"/>
                  <a:gd name="connsiteX50" fmla="*/ 935 w 798826"/>
                  <a:gd name="connsiteY50" fmla="*/ 258757 h 513609"/>
                  <a:gd name="connsiteX51" fmla="*/ 14479 w 798826"/>
                  <a:gd name="connsiteY51" fmla="*/ 242160 h 513609"/>
                  <a:gd name="connsiteX52" fmla="*/ 18074 w 798826"/>
                  <a:gd name="connsiteY52" fmla="*/ 238909 h 513609"/>
                  <a:gd name="connsiteX53" fmla="*/ 23787 w 798826"/>
                  <a:gd name="connsiteY53" fmla="*/ 238318 h 513609"/>
                  <a:gd name="connsiteX54" fmla="*/ 37331 w 798826"/>
                  <a:gd name="connsiteY54" fmla="*/ 218668 h 513609"/>
                  <a:gd name="connsiteX55" fmla="*/ 60183 w 798826"/>
                  <a:gd name="connsiteY55" fmla="*/ 219998 h 513609"/>
                  <a:gd name="connsiteX56" fmla="*/ 79833 w 798826"/>
                  <a:gd name="connsiteY56" fmla="*/ 210837 h 513609"/>
                  <a:gd name="connsiteX57" fmla="*/ 81360 w 798826"/>
                  <a:gd name="connsiteY57" fmla="*/ 192368 h 513609"/>
                  <a:gd name="connsiteX58" fmla="*/ 95642 w 798826"/>
                  <a:gd name="connsiteY58" fmla="*/ 172176 h 513609"/>
                  <a:gd name="connsiteX59" fmla="*/ 110516 w 798826"/>
                  <a:gd name="connsiteY59" fmla="*/ 138046 h 513609"/>
                  <a:gd name="connsiteX60" fmla="*/ 144793 w 798826"/>
                  <a:gd name="connsiteY60" fmla="*/ 54372 h 513609"/>
                  <a:gd name="connsiteX61" fmla="*/ 174688 w 798826"/>
                  <a:gd name="connsiteY61" fmla="*/ 42355 h 513609"/>
                  <a:gd name="connsiteX62" fmla="*/ 178332 w 798826"/>
                  <a:gd name="connsiteY62" fmla="*/ 27678 h 513609"/>
                  <a:gd name="connsiteX63" fmla="*/ 202563 w 798826"/>
                  <a:gd name="connsiteY63" fmla="*/ 19700 h 513609"/>
                  <a:gd name="connsiteX64" fmla="*/ 222952 w 798826"/>
                  <a:gd name="connsiteY64" fmla="*/ 10195 h 513609"/>
                  <a:gd name="connsiteX65" fmla="*/ 276880 w 798826"/>
                  <a:gd name="connsiteY65" fmla="*/ 21227 h 513609"/>
                  <a:gd name="connsiteX66" fmla="*/ 286977 w 798826"/>
                  <a:gd name="connsiteY66" fmla="*/ 23147 h 513609"/>
                  <a:gd name="connsiteX67" fmla="*/ 292296 w 798826"/>
                  <a:gd name="connsiteY67" fmla="*/ 27531 h 513609"/>
                  <a:gd name="connsiteX68" fmla="*/ 324702 w 798826"/>
                  <a:gd name="connsiteY68" fmla="*/ 59937 h 513609"/>
                  <a:gd name="connsiteX69" fmla="*/ 330021 w 798826"/>
                  <a:gd name="connsiteY69" fmla="*/ 63926 h 513609"/>
                  <a:gd name="connsiteX70" fmla="*/ 338590 w 798826"/>
                  <a:gd name="connsiteY70" fmla="*/ 63729 h 513609"/>
                  <a:gd name="connsiteX71" fmla="*/ 379369 w 798826"/>
                  <a:gd name="connsiteY71" fmla="*/ 53436 h 513609"/>
                  <a:gd name="connsiteX72" fmla="*/ 388332 w 798826"/>
                  <a:gd name="connsiteY72" fmla="*/ 48659 h 513609"/>
                  <a:gd name="connsiteX73" fmla="*/ 391780 w 798826"/>
                  <a:gd name="connsiteY73" fmla="*/ 41616 h 513609"/>
                  <a:gd name="connsiteX74" fmla="*/ 403008 w 798826"/>
                  <a:gd name="connsiteY74" fmla="*/ 35115 h 513609"/>
                  <a:gd name="connsiteX75" fmla="*/ 497715 w 798826"/>
                  <a:gd name="connsiteY75" fmla="*/ 8225 h 513609"/>
                  <a:gd name="connsiteX76" fmla="*/ 497715 w 798826"/>
                  <a:gd name="connsiteY76" fmla="*/ 7831 h 513609"/>
                  <a:gd name="connsiteX77" fmla="*/ 512933 w 798826"/>
                  <a:gd name="connsiteY77" fmla="*/ 23246 h 513609"/>
                  <a:gd name="connsiteX78" fmla="*/ 531402 w 798826"/>
                  <a:gd name="connsiteY78" fmla="*/ 0 h 513609"/>
                  <a:gd name="connsiteX79" fmla="*/ 531599 w 798826"/>
                  <a:gd name="connsiteY79" fmla="*/ 0 h 513609"/>
                  <a:gd name="connsiteX80" fmla="*/ 544749 w 798826"/>
                  <a:gd name="connsiteY80" fmla="*/ 15070 h 513609"/>
                  <a:gd name="connsiteX81" fmla="*/ 567403 w 798826"/>
                  <a:gd name="connsiteY81" fmla="*/ 56785 h 513609"/>
                  <a:gd name="connsiteX82" fmla="*/ 579765 w 798826"/>
                  <a:gd name="connsiteY82" fmla="*/ 70131 h 513609"/>
                  <a:gd name="connsiteX83" fmla="*/ 591585 w 798826"/>
                  <a:gd name="connsiteY83" fmla="*/ 83281 h 513609"/>
                  <a:gd name="connsiteX84" fmla="*/ 615421 w 798826"/>
                  <a:gd name="connsiteY84" fmla="*/ 110368 h 513609"/>
                  <a:gd name="connsiteX85" fmla="*/ 653147 w 798826"/>
                  <a:gd name="connsiteY85" fmla="*/ 180302 h 513609"/>
                  <a:gd name="connsiteX86" fmla="*/ 648369 w 798826"/>
                  <a:gd name="connsiteY86" fmla="*/ 219948 h 513609"/>
                  <a:gd name="connsiteX87" fmla="*/ 665114 w 798826"/>
                  <a:gd name="connsiteY87" fmla="*/ 299043 h 513609"/>
                  <a:gd name="connsiteX88" fmla="*/ 665705 w 798826"/>
                  <a:gd name="connsiteY88" fmla="*/ 298649 h 513609"/>
                  <a:gd name="connsiteX89" fmla="*/ 664179 w 798826"/>
                  <a:gd name="connsiteY89" fmla="*/ 305495 h 513609"/>
                  <a:gd name="connsiteX90" fmla="*/ 665114 w 798826"/>
                  <a:gd name="connsiteY90" fmla="*/ 311011 h 513609"/>
                  <a:gd name="connsiteX91" fmla="*/ 671221 w 798826"/>
                  <a:gd name="connsiteY91" fmla="*/ 315985 h 513609"/>
                  <a:gd name="connsiteX92" fmla="*/ 744800 w 798826"/>
                  <a:gd name="connsiteY92" fmla="*/ 318447 h 513609"/>
                  <a:gd name="connsiteX93" fmla="*/ 763269 w 798826"/>
                  <a:gd name="connsiteY93" fmla="*/ 311798 h 513609"/>
                  <a:gd name="connsiteX94" fmla="*/ 794542 w 798826"/>
                  <a:gd name="connsiteY94" fmla="*/ 323027 h 513609"/>
                  <a:gd name="connsiteX95" fmla="*/ 791882 w 798826"/>
                  <a:gd name="connsiteY95" fmla="*/ 323422 h 513609"/>
                  <a:gd name="connsiteX96" fmla="*/ 789765 w 798826"/>
                  <a:gd name="connsiteY96" fmla="*/ 328740 h 513609"/>
                  <a:gd name="connsiteX97" fmla="*/ 790159 w 798826"/>
                  <a:gd name="connsiteY97" fmla="*/ 334847 h 513609"/>
                  <a:gd name="connsiteX98" fmla="*/ 793212 w 798826"/>
                  <a:gd name="connsiteY98" fmla="*/ 340363 h 513609"/>
                  <a:gd name="connsiteX99" fmla="*/ 796069 w 798826"/>
                  <a:gd name="connsiteY99" fmla="*/ 340757 h 513609"/>
                  <a:gd name="connsiteX100" fmla="*/ 797792 w 798826"/>
                  <a:gd name="connsiteY100" fmla="*/ 343023 h 513609"/>
                  <a:gd name="connsiteX101" fmla="*/ 798728 w 798826"/>
                  <a:gd name="connsiteY101" fmla="*/ 348342 h 51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98826" h="513609">
                    <a:moveTo>
                      <a:pt x="798826" y="348736"/>
                    </a:moveTo>
                    <a:cubicBezTo>
                      <a:pt x="798630" y="350459"/>
                      <a:pt x="797497" y="352380"/>
                      <a:pt x="795773" y="352922"/>
                    </a:cubicBezTo>
                    <a:cubicBezTo>
                      <a:pt x="795182" y="352922"/>
                      <a:pt x="794640" y="352922"/>
                      <a:pt x="794246" y="353316"/>
                    </a:cubicBezTo>
                    <a:cubicBezTo>
                      <a:pt x="793655" y="353710"/>
                      <a:pt x="793508" y="354449"/>
                      <a:pt x="793508" y="355237"/>
                    </a:cubicBezTo>
                    <a:cubicBezTo>
                      <a:pt x="792917" y="358093"/>
                      <a:pt x="792769" y="361343"/>
                      <a:pt x="792178" y="364200"/>
                    </a:cubicBezTo>
                    <a:cubicBezTo>
                      <a:pt x="789912" y="367057"/>
                      <a:pt x="787401" y="369716"/>
                      <a:pt x="785135" y="372572"/>
                    </a:cubicBezTo>
                    <a:cubicBezTo>
                      <a:pt x="784200" y="373508"/>
                      <a:pt x="783411" y="374690"/>
                      <a:pt x="782082" y="375035"/>
                    </a:cubicBezTo>
                    <a:cubicBezTo>
                      <a:pt x="781146" y="375429"/>
                      <a:pt x="780161" y="375429"/>
                      <a:pt x="779028" y="375626"/>
                    </a:cubicBezTo>
                    <a:cubicBezTo>
                      <a:pt x="769129" y="375626"/>
                      <a:pt x="759230" y="376562"/>
                      <a:pt x="749282" y="378088"/>
                    </a:cubicBezTo>
                    <a:cubicBezTo>
                      <a:pt x="743569" y="379024"/>
                      <a:pt x="737068" y="380551"/>
                      <a:pt x="733866" y="385525"/>
                    </a:cubicBezTo>
                    <a:cubicBezTo>
                      <a:pt x="732537" y="387446"/>
                      <a:pt x="731946" y="389514"/>
                      <a:pt x="731010" y="391632"/>
                    </a:cubicBezTo>
                    <a:cubicBezTo>
                      <a:pt x="727957" y="398872"/>
                      <a:pt x="722047" y="404979"/>
                      <a:pt x="720175" y="412809"/>
                    </a:cubicBezTo>
                    <a:cubicBezTo>
                      <a:pt x="719436" y="416454"/>
                      <a:pt x="719978" y="421182"/>
                      <a:pt x="723623" y="422512"/>
                    </a:cubicBezTo>
                    <a:cubicBezTo>
                      <a:pt x="724214" y="422905"/>
                      <a:pt x="725149" y="423102"/>
                      <a:pt x="725740" y="423644"/>
                    </a:cubicBezTo>
                    <a:cubicBezTo>
                      <a:pt x="726331" y="424235"/>
                      <a:pt x="726479" y="425171"/>
                      <a:pt x="726676" y="426107"/>
                    </a:cubicBezTo>
                    <a:cubicBezTo>
                      <a:pt x="727267" y="431819"/>
                      <a:pt x="728006" y="437533"/>
                      <a:pt x="727415" y="443245"/>
                    </a:cubicBezTo>
                    <a:cubicBezTo>
                      <a:pt x="727021" y="448761"/>
                      <a:pt x="725494" y="454671"/>
                      <a:pt x="721899" y="459055"/>
                    </a:cubicBezTo>
                    <a:cubicBezTo>
                      <a:pt x="720175" y="461320"/>
                      <a:pt x="718107" y="463438"/>
                      <a:pt x="716925" y="466097"/>
                    </a:cubicBezTo>
                    <a:cubicBezTo>
                      <a:pt x="716334" y="467624"/>
                      <a:pt x="716137" y="469151"/>
                      <a:pt x="716137" y="470677"/>
                    </a:cubicBezTo>
                    <a:cubicBezTo>
                      <a:pt x="715546" y="476390"/>
                      <a:pt x="716137" y="482497"/>
                      <a:pt x="716531" y="488013"/>
                    </a:cubicBezTo>
                    <a:cubicBezTo>
                      <a:pt x="710030" y="492593"/>
                      <a:pt x="698407" y="490279"/>
                      <a:pt x="691167" y="485157"/>
                    </a:cubicBezTo>
                    <a:cubicBezTo>
                      <a:pt x="681810" y="478508"/>
                      <a:pt x="672896" y="468954"/>
                      <a:pt x="661617" y="470283"/>
                    </a:cubicBezTo>
                    <a:cubicBezTo>
                      <a:pt x="658367" y="470677"/>
                      <a:pt x="655314" y="472007"/>
                      <a:pt x="652260" y="472204"/>
                    </a:cubicBezTo>
                    <a:cubicBezTo>
                      <a:pt x="643494" y="473140"/>
                      <a:pt x="635860" y="466885"/>
                      <a:pt x="628275" y="462699"/>
                    </a:cubicBezTo>
                    <a:cubicBezTo>
                      <a:pt x="596657" y="445166"/>
                      <a:pt x="557209" y="459449"/>
                      <a:pt x="525344" y="476784"/>
                    </a:cubicBezTo>
                    <a:cubicBezTo>
                      <a:pt x="493529" y="494120"/>
                      <a:pt x="459596" y="514903"/>
                      <a:pt x="423743" y="508994"/>
                    </a:cubicBezTo>
                    <a:cubicBezTo>
                      <a:pt x="410396" y="506728"/>
                      <a:pt x="397246" y="500621"/>
                      <a:pt x="383703" y="502886"/>
                    </a:cubicBezTo>
                    <a:cubicBezTo>
                      <a:pt x="373212" y="504413"/>
                      <a:pt x="363904" y="511062"/>
                      <a:pt x="353414" y="512983"/>
                    </a:cubicBezTo>
                    <a:cubicBezTo>
                      <a:pt x="336817" y="516036"/>
                      <a:pt x="320614" y="507270"/>
                      <a:pt x="305002" y="500966"/>
                    </a:cubicBezTo>
                    <a:cubicBezTo>
                      <a:pt x="289390" y="494662"/>
                      <a:pt x="269542" y="491461"/>
                      <a:pt x="257378" y="502886"/>
                    </a:cubicBezTo>
                    <a:cubicBezTo>
                      <a:pt x="255654" y="504413"/>
                      <a:pt x="254127" y="506137"/>
                      <a:pt x="252059" y="506679"/>
                    </a:cubicBezTo>
                    <a:cubicBezTo>
                      <a:pt x="246346" y="508205"/>
                      <a:pt x="242701" y="500375"/>
                      <a:pt x="242554" y="494465"/>
                    </a:cubicBezTo>
                    <a:cubicBezTo>
                      <a:pt x="241962" y="479986"/>
                      <a:pt x="242751" y="460926"/>
                      <a:pt x="229010" y="455952"/>
                    </a:cubicBezTo>
                    <a:cubicBezTo>
                      <a:pt x="225218" y="454622"/>
                      <a:pt x="221031" y="455016"/>
                      <a:pt x="216993" y="453834"/>
                    </a:cubicBezTo>
                    <a:cubicBezTo>
                      <a:pt x="215467" y="453440"/>
                      <a:pt x="214137" y="452701"/>
                      <a:pt x="212807" y="451913"/>
                    </a:cubicBezTo>
                    <a:cubicBezTo>
                      <a:pt x="212807" y="452849"/>
                      <a:pt x="213004" y="453834"/>
                      <a:pt x="213004" y="454770"/>
                    </a:cubicBezTo>
                    <a:cubicBezTo>
                      <a:pt x="207685" y="448269"/>
                      <a:pt x="202514" y="437828"/>
                      <a:pt x="202120" y="431721"/>
                    </a:cubicBezTo>
                    <a:cubicBezTo>
                      <a:pt x="201726" y="422216"/>
                      <a:pt x="205567" y="413055"/>
                      <a:pt x="209753" y="404486"/>
                    </a:cubicBezTo>
                    <a:cubicBezTo>
                      <a:pt x="200790" y="401039"/>
                      <a:pt x="191285" y="399167"/>
                      <a:pt x="181730" y="398970"/>
                    </a:cubicBezTo>
                    <a:cubicBezTo>
                      <a:pt x="180204" y="405816"/>
                      <a:pt x="174491" y="411726"/>
                      <a:pt x="167645" y="413449"/>
                    </a:cubicBezTo>
                    <a:cubicBezTo>
                      <a:pt x="158485" y="410790"/>
                      <a:pt x="149373" y="408328"/>
                      <a:pt x="140213" y="405619"/>
                    </a:cubicBezTo>
                    <a:cubicBezTo>
                      <a:pt x="125143" y="401433"/>
                      <a:pt x="109531" y="396852"/>
                      <a:pt x="98105" y="386165"/>
                    </a:cubicBezTo>
                    <a:cubicBezTo>
                      <a:pt x="93328" y="381388"/>
                      <a:pt x="89338" y="374148"/>
                      <a:pt x="92589" y="368238"/>
                    </a:cubicBezTo>
                    <a:cubicBezTo>
                      <a:pt x="94313" y="364791"/>
                      <a:pt x="97908" y="362919"/>
                      <a:pt x="99829" y="359669"/>
                    </a:cubicBezTo>
                    <a:cubicBezTo>
                      <a:pt x="102488" y="354695"/>
                      <a:pt x="100223" y="348440"/>
                      <a:pt x="96233" y="344599"/>
                    </a:cubicBezTo>
                    <a:cubicBezTo>
                      <a:pt x="92244" y="340806"/>
                      <a:pt x="86876" y="338886"/>
                      <a:pt x="81951" y="336571"/>
                    </a:cubicBezTo>
                    <a:cubicBezTo>
                      <a:pt x="57917" y="325687"/>
                      <a:pt x="38119" y="305888"/>
                      <a:pt x="27235" y="281855"/>
                    </a:cubicBezTo>
                    <a:cubicBezTo>
                      <a:pt x="25314" y="277669"/>
                      <a:pt x="23590" y="273088"/>
                      <a:pt x="19995" y="270035"/>
                    </a:cubicBezTo>
                    <a:cubicBezTo>
                      <a:pt x="16006" y="266785"/>
                      <a:pt x="10638" y="265849"/>
                      <a:pt x="5910" y="263731"/>
                    </a:cubicBezTo>
                    <a:cubicBezTo>
                      <a:pt x="3644" y="262598"/>
                      <a:pt x="1527" y="260875"/>
                      <a:pt x="0" y="258757"/>
                    </a:cubicBezTo>
                    <a:lnTo>
                      <a:pt x="935" y="258757"/>
                    </a:lnTo>
                    <a:cubicBezTo>
                      <a:pt x="5516" y="253241"/>
                      <a:pt x="10096" y="247725"/>
                      <a:pt x="14479" y="242160"/>
                    </a:cubicBezTo>
                    <a:cubicBezTo>
                      <a:pt x="15612" y="240830"/>
                      <a:pt x="16548" y="239500"/>
                      <a:pt x="18074" y="238909"/>
                    </a:cubicBezTo>
                    <a:cubicBezTo>
                      <a:pt x="19995" y="238121"/>
                      <a:pt x="21866" y="238318"/>
                      <a:pt x="23787" y="238318"/>
                    </a:cubicBezTo>
                    <a:cubicBezTo>
                      <a:pt x="32948" y="237924"/>
                      <a:pt x="40187" y="227434"/>
                      <a:pt x="37331" y="218668"/>
                    </a:cubicBezTo>
                    <a:cubicBezTo>
                      <a:pt x="44965" y="217338"/>
                      <a:pt x="52598" y="219604"/>
                      <a:pt x="60183" y="219998"/>
                    </a:cubicBezTo>
                    <a:cubicBezTo>
                      <a:pt x="67816" y="220391"/>
                      <a:pt x="76780" y="217880"/>
                      <a:pt x="79833" y="210837"/>
                    </a:cubicBezTo>
                    <a:cubicBezTo>
                      <a:pt x="82296" y="205124"/>
                      <a:pt x="80030" y="198426"/>
                      <a:pt x="81360" y="192368"/>
                    </a:cubicBezTo>
                    <a:cubicBezTo>
                      <a:pt x="83084" y="184193"/>
                      <a:pt x="90520" y="178825"/>
                      <a:pt x="95642" y="172176"/>
                    </a:cubicBezTo>
                    <a:cubicBezTo>
                      <a:pt x="103276" y="162474"/>
                      <a:pt x="106133" y="149866"/>
                      <a:pt x="110516" y="138046"/>
                    </a:cubicBezTo>
                    <a:cubicBezTo>
                      <a:pt x="121203" y="109629"/>
                      <a:pt x="141740" y="84512"/>
                      <a:pt x="144793" y="54372"/>
                    </a:cubicBezTo>
                    <a:cubicBezTo>
                      <a:pt x="153363" y="47723"/>
                      <a:pt x="167645" y="50727"/>
                      <a:pt x="174688" y="42355"/>
                    </a:cubicBezTo>
                    <a:cubicBezTo>
                      <a:pt x="178135" y="38366"/>
                      <a:pt x="178874" y="32997"/>
                      <a:pt x="178332" y="27678"/>
                    </a:cubicBezTo>
                    <a:cubicBezTo>
                      <a:pt x="186705" y="26349"/>
                      <a:pt x="194929" y="23492"/>
                      <a:pt x="202563" y="19700"/>
                    </a:cubicBezTo>
                    <a:cubicBezTo>
                      <a:pt x="209212" y="16055"/>
                      <a:pt x="215713" y="11869"/>
                      <a:pt x="222952" y="10195"/>
                    </a:cubicBezTo>
                    <a:cubicBezTo>
                      <a:pt x="241076" y="6009"/>
                      <a:pt x="258609" y="18961"/>
                      <a:pt x="276880" y="21227"/>
                    </a:cubicBezTo>
                    <a:cubicBezTo>
                      <a:pt x="280328" y="21621"/>
                      <a:pt x="283923" y="21621"/>
                      <a:pt x="286977" y="23147"/>
                    </a:cubicBezTo>
                    <a:cubicBezTo>
                      <a:pt x="289094" y="24280"/>
                      <a:pt x="290621" y="25807"/>
                      <a:pt x="292296" y="27531"/>
                    </a:cubicBezTo>
                    <a:lnTo>
                      <a:pt x="324702" y="59937"/>
                    </a:lnTo>
                    <a:cubicBezTo>
                      <a:pt x="326229" y="61464"/>
                      <a:pt x="327952" y="63187"/>
                      <a:pt x="330021" y="63926"/>
                    </a:cubicBezTo>
                    <a:cubicBezTo>
                      <a:pt x="332680" y="64862"/>
                      <a:pt x="335734" y="64320"/>
                      <a:pt x="338590" y="63729"/>
                    </a:cubicBezTo>
                    <a:cubicBezTo>
                      <a:pt x="352331" y="60675"/>
                      <a:pt x="365825" y="57228"/>
                      <a:pt x="379369" y="53436"/>
                    </a:cubicBezTo>
                    <a:cubicBezTo>
                      <a:pt x="382619" y="52500"/>
                      <a:pt x="386214" y="51318"/>
                      <a:pt x="388332" y="48659"/>
                    </a:cubicBezTo>
                    <a:cubicBezTo>
                      <a:pt x="389859" y="46541"/>
                      <a:pt x="390450" y="43881"/>
                      <a:pt x="391780" y="41616"/>
                    </a:cubicBezTo>
                    <a:cubicBezTo>
                      <a:pt x="394242" y="37971"/>
                      <a:pt x="398822" y="36494"/>
                      <a:pt x="403008" y="35115"/>
                    </a:cubicBezTo>
                    <a:cubicBezTo>
                      <a:pt x="434479" y="25413"/>
                      <a:pt x="466097" y="16646"/>
                      <a:pt x="497715" y="8225"/>
                    </a:cubicBezTo>
                    <a:lnTo>
                      <a:pt x="497715" y="7831"/>
                    </a:lnTo>
                    <a:lnTo>
                      <a:pt x="512933" y="23246"/>
                    </a:lnTo>
                    <a:lnTo>
                      <a:pt x="531402" y="0"/>
                    </a:lnTo>
                    <a:lnTo>
                      <a:pt x="531599" y="0"/>
                    </a:lnTo>
                    <a:cubicBezTo>
                      <a:pt x="538642" y="936"/>
                      <a:pt x="542286" y="8569"/>
                      <a:pt x="544749" y="15070"/>
                    </a:cubicBezTo>
                    <a:cubicBezTo>
                      <a:pt x="550461" y="29944"/>
                      <a:pt x="557307" y="44620"/>
                      <a:pt x="567403" y="56785"/>
                    </a:cubicBezTo>
                    <a:cubicBezTo>
                      <a:pt x="571392" y="61562"/>
                      <a:pt x="575776" y="65748"/>
                      <a:pt x="579765" y="70131"/>
                    </a:cubicBezTo>
                    <a:cubicBezTo>
                      <a:pt x="583754" y="74514"/>
                      <a:pt x="587743" y="78898"/>
                      <a:pt x="591585" y="83281"/>
                    </a:cubicBezTo>
                    <a:cubicBezTo>
                      <a:pt x="599563" y="92244"/>
                      <a:pt x="607394" y="101405"/>
                      <a:pt x="615421" y="110368"/>
                    </a:cubicBezTo>
                    <a:cubicBezTo>
                      <a:pt x="633151" y="130757"/>
                      <a:pt x="652014" y="153264"/>
                      <a:pt x="653147" y="180302"/>
                    </a:cubicBezTo>
                    <a:cubicBezTo>
                      <a:pt x="653738" y="193649"/>
                      <a:pt x="649896" y="206602"/>
                      <a:pt x="648369" y="219948"/>
                    </a:cubicBezTo>
                    <a:cubicBezTo>
                      <a:pt x="644922" y="246986"/>
                      <a:pt x="650832" y="275403"/>
                      <a:pt x="665114" y="299043"/>
                    </a:cubicBezTo>
                    <a:cubicBezTo>
                      <a:pt x="665311" y="298846"/>
                      <a:pt x="665508" y="298846"/>
                      <a:pt x="665705" y="298649"/>
                    </a:cubicBezTo>
                    <a:cubicBezTo>
                      <a:pt x="664966" y="300570"/>
                      <a:pt x="664179" y="302441"/>
                      <a:pt x="664179" y="305495"/>
                    </a:cubicBezTo>
                    <a:cubicBezTo>
                      <a:pt x="664179" y="307415"/>
                      <a:pt x="664179" y="309287"/>
                      <a:pt x="665114" y="311011"/>
                    </a:cubicBezTo>
                    <a:cubicBezTo>
                      <a:pt x="666247" y="313473"/>
                      <a:pt x="668759" y="314803"/>
                      <a:pt x="671221" y="315985"/>
                    </a:cubicBezTo>
                    <a:cubicBezTo>
                      <a:pt x="693876" y="326869"/>
                      <a:pt x="721160" y="327805"/>
                      <a:pt x="744800" y="318447"/>
                    </a:cubicBezTo>
                    <a:cubicBezTo>
                      <a:pt x="750907" y="316182"/>
                      <a:pt x="756817" y="313128"/>
                      <a:pt x="763269" y="311798"/>
                    </a:cubicBezTo>
                    <a:cubicBezTo>
                      <a:pt x="774694" y="309681"/>
                      <a:pt x="786908" y="314261"/>
                      <a:pt x="794542" y="323027"/>
                    </a:cubicBezTo>
                    <a:cubicBezTo>
                      <a:pt x="793606" y="323422"/>
                      <a:pt x="792621" y="323224"/>
                      <a:pt x="791882" y="323422"/>
                    </a:cubicBezTo>
                    <a:cubicBezTo>
                      <a:pt x="789765" y="324013"/>
                      <a:pt x="789617" y="326672"/>
                      <a:pt x="789765" y="328740"/>
                    </a:cubicBezTo>
                    <a:cubicBezTo>
                      <a:pt x="789962" y="330858"/>
                      <a:pt x="790159" y="332730"/>
                      <a:pt x="790159" y="334847"/>
                    </a:cubicBezTo>
                    <a:cubicBezTo>
                      <a:pt x="790553" y="337113"/>
                      <a:pt x="791094" y="339821"/>
                      <a:pt x="793212" y="340363"/>
                    </a:cubicBezTo>
                    <a:cubicBezTo>
                      <a:pt x="794148" y="340560"/>
                      <a:pt x="795330" y="340166"/>
                      <a:pt x="796069" y="340757"/>
                    </a:cubicBezTo>
                    <a:cubicBezTo>
                      <a:pt x="797004" y="341151"/>
                      <a:pt x="797398" y="342087"/>
                      <a:pt x="797792" y="343023"/>
                    </a:cubicBezTo>
                    <a:cubicBezTo>
                      <a:pt x="798186" y="344746"/>
                      <a:pt x="798728" y="346667"/>
                      <a:pt x="798728" y="348342"/>
                    </a:cubicBezTo>
                    <a:close/>
                  </a:path>
                </a:pathLst>
              </a:custGeom>
              <a:solidFill>
                <a:srgbClr val="284568"/>
              </a:solidFill>
              <a:ln w="4915" cap="flat">
                <a:noFill/>
                <a:prstDash val="solid"/>
                <a:miter/>
              </a:ln>
            </p:spPr>
            <p:txBody>
              <a:bodyPr rtlCol="0" anchor="ctr"/>
              <a:lstStyle/>
              <a:p>
                <a:endParaRPr lang="fr-FR"/>
              </a:p>
            </p:txBody>
          </p:sp>
          <p:sp>
            <p:nvSpPr>
              <p:cNvPr id="75" name="Forme libre : forme 74">
                <a:extLst>
                  <a:ext uri="{FF2B5EF4-FFF2-40B4-BE49-F238E27FC236}">
                    <a16:creationId xmlns:a16="http://schemas.microsoft.com/office/drawing/2014/main" id="{DD34B9C5-EAC3-459C-A47D-3C7774AACDD7}"/>
                  </a:ext>
                </a:extLst>
              </p:cNvPr>
              <p:cNvSpPr/>
              <p:nvPr/>
            </p:nvSpPr>
            <p:spPr>
              <a:xfrm>
                <a:off x="10509928" y="4779632"/>
                <a:ext cx="798826" cy="513609"/>
              </a:xfrm>
              <a:custGeom>
                <a:avLst/>
                <a:gdLst>
                  <a:gd name="connsiteX0" fmla="*/ 798826 w 798826"/>
                  <a:gd name="connsiteY0" fmla="*/ 348736 h 513609"/>
                  <a:gd name="connsiteX1" fmla="*/ 795773 w 798826"/>
                  <a:gd name="connsiteY1" fmla="*/ 352922 h 513609"/>
                  <a:gd name="connsiteX2" fmla="*/ 794246 w 798826"/>
                  <a:gd name="connsiteY2" fmla="*/ 353316 h 513609"/>
                  <a:gd name="connsiteX3" fmla="*/ 793508 w 798826"/>
                  <a:gd name="connsiteY3" fmla="*/ 355237 h 513609"/>
                  <a:gd name="connsiteX4" fmla="*/ 792178 w 798826"/>
                  <a:gd name="connsiteY4" fmla="*/ 364200 h 513609"/>
                  <a:gd name="connsiteX5" fmla="*/ 785135 w 798826"/>
                  <a:gd name="connsiteY5" fmla="*/ 372572 h 513609"/>
                  <a:gd name="connsiteX6" fmla="*/ 782082 w 798826"/>
                  <a:gd name="connsiteY6" fmla="*/ 375035 h 513609"/>
                  <a:gd name="connsiteX7" fmla="*/ 779028 w 798826"/>
                  <a:gd name="connsiteY7" fmla="*/ 375626 h 513609"/>
                  <a:gd name="connsiteX8" fmla="*/ 749282 w 798826"/>
                  <a:gd name="connsiteY8" fmla="*/ 378088 h 513609"/>
                  <a:gd name="connsiteX9" fmla="*/ 733866 w 798826"/>
                  <a:gd name="connsiteY9" fmla="*/ 385525 h 513609"/>
                  <a:gd name="connsiteX10" fmla="*/ 731010 w 798826"/>
                  <a:gd name="connsiteY10" fmla="*/ 391632 h 513609"/>
                  <a:gd name="connsiteX11" fmla="*/ 720175 w 798826"/>
                  <a:gd name="connsiteY11" fmla="*/ 412809 h 513609"/>
                  <a:gd name="connsiteX12" fmla="*/ 723623 w 798826"/>
                  <a:gd name="connsiteY12" fmla="*/ 422512 h 513609"/>
                  <a:gd name="connsiteX13" fmla="*/ 725740 w 798826"/>
                  <a:gd name="connsiteY13" fmla="*/ 423644 h 513609"/>
                  <a:gd name="connsiteX14" fmla="*/ 726676 w 798826"/>
                  <a:gd name="connsiteY14" fmla="*/ 426107 h 513609"/>
                  <a:gd name="connsiteX15" fmla="*/ 727415 w 798826"/>
                  <a:gd name="connsiteY15" fmla="*/ 443245 h 513609"/>
                  <a:gd name="connsiteX16" fmla="*/ 721899 w 798826"/>
                  <a:gd name="connsiteY16" fmla="*/ 459055 h 513609"/>
                  <a:gd name="connsiteX17" fmla="*/ 716925 w 798826"/>
                  <a:gd name="connsiteY17" fmla="*/ 466097 h 513609"/>
                  <a:gd name="connsiteX18" fmla="*/ 716137 w 798826"/>
                  <a:gd name="connsiteY18" fmla="*/ 470677 h 513609"/>
                  <a:gd name="connsiteX19" fmla="*/ 716531 w 798826"/>
                  <a:gd name="connsiteY19" fmla="*/ 488013 h 513609"/>
                  <a:gd name="connsiteX20" fmla="*/ 691167 w 798826"/>
                  <a:gd name="connsiteY20" fmla="*/ 485157 h 513609"/>
                  <a:gd name="connsiteX21" fmla="*/ 661617 w 798826"/>
                  <a:gd name="connsiteY21" fmla="*/ 470283 h 513609"/>
                  <a:gd name="connsiteX22" fmla="*/ 652260 w 798826"/>
                  <a:gd name="connsiteY22" fmla="*/ 472204 h 513609"/>
                  <a:gd name="connsiteX23" fmla="*/ 628275 w 798826"/>
                  <a:gd name="connsiteY23" fmla="*/ 462699 h 513609"/>
                  <a:gd name="connsiteX24" fmla="*/ 525344 w 798826"/>
                  <a:gd name="connsiteY24" fmla="*/ 476784 h 513609"/>
                  <a:gd name="connsiteX25" fmla="*/ 423743 w 798826"/>
                  <a:gd name="connsiteY25" fmla="*/ 508994 h 513609"/>
                  <a:gd name="connsiteX26" fmla="*/ 383703 w 798826"/>
                  <a:gd name="connsiteY26" fmla="*/ 502886 h 513609"/>
                  <a:gd name="connsiteX27" fmla="*/ 353414 w 798826"/>
                  <a:gd name="connsiteY27" fmla="*/ 512983 h 513609"/>
                  <a:gd name="connsiteX28" fmla="*/ 305002 w 798826"/>
                  <a:gd name="connsiteY28" fmla="*/ 500966 h 513609"/>
                  <a:gd name="connsiteX29" fmla="*/ 257378 w 798826"/>
                  <a:gd name="connsiteY29" fmla="*/ 502886 h 513609"/>
                  <a:gd name="connsiteX30" fmla="*/ 252059 w 798826"/>
                  <a:gd name="connsiteY30" fmla="*/ 506679 h 513609"/>
                  <a:gd name="connsiteX31" fmla="*/ 242554 w 798826"/>
                  <a:gd name="connsiteY31" fmla="*/ 494465 h 513609"/>
                  <a:gd name="connsiteX32" fmla="*/ 229010 w 798826"/>
                  <a:gd name="connsiteY32" fmla="*/ 455952 h 513609"/>
                  <a:gd name="connsiteX33" fmla="*/ 216993 w 798826"/>
                  <a:gd name="connsiteY33" fmla="*/ 453834 h 513609"/>
                  <a:gd name="connsiteX34" fmla="*/ 212807 w 798826"/>
                  <a:gd name="connsiteY34" fmla="*/ 451913 h 513609"/>
                  <a:gd name="connsiteX35" fmla="*/ 213004 w 798826"/>
                  <a:gd name="connsiteY35" fmla="*/ 454770 h 513609"/>
                  <a:gd name="connsiteX36" fmla="*/ 202120 w 798826"/>
                  <a:gd name="connsiteY36" fmla="*/ 431721 h 513609"/>
                  <a:gd name="connsiteX37" fmla="*/ 209753 w 798826"/>
                  <a:gd name="connsiteY37" fmla="*/ 404486 h 513609"/>
                  <a:gd name="connsiteX38" fmla="*/ 181730 w 798826"/>
                  <a:gd name="connsiteY38" fmla="*/ 398970 h 513609"/>
                  <a:gd name="connsiteX39" fmla="*/ 167645 w 798826"/>
                  <a:gd name="connsiteY39" fmla="*/ 413449 h 513609"/>
                  <a:gd name="connsiteX40" fmla="*/ 140213 w 798826"/>
                  <a:gd name="connsiteY40" fmla="*/ 405619 h 513609"/>
                  <a:gd name="connsiteX41" fmla="*/ 98105 w 798826"/>
                  <a:gd name="connsiteY41" fmla="*/ 386165 h 513609"/>
                  <a:gd name="connsiteX42" fmla="*/ 92589 w 798826"/>
                  <a:gd name="connsiteY42" fmla="*/ 368238 h 513609"/>
                  <a:gd name="connsiteX43" fmla="*/ 99829 w 798826"/>
                  <a:gd name="connsiteY43" fmla="*/ 359669 h 513609"/>
                  <a:gd name="connsiteX44" fmla="*/ 96233 w 798826"/>
                  <a:gd name="connsiteY44" fmla="*/ 344599 h 513609"/>
                  <a:gd name="connsiteX45" fmla="*/ 81951 w 798826"/>
                  <a:gd name="connsiteY45" fmla="*/ 336571 h 513609"/>
                  <a:gd name="connsiteX46" fmla="*/ 27235 w 798826"/>
                  <a:gd name="connsiteY46" fmla="*/ 281855 h 513609"/>
                  <a:gd name="connsiteX47" fmla="*/ 19995 w 798826"/>
                  <a:gd name="connsiteY47" fmla="*/ 270035 h 513609"/>
                  <a:gd name="connsiteX48" fmla="*/ 5910 w 798826"/>
                  <a:gd name="connsiteY48" fmla="*/ 263731 h 513609"/>
                  <a:gd name="connsiteX49" fmla="*/ 0 w 798826"/>
                  <a:gd name="connsiteY49" fmla="*/ 258757 h 513609"/>
                  <a:gd name="connsiteX50" fmla="*/ 935 w 798826"/>
                  <a:gd name="connsiteY50" fmla="*/ 258757 h 513609"/>
                  <a:gd name="connsiteX51" fmla="*/ 14479 w 798826"/>
                  <a:gd name="connsiteY51" fmla="*/ 242160 h 513609"/>
                  <a:gd name="connsiteX52" fmla="*/ 18074 w 798826"/>
                  <a:gd name="connsiteY52" fmla="*/ 238909 h 513609"/>
                  <a:gd name="connsiteX53" fmla="*/ 23787 w 798826"/>
                  <a:gd name="connsiteY53" fmla="*/ 238318 h 513609"/>
                  <a:gd name="connsiteX54" fmla="*/ 37331 w 798826"/>
                  <a:gd name="connsiteY54" fmla="*/ 218668 h 513609"/>
                  <a:gd name="connsiteX55" fmla="*/ 60183 w 798826"/>
                  <a:gd name="connsiteY55" fmla="*/ 219998 h 513609"/>
                  <a:gd name="connsiteX56" fmla="*/ 79833 w 798826"/>
                  <a:gd name="connsiteY56" fmla="*/ 210837 h 513609"/>
                  <a:gd name="connsiteX57" fmla="*/ 81360 w 798826"/>
                  <a:gd name="connsiteY57" fmla="*/ 192368 h 513609"/>
                  <a:gd name="connsiteX58" fmla="*/ 95642 w 798826"/>
                  <a:gd name="connsiteY58" fmla="*/ 172176 h 513609"/>
                  <a:gd name="connsiteX59" fmla="*/ 110516 w 798826"/>
                  <a:gd name="connsiteY59" fmla="*/ 138046 h 513609"/>
                  <a:gd name="connsiteX60" fmla="*/ 144793 w 798826"/>
                  <a:gd name="connsiteY60" fmla="*/ 54372 h 513609"/>
                  <a:gd name="connsiteX61" fmla="*/ 174688 w 798826"/>
                  <a:gd name="connsiteY61" fmla="*/ 42355 h 513609"/>
                  <a:gd name="connsiteX62" fmla="*/ 178332 w 798826"/>
                  <a:gd name="connsiteY62" fmla="*/ 27678 h 513609"/>
                  <a:gd name="connsiteX63" fmla="*/ 202563 w 798826"/>
                  <a:gd name="connsiteY63" fmla="*/ 19700 h 513609"/>
                  <a:gd name="connsiteX64" fmla="*/ 222952 w 798826"/>
                  <a:gd name="connsiteY64" fmla="*/ 10195 h 513609"/>
                  <a:gd name="connsiteX65" fmla="*/ 276880 w 798826"/>
                  <a:gd name="connsiteY65" fmla="*/ 21227 h 513609"/>
                  <a:gd name="connsiteX66" fmla="*/ 286977 w 798826"/>
                  <a:gd name="connsiteY66" fmla="*/ 23147 h 513609"/>
                  <a:gd name="connsiteX67" fmla="*/ 292296 w 798826"/>
                  <a:gd name="connsiteY67" fmla="*/ 27531 h 513609"/>
                  <a:gd name="connsiteX68" fmla="*/ 324702 w 798826"/>
                  <a:gd name="connsiteY68" fmla="*/ 59937 h 513609"/>
                  <a:gd name="connsiteX69" fmla="*/ 330021 w 798826"/>
                  <a:gd name="connsiteY69" fmla="*/ 63926 h 513609"/>
                  <a:gd name="connsiteX70" fmla="*/ 338590 w 798826"/>
                  <a:gd name="connsiteY70" fmla="*/ 63729 h 513609"/>
                  <a:gd name="connsiteX71" fmla="*/ 379369 w 798826"/>
                  <a:gd name="connsiteY71" fmla="*/ 53436 h 513609"/>
                  <a:gd name="connsiteX72" fmla="*/ 388332 w 798826"/>
                  <a:gd name="connsiteY72" fmla="*/ 48659 h 513609"/>
                  <a:gd name="connsiteX73" fmla="*/ 391780 w 798826"/>
                  <a:gd name="connsiteY73" fmla="*/ 41616 h 513609"/>
                  <a:gd name="connsiteX74" fmla="*/ 403008 w 798826"/>
                  <a:gd name="connsiteY74" fmla="*/ 35115 h 513609"/>
                  <a:gd name="connsiteX75" fmla="*/ 497715 w 798826"/>
                  <a:gd name="connsiteY75" fmla="*/ 8225 h 513609"/>
                  <a:gd name="connsiteX76" fmla="*/ 497715 w 798826"/>
                  <a:gd name="connsiteY76" fmla="*/ 7831 h 513609"/>
                  <a:gd name="connsiteX77" fmla="*/ 512933 w 798826"/>
                  <a:gd name="connsiteY77" fmla="*/ 23246 h 513609"/>
                  <a:gd name="connsiteX78" fmla="*/ 531402 w 798826"/>
                  <a:gd name="connsiteY78" fmla="*/ 0 h 513609"/>
                  <a:gd name="connsiteX79" fmla="*/ 531599 w 798826"/>
                  <a:gd name="connsiteY79" fmla="*/ 0 h 513609"/>
                  <a:gd name="connsiteX80" fmla="*/ 544749 w 798826"/>
                  <a:gd name="connsiteY80" fmla="*/ 15070 h 513609"/>
                  <a:gd name="connsiteX81" fmla="*/ 567403 w 798826"/>
                  <a:gd name="connsiteY81" fmla="*/ 56785 h 513609"/>
                  <a:gd name="connsiteX82" fmla="*/ 579765 w 798826"/>
                  <a:gd name="connsiteY82" fmla="*/ 70131 h 513609"/>
                  <a:gd name="connsiteX83" fmla="*/ 591585 w 798826"/>
                  <a:gd name="connsiteY83" fmla="*/ 83281 h 513609"/>
                  <a:gd name="connsiteX84" fmla="*/ 615421 w 798826"/>
                  <a:gd name="connsiteY84" fmla="*/ 110368 h 513609"/>
                  <a:gd name="connsiteX85" fmla="*/ 653147 w 798826"/>
                  <a:gd name="connsiteY85" fmla="*/ 180302 h 513609"/>
                  <a:gd name="connsiteX86" fmla="*/ 648369 w 798826"/>
                  <a:gd name="connsiteY86" fmla="*/ 219948 h 513609"/>
                  <a:gd name="connsiteX87" fmla="*/ 665114 w 798826"/>
                  <a:gd name="connsiteY87" fmla="*/ 299043 h 513609"/>
                  <a:gd name="connsiteX88" fmla="*/ 665705 w 798826"/>
                  <a:gd name="connsiteY88" fmla="*/ 298649 h 513609"/>
                  <a:gd name="connsiteX89" fmla="*/ 664179 w 798826"/>
                  <a:gd name="connsiteY89" fmla="*/ 305495 h 513609"/>
                  <a:gd name="connsiteX90" fmla="*/ 665114 w 798826"/>
                  <a:gd name="connsiteY90" fmla="*/ 311011 h 513609"/>
                  <a:gd name="connsiteX91" fmla="*/ 671221 w 798826"/>
                  <a:gd name="connsiteY91" fmla="*/ 315985 h 513609"/>
                  <a:gd name="connsiteX92" fmla="*/ 744800 w 798826"/>
                  <a:gd name="connsiteY92" fmla="*/ 318447 h 513609"/>
                  <a:gd name="connsiteX93" fmla="*/ 763269 w 798826"/>
                  <a:gd name="connsiteY93" fmla="*/ 311798 h 513609"/>
                  <a:gd name="connsiteX94" fmla="*/ 794542 w 798826"/>
                  <a:gd name="connsiteY94" fmla="*/ 323027 h 513609"/>
                  <a:gd name="connsiteX95" fmla="*/ 791882 w 798826"/>
                  <a:gd name="connsiteY95" fmla="*/ 323422 h 513609"/>
                  <a:gd name="connsiteX96" fmla="*/ 789765 w 798826"/>
                  <a:gd name="connsiteY96" fmla="*/ 328740 h 513609"/>
                  <a:gd name="connsiteX97" fmla="*/ 790159 w 798826"/>
                  <a:gd name="connsiteY97" fmla="*/ 334847 h 513609"/>
                  <a:gd name="connsiteX98" fmla="*/ 793212 w 798826"/>
                  <a:gd name="connsiteY98" fmla="*/ 340363 h 513609"/>
                  <a:gd name="connsiteX99" fmla="*/ 796069 w 798826"/>
                  <a:gd name="connsiteY99" fmla="*/ 340757 h 513609"/>
                  <a:gd name="connsiteX100" fmla="*/ 797792 w 798826"/>
                  <a:gd name="connsiteY100" fmla="*/ 343023 h 513609"/>
                  <a:gd name="connsiteX101" fmla="*/ 798728 w 798826"/>
                  <a:gd name="connsiteY101" fmla="*/ 348342 h 51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98826" h="513609">
                    <a:moveTo>
                      <a:pt x="798826" y="348736"/>
                    </a:moveTo>
                    <a:cubicBezTo>
                      <a:pt x="798630" y="350459"/>
                      <a:pt x="797497" y="352380"/>
                      <a:pt x="795773" y="352922"/>
                    </a:cubicBezTo>
                    <a:cubicBezTo>
                      <a:pt x="795182" y="352922"/>
                      <a:pt x="794640" y="352922"/>
                      <a:pt x="794246" y="353316"/>
                    </a:cubicBezTo>
                    <a:cubicBezTo>
                      <a:pt x="793655" y="353710"/>
                      <a:pt x="793508" y="354449"/>
                      <a:pt x="793508" y="355237"/>
                    </a:cubicBezTo>
                    <a:cubicBezTo>
                      <a:pt x="792917" y="358093"/>
                      <a:pt x="792769" y="361343"/>
                      <a:pt x="792178" y="364200"/>
                    </a:cubicBezTo>
                    <a:cubicBezTo>
                      <a:pt x="789912" y="367057"/>
                      <a:pt x="787401" y="369716"/>
                      <a:pt x="785135" y="372572"/>
                    </a:cubicBezTo>
                    <a:cubicBezTo>
                      <a:pt x="784200" y="373508"/>
                      <a:pt x="783411" y="374690"/>
                      <a:pt x="782082" y="375035"/>
                    </a:cubicBezTo>
                    <a:cubicBezTo>
                      <a:pt x="781146" y="375429"/>
                      <a:pt x="780161" y="375429"/>
                      <a:pt x="779028" y="375626"/>
                    </a:cubicBezTo>
                    <a:cubicBezTo>
                      <a:pt x="769129" y="375626"/>
                      <a:pt x="759230" y="376562"/>
                      <a:pt x="749282" y="378088"/>
                    </a:cubicBezTo>
                    <a:cubicBezTo>
                      <a:pt x="743569" y="379024"/>
                      <a:pt x="737068" y="380551"/>
                      <a:pt x="733866" y="385525"/>
                    </a:cubicBezTo>
                    <a:cubicBezTo>
                      <a:pt x="732537" y="387446"/>
                      <a:pt x="731946" y="389514"/>
                      <a:pt x="731010" y="391632"/>
                    </a:cubicBezTo>
                    <a:cubicBezTo>
                      <a:pt x="727957" y="398872"/>
                      <a:pt x="722047" y="404979"/>
                      <a:pt x="720175" y="412809"/>
                    </a:cubicBezTo>
                    <a:cubicBezTo>
                      <a:pt x="719436" y="416454"/>
                      <a:pt x="719978" y="421182"/>
                      <a:pt x="723623" y="422512"/>
                    </a:cubicBezTo>
                    <a:cubicBezTo>
                      <a:pt x="724214" y="422905"/>
                      <a:pt x="725149" y="423102"/>
                      <a:pt x="725740" y="423644"/>
                    </a:cubicBezTo>
                    <a:cubicBezTo>
                      <a:pt x="726331" y="424235"/>
                      <a:pt x="726479" y="425171"/>
                      <a:pt x="726676" y="426107"/>
                    </a:cubicBezTo>
                    <a:cubicBezTo>
                      <a:pt x="727267" y="431819"/>
                      <a:pt x="728006" y="437533"/>
                      <a:pt x="727415" y="443245"/>
                    </a:cubicBezTo>
                    <a:cubicBezTo>
                      <a:pt x="727021" y="448761"/>
                      <a:pt x="725494" y="454671"/>
                      <a:pt x="721899" y="459055"/>
                    </a:cubicBezTo>
                    <a:cubicBezTo>
                      <a:pt x="720175" y="461320"/>
                      <a:pt x="718107" y="463438"/>
                      <a:pt x="716925" y="466097"/>
                    </a:cubicBezTo>
                    <a:cubicBezTo>
                      <a:pt x="716334" y="467624"/>
                      <a:pt x="716137" y="469151"/>
                      <a:pt x="716137" y="470677"/>
                    </a:cubicBezTo>
                    <a:cubicBezTo>
                      <a:pt x="715546" y="476390"/>
                      <a:pt x="716137" y="482497"/>
                      <a:pt x="716531" y="488013"/>
                    </a:cubicBezTo>
                    <a:cubicBezTo>
                      <a:pt x="710030" y="492593"/>
                      <a:pt x="698407" y="490279"/>
                      <a:pt x="691167" y="485157"/>
                    </a:cubicBezTo>
                    <a:cubicBezTo>
                      <a:pt x="681810" y="478508"/>
                      <a:pt x="672896" y="468954"/>
                      <a:pt x="661617" y="470283"/>
                    </a:cubicBezTo>
                    <a:cubicBezTo>
                      <a:pt x="658367" y="470677"/>
                      <a:pt x="655314" y="472007"/>
                      <a:pt x="652260" y="472204"/>
                    </a:cubicBezTo>
                    <a:cubicBezTo>
                      <a:pt x="643494" y="473140"/>
                      <a:pt x="635860" y="466885"/>
                      <a:pt x="628275" y="462699"/>
                    </a:cubicBezTo>
                    <a:cubicBezTo>
                      <a:pt x="596657" y="445166"/>
                      <a:pt x="557209" y="459449"/>
                      <a:pt x="525344" y="476784"/>
                    </a:cubicBezTo>
                    <a:cubicBezTo>
                      <a:pt x="493529" y="494120"/>
                      <a:pt x="459596" y="514903"/>
                      <a:pt x="423743" y="508994"/>
                    </a:cubicBezTo>
                    <a:cubicBezTo>
                      <a:pt x="410396" y="506728"/>
                      <a:pt x="397246" y="500621"/>
                      <a:pt x="383703" y="502886"/>
                    </a:cubicBezTo>
                    <a:cubicBezTo>
                      <a:pt x="373212" y="504413"/>
                      <a:pt x="363904" y="511062"/>
                      <a:pt x="353414" y="512983"/>
                    </a:cubicBezTo>
                    <a:cubicBezTo>
                      <a:pt x="336817" y="516036"/>
                      <a:pt x="320614" y="507270"/>
                      <a:pt x="305002" y="500966"/>
                    </a:cubicBezTo>
                    <a:cubicBezTo>
                      <a:pt x="289390" y="494662"/>
                      <a:pt x="269542" y="491461"/>
                      <a:pt x="257378" y="502886"/>
                    </a:cubicBezTo>
                    <a:cubicBezTo>
                      <a:pt x="255654" y="504413"/>
                      <a:pt x="254127" y="506137"/>
                      <a:pt x="252059" y="506679"/>
                    </a:cubicBezTo>
                    <a:cubicBezTo>
                      <a:pt x="246346" y="508205"/>
                      <a:pt x="242701" y="500375"/>
                      <a:pt x="242554" y="494465"/>
                    </a:cubicBezTo>
                    <a:cubicBezTo>
                      <a:pt x="241962" y="479986"/>
                      <a:pt x="242751" y="460926"/>
                      <a:pt x="229010" y="455952"/>
                    </a:cubicBezTo>
                    <a:cubicBezTo>
                      <a:pt x="225218" y="454622"/>
                      <a:pt x="221031" y="455016"/>
                      <a:pt x="216993" y="453834"/>
                    </a:cubicBezTo>
                    <a:cubicBezTo>
                      <a:pt x="215467" y="453440"/>
                      <a:pt x="214137" y="452701"/>
                      <a:pt x="212807" y="451913"/>
                    </a:cubicBezTo>
                    <a:cubicBezTo>
                      <a:pt x="212807" y="452849"/>
                      <a:pt x="213004" y="453834"/>
                      <a:pt x="213004" y="454770"/>
                    </a:cubicBezTo>
                    <a:cubicBezTo>
                      <a:pt x="207685" y="448269"/>
                      <a:pt x="202514" y="437828"/>
                      <a:pt x="202120" y="431721"/>
                    </a:cubicBezTo>
                    <a:cubicBezTo>
                      <a:pt x="201726" y="422216"/>
                      <a:pt x="205567" y="413055"/>
                      <a:pt x="209753" y="404486"/>
                    </a:cubicBezTo>
                    <a:cubicBezTo>
                      <a:pt x="200790" y="401039"/>
                      <a:pt x="191285" y="399167"/>
                      <a:pt x="181730" y="398970"/>
                    </a:cubicBezTo>
                    <a:cubicBezTo>
                      <a:pt x="180204" y="405816"/>
                      <a:pt x="174491" y="411726"/>
                      <a:pt x="167645" y="413449"/>
                    </a:cubicBezTo>
                    <a:cubicBezTo>
                      <a:pt x="158485" y="410790"/>
                      <a:pt x="149373" y="408328"/>
                      <a:pt x="140213" y="405619"/>
                    </a:cubicBezTo>
                    <a:cubicBezTo>
                      <a:pt x="125143" y="401433"/>
                      <a:pt x="109531" y="396852"/>
                      <a:pt x="98105" y="386165"/>
                    </a:cubicBezTo>
                    <a:cubicBezTo>
                      <a:pt x="93328" y="381388"/>
                      <a:pt x="89338" y="374148"/>
                      <a:pt x="92589" y="368238"/>
                    </a:cubicBezTo>
                    <a:cubicBezTo>
                      <a:pt x="94313" y="364791"/>
                      <a:pt x="97908" y="362919"/>
                      <a:pt x="99829" y="359669"/>
                    </a:cubicBezTo>
                    <a:cubicBezTo>
                      <a:pt x="102488" y="354695"/>
                      <a:pt x="100223" y="348440"/>
                      <a:pt x="96233" y="344599"/>
                    </a:cubicBezTo>
                    <a:cubicBezTo>
                      <a:pt x="92244" y="340806"/>
                      <a:pt x="86876" y="338886"/>
                      <a:pt x="81951" y="336571"/>
                    </a:cubicBezTo>
                    <a:cubicBezTo>
                      <a:pt x="57917" y="325687"/>
                      <a:pt x="38119" y="305888"/>
                      <a:pt x="27235" y="281855"/>
                    </a:cubicBezTo>
                    <a:cubicBezTo>
                      <a:pt x="25314" y="277669"/>
                      <a:pt x="23590" y="273088"/>
                      <a:pt x="19995" y="270035"/>
                    </a:cubicBezTo>
                    <a:cubicBezTo>
                      <a:pt x="16006" y="266785"/>
                      <a:pt x="10638" y="265849"/>
                      <a:pt x="5910" y="263731"/>
                    </a:cubicBezTo>
                    <a:cubicBezTo>
                      <a:pt x="3644" y="262598"/>
                      <a:pt x="1527" y="260875"/>
                      <a:pt x="0" y="258757"/>
                    </a:cubicBezTo>
                    <a:lnTo>
                      <a:pt x="935" y="258757"/>
                    </a:lnTo>
                    <a:cubicBezTo>
                      <a:pt x="5516" y="253241"/>
                      <a:pt x="10096" y="247725"/>
                      <a:pt x="14479" y="242160"/>
                    </a:cubicBezTo>
                    <a:cubicBezTo>
                      <a:pt x="15612" y="240830"/>
                      <a:pt x="16548" y="239500"/>
                      <a:pt x="18074" y="238909"/>
                    </a:cubicBezTo>
                    <a:cubicBezTo>
                      <a:pt x="19995" y="238121"/>
                      <a:pt x="21866" y="238318"/>
                      <a:pt x="23787" y="238318"/>
                    </a:cubicBezTo>
                    <a:cubicBezTo>
                      <a:pt x="32948" y="237924"/>
                      <a:pt x="40187" y="227434"/>
                      <a:pt x="37331" y="218668"/>
                    </a:cubicBezTo>
                    <a:cubicBezTo>
                      <a:pt x="44965" y="217338"/>
                      <a:pt x="52598" y="219604"/>
                      <a:pt x="60183" y="219998"/>
                    </a:cubicBezTo>
                    <a:cubicBezTo>
                      <a:pt x="67816" y="220391"/>
                      <a:pt x="76780" y="217880"/>
                      <a:pt x="79833" y="210837"/>
                    </a:cubicBezTo>
                    <a:cubicBezTo>
                      <a:pt x="82296" y="205124"/>
                      <a:pt x="80030" y="198426"/>
                      <a:pt x="81360" y="192368"/>
                    </a:cubicBezTo>
                    <a:cubicBezTo>
                      <a:pt x="83084" y="184193"/>
                      <a:pt x="90520" y="178825"/>
                      <a:pt x="95642" y="172176"/>
                    </a:cubicBezTo>
                    <a:cubicBezTo>
                      <a:pt x="103276" y="162474"/>
                      <a:pt x="106133" y="149866"/>
                      <a:pt x="110516" y="138046"/>
                    </a:cubicBezTo>
                    <a:cubicBezTo>
                      <a:pt x="121203" y="109629"/>
                      <a:pt x="141740" y="84512"/>
                      <a:pt x="144793" y="54372"/>
                    </a:cubicBezTo>
                    <a:cubicBezTo>
                      <a:pt x="153363" y="47723"/>
                      <a:pt x="167645" y="50727"/>
                      <a:pt x="174688" y="42355"/>
                    </a:cubicBezTo>
                    <a:cubicBezTo>
                      <a:pt x="178135" y="38366"/>
                      <a:pt x="178874" y="32997"/>
                      <a:pt x="178332" y="27678"/>
                    </a:cubicBezTo>
                    <a:cubicBezTo>
                      <a:pt x="186705" y="26349"/>
                      <a:pt x="194929" y="23492"/>
                      <a:pt x="202563" y="19700"/>
                    </a:cubicBezTo>
                    <a:cubicBezTo>
                      <a:pt x="209212" y="16055"/>
                      <a:pt x="215713" y="11869"/>
                      <a:pt x="222952" y="10195"/>
                    </a:cubicBezTo>
                    <a:cubicBezTo>
                      <a:pt x="241076" y="6009"/>
                      <a:pt x="258609" y="18961"/>
                      <a:pt x="276880" y="21227"/>
                    </a:cubicBezTo>
                    <a:cubicBezTo>
                      <a:pt x="280328" y="21621"/>
                      <a:pt x="283923" y="21621"/>
                      <a:pt x="286977" y="23147"/>
                    </a:cubicBezTo>
                    <a:cubicBezTo>
                      <a:pt x="289094" y="24280"/>
                      <a:pt x="290621" y="25807"/>
                      <a:pt x="292296" y="27531"/>
                    </a:cubicBezTo>
                    <a:lnTo>
                      <a:pt x="324702" y="59937"/>
                    </a:lnTo>
                    <a:cubicBezTo>
                      <a:pt x="326229" y="61464"/>
                      <a:pt x="327952" y="63187"/>
                      <a:pt x="330021" y="63926"/>
                    </a:cubicBezTo>
                    <a:cubicBezTo>
                      <a:pt x="332680" y="64862"/>
                      <a:pt x="335734" y="64320"/>
                      <a:pt x="338590" y="63729"/>
                    </a:cubicBezTo>
                    <a:cubicBezTo>
                      <a:pt x="352331" y="60675"/>
                      <a:pt x="365825" y="57228"/>
                      <a:pt x="379369" y="53436"/>
                    </a:cubicBezTo>
                    <a:cubicBezTo>
                      <a:pt x="382619" y="52500"/>
                      <a:pt x="386214" y="51318"/>
                      <a:pt x="388332" y="48659"/>
                    </a:cubicBezTo>
                    <a:cubicBezTo>
                      <a:pt x="389859" y="46541"/>
                      <a:pt x="390450" y="43881"/>
                      <a:pt x="391780" y="41616"/>
                    </a:cubicBezTo>
                    <a:cubicBezTo>
                      <a:pt x="394242" y="37971"/>
                      <a:pt x="398822" y="36494"/>
                      <a:pt x="403008" y="35115"/>
                    </a:cubicBezTo>
                    <a:cubicBezTo>
                      <a:pt x="434479" y="25413"/>
                      <a:pt x="466097" y="16646"/>
                      <a:pt x="497715" y="8225"/>
                    </a:cubicBezTo>
                    <a:lnTo>
                      <a:pt x="497715" y="7831"/>
                    </a:lnTo>
                    <a:lnTo>
                      <a:pt x="512933" y="23246"/>
                    </a:lnTo>
                    <a:lnTo>
                      <a:pt x="531402" y="0"/>
                    </a:lnTo>
                    <a:lnTo>
                      <a:pt x="531599" y="0"/>
                    </a:lnTo>
                    <a:cubicBezTo>
                      <a:pt x="538642" y="936"/>
                      <a:pt x="542286" y="8569"/>
                      <a:pt x="544749" y="15070"/>
                    </a:cubicBezTo>
                    <a:cubicBezTo>
                      <a:pt x="550461" y="29944"/>
                      <a:pt x="557307" y="44620"/>
                      <a:pt x="567403" y="56785"/>
                    </a:cubicBezTo>
                    <a:cubicBezTo>
                      <a:pt x="571392" y="61562"/>
                      <a:pt x="575776" y="65748"/>
                      <a:pt x="579765" y="70131"/>
                    </a:cubicBezTo>
                    <a:cubicBezTo>
                      <a:pt x="583754" y="74514"/>
                      <a:pt x="587743" y="78898"/>
                      <a:pt x="591585" y="83281"/>
                    </a:cubicBezTo>
                    <a:cubicBezTo>
                      <a:pt x="599563" y="92244"/>
                      <a:pt x="607394" y="101405"/>
                      <a:pt x="615421" y="110368"/>
                    </a:cubicBezTo>
                    <a:cubicBezTo>
                      <a:pt x="633151" y="130757"/>
                      <a:pt x="652014" y="153264"/>
                      <a:pt x="653147" y="180302"/>
                    </a:cubicBezTo>
                    <a:cubicBezTo>
                      <a:pt x="653738" y="193649"/>
                      <a:pt x="649896" y="206602"/>
                      <a:pt x="648369" y="219948"/>
                    </a:cubicBezTo>
                    <a:cubicBezTo>
                      <a:pt x="644922" y="246986"/>
                      <a:pt x="650832" y="275403"/>
                      <a:pt x="665114" y="299043"/>
                    </a:cubicBezTo>
                    <a:cubicBezTo>
                      <a:pt x="665311" y="298846"/>
                      <a:pt x="665508" y="298846"/>
                      <a:pt x="665705" y="298649"/>
                    </a:cubicBezTo>
                    <a:cubicBezTo>
                      <a:pt x="664966" y="300570"/>
                      <a:pt x="664179" y="302441"/>
                      <a:pt x="664179" y="305495"/>
                    </a:cubicBezTo>
                    <a:cubicBezTo>
                      <a:pt x="664179" y="307415"/>
                      <a:pt x="664179" y="309287"/>
                      <a:pt x="665114" y="311011"/>
                    </a:cubicBezTo>
                    <a:cubicBezTo>
                      <a:pt x="666247" y="313473"/>
                      <a:pt x="668759" y="314803"/>
                      <a:pt x="671221" y="315985"/>
                    </a:cubicBezTo>
                    <a:cubicBezTo>
                      <a:pt x="693876" y="326869"/>
                      <a:pt x="721160" y="327805"/>
                      <a:pt x="744800" y="318447"/>
                    </a:cubicBezTo>
                    <a:cubicBezTo>
                      <a:pt x="750907" y="316182"/>
                      <a:pt x="756817" y="313128"/>
                      <a:pt x="763269" y="311798"/>
                    </a:cubicBezTo>
                    <a:cubicBezTo>
                      <a:pt x="774694" y="309681"/>
                      <a:pt x="786908" y="314261"/>
                      <a:pt x="794542" y="323027"/>
                    </a:cubicBezTo>
                    <a:cubicBezTo>
                      <a:pt x="793606" y="323422"/>
                      <a:pt x="792621" y="323224"/>
                      <a:pt x="791882" y="323422"/>
                    </a:cubicBezTo>
                    <a:cubicBezTo>
                      <a:pt x="789765" y="324013"/>
                      <a:pt x="789617" y="326672"/>
                      <a:pt x="789765" y="328740"/>
                    </a:cubicBezTo>
                    <a:cubicBezTo>
                      <a:pt x="789962" y="330858"/>
                      <a:pt x="790159" y="332730"/>
                      <a:pt x="790159" y="334847"/>
                    </a:cubicBezTo>
                    <a:cubicBezTo>
                      <a:pt x="790553" y="337113"/>
                      <a:pt x="791094" y="339821"/>
                      <a:pt x="793212" y="340363"/>
                    </a:cubicBezTo>
                    <a:cubicBezTo>
                      <a:pt x="794148" y="340560"/>
                      <a:pt x="795330" y="340166"/>
                      <a:pt x="796069" y="340757"/>
                    </a:cubicBezTo>
                    <a:cubicBezTo>
                      <a:pt x="797004" y="341151"/>
                      <a:pt x="797398" y="342087"/>
                      <a:pt x="797792" y="343023"/>
                    </a:cubicBezTo>
                    <a:cubicBezTo>
                      <a:pt x="798186" y="344746"/>
                      <a:pt x="798728" y="346667"/>
                      <a:pt x="798728" y="348342"/>
                    </a:cubicBezTo>
                    <a:close/>
                  </a:path>
                </a:pathLst>
              </a:custGeom>
              <a:noFill/>
              <a:ln w="4915" cap="flat">
                <a:solidFill>
                  <a:srgbClr val="FFFFFF"/>
                </a:solidFill>
                <a:prstDash val="solid"/>
                <a:miter/>
              </a:ln>
            </p:spPr>
            <p:txBody>
              <a:bodyPr rtlCol="0" anchor="ctr"/>
              <a:lstStyle/>
              <a:p>
                <a:endParaRPr lang="fr-FR"/>
              </a:p>
            </p:txBody>
          </p:sp>
        </p:grpSp>
        <p:grpSp>
          <p:nvGrpSpPr>
            <p:cNvPr id="76" name="Graphique 5">
              <a:extLst>
                <a:ext uri="{FF2B5EF4-FFF2-40B4-BE49-F238E27FC236}">
                  <a16:creationId xmlns:a16="http://schemas.microsoft.com/office/drawing/2014/main" id="{75A3C0AE-BB0B-F11D-173D-550755969C15}"/>
                </a:ext>
              </a:extLst>
            </p:cNvPr>
            <p:cNvGrpSpPr/>
            <p:nvPr/>
          </p:nvGrpSpPr>
          <p:grpSpPr>
            <a:xfrm rot="420615">
              <a:off x="10219795" y="5083098"/>
              <a:ext cx="361371" cy="477056"/>
              <a:chOff x="10394142" y="5029548"/>
              <a:chExt cx="361371" cy="477056"/>
            </a:xfrm>
          </p:grpSpPr>
          <p:sp>
            <p:nvSpPr>
              <p:cNvPr id="77" name="Forme libre : forme 76">
                <a:extLst>
                  <a:ext uri="{FF2B5EF4-FFF2-40B4-BE49-F238E27FC236}">
                    <a16:creationId xmlns:a16="http://schemas.microsoft.com/office/drawing/2014/main" id="{CBD098B5-8A9F-B629-1D45-3DA8B2FB6E01}"/>
                  </a:ext>
                </a:extLst>
              </p:cNvPr>
              <p:cNvSpPr/>
              <p:nvPr/>
            </p:nvSpPr>
            <p:spPr>
              <a:xfrm>
                <a:off x="10394142" y="5029548"/>
                <a:ext cx="361371" cy="477056"/>
              </a:xfrm>
              <a:custGeom>
                <a:avLst/>
                <a:gdLst>
                  <a:gd name="connsiteX0" fmla="*/ 358684 w 361371"/>
                  <a:gd name="connsiteY0" fmla="*/ 336843 h 477056"/>
                  <a:gd name="connsiteX1" fmla="*/ 350115 w 361371"/>
                  <a:gd name="connsiteY1" fmla="*/ 346348 h 477056"/>
                  <a:gd name="connsiteX2" fmla="*/ 329134 w 361371"/>
                  <a:gd name="connsiteY2" fmla="*/ 369594 h 477056"/>
                  <a:gd name="connsiteX3" fmla="*/ 326869 w 361371"/>
                  <a:gd name="connsiteY3" fmla="*/ 374174 h 477056"/>
                  <a:gd name="connsiteX4" fmla="*/ 327460 w 361371"/>
                  <a:gd name="connsiteY4" fmla="*/ 378754 h 477056"/>
                  <a:gd name="connsiteX5" fmla="*/ 330317 w 361371"/>
                  <a:gd name="connsiteY5" fmla="*/ 390377 h 477056"/>
                  <a:gd name="connsiteX6" fmla="*/ 326869 w 361371"/>
                  <a:gd name="connsiteY6" fmla="*/ 418794 h 477056"/>
                  <a:gd name="connsiteX7" fmla="*/ 330661 w 361371"/>
                  <a:gd name="connsiteY7" fmla="*/ 420321 h 477056"/>
                  <a:gd name="connsiteX8" fmla="*/ 314852 w 361371"/>
                  <a:gd name="connsiteY8" fmla="*/ 420518 h 477056"/>
                  <a:gd name="connsiteX9" fmla="*/ 301703 w 361371"/>
                  <a:gd name="connsiteY9" fmla="*/ 420321 h 477056"/>
                  <a:gd name="connsiteX10" fmla="*/ 265504 w 361371"/>
                  <a:gd name="connsiteY10" fmla="*/ 424310 h 477056"/>
                  <a:gd name="connsiteX11" fmla="*/ 258658 w 361371"/>
                  <a:gd name="connsiteY11" fmla="*/ 426231 h 477056"/>
                  <a:gd name="connsiteX12" fmla="*/ 251222 w 361371"/>
                  <a:gd name="connsiteY12" fmla="*/ 430811 h 477056"/>
                  <a:gd name="connsiteX13" fmla="*/ 193501 w 361371"/>
                  <a:gd name="connsiteY13" fmla="*/ 455583 h 477056"/>
                  <a:gd name="connsiteX14" fmla="*/ 186853 w 361371"/>
                  <a:gd name="connsiteY14" fmla="*/ 467945 h 477056"/>
                  <a:gd name="connsiteX15" fmla="*/ 186114 w 361371"/>
                  <a:gd name="connsiteY15" fmla="*/ 471934 h 477056"/>
                  <a:gd name="connsiteX16" fmla="*/ 182322 w 361371"/>
                  <a:gd name="connsiteY16" fmla="*/ 474594 h 477056"/>
                  <a:gd name="connsiteX17" fmla="*/ 175673 w 361371"/>
                  <a:gd name="connsiteY17" fmla="*/ 477056 h 477056"/>
                  <a:gd name="connsiteX18" fmla="*/ 175476 w 361371"/>
                  <a:gd name="connsiteY18" fmla="*/ 470211 h 477056"/>
                  <a:gd name="connsiteX19" fmla="*/ 174737 w 361371"/>
                  <a:gd name="connsiteY19" fmla="*/ 444502 h 477056"/>
                  <a:gd name="connsiteX20" fmla="*/ 162720 w 361371"/>
                  <a:gd name="connsiteY20" fmla="*/ 422192 h 477056"/>
                  <a:gd name="connsiteX21" fmla="*/ 149965 w 361371"/>
                  <a:gd name="connsiteY21" fmla="*/ 415347 h 477056"/>
                  <a:gd name="connsiteX22" fmla="*/ 124798 w 361371"/>
                  <a:gd name="connsiteY22" fmla="*/ 388456 h 477056"/>
                  <a:gd name="connsiteX23" fmla="*/ 139278 w 361371"/>
                  <a:gd name="connsiteY23" fmla="*/ 364275 h 477056"/>
                  <a:gd name="connsiteX24" fmla="*/ 141937 w 361371"/>
                  <a:gd name="connsiteY24" fmla="*/ 353588 h 477056"/>
                  <a:gd name="connsiteX25" fmla="*/ 130314 w 361371"/>
                  <a:gd name="connsiteY25" fmla="*/ 341768 h 477056"/>
                  <a:gd name="connsiteX26" fmla="*/ 112978 w 361371"/>
                  <a:gd name="connsiteY26" fmla="*/ 340241 h 477056"/>
                  <a:gd name="connsiteX27" fmla="*/ 108201 w 361371"/>
                  <a:gd name="connsiteY27" fmla="*/ 338911 h 477056"/>
                  <a:gd name="connsiteX28" fmla="*/ 105936 w 361371"/>
                  <a:gd name="connsiteY28" fmla="*/ 336055 h 477056"/>
                  <a:gd name="connsiteX29" fmla="*/ 98302 w 361371"/>
                  <a:gd name="connsiteY29" fmla="*/ 327880 h 477056"/>
                  <a:gd name="connsiteX30" fmla="*/ 85546 w 361371"/>
                  <a:gd name="connsiteY30" fmla="*/ 325614 h 477056"/>
                  <a:gd name="connsiteX31" fmla="*/ 67817 w 361371"/>
                  <a:gd name="connsiteY31" fmla="*/ 301038 h 477056"/>
                  <a:gd name="connsiteX32" fmla="*/ 57129 w 361371"/>
                  <a:gd name="connsiteY32" fmla="*/ 289416 h 477056"/>
                  <a:gd name="connsiteX33" fmla="*/ 56538 w 361371"/>
                  <a:gd name="connsiteY33" fmla="*/ 288086 h 477056"/>
                  <a:gd name="connsiteX34" fmla="*/ 55406 w 361371"/>
                  <a:gd name="connsiteY34" fmla="*/ 271686 h 477056"/>
                  <a:gd name="connsiteX35" fmla="*/ 45704 w 361371"/>
                  <a:gd name="connsiteY35" fmla="*/ 258536 h 477056"/>
                  <a:gd name="connsiteX36" fmla="*/ 41911 w 361371"/>
                  <a:gd name="connsiteY36" fmla="*/ 237753 h 477056"/>
                  <a:gd name="connsiteX37" fmla="*/ 43832 w 361371"/>
                  <a:gd name="connsiteY37" fmla="*/ 232434 h 477056"/>
                  <a:gd name="connsiteX38" fmla="*/ 46492 w 361371"/>
                  <a:gd name="connsiteY38" fmla="*/ 231843 h 477056"/>
                  <a:gd name="connsiteX39" fmla="*/ 66684 w 361371"/>
                  <a:gd name="connsiteY39" fmla="*/ 240806 h 477056"/>
                  <a:gd name="connsiteX40" fmla="*/ 71067 w 361371"/>
                  <a:gd name="connsiteY40" fmla="*/ 230513 h 477056"/>
                  <a:gd name="connsiteX41" fmla="*/ 61710 w 361371"/>
                  <a:gd name="connsiteY41" fmla="*/ 220811 h 477056"/>
                  <a:gd name="connsiteX42" fmla="*/ 47969 w 361371"/>
                  <a:gd name="connsiteY42" fmla="*/ 218546 h 477056"/>
                  <a:gd name="connsiteX43" fmla="*/ 37134 w 361371"/>
                  <a:gd name="connsiteY43" fmla="*/ 214754 h 477056"/>
                  <a:gd name="connsiteX44" fmla="*/ 32948 w 361371"/>
                  <a:gd name="connsiteY44" fmla="*/ 208646 h 477056"/>
                  <a:gd name="connsiteX45" fmla="*/ 26299 w 361371"/>
                  <a:gd name="connsiteY45" fmla="*/ 184071 h 477056"/>
                  <a:gd name="connsiteX46" fmla="*/ 40040 w 361371"/>
                  <a:gd name="connsiteY46" fmla="*/ 152798 h 477056"/>
                  <a:gd name="connsiteX47" fmla="*/ 40237 w 361371"/>
                  <a:gd name="connsiteY47" fmla="*/ 141766 h 477056"/>
                  <a:gd name="connsiteX48" fmla="*/ 37183 w 361371"/>
                  <a:gd name="connsiteY48" fmla="*/ 132064 h 477056"/>
                  <a:gd name="connsiteX49" fmla="*/ 28614 w 361371"/>
                  <a:gd name="connsiteY49" fmla="*/ 132802 h 477056"/>
                  <a:gd name="connsiteX50" fmla="*/ 20439 w 361371"/>
                  <a:gd name="connsiteY50" fmla="*/ 136792 h 477056"/>
                  <a:gd name="connsiteX51" fmla="*/ 18518 w 361371"/>
                  <a:gd name="connsiteY51" fmla="*/ 136595 h 477056"/>
                  <a:gd name="connsiteX52" fmla="*/ 17188 w 361371"/>
                  <a:gd name="connsiteY52" fmla="*/ 135068 h 477056"/>
                  <a:gd name="connsiteX53" fmla="*/ 14529 w 361371"/>
                  <a:gd name="connsiteY53" fmla="*/ 127828 h 477056"/>
                  <a:gd name="connsiteX54" fmla="*/ 14726 w 361371"/>
                  <a:gd name="connsiteY54" fmla="*/ 123642 h 477056"/>
                  <a:gd name="connsiteX55" fmla="*/ 21768 w 361371"/>
                  <a:gd name="connsiteY55" fmla="*/ 117141 h 477056"/>
                  <a:gd name="connsiteX56" fmla="*/ 31668 w 361371"/>
                  <a:gd name="connsiteY56" fmla="*/ 114875 h 477056"/>
                  <a:gd name="connsiteX57" fmla="*/ 37577 w 361371"/>
                  <a:gd name="connsiteY57" fmla="*/ 110295 h 477056"/>
                  <a:gd name="connsiteX58" fmla="*/ 32603 w 361371"/>
                  <a:gd name="connsiteY58" fmla="*/ 105321 h 477056"/>
                  <a:gd name="connsiteX59" fmla="*/ 24970 w 361371"/>
                  <a:gd name="connsiteY59" fmla="*/ 103794 h 477056"/>
                  <a:gd name="connsiteX60" fmla="*/ 18469 w 361371"/>
                  <a:gd name="connsiteY60" fmla="*/ 92368 h 477056"/>
                  <a:gd name="connsiteX61" fmla="*/ 0 w 361371"/>
                  <a:gd name="connsiteY61" fmla="*/ 44744 h 477056"/>
                  <a:gd name="connsiteX62" fmla="*/ 8766 w 361371"/>
                  <a:gd name="connsiteY62" fmla="*/ 32924 h 477056"/>
                  <a:gd name="connsiteX63" fmla="*/ 21719 w 361371"/>
                  <a:gd name="connsiteY63" fmla="*/ 19578 h 477056"/>
                  <a:gd name="connsiteX64" fmla="*/ 39646 w 361371"/>
                  <a:gd name="connsiteY64" fmla="*/ 19184 h 477056"/>
                  <a:gd name="connsiteX65" fmla="*/ 55849 w 361371"/>
                  <a:gd name="connsiteY65" fmla="*/ 6428 h 477056"/>
                  <a:gd name="connsiteX66" fmla="*/ 70131 w 361371"/>
                  <a:gd name="connsiteY66" fmla="*/ 321 h 477056"/>
                  <a:gd name="connsiteX67" fmla="*/ 115884 w 361371"/>
                  <a:gd name="connsiteY67" fmla="*/ 9088 h 477056"/>
                  <a:gd name="connsiteX68" fmla="*/ 121794 w 361371"/>
                  <a:gd name="connsiteY68" fmla="*/ 14062 h 477056"/>
                  <a:gd name="connsiteX69" fmla="*/ 135879 w 361371"/>
                  <a:gd name="connsiteY69" fmla="*/ 20366 h 477056"/>
                  <a:gd name="connsiteX70" fmla="*/ 143119 w 361371"/>
                  <a:gd name="connsiteY70" fmla="*/ 32186 h 477056"/>
                  <a:gd name="connsiteX71" fmla="*/ 197835 w 361371"/>
                  <a:gd name="connsiteY71" fmla="*/ 86902 h 477056"/>
                  <a:gd name="connsiteX72" fmla="*/ 212118 w 361371"/>
                  <a:gd name="connsiteY72" fmla="*/ 94930 h 477056"/>
                  <a:gd name="connsiteX73" fmla="*/ 215713 w 361371"/>
                  <a:gd name="connsiteY73" fmla="*/ 110000 h 477056"/>
                  <a:gd name="connsiteX74" fmla="*/ 208473 w 361371"/>
                  <a:gd name="connsiteY74" fmla="*/ 118569 h 477056"/>
                  <a:gd name="connsiteX75" fmla="*/ 213989 w 361371"/>
                  <a:gd name="connsiteY75" fmla="*/ 136496 h 477056"/>
                  <a:gd name="connsiteX76" fmla="*/ 256097 w 361371"/>
                  <a:gd name="connsiteY76" fmla="*/ 155950 h 477056"/>
                  <a:gd name="connsiteX77" fmla="*/ 283530 w 361371"/>
                  <a:gd name="connsiteY77" fmla="*/ 163780 h 477056"/>
                  <a:gd name="connsiteX78" fmla="*/ 297615 w 361371"/>
                  <a:gd name="connsiteY78" fmla="*/ 149301 h 477056"/>
                  <a:gd name="connsiteX79" fmla="*/ 325638 w 361371"/>
                  <a:gd name="connsiteY79" fmla="*/ 154817 h 477056"/>
                  <a:gd name="connsiteX80" fmla="*/ 318004 w 361371"/>
                  <a:gd name="connsiteY80" fmla="*/ 182052 h 477056"/>
                  <a:gd name="connsiteX81" fmla="*/ 328888 w 361371"/>
                  <a:gd name="connsiteY81" fmla="*/ 205101 h 477056"/>
                  <a:gd name="connsiteX82" fmla="*/ 329282 w 361371"/>
                  <a:gd name="connsiteY82" fmla="*/ 213128 h 477056"/>
                  <a:gd name="connsiteX83" fmla="*/ 328691 w 361371"/>
                  <a:gd name="connsiteY83" fmla="*/ 220565 h 477056"/>
                  <a:gd name="connsiteX84" fmla="*/ 323914 w 361371"/>
                  <a:gd name="connsiteY84" fmla="*/ 227214 h 477056"/>
                  <a:gd name="connsiteX85" fmla="*/ 313079 w 361371"/>
                  <a:gd name="connsiteY85" fmla="*/ 238443 h 477056"/>
                  <a:gd name="connsiteX86" fmla="*/ 327952 w 361371"/>
                  <a:gd name="connsiteY86" fmla="*/ 284540 h 477056"/>
                  <a:gd name="connsiteX87" fmla="*/ 356173 w 361371"/>
                  <a:gd name="connsiteY87" fmla="*/ 306850 h 477056"/>
                  <a:gd name="connsiteX88" fmla="*/ 359817 w 361371"/>
                  <a:gd name="connsiteY88" fmla="*/ 311430 h 477056"/>
                  <a:gd name="connsiteX89" fmla="*/ 361146 w 361371"/>
                  <a:gd name="connsiteY89" fmla="*/ 319064 h 477056"/>
                  <a:gd name="connsiteX90" fmla="*/ 358881 w 361371"/>
                  <a:gd name="connsiteY90" fmla="*/ 336991 h 47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61371" h="477056">
                    <a:moveTo>
                      <a:pt x="358684" y="336843"/>
                    </a:moveTo>
                    <a:cubicBezTo>
                      <a:pt x="356566" y="340635"/>
                      <a:pt x="353365" y="343492"/>
                      <a:pt x="350115" y="346348"/>
                    </a:cubicBezTo>
                    <a:cubicBezTo>
                      <a:pt x="342481" y="353391"/>
                      <a:pt x="335438" y="361222"/>
                      <a:pt x="329134" y="369594"/>
                    </a:cubicBezTo>
                    <a:cubicBezTo>
                      <a:pt x="328199" y="370924"/>
                      <a:pt x="327214" y="372450"/>
                      <a:pt x="326869" y="374174"/>
                    </a:cubicBezTo>
                    <a:cubicBezTo>
                      <a:pt x="326672" y="375701"/>
                      <a:pt x="327066" y="377228"/>
                      <a:pt x="327460" y="378754"/>
                    </a:cubicBezTo>
                    <a:cubicBezTo>
                      <a:pt x="328396" y="382547"/>
                      <a:pt x="329381" y="386585"/>
                      <a:pt x="330317" y="390377"/>
                    </a:cubicBezTo>
                    <a:cubicBezTo>
                      <a:pt x="332582" y="400079"/>
                      <a:pt x="334503" y="412096"/>
                      <a:pt x="326869" y="418794"/>
                    </a:cubicBezTo>
                    <a:cubicBezTo>
                      <a:pt x="328199" y="419188"/>
                      <a:pt x="329528" y="419730"/>
                      <a:pt x="330661" y="420321"/>
                    </a:cubicBezTo>
                    <a:cubicBezTo>
                      <a:pt x="326081" y="422586"/>
                      <a:pt x="320171" y="421257"/>
                      <a:pt x="314852" y="420518"/>
                    </a:cubicBezTo>
                    <a:cubicBezTo>
                      <a:pt x="310469" y="419927"/>
                      <a:pt x="306086" y="420124"/>
                      <a:pt x="301703" y="420321"/>
                    </a:cubicBezTo>
                    <a:cubicBezTo>
                      <a:pt x="289489" y="420912"/>
                      <a:pt x="277521" y="422242"/>
                      <a:pt x="265504" y="424310"/>
                    </a:cubicBezTo>
                    <a:cubicBezTo>
                      <a:pt x="263238" y="424901"/>
                      <a:pt x="260727" y="425246"/>
                      <a:pt x="258658" y="426231"/>
                    </a:cubicBezTo>
                    <a:cubicBezTo>
                      <a:pt x="255999" y="427364"/>
                      <a:pt x="253684" y="429284"/>
                      <a:pt x="251222" y="430811"/>
                    </a:cubicBezTo>
                    <a:cubicBezTo>
                      <a:pt x="233689" y="442631"/>
                      <a:pt x="208720" y="440907"/>
                      <a:pt x="193501" y="455583"/>
                    </a:cubicBezTo>
                    <a:cubicBezTo>
                      <a:pt x="189857" y="458834"/>
                      <a:pt x="187000" y="463217"/>
                      <a:pt x="186853" y="467945"/>
                    </a:cubicBezTo>
                    <a:cubicBezTo>
                      <a:pt x="186656" y="469275"/>
                      <a:pt x="186853" y="470802"/>
                      <a:pt x="186114" y="471934"/>
                    </a:cubicBezTo>
                    <a:cubicBezTo>
                      <a:pt x="185326" y="473264"/>
                      <a:pt x="183848" y="474052"/>
                      <a:pt x="182322" y="474594"/>
                    </a:cubicBezTo>
                    <a:cubicBezTo>
                      <a:pt x="180056" y="475332"/>
                      <a:pt x="177939" y="476318"/>
                      <a:pt x="175673" y="477056"/>
                    </a:cubicBezTo>
                    <a:cubicBezTo>
                      <a:pt x="175476" y="474003"/>
                      <a:pt x="175476" y="471146"/>
                      <a:pt x="175476" y="470211"/>
                    </a:cubicBezTo>
                    <a:cubicBezTo>
                      <a:pt x="175673" y="461641"/>
                      <a:pt x="176215" y="452875"/>
                      <a:pt x="174737" y="444502"/>
                    </a:cubicBezTo>
                    <a:cubicBezTo>
                      <a:pt x="173211" y="435933"/>
                      <a:pt x="169418" y="427560"/>
                      <a:pt x="162720" y="422192"/>
                    </a:cubicBezTo>
                    <a:cubicBezTo>
                      <a:pt x="158928" y="419336"/>
                      <a:pt x="154348" y="417612"/>
                      <a:pt x="149965" y="415347"/>
                    </a:cubicBezTo>
                    <a:cubicBezTo>
                      <a:pt x="140263" y="409831"/>
                      <a:pt x="129969" y="399144"/>
                      <a:pt x="124798" y="388456"/>
                    </a:cubicBezTo>
                    <a:cubicBezTo>
                      <a:pt x="130314" y="380823"/>
                      <a:pt x="135091" y="372844"/>
                      <a:pt x="139278" y="364275"/>
                    </a:cubicBezTo>
                    <a:cubicBezTo>
                      <a:pt x="140804" y="361024"/>
                      <a:pt x="142331" y="357429"/>
                      <a:pt x="141937" y="353588"/>
                    </a:cubicBezTo>
                    <a:cubicBezTo>
                      <a:pt x="141346" y="347875"/>
                      <a:pt x="136027" y="343492"/>
                      <a:pt x="130314" y="341768"/>
                    </a:cubicBezTo>
                    <a:cubicBezTo>
                      <a:pt x="124798" y="340241"/>
                      <a:pt x="118888" y="340438"/>
                      <a:pt x="112978" y="340241"/>
                    </a:cubicBezTo>
                    <a:cubicBezTo>
                      <a:pt x="111255" y="340044"/>
                      <a:pt x="109531" y="339847"/>
                      <a:pt x="108201" y="338911"/>
                    </a:cubicBezTo>
                    <a:cubicBezTo>
                      <a:pt x="107265" y="338173"/>
                      <a:pt x="106674" y="336991"/>
                      <a:pt x="105936" y="336055"/>
                    </a:cubicBezTo>
                    <a:cubicBezTo>
                      <a:pt x="104212" y="332608"/>
                      <a:pt x="101749" y="329554"/>
                      <a:pt x="98302" y="327880"/>
                    </a:cubicBezTo>
                    <a:cubicBezTo>
                      <a:pt x="94313" y="325959"/>
                      <a:pt x="89733" y="326550"/>
                      <a:pt x="85546" y="325614"/>
                    </a:cubicBezTo>
                    <a:cubicBezTo>
                      <a:pt x="74515" y="323693"/>
                      <a:pt x="66290" y="312070"/>
                      <a:pt x="67817" y="301038"/>
                    </a:cubicBezTo>
                    <a:cubicBezTo>
                      <a:pt x="68555" y="295917"/>
                      <a:pt x="59641" y="293799"/>
                      <a:pt x="57129" y="289416"/>
                    </a:cubicBezTo>
                    <a:cubicBezTo>
                      <a:pt x="56932" y="289022"/>
                      <a:pt x="56736" y="288677"/>
                      <a:pt x="56538" y="288086"/>
                    </a:cubicBezTo>
                    <a:cubicBezTo>
                      <a:pt x="54421" y="283112"/>
                      <a:pt x="56932" y="277054"/>
                      <a:pt x="55406" y="271686"/>
                    </a:cubicBezTo>
                    <a:cubicBezTo>
                      <a:pt x="53879" y="266367"/>
                      <a:pt x="48757" y="263117"/>
                      <a:pt x="45704" y="258536"/>
                    </a:cubicBezTo>
                    <a:cubicBezTo>
                      <a:pt x="41714" y="252626"/>
                      <a:pt x="41714" y="244993"/>
                      <a:pt x="41911" y="237753"/>
                    </a:cubicBezTo>
                    <a:cubicBezTo>
                      <a:pt x="41911" y="235832"/>
                      <a:pt x="42108" y="233567"/>
                      <a:pt x="43832" y="232434"/>
                    </a:cubicBezTo>
                    <a:cubicBezTo>
                      <a:pt x="44571" y="232040"/>
                      <a:pt x="45556" y="231843"/>
                      <a:pt x="46492" y="231843"/>
                    </a:cubicBezTo>
                    <a:cubicBezTo>
                      <a:pt x="54125" y="231843"/>
                      <a:pt x="61759" y="235291"/>
                      <a:pt x="66684" y="240806"/>
                    </a:cubicBezTo>
                    <a:cubicBezTo>
                      <a:pt x="70131" y="238689"/>
                      <a:pt x="71806" y="234502"/>
                      <a:pt x="71067" y="230513"/>
                    </a:cubicBezTo>
                    <a:cubicBezTo>
                      <a:pt x="70328" y="225933"/>
                      <a:pt x="66290" y="222535"/>
                      <a:pt x="61710" y="220811"/>
                    </a:cubicBezTo>
                    <a:cubicBezTo>
                      <a:pt x="57326" y="219284"/>
                      <a:pt x="52549" y="219088"/>
                      <a:pt x="47969" y="218546"/>
                    </a:cubicBezTo>
                    <a:cubicBezTo>
                      <a:pt x="43980" y="218152"/>
                      <a:pt x="39991" y="217413"/>
                      <a:pt x="37134" y="214754"/>
                    </a:cubicBezTo>
                    <a:cubicBezTo>
                      <a:pt x="35214" y="213227"/>
                      <a:pt x="34081" y="210961"/>
                      <a:pt x="32948" y="208646"/>
                    </a:cubicBezTo>
                    <a:cubicBezTo>
                      <a:pt x="29156" y="201013"/>
                      <a:pt x="25905" y="192640"/>
                      <a:pt x="26299" y="184071"/>
                    </a:cubicBezTo>
                    <a:cubicBezTo>
                      <a:pt x="26890" y="172448"/>
                      <a:pt x="33539" y="162352"/>
                      <a:pt x="40040" y="152798"/>
                    </a:cubicBezTo>
                    <a:cubicBezTo>
                      <a:pt x="38907" y="149350"/>
                      <a:pt x="39646" y="145164"/>
                      <a:pt x="40237" y="141766"/>
                    </a:cubicBezTo>
                    <a:cubicBezTo>
                      <a:pt x="40631" y="138121"/>
                      <a:pt x="40237" y="133935"/>
                      <a:pt x="37183" y="132064"/>
                    </a:cubicBezTo>
                    <a:cubicBezTo>
                      <a:pt x="34524" y="130537"/>
                      <a:pt x="31273" y="131473"/>
                      <a:pt x="28614" y="132802"/>
                    </a:cubicBezTo>
                    <a:cubicBezTo>
                      <a:pt x="25955" y="134132"/>
                      <a:pt x="23492" y="136053"/>
                      <a:pt x="20439" y="136792"/>
                    </a:cubicBezTo>
                    <a:cubicBezTo>
                      <a:pt x="19848" y="136792"/>
                      <a:pt x="19109" y="136988"/>
                      <a:pt x="18518" y="136595"/>
                    </a:cubicBezTo>
                    <a:cubicBezTo>
                      <a:pt x="17927" y="136201"/>
                      <a:pt x="17582" y="135659"/>
                      <a:pt x="17188" y="135068"/>
                    </a:cubicBezTo>
                    <a:cubicBezTo>
                      <a:pt x="15858" y="132802"/>
                      <a:pt x="14726" y="130291"/>
                      <a:pt x="14529" y="127828"/>
                    </a:cubicBezTo>
                    <a:cubicBezTo>
                      <a:pt x="14135" y="126498"/>
                      <a:pt x="14135" y="124972"/>
                      <a:pt x="14726" y="123642"/>
                    </a:cubicBezTo>
                    <a:cubicBezTo>
                      <a:pt x="15661" y="120391"/>
                      <a:pt x="18518" y="118323"/>
                      <a:pt x="21768" y="117141"/>
                    </a:cubicBezTo>
                    <a:cubicBezTo>
                      <a:pt x="25019" y="116008"/>
                      <a:pt x="28269" y="115614"/>
                      <a:pt x="31668" y="114875"/>
                    </a:cubicBezTo>
                    <a:cubicBezTo>
                      <a:pt x="34327" y="114285"/>
                      <a:pt x="37380" y="112955"/>
                      <a:pt x="37577" y="110295"/>
                    </a:cubicBezTo>
                    <a:cubicBezTo>
                      <a:pt x="37774" y="107636"/>
                      <a:pt x="35115" y="105715"/>
                      <a:pt x="32603" y="105321"/>
                    </a:cubicBezTo>
                    <a:cubicBezTo>
                      <a:pt x="29944" y="104730"/>
                      <a:pt x="27284" y="104927"/>
                      <a:pt x="24970" y="103794"/>
                    </a:cubicBezTo>
                    <a:cubicBezTo>
                      <a:pt x="20783" y="101677"/>
                      <a:pt x="19454" y="96752"/>
                      <a:pt x="18469" y="92368"/>
                    </a:cubicBezTo>
                    <a:cubicBezTo>
                      <a:pt x="14479" y="75771"/>
                      <a:pt x="8372" y="59568"/>
                      <a:pt x="0" y="44744"/>
                    </a:cubicBezTo>
                    <a:cubicBezTo>
                      <a:pt x="3448" y="41691"/>
                      <a:pt x="6649" y="35781"/>
                      <a:pt x="8766" y="32924"/>
                    </a:cubicBezTo>
                    <a:cubicBezTo>
                      <a:pt x="12214" y="27606"/>
                      <a:pt x="15612" y="21498"/>
                      <a:pt x="21719" y="19578"/>
                    </a:cubicBezTo>
                    <a:cubicBezTo>
                      <a:pt x="27432" y="17854"/>
                      <a:pt x="33736" y="20514"/>
                      <a:pt x="39646" y="19184"/>
                    </a:cubicBezTo>
                    <a:cubicBezTo>
                      <a:pt x="46295" y="17460"/>
                      <a:pt x="50530" y="10811"/>
                      <a:pt x="55849" y="6428"/>
                    </a:cubicBezTo>
                    <a:cubicBezTo>
                      <a:pt x="59838" y="3178"/>
                      <a:pt x="64812" y="912"/>
                      <a:pt x="70131" y="321"/>
                    </a:cubicBezTo>
                    <a:cubicBezTo>
                      <a:pt x="86728" y="-1944"/>
                      <a:pt x="99287" y="8497"/>
                      <a:pt x="115884" y="9088"/>
                    </a:cubicBezTo>
                    <a:cubicBezTo>
                      <a:pt x="117411" y="11205"/>
                      <a:pt x="119528" y="12880"/>
                      <a:pt x="121794" y="14062"/>
                    </a:cubicBezTo>
                    <a:cubicBezTo>
                      <a:pt x="126571" y="16180"/>
                      <a:pt x="131890" y="17115"/>
                      <a:pt x="135879" y="20366"/>
                    </a:cubicBezTo>
                    <a:cubicBezTo>
                      <a:pt x="139524" y="23419"/>
                      <a:pt x="141198" y="27999"/>
                      <a:pt x="143119" y="32186"/>
                    </a:cubicBezTo>
                    <a:cubicBezTo>
                      <a:pt x="153954" y="56219"/>
                      <a:pt x="173801" y="76018"/>
                      <a:pt x="197835" y="86902"/>
                    </a:cubicBezTo>
                    <a:cubicBezTo>
                      <a:pt x="202810" y="89167"/>
                      <a:pt x="208129" y="91088"/>
                      <a:pt x="212118" y="94930"/>
                    </a:cubicBezTo>
                    <a:cubicBezTo>
                      <a:pt x="216107" y="98722"/>
                      <a:pt x="218422" y="105026"/>
                      <a:pt x="215713" y="110000"/>
                    </a:cubicBezTo>
                    <a:cubicBezTo>
                      <a:pt x="213792" y="113250"/>
                      <a:pt x="210197" y="115122"/>
                      <a:pt x="208473" y="118569"/>
                    </a:cubicBezTo>
                    <a:cubicBezTo>
                      <a:pt x="205223" y="124479"/>
                      <a:pt x="209212" y="131719"/>
                      <a:pt x="213989" y="136496"/>
                    </a:cubicBezTo>
                    <a:cubicBezTo>
                      <a:pt x="225415" y="147183"/>
                      <a:pt x="241076" y="151763"/>
                      <a:pt x="256097" y="155950"/>
                    </a:cubicBezTo>
                    <a:cubicBezTo>
                      <a:pt x="265258" y="158609"/>
                      <a:pt x="274418" y="161072"/>
                      <a:pt x="283530" y="163780"/>
                    </a:cubicBezTo>
                    <a:cubicBezTo>
                      <a:pt x="290375" y="162057"/>
                      <a:pt x="296088" y="156147"/>
                      <a:pt x="297615" y="149301"/>
                    </a:cubicBezTo>
                    <a:cubicBezTo>
                      <a:pt x="307120" y="149498"/>
                      <a:pt x="316674" y="151419"/>
                      <a:pt x="325638" y="154817"/>
                    </a:cubicBezTo>
                    <a:cubicBezTo>
                      <a:pt x="321451" y="163386"/>
                      <a:pt x="317659" y="172547"/>
                      <a:pt x="318004" y="182052"/>
                    </a:cubicBezTo>
                    <a:cubicBezTo>
                      <a:pt x="318398" y="188159"/>
                      <a:pt x="323520" y="198649"/>
                      <a:pt x="328888" y="205101"/>
                    </a:cubicBezTo>
                    <a:cubicBezTo>
                      <a:pt x="329085" y="207760"/>
                      <a:pt x="329085" y="210420"/>
                      <a:pt x="329282" y="213128"/>
                    </a:cubicBezTo>
                    <a:cubicBezTo>
                      <a:pt x="329479" y="215591"/>
                      <a:pt x="329676" y="218103"/>
                      <a:pt x="328691" y="220565"/>
                    </a:cubicBezTo>
                    <a:cubicBezTo>
                      <a:pt x="327952" y="223027"/>
                      <a:pt x="325835" y="225145"/>
                      <a:pt x="323914" y="227214"/>
                    </a:cubicBezTo>
                    <a:cubicBezTo>
                      <a:pt x="320319" y="230809"/>
                      <a:pt x="316674" y="234650"/>
                      <a:pt x="313079" y="238443"/>
                    </a:cubicBezTo>
                    <a:cubicBezTo>
                      <a:pt x="321845" y="252183"/>
                      <a:pt x="318595" y="271390"/>
                      <a:pt x="327952" y="284540"/>
                    </a:cubicBezTo>
                    <a:cubicBezTo>
                      <a:pt x="334995" y="294439"/>
                      <a:pt x="347209" y="298822"/>
                      <a:pt x="356173" y="306850"/>
                    </a:cubicBezTo>
                    <a:cubicBezTo>
                      <a:pt x="357502" y="308180"/>
                      <a:pt x="359029" y="309706"/>
                      <a:pt x="359817" y="311430"/>
                    </a:cubicBezTo>
                    <a:cubicBezTo>
                      <a:pt x="360950" y="313696"/>
                      <a:pt x="360950" y="316404"/>
                      <a:pt x="361146" y="319064"/>
                    </a:cubicBezTo>
                    <a:cubicBezTo>
                      <a:pt x="361541" y="325171"/>
                      <a:pt x="361737" y="331475"/>
                      <a:pt x="358881" y="336991"/>
                    </a:cubicBezTo>
                    <a:close/>
                  </a:path>
                </a:pathLst>
              </a:custGeom>
              <a:solidFill>
                <a:srgbClr val="C6C6C6"/>
              </a:solidFill>
              <a:ln w="4915" cap="flat">
                <a:noFill/>
                <a:prstDash val="solid"/>
                <a:miter/>
              </a:ln>
            </p:spPr>
            <p:txBody>
              <a:bodyPr rtlCol="0" anchor="ctr"/>
              <a:lstStyle/>
              <a:p>
                <a:endParaRPr lang="fr-FR"/>
              </a:p>
            </p:txBody>
          </p:sp>
          <p:sp>
            <p:nvSpPr>
              <p:cNvPr id="78" name="Forme libre : forme 77">
                <a:extLst>
                  <a:ext uri="{FF2B5EF4-FFF2-40B4-BE49-F238E27FC236}">
                    <a16:creationId xmlns:a16="http://schemas.microsoft.com/office/drawing/2014/main" id="{EF550562-2D99-31D5-8312-35BC9672CDA6}"/>
                  </a:ext>
                </a:extLst>
              </p:cNvPr>
              <p:cNvSpPr/>
              <p:nvPr/>
            </p:nvSpPr>
            <p:spPr>
              <a:xfrm>
                <a:off x="10394142" y="5029548"/>
                <a:ext cx="361371" cy="477056"/>
              </a:xfrm>
              <a:custGeom>
                <a:avLst/>
                <a:gdLst>
                  <a:gd name="connsiteX0" fmla="*/ 358684 w 361371"/>
                  <a:gd name="connsiteY0" fmla="*/ 336843 h 477056"/>
                  <a:gd name="connsiteX1" fmla="*/ 350115 w 361371"/>
                  <a:gd name="connsiteY1" fmla="*/ 346348 h 477056"/>
                  <a:gd name="connsiteX2" fmla="*/ 329134 w 361371"/>
                  <a:gd name="connsiteY2" fmla="*/ 369594 h 477056"/>
                  <a:gd name="connsiteX3" fmla="*/ 326869 w 361371"/>
                  <a:gd name="connsiteY3" fmla="*/ 374174 h 477056"/>
                  <a:gd name="connsiteX4" fmla="*/ 327460 w 361371"/>
                  <a:gd name="connsiteY4" fmla="*/ 378754 h 477056"/>
                  <a:gd name="connsiteX5" fmla="*/ 330317 w 361371"/>
                  <a:gd name="connsiteY5" fmla="*/ 390377 h 477056"/>
                  <a:gd name="connsiteX6" fmla="*/ 326869 w 361371"/>
                  <a:gd name="connsiteY6" fmla="*/ 418794 h 477056"/>
                  <a:gd name="connsiteX7" fmla="*/ 330661 w 361371"/>
                  <a:gd name="connsiteY7" fmla="*/ 420321 h 477056"/>
                  <a:gd name="connsiteX8" fmla="*/ 314852 w 361371"/>
                  <a:gd name="connsiteY8" fmla="*/ 420518 h 477056"/>
                  <a:gd name="connsiteX9" fmla="*/ 301703 w 361371"/>
                  <a:gd name="connsiteY9" fmla="*/ 420321 h 477056"/>
                  <a:gd name="connsiteX10" fmla="*/ 265504 w 361371"/>
                  <a:gd name="connsiteY10" fmla="*/ 424310 h 477056"/>
                  <a:gd name="connsiteX11" fmla="*/ 258658 w 361371"/>
                  <a:gd name="connsiteY11" fmla="*/ 426231 h 477056"/>
                  <a:gd name="connsiteX12" fmla="*/ 251222 w 361371"/>
                  <a:gd name="connsiteY12" fmla="*/ 430811 h 477056"/>
                  <a:gd name="connsiteX13" fmla="*/ 193501 w 361371"/>
                  <a:gd name="connsiteY13" fmla="*/ 455583 h 477056"/>
                  <a:gd name="connsiteX14" fmla="*/ 186853 w 361371"/>
                  <a:gd name="connsiteY14" fmla="*/ 467945 h 477056"/>
                  <a:gd name="connsiteX15" fmla="*/ 186114 w 361371"/>
                  <a:gd name="connsiteY15" fmla="*/ 471934 h 477056"/>
                  <a:gd name="connsiteX16" fmla="*/ 182322 w 361371"/>
                  <a:gd name="connsiteY16" fmla="*/ 474594 h 477056"/>
                  <a:gd name="connsiteX17" fmla="*/ 175673 w 361371"/>
                  <a:gd name="connsiteY17" fmla="*/ 477056 h 477056"/>
                  <a:gd name="connsiteX18" fmla="*/ 175476 w 361371"/>
                  <a:gd name="connsiteY18" fmla="*/ 470211 h 477056"/>
                  <a:gd name="connsiteX19" fmla="*/ 174737 w 361371"/>
                  <a:gd name="connsiteY19" fmla="*/ 444502 h 477056"/>
                  <a:gd name="connsiteX20" fmla="*/ 162720 w 361371"/>
                  <a:gd name="connsiteY20" fmla="*/ 422192 h 477056"/>
                  <a:gd name="connsiteX21" fmla="*/ 149965 w 361371"/>
                  <a:gd name="connsiteY21" fmla="*/ 415347 h 477056"/>
                  <a:gd name="connsiteX22" fmla="*/ 124798 w 361371"/>
                  <a:gd name="connsiteY22" fmla="*/ 388456 h 477056"/>
                  <a:gd name="connsiteX23" fmla="*/ 139278 w 361371"/>
                  <a:gd name="connsiteY23" fmla="*/ 364275 h 477056"/>
                  <a:gd name="connsiteX24" fmla="*/ 141937 w 361371"/>
                  <a:gd name="connsiteY24" fmla="*/ 353588 h 477056"/>
                  <a:gd name="connsiteX25" fmla="*/ 130314 w 361371"/>
                  <a:gd name="connsiteY25" fmla="*/ 341768 h 477056"/>
                  <a:gd name="connsiteX26" fmla="*/ 112978 w 361371"/>
                  <a:gd name="connsiteY26" fmla="*/ 340241 h 477056"/>
                  <a:gd name="connsiteX27" fmla="*/ 108201 w 361371"/>
                  <a:gd name="connsiteY27" fmla="*/ 338911 h 477056"/>
                  <a:gd name="connsiteX28" fmla="*/ 105936 w 361371"/>
                  <a:gd name="connsiteY28" fmla="*/ 336055 h 477056"/>
                  <a:gd name="connsiteX29" fmla="*/ 98302 w 361371"/>
                  <a:gd name="connsiteY29" fmla="*/ 327880 h 477056"/>
                  <a:gd name="connsiteX30" fmla="*/ 85546 w 361371"/>
                  <a:gd name="connsiteY30" fmla="*/ 325614 h 477056"/>
                  <a:gd name="connsiteX31" fmla="*/ 67817 w 361371"/>
                  <a:gd name="connsiteY31" fmla="*/ 301038 h 477056"/>
                  <a:gd name="connsiteX32" fmla="*/ 57129 w 361371"/>
                  <a:gd name="connsiteY32" fmla="*/ 289416 h 477056"/>
                  <a:gd name="connsiteX33" fmla="*/ 56538 w 361371"/>
                  <a:gd name="connsiteY33" fmla="*/ 288086 h 477056"/>
                  <a:gd name="connsiteX34" fmla="*/ 55406 w 361371"/>
                  <a:gd name="connsiteY34" fmla="*/ 271686 h 477056"/>
                  <a:gd name="connsiteX35" fmla="*/ 45704 w 361371"/>
                  <a:gd name="connsiteY35" fmla="*/ 258536 h 477056"/>
                  <a:gd name="connsiteX36" fmla="*/ 41911 w 361371"/>
                  <a:gd name="connsiteY36" fmla="*/ 237753 h 477056"/>
                  <a:gd name="connsiteX37" fmla="*/ 43832 w 361371"/>
                  <a:gd name="connsiteY37" fmla="*/ 232434 h 477056"/>
                  <a:gd name="connsiteX38" fmla="*/ 46492 w 361371"/>
                  <a:gd name="connsiteY38" fmla="*/ 231843 h 477056"/>
                  <a:gd name="connsiteX39" fmla="*/ 66684 w 361371"/>
                  <a:gd name="connsiteY39" fmla="*/ 240806 h 477056"/>
                  <a:gd name="connsiteX40" fmla="*/ 71067 w 361371"/>
                  <a:gd name="connsiteY40" fmla="*/ 230513 h 477056"/>
                  <a:gd name="connsiteX41" fmla="*/ 61710 w 361371"/>
                  <a:gd name="connsiteY41" fmla="*/ 220811 h 477056"/>
                  <a:gd name="connsiteX42" fmla="*/ 47969 w 361371"/>
                  <a:gd name="connsiteY42" fmla="*/ 218546 h 477056"/>
                  <a:gd name="connsiteX43" fmla="*/ 37134 w 361371"/>
                  <a:gd name="connsiteY43" fmla="*/ 214754 h 477056"/>
                  <a:gd name="connsiteX44" fmla="*/ 32948 w 361371"/>
                  <a:gd name="connsiteY44" fmla="*/ 208646 h 477056"/>
                  <a:gd name="connsiteX45" fmla="*/ 26299 w 361371"/>
                  <a:gd name="connsiteY45" fmla="*/ 184071 h 477056"/>
                  <a:gd name="connsiteX46" fmla="*/ 40040 w 361371"/>
                  <a:gd name="connsiteY46" fmla="*/ 152798 h 477056"/>
                  <a:gd name="connsiteX47" fmla="*/ 40237 w 361371"/>
                  <a:gd name="connsiteY47" fmla="*/ 141766 h 477056"/>
                  <a:gd name="connsiteX48" fmla="*/ 37183 w 361371"/>
                  <a:gd name="connsiteY48" fmla="*/ 132064 h 477056"/>
                  <a:gd name="connsiteX49" fmla="*/ 28614 w 361371"/>
                  <a:gd name="connsiteY49" fmla="*/ 132802 h 477056"/>
                  <a:gd name="connsiteX50" fmla="*/ 20439 w 361371"/>
                  <a:gd name="connsiteY50" fmla="*/ 136792 h 477056"/>
                  <a:gd name="connsiteX51" fmla="*/ 18518 w 361371"/>
                  <a:gd name="connsiteY51" fmla="*/ 136595 h 477056"/>
                  <a:gd name="connsiteX52" fmla="*/ 17188 w 361371"/>
                  <a:gd name="connsiteY52" fmla="*/ 135068 h 477056"/>
                  <a:gd name="connsiteX53" fmla="*/ 14529 w 361371"/>
                  <a:gd name="connsiteY53" fmla="*/ 127828 h 477056"/>
                  <a:gd name="connsiteX54" fmla="*/ 14726 w 361371"/>
                  <a:gd name="connsiteY54" fmla="*/ 123642 h 477056"/>
                  <a:gd name="connsiteX55" fmla="*/ 21768 w 361371"/>
                  <a:gd name="connsiteY55" fmla="*/ 117141 h 477056"/>
                  <a:gd name="connsiteX56" fmla="*/ 31668 w 361371"/>
                  <a:gd name="connsiteY56" fmla="*/ 114875 h 477056"/>
                  <a:gd name="connsiteX57" fmla="*/ 37577 w 361371"/>
                  <a:gd name="connsiteY57" fmla="*/ 110295 h 477056"/>
                  <a:gd name="connsiteX58" fmla="*/ 32603 w 361371"/>
                  <a:gd name="connsiteY58" fmla="*/ 105321 h 477056"/>
                  <a:gd name="connsiteX59" fmla="*/ 24970 w 361371"/>
                  <a:gd name="connsiteY59" fmla="*/ 103794 h 477056"/>
                  <a:gd name="connsiteX60" fmla="*/ 18469 w 361371"/>
                  <a:gd name="connsiteY60" fmla="*/ 92368 h 477056"/>
                  <a:gd name="connsiteX61" fmla="*/ 0 w 361371"/>
                  <a:gd name="connsiteY61" fmla="*/ 44744 h 477056"/>
                  <a:gd name="connsiteX62" fmla="*/ 8766 w 361371"/>
                  <a:gd name="connsiteY62" fmla="*/ 32924 h 477056"/>
                  <a:gd name="connsiteX63" fmla="*/ 21719 w 361371"/>
                  <a:gd name="connsiteY63" fmla="*/ 19578 h 477056"/>
                  <a:gd name="connsiteX64" fmla="*/ 39646 w 361371"/>
                  <a:gd name="connsiteY64" fmla="*/ 19184 h 477056"/>
                  <a:gd name="connsiteX65" fmla="*/ 55849 w 361371"/>
                  <a:gd name="connsiteY65" fmla="*/ 6428 h 477056"/>
                  <a:gd name="connsiteX66" fmla="*/ 70131 w 361371"/>
                  <a:gd name="connsiteY66" fmla="*/ 321 h 477056"/>
                  <a:gd name="connsiteX67" fmla="*/ 115884 w 361371"/>
                  <a:gd name="connsiteY67" fmla="*/ 9088 h 477056"/>
                  <a:gd name="connsiteX68" fmla="*/ 121794 w 361371"/>
                  <a:gd name="connsiteY68" fmla="*/ 14062 h 477056"/>
                  <a:gd name="connsiteX69" fmla="*/ 135879 w 361371"/>
                  <a:gd name="connsiteY69" fmla="*/ 20366 h 477056"/>
                  <a:gd name="connsiteX70" fmla="*/ 143119 w 361371"/>
                  <a:gd name="connsiteY70" fmla="*/ 32186 h 477056"/>
                  <a:gd name="connsiteX71" fmla="*/ 197835 w 361371"/>
                  <a:gd name="connsiteY71" fmla="*/ 86902 h 477056"/>
                  <a:gd name="connsiteX72" fmla="*/ 212118 w 361371"/>
                  <a:gd name="connsiteY72" fmla="*/ 94930 h 477056"/>
                  <a:gd name="connsiteX73" fmla="*/ 215713 w 361371"/>
                  <a:gd name="connsiteY73" fmla="*/ 110000 h 477056"/>
                  <a:gd name="connsiteX74" fmla="*/ 208473 w 361371"/>
                  <a:gd name="connsiteY74" fmla="*/ 118569 h 477056"/>
                  <a:gd name="connsiteX75" fmla="*/ 213989 w 361371"/>
                  <a:gd name="connsiteY75" fmla="*/ 136496 h 477056"/>
                  <a:gd name="connsiteX76" fmla="*/ 256097 w 361371"/>
                  <a:gd name="connsiteY76" fmla="*/ 155950 h 477056"/>
                  <a:gd name="connsiteX77" fmla="*/ 283530 w 361371"/>
                  <a:gd name="connsiteY77" fmla="*/ 163780 h 477056"/>
                  <a:gd name="connsiteX78" fmla="*/ 297615 w 361371"/>
                  <a:gd name="connsiteY78" fmla="*/ 149301 h 477056"/>
                  <a:gd name="connsiteX79" fmla="*/ 325638 w 361371"/>
                  <a:gd name="connsiteY79" fmla="*/ 154817 h 477056"/>
                  <a:gd name="connsiteX80" fmla="*/ 318004 w 361371"/>
                  <a:gd name="connsiteY80" fmla="*/ 182052 h 477056"/>
                  <a:gd name="connsiteX81" fmla="*/ 328888 w 361371"/>
                  <a:gd name="connsiteY81" fmla="*/ 205101 h 477056"/>
                  <a:gd name="connsiteX82" fmla="*/ 329282 w 361371"/>
                  <a:gd name="connsiteY82" fmla="*/ 213128 h 477056"/>
                  <a:gd name="connsiteX83" fmla="*/ 328691 w 361371"/>
                  <a:gd name="connsiteY83" fmla="*/ 220565 h 477056"/>
                  <a:gd name="connsiteX84" fmla="*/ 323914 w 361371"/>
                  <a:gd name="connsiteY84" fmla="*/ 227214 h 477056"/>
                  <a:gd name="connsiteX85" fmla="*/ 313079 w 361371"/>
                  <a:gd name="connsiteY85" fmla="*/ 238443 h 477056"/>
                  <a:gd name="connsiteX86" fmla="*/ 327952 w 361371"/>
                  <a:gd name="connsiteY86" fmla="*/ 284540 h 477056"/>
                  <a:gd name="connsiteX87" fmla="*/ 356173 w 361371"/>
                  <a:gd name="connsiteY87" fmla="*/ 306850 h 477056"/>
                  <a:gd name="connsiteX88" fmla="*/ 359817 w 361371"/>
                  <a:gd name="connsiteY88" fmla="*/ 311430 h 477056"/>
                  <a:gd name="connsiteX89" fmla="*/ 361146 w 361371"/>
                  <a:gd name="connsiteY89" fmla="*/ 319064 h 477056"/>
                  <a:gd name="connsiteX90" fmla="*/ 358881 w 361371"/>
                  <a:gd name="connsiteY90" fmla="*/ 336991 h 47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61371" h="477056">
                    <a:moveTo>
                      <a:pt x="358684" y="336843"/>
                    </a:moveTo>
                    <a:cubicBezTo>
                      <a:pt x="356566" y="340635"/>
                      <a:pt x="353365" y="343492"/>
                      <a:pt x="350115" y="346348"/>
                    </a:cubicBezTo>
                    <a:cubicBezTo>
                      <a:pt x="342481" y="353391"/>
                      <a:pt x="335438" y="361222"/>
                      <a:pt x="329134" y="369594"/>
                    </a:cubicBezTo>
                    <a:cubicBezTo>
                      <a:pt x="328199" y="370924"/>
                      <a:pt x="327214" y="372450"/>
                      <a:pt x="326869" y="374174"/>
                    </a:cubicBezTo>
                    <a:cubicBezTo>
                      <a:pt x="326672" y="375701"/>
                      <a:pt x="327066" y="377228"/>
                      <a:pt x="327460" y="378754"/>
                    </a:cubicBezTo>
                    <a:cubicBezTo>
                      <a:pt x="328396" y="382547"/>
                      <a:pt x="329381" y="386585"/>
                      <a:pt x="330317" y="390377"/>
                    </a:cubicBezTo>
                    <a:cubicBezTo>
                      <a:pt x="332582" y="400079"/>
                      <a:pt x="334503" y="412096"/>
                      <a:pt x="326869" y="418794"/>
                    </a:cubicBezTo>
                    <a:cubicBezTo>
                      <a:pt x="328199" y="419188"/>
                      <a:pt x="329528" y="419730"/>
                      <a:pt x="330661" y="420321"/>
                    </a:cubicBezTo>
                    <a:cubicBezTo>
                      <a:pt x="326081" y="422586"/>
                      <a:pt x="320171" y="421257"/>
                      <a:pt x="314852" y="420518"/>
                    </a:cubicBezTo>
                    <a:cubicBezTo>
                      <a:pt x="310469" y="419927"/>
                      <a:pt x="306086" y="420124"/>
                      <a:pt x="301703" y="420321"/>
                    </a:cubicBezTo>
                    <a:cubicBezTo>
                      <a:pt x="289489" y="420912"/>
                      <a:pt x="277521" y="422242"/>
                      <a:pt x="265504" y="424310"/>
                    </a:cubicBezTo>
                    <a:cubicBezTo>
                      <a:pt x="263238" y="424901"/>
                      <a:pt x="260727" y="425246"/>
                      <a:pt x="258658" y="426231"/>
                    </a:cubicBezTo>
                    <a:cubicBezTo>
                      <a:pt x="255999" y="427364"/>
                      <a:pt x="253684" y="429284"/>
                      <a:pt x="251222" y="430811"/>
                    </a:cubicBezTo>
                    <a:cubicBezTo>
                      <a:pt x="233689" y="442631"/>
                      <a:pt x="208720" y="440907"/>
                      <a:pt x="193501" y="455583"/>
                    </a:cubicBezTo>
                    <a:cubicBezTo>
                      <a:pt x="189857" y="458834"/>
                      <a:pt x="187000" y="463217"/>
                      <a:pt x="186853" y="467945"/>
                    </a:cubicBezTo>
                    <a:cubicBezTo>
                      <a:pt x="186656" y="469275"/>
                      <a:pt x="186853" y="470802"/>
                      <a:pt x="186114" y="471934"/>
                    </a:cubicBezTo>
                    <a:cubicBezTo>
                      <a:pt x="185326" y="473264"/>
                      <a:pt x="183848" y="474052"/>
                      <a:pt x="182322" y="474594"/>
                    </a:cubicBezTo>
                    <a:cubicBezTo>
                      <a:pt x="180056" y="475332"/>
                      <a:pt x="177939" y="476318"/>
                      <a:pt x="175673" y="477056"/>
                    </a:cubicBezTo>
                    <a:cubicBezTo>
                      <a:pt x="175476" y="474003"/>
                      <a:pt x="175476" y="471146"/>
                      <a:pt x="175476" y="470211"/>
                    </a:cubicBezTo>
                    <a:cubicBezTo>
                      <a:pt x="175673" y="461641"/>
                      <a:pt x="176215" y="452875"/>
                      <a:pt x="174737" y="444502"/>
                    </a:cubicBezTo>
                    <a:cubicBezTo>
                      <a:pt x="173211" y="435933"/>
                      <a:pt x="169418" y="427560"/>
                      <a:pt x="162720" y="422192"/>
                    </a:cubicBezTo>
                    <a:cubicBezTo>
                      <a:pt x="158928" y="419336"/>
                      <a:pt x="154348" y="417612"/>
                      <a:pt x="149965" y="415347"/>
                    </a:cubicBezTo>
                    <a:cubicBezTo>
                      <a:pt x="140263" y="409831"/>
                      <a:pt x="129969" y="399144"/>
                      <a:pt x="124798" y="388456"/>
                    </a:cubicBezTo>
                    <a:cubicBezTo>
                      <a:pt x="130314" y="380823"/>
                      <a:pt x="135091" y="372844"/>
                      <a:pt x="139278" y="364275"/>
                    </a:cubicBezTo>
                    <a:cubicBezTo>
                      <a:pt x="140804" y="361024"/>
                      <a:pt x="142331" y="357429"/>
                      <a:pt x="141937" y="353588"/>
                    </a:cubicBezTo>
                    <a:cubicBezTo>
                      <a:pt x="141346" y="347875"/>
                      <a:pt x="136027" y="343492"/>
                      <a:pt x="130314" y="341768"/>
                    </a:cubicBezTo>
                    <a:cubicBezTo>
                      <a:pt x="124798" y="340241"/>
                      <a:pt x="118888" y="340438"/>
                      <a:pt x="112978" y="340241"/>
                    </a:cubicBezTo>
                    <a:cubicBezTo>
                      <a:pt x="111255" y="340044"/>
                      <a:pt x="109531" y="339847"/>
                      <a:pt x="108201" y="338911"/>
                    </a:cubicBezTo>
                    <a:cubicBezTo>
                      <a:pt x="107265" y="338173"/>
                      <a:pt x="106674" y="336991"/>
                      <a:pt x="105936" y="336055"/>
                    </a:cubicBezTo>
                    <a:cubicBezTo>
                      <a:pt x="104212" y="332608"/>
                      <a:pt x="101749" y="329554"/>
                      <a:pt x="98302" y="327880"/>
                    </a:cubicBezTo>
                    <a:cubicBezTo>
                      <a:pt x="94313" y="325959"/>
                      <a:pt x="89733" y="326550"/>
                      <a:pt x="85546" y="325614"/>
                    </a:cubicBezTo>
                    <a:cubicBezTo>
                      <a:pt x="74515" y="323693"/>
                      <a:pt x="66290" y="312070"/>
                      <a:pt x="67817" y="301038"/>
                    </a:cubicBezTo>
                    <a:cubicBezTo>
                      <a:pt x="68555" y="295917"/>
                      <a:pt x="59641" y="293799"/>
                      <a:pt x="57129" y="289416"/>
                    </a:cubicBezTo>
                    <a:cubicBezTo>
                      <a:pt x="56932" y="289022"/>
                      <a:pt x="56736" y="288677"/>
                      <a:pt x="56538" y="288086"/>
                    </a:cubicBezTo>
                    <a:cubicBezTo>
                      <a:pt x="54421" y="283112"/>
                      <a:pt x="56932" y="277054"/>
                      <a:pt x="55406" y="271686"/>
                    </a:cubicBezTo>
                    <a:cubicBezTo>
                      <a:pt x="53879" y="266367"/>
                      <a:pt x="48757" y="263117"/>
                      <a:pt x="45704" y="258536"/>
                    </a:cubicBezTo>
                    <a:cubicBezTo>
                      <a:pt x="41714" y="252626"/>
                      <a:pt x="41714" y="244993"/>
                      <a:pt x="41911" y="237753"/>
                    </a:cubicBezTo>
                    <a:cubicBezTo>
                      <a:pt x="41911" y="235832"/>
                      <a:pt x="42108" y="233567"/>
                      <a:pt x="43832" y="232434"/>
                    </a:cubicBezTo>
                    <a:cubicBezTo>
                      <a:pt x="44571" y="232040"/>
                      <a:pt x="45556" y="231843"/>
                      <a:pt x="46492" y="231843"/>
                    </a:cubicBezTo>
                    <a:cubicBezTo>
                      <a:pt x="54125" y="231843"/>
                      <a:pt x="61759" y="235291"/>
                      <a:pt x="66684" y="240806"/>
                    </a:cubicBezTo>
                    <a:cubicBezTo>
                      <a:pt x="70131" y="238689"/>
                      <a:pt x="71806" y="234502"/>
                      <a:pt x="71067" y="230513"/>
                    </a:cubicBezTo>
                    <a:cubicBezTo>
                      <a:pt x="70328" y="225933"/>
                      <a:pt x="66290" y="222535"/>
                      <a:pt x="61710" y="220811"/>
                    </a:cubicBezTo>
                    <a:cubicBezTo>
                      <a:pt x="57326" y="219284"/>
                      <a:pt x="52549" y="219088"/>
                      <a:pt x="47969" y="218546"/>
                    </a:cubicBezTo>
                    <a:cubicBezTo>
                      <a:pt x="43980" y="218152"/>
                      <a:pt x="39991" y="217413"/>
                      <a:pt x="37134" y="214754"/>
                    </a:cubicBezTo>
                    <a:cubicBezTo>
                      <a:pt x="35214" y="213227"/>
                      <a:pt x="34081" y="210961"/>
                      <a:pt x="32948" y="208646"/>
                    </a:cubicBezTo>
                    <a:cubicBezTo>
                      <a:pt x="29156" y="201013"/>
                      <a:pt x="25905" y="192640"/>
                      <a:pt x="26299" y="184071"/>
                    </a:cubicBezTo>
                    <a:cubicBezTo>
                      <a:pt x="26890" y="172448"/>
                      <a:pt x="33539" y="162352"/>
                      <a:pt x="40040" y="152798"/>
                    </a:cubicBezTo>
                    <a:cubicBezTo>
                      <a:pt x="38907" y="149350"/>
                      <a:pt x="39646" y="145164"/>
                      <a:pt x="40237" y="141766"/>
                    </a:cubicBezTo>
                    <a:cubicBezTo>
                      <a:pt x="40631" y="138121"/>
                      <a:pt x="40237" y="133935"/>
                      <a:pt x="37183" y="132064"/>
                    </a:cubicBezTo>
                    <a:cubicBezTo>
                      <a:pt x="34524" y="130537"/>
                      <a:pt x="31273" y="131473"/>
                      <a:pt x="28614" y="132802"/>
                    </a:cubicBezTo>
                    <a:cubicBezTo>
                      <a:pt x="25955" y="134132"/>
                      <a:pt x="23492" y="136053"/>
                      <a:pt x="20439" y="136792"/>
                    </a:cubicBezTo>
                    <a:cubicBezTo>
                      <a:pt x="19848" y="136792"/>
                      <a:pt x="19109" y="136988"/>
                      <a:pt x="18518" y="136595"/>
                    </a:cubicBezTo>
                    <a:cubicBezTo>
                      <a:pt x="17927" y="136201"/>
                      <a:pt x="17582" y="135659"/>
                      <a:pt x="17188" y="135068"/>
                    </a:cubicBezTo>
                    <a:cubicBezTo>
                      <a:pt x="15858" y="132802"/>
                      <a:pt x="14726" y="130291"/>
                      <a:pt x="14529" y="127828"/>
                    </a:cubicBezTo>
                    <a:cubicBezTo>
                      <a:pt x="14135" y="126498"/>
                      <a:pt x="14135" y="124972"/>
                      <a:pt x="14726" y="123642"/>
                    </a:cubicBezTo>
                    <a:cubicBezTo>
                      <a:pt x="15661" y="120391"/>
                      <a:pt x="18518" y="118323"/>
                      <a:pt x="21768" y="117141"/>
                    </a:cubicBezTo>
                    <a:cubicBezTo>
                      <a:pt x="25019" y="116008"/>
                      <a:pt x="28269" y="115614"/>
                      <a:pt x="31668" y="114875"/>
                    </a:cubicBezTo>
                    <a:cubicBezTo>
                      <a:pt x="34327" y="114285"/>
                      <a:pt x="37380" y="112955"/>
                      <a:pt x="37577" y="110295"/>
                    </a:cubicBezTo>
                    <a:cubicBezTo>
                      <a:pt x="37774" y="107636"/>
                      <a:pt x="35115" y="105715"/>
                      <a:pt x="32603" y="105321"/>
                    </a:cubicBezTo>
                    <a:cubicBezTo>
                      <a:pt x="29944" y="104730"/>
                      <a:pt x="27284" y="104927"/>
                      <a:pt x="24970" y="103794"/>
                    </a:cubicBezTo>
                    <a:cubicBezTo>
                      <a:pt x="20783" y="101677"/>
                      <a:pt x="19454" y="96752"/>
                      <a:pt x="18469" y="92368"/>
                    </a:cubicBezTo>
                    <a:cubicBezTo>
                      <a:pt x="14479" y="75771"/>
                      <a:pt x="8372" y="59568"/>
                      <a:pt x="0" y="44744"/>
                    </a:cubicBezTo>
                    <a:cubicBezTo>
                      <a:pt x="3448" y="41691"/>
                      <a:pt x="6649" y="35781"/>
                      <a:pt x="8766" y="32924"/>
                    </a:cubicBezTo>
                    <a:cubicBezTo>
                      <a:pt x="12214" y="27606"/>
                      <a:pt x="15612" y="21498"/>
                      <a:pt x="21719" y="19578"/>
                    </a:cubicBezTo>
                    <a:cubicBezTo>
                      <a:pt x="27432" y="17854"/>
                      <a:pt x="33736" y="20514"/>
                      <a:pt x="39646" y="19184"/>
                    </a:cubicBezTo>
                    <a:cubicBezTo>
                      <a:pt x="46295" y="17460"/>
                      <a:pt x="50530" y="10811"/>
                      <a:pt x="55849" y="6428"/>
                    </a:cubicBezTo>
                    <a:cubicBezTo>
                      <a:pt x="59838" y="3178"/>
                      <a:pt x="64812" y="912"/>
                      <a:pt x="70131" y="321"/>
                    </a:cubicBezTo>
                    <a:cubicBezTo>
                      <a:pt x="86728" y="-1944"/>
                      <a:pt x="99287" y="8497"/>
                      <a:pt x="115884" y="9088"/>
                    </a:cubicBezTo>
                    <a:cubicBezTo>
                      <a:pt x="117411" y="11205"/>
                      <a:pt x="119528" y="12880"/>
                      <a:pt x="121794" y="14062"/>
                    </a:cubicBezTo>
                    <a:cubicBezTo>
                      <a:pt x="126571" y="16180"/>
                      <a:pt x="131890" y="17115"/>
                      <a:pt x="135879" y="20366"/>
                    </a:cubicBezTo>
                    <a:cubicBezTo>
                      <a:pt x="139524" y="23419"/>
                      <a:pt x="141198" y="27999"/>
                      <a:pt x="143119" y="32186"/>
                    </a:cubicBezTo>
                    <a:cubicBezTo>
                      <a:pt x="153954" y="56219"/>
                      <a:pt x="173801" y="76018"/>
                      <a:pt x="197835" y="86902"/>
                    </a:cubicBezTo>
                    <a:cubicBezTo>
                      <a:pt x="202810" y="89167"/>
                      <a:pt x="208129" y="91088"/>
                      <a:pt x="212118" y="94930"/>
                    </a:cubicBezTo>
                    <a:cubicBezTo>
                      <a:pt x="216107" y="98722"/>
                      <a:pt x="218422" y="105026"/>
                      <a:pt x="215713" y="110000"/>
                    </a:cubicBezTo>
                    <a:cubicBezTo>
                      <a:pt x="213792" y="113250"/>
                      <a:pt x="210197" y="115122"/>
                      <a:pt x="208473" y="118569"/>
                    </a:cubicBezTo>
                    <a:cubicBezTo>
                      <a:pt x="205223" y="124479"/>
                      <a:pt x="209212" y="131719"/>
                      <a:pt x="213989" y="136496"/>
                    </a:cubicBezTo>
                    <a:cubicBezTo>
                      <a:pt x="225415" y="147183"/>
                      <a:pt x="241076" y="151763"/>
                      <a:pt x="256097" y="155950"/>
                    </a:cubicBezTo>
                    <a:cubicBezTo>
                      <a:pt x="265258" y="158609"/>
                      <a:pt x="274418" y="161072"/>
                      <a:pt x="283530" y="163780"/>
                    </a:cubicBezTo>
                    <a:cubicBezTo>
                      <a:pt x="290375" y="162057"/>
                      <a:pt x="296088" y="156147"/>
                      <a:pt x="297615" y="149301"/>
                    </a:cubicBezTo>
                    <a:cubicBezTo>
                      <a:pt x="307120" y="149498"/>
                      <a:pt x="316674" y="151419"/>
                      <a:pt x="325638" y="154817"/>
                    </a:cubicBezTo>
                    <a:cubicBezTo>
                      <a:pt x="321451" y="163386"/>
                      <a:pt x="317659" y="172547"/>
                      <a:pt x="318004" y="182052"/>
                    </a:cubicBezTo>
                    <a:cubicBezTo>
                      <a:pt x="318398" y="188159"/>
                      <a:pt x="323520" y="198649"/>
                      <a:pt x="328888" y="205101"/>
                    </a:cubicBezTo>
                    <a:cubicBezTo>
                      <a:pt x="329085" y="207760"/>
                      <a:pt x="329085" y="210420"/>
                      <a:pt x="329282" y="213128"/>
                    </a:cubicBezTo>
                    <a:cubicBezTo>
                      <a:pt x="329479" y="215591"/>
                      <a:pt x="329676" y="218103"/>
                      <a:pt x="328691" y="220565"/>
                    </a:cubicBezTo>
                    <a:cubicBezTo>
                      <a:pt x="327952" y="223027"/>
                      <a:pt x="325835" y="225145"/>
                      <a:pt x="323914" y="227214"/>
                    </a:cubicBezTo>
                    <a:cubicBezTo>
                      <a:pt x="320319" y="230809"/>
                      <a:pt x="316674" y="234650"/>
                      <a:pt x="313079" y="238443"/>
                    </a:cubicBezTo>
                    <a:cubicBezTo>
                      <a:pt x="321845" y="252183"/>
                      <a:pt x="318595" y="271390"/>
                      <a:pt x="327952" y="284540"/>
                    </a:cubicBezTo>
                    <a:cubicBezTo>
                      <a:pt x="334995" y="294439"/>
                      <a:pt x="347209" y="298822"/>
                      <a:pt x="356173" y="306850"/>
                    </a:cubicBezTo>
                    <a:cubicBezTo>
                      <a:pt x="357502" y="308180"/>
                      <a:pt x="359029" y="309706"/>
                      <a:pt x="359817" y="311430"/>
                    </a:cubicBezTo>
                    <a:cubicBezTo>
                      <a:pt x="360950" y="313696"/>
                      <a:pt x="360950" y="316404"/>
                      <a:pt x="361146" y="319064"/>
                    </a:cubicBezTo>
                    <a:cubicBezTo>
                      <a:pt x="361541" y="325171"/>
                      <a:pt x="361737" y="331475"/>
                      <a:pt x="358881" y="336991"/>
                    </a:cubicBezTo>
                    <a:close/>
                  </a:path>
                </a:pathLst>
              </a:custGeom>
              <a:noFill/>
              <a:ln w="4915" cap="flat">
                <a:solidFill>
                  <a:srgbClr val="FFFFFF"/>
                </a:solidFill>
                <a:prstDash val="solid"/>
                <a:miter/>
              </a:ln>
            </p:spPr>
            <p:txBody>
              <a:bodyPr rtlCol="0" anchor="ctr"/>
              <a:lstStyle/>
              <a:p>
                <a:endParaRPr lang="fr-FR"/>
              </a:p>
            </p:txBody>
          </p:sp>
        </p:grpSp>
        <p:grpSp>
          <p:nvGrpSpPr>
            <p:cNvPr id="79" name="Graphique 5">
              <a:extLst>
                <a:ext uri="{FF2B5EF4-FFF2-40B4-BE49-F238E27FC236}">
                  <a16:creationId xmlns:a16="http://schemas.microsoft.com/office/drawing/2014/main" id="{4C0A8877-1ADF-7F68-89FB-B63D6EA16762}"/>
                </a:ext>
              </a:extLst>
            </p:cNvPr>
            <p:cNvGrpSpPr/>
            <p:nvPr/>
          </p:nvGrpSpPr>
          <p:grpSpPr>
            <a:xfrm rot="420615">
              <a:off x="10238358" y="5464424"/>
              <a:ext cx="167158" cy="331941"/>
              <a:chOff x="10450976" y="5418152"/>
              <a:chExt cx="167158" cy="331941"/>
            </a:xfrm>
          </p:grpSpPr>
          <p:sp>
            <p:nvSpPr>
              <p:cNvPr id="80" name="Forme libre : forme 79">
                <a:extLst>
                  <a:ext uri="{FF2B5EF4-FFF2-40B4-BE49-F238E27FC236}">
                    <a16:creationId xmlns:a16="http://schemas.microsoft.com/office/drawing/2014/main" id="{BE6A9F74-44C8-C377-5B5C-8AD0A9B699DD}"/>
                  </a:ext>
                </a:extLst>
              </p:cNvPr>
              <p:cNvSpPr/>
              <p:nvPr/>
            </p:nvSpPr>
            <p:spPr>
              <a:xfrm>
                <a:off x="10450976" y="5418152"/>
                <a:ext cx="167158" cy="331941"/>
              </a:xfrm>
              <a:custGeom>
                <a:avLst/>
                <a:gdLst>
                  <a:gd name="connsiteX0" fmla="*/ 158140 w 167158"/>
                  <a:gd name="connsiteY0" fmla="*/ 239451 h 331941"/>
                  <a:gd name="connsiteX1" fmla="*/ 139081 w 167158"/>
                  <a:gd name="connsiteY1" fmla="*/ 263288 h 331941"/>
                  <a:gd name="connsiteX2" fmla="*/ 133959 w 167158"/>
                  <a:gd name="connsiteY2" fmla="*/ 267868 h 331941"/>
                  <a:gd name="connsiteX3" fmla="*/ 116032 w 167158"/>
                  <a:gd name="connsiteY3" fmla="*/ 272645 h 331941"/>
                  <a:gd name="connsiteX4" fmla="*/ 111255 w 167158"/>
                  <a:gd name="connsiteY4" fmla="*/ 276093 h 331941"/>
                  <a:gd name="connsiteX5" fmla="*/ 110664 w 167158"/>
                  <a:gd name="connsiteY5" fmla="*/ 288504 h 331941"/>
                  <a:gd name="connsiteX6" fmla="*/ 107807 w 167158"/>
                  <a:gd name="connsiteY6" fmla="*/ 298402 h 331941"/>
                  <a:gd name="connsiteX7" fmla="*/ 99976 w 167158"/>
                  <a:gd name="connsiteY7" fmla="*/ 315935 h 331941"/>
                  <a:gd name="connsiteX8" fmla="*/ 89141 w 167158"/>
                  <a:gd name="connsiteY8" fmla="*/ 331941 h 331941"/>
                  <a:gd name="connsiteX9" fmla="*/ 88748 w 167158"/>
                  <a:gd name="connsiteY9" fmla="*/ 327164 h 331941"/>
                  <a:gd name="connsiteX10" fmla="*/ 75795 w 167158"/>
                  <a:gd name="connsiteY10" fmla="*/ 323175 h 331941"/>
                  <a:gd name="connsiteX11" fmla="*/ 69491 w 167158"/>
                  <a:gd name="connsiteY11" fmla="*/ 319924 h 331941"/>
                  <a:gd name="connsiteX12" fmla="*/ 67028 w 167158"/>
                  <a:gd name="connsiteY12" fmla="*/ 311552 h 331941"/>
                  <a:gd name="connsiteX13" fmla="*/ 67226 w 167158"/>
                  <a:gd name="connsiteY13" fmla="*/ 300323 h 331941"/>
                  <a:gd name="connsiteX14" fmla="*/ 67817 w 167158"/>
                  <a:gd name="connsiteY14" fmla="*/ 296876 h 331941"/>
                  <a:gd name="connsiteX15" fmla="*/ 61513 w 167158"/>
                  <a:gd name="connsiteY15" fmla="*/ 288504 h 331941"/>
                  <a:gd name="connsiteX16" fmla="*/ 53879 w 167158"/>
                  <a:gd name="connsiteY16" fmla="*/ 277471 h 331941"/>
                  <a:gd name="connsiteX17" fmla="*/ 51761 w 167158"/>
                  <a:gd name="connsiteY17" fmla="*/ 272694 h 331941"/>
                  <a:gd name="connsiteX18" fmla="*/ 44325 w 167158"/>
                  <a:gd name="connsiteY18" fmla="*/ 268705 h 331941"/>
                  <a:gd name="connsiteX19" fmla="*/ 12903 w 167158"/>
                  <a:gd name="connsiteY19" fmla="*/ 267375 h 331941"/>
                  <a:gd name="connsiteX20" fmla="*/ 14824 w 167158"/>
                  <a:gd name="connsiteY20" fmla="*/ 248513 h 331941"/>
                  <a:gd name="connsiteX21" fmla="*/ 16942 w 167158"/>
                  <a:gd name="connsiteY21" fmla="*/ 244524 h 331941"/>
                  <a:gd name="connsiteX22" fmla="*/ 18272 w 167158"/>
                  <a:gd name="connsiteY22" fmla="*/ 232310 h 331941"/>
                  <a:gd name="connsiteX23" fmla="*/ 7584 w 167158"/>
                  <a:gd name="connsiteY23" fmla="*/ 203893 h 331941"/>
                  <a:gd name="connsiteX24" fmla="*/ 6649 w 167158"/>
                  <a:gd name="connsiteY24" fmla="*/ 198919 h 331941"/>
                  <a:gd name="connsiteX25" fmla="*/ 15415 w 167158"/>
                  <a:gd name="connsiteY25" fmla="*/ 185178 h 331941"/>
                  <a:gd name="connsiteX26" fmla="*/ 15415 w 167158"/>
                  <a:gd name="connsiteY26" fmla="*/ 181386 h 331941"/>
                  <a:gd name="connsiteX27" fmla="*/ 7387 w 167158"/>
                  <a:gd name="connsiteY27" fmla="*/ 162326 h 331941"/>
                  <a:gd name="connsiteX28" fmla="*/ 4531 w 167158"/>
                  <a:gd name="connsiteY28" fmla="*/ 158337 h 331941"/>
                  <a:gd name="connsiteX29" fmla="*/ 4137 w 167158"/>
                  <a:gd name="connsiteY29" fmla="*/ 150506 h 331941"/>
                  <a:gd name="connsiteX30" fmla="*/ 9111 w 167158"/>
                  <a:gd name="connsiteY30" fmla="*/ 137554 h 331941"/>
                  <a:gd name="connsiteX31" fmla="*/ 10835 w 167158"/>
                  <a:gd name="connsiteY31" fmla="*/ 130314 h 331941"/>
                  <a:gd name="connsiteX32" fmla="*/ 27432 w 167158"/>
                  <a:gd name="connsiteY32" fmla="*/ 99041 h 331941"/>
                  <a:gd name="connsiteX33" fmla="*/ 27432 w 167158"/>
                  <a:gd name="connsiteY33" fmla="*/ 97317 h 331941"/>
                  <a:gd name="connsiteX34" fmla="*/ 26102 w 167158"/>
                  <a:gd name="connsiteY34" fmla="*/ 96381 h 331941"/>
                  <a:gd name="connsiteX35" fmla="*/ 739 w 167158"/>
                  <a:gd name="connsiteY35" fmla="*/ 88206 h 331941"/>
                  <a:gd name="connsiteX36" fmla="*/ 0 w 167158"/>
                  <a:gd name="connsiteY36" fmla="*/ 88009 h 331941"/>
                  <a:gd name="connsiteX37" fmla="*/ 4186 w 167158"/>
                  <a:gd name="connsiteY37" fmla="*/ 59444 h 331941"/>
                  <a:gd name="connsiteX38" fmla="*/ 35607 w 167158"/>
                  <a:gd name="connsiteY38" fmla="*/ 6846 h 331941"/>
                  <a:gd name="connsiteX39" fmla="*/ 37134 w 167158"/>
                  <a:gd name="connsiteY39" fmla="*/ 6107 h 331941"/>
                  <a:gd name="connsiteX40" fmla="*/ 39252 w 167158"/>
                  <a:gd name="connsiteY40" fmla="*/ 6698 h 331941"/>
                  <a:gd name="connsiteX41" fmla="*/ 48018 w 167158"/>
                  <a:gd name="connsiteY41" fmla="*/ 16203 h 331941"/>
                  <a:gd name="connsiteX42" fmla="*/ 49348 w 167158"/>
                  <a:gd name="connsiteY42" fmla="*/ 17927 h 331941"/>
                  <a:gd name="connsiteX43" fmla="*/ 53731 w 167158"/>
                  <a:gd name="connsiteY43" fmla="*/ 16400 h 331941"/>
                  <a:gd name="connsiteX44" fmla="*/ 67817 w 167158"/>
                  <a:gd name="connsiteY44" fmla="*/ 0 h 331941"/>
                  <a:gd name="connsiteX45" fmla="*/ 92983 w 167158"/>
                  <a:gd name="connsiteY45" fmla="*/ 26890 h 331941"/>
                  <a:gd name="connsiteX46" fmla="*/ 105739 w 167158"/>
                  <a:gd name="connsiteY46" fmla="*/ 33736 h 331941"/>
                  <a:gd name="connsiteX47" fmla="*/ 117755 w 167158"/>
                  <a:gd name="connsiteY47" fmla="*/ 56046 h 331941"/>
                  <a:gd name="connsiteX48" fmla="*/ 118494 w 167158"/>
                  <a:gd name="connsiteY48" fmla="*/ 81754 h 331941"/>
                  <a:gd name="connsiteX49" fmla="*/ 118691 w 167158"/>
                  <a:gd name="connsiteY49" fmla="*/ 88600 h 331941"/>
                  <a:gd name="connsiteX50" fmla="*/ 118494 w 167158"/>
                  <a:gd name="connsiteY50" fmla="*/ 88600 h 331941"/>
                  <a:gd name="connsiteX51" fmla="*/ 118691 w 167158"/>
                  <a:gd name="connsiteY51" fmla="*/ 93377 h 331941"/>
                  <a:gd name="connsiteX52" fmla="*/ 118888 w 167158"/>
                  <a:gd name="connsiteY52" fmla="*/ 99681 h 331941"/>
                  <a:gd name="connsiteX53" fmla="*/ 124601 w 167158"/>
                  <a:gd name="connsiteY53" fmla="*/ 147157 h 331941"/>
                  <a:gd name="connsiteX54" fmla="*/ 132038 w 167158"/>
                  <a:gd name="connsiteY54" fmla="*/ 171339 h 331941"/>
                  <a:gd name="connsiteX55" fmla="*/ 152427 w 167158"/>
                  <a:gd name="connsiteY55" fmla="*/ 198574 h 331941"/>
                  <a:gd name="connsiteX56" fmla="*/ 165380 w 167158"/>
                  <a:gd name="connsiteY56" fmla="*/ 211527 h 331941"/>
                  <a:gd name="connsiteX57" fmla="*/ 158140 w 167158"/>
                  <a:gd name="connsiteY57" fmla="*/ 239550 h 33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158" h="331941">
                    <a:moveTo>
                      <a:pt x="158140" y="239451"/>
                    </a:moveTo>
                    <a:cubicBezTo>
                      <a:pt x="152821" y="248217"/>
                      <a:pt x="145926" y="255851"/>
                      <a:pt x="139081" y="263288"/>
                    </a:cubicBezTo>
                    <a:cubicBezTo>
                      <a:pt x="137554" y="265011"/>
                      <a:pt x="135830" y="266538"/>
                      <a:pt x="133959" y="267868"/>
                    </a:cubicBezTo>
                    <a:cubicBezTo>
                      <a:pt x="128788" y="271315"/>
                      <a:pt x="121745" y="270527"/>
                      <a:pt x="116032" y="272645"/>
                    </a:cubicBezTo>
                    <a:cubicBezTo>
                      <a:pt x="114111" y="273384"/>
                      <a:pt x="112239" y="274369"/>
                      <a:pt x="111255" y="276093"/>
                    </a:cubicBezTo>
                    <a:cubicBezTo>
                      <a:pt x="108989" y="279737"/>
                      <a:pt x="110861" y="284268"/>
                      <a:pt x="110664" y="288504"/>
                    </a:cubicBezTo>
                    <a:cubicBezTo>
                      <a:pt x="110664" y="291951"/>
                      <a:pt x="109334" y="295152"/>
                      <a:pt x="107807" y="298402"/>
                    </a:cubicBezTo>
                    <a:cubicBezTo>
                      <a:pt x="105148" y="304116"/>
                      <a:pt x="102685" y="310026"/>
                      <a:pt x="99976" y="315935"/>
                    </a:cubicBezTo>
                    <a:cubicBezTo>
                      <a:pt x="97317" y="321845"/>
                      <a:pt x="94066" y="328149"/>
                      <a:pt x="89141" y="331941"/>
                    </a:cubicBezTo>
                    <a:cubicBezTo>
                      <a:pt x="89141" y="330218"/>
                      <a:pt x="88945" y="328691"/>
                      <a:pt x="88748" y="327164"/>
                    </a:cubicBezTo>
                    <a:cubicBezTo>
                      <a:pt x="84561" y="325834"/>
                      <a:pt x="80178" y="324505"/>
                      <a:pt x="75795" y="323175"/>
                    </a:cubicBezTo>
                    <a:cubicBezTo>
                      <a:pt x="73529" y="322387"/>
                      <a:pt x="71215" y="321648"/>
                      <a:pt x="69491" y="319924"/>
                    </a:cubicBezTo>
                    <a:cubicBezTo>
                      <a:pt x="67570" y="317659"/>
                      <a:pt x="67226" y="314606"/>
                      <a:pt x="67028" y="311552"/>
                    </a:cubicBezTo>
                    <a:cubicBezTo>
                      <a:pt x="66635" y="307957"/>
                      <a:pt x="66290" y="303721"/>
                      <a:pt x="67226" y="300323"/>
                    </a:cubicBezTo>
                    <a:cubicBezTo>
                      <a:pt x="67423" y="299191"/>
                      <a:pt x="67817" y="298058"/>
                      <a:pt x="67817" y="296876"/>
                    </a:cubicBezTo>
                    <a:cubicBezTo>
                      <a:pt x="67817" y="293231"/>
                      <a:pt x="64221" y="290769"/>
                      <a:pt x="61513" y="288504"/>
                    </a:cubicBezTo>
                    <a:cubicBezTo>
                      <a:pt x="58065" y="285450"/>
                      <a:pt x="55603" y="281658"/>
                      <a:pt x="53879" y="277471"/>
                    </a:cubicBezTo>
                    <a:cubicBezTo>
                      <a:pt x="53288" y="275945"/>
                      <a:pt x="52943" y="274024"/>
                      <a:pt x="51761" y="272694"/>
                    </a:cubicBezTo>
                    <a:cubicBezTo>
                      <a:pt x="50038" y="270429"/>
                      <a:pt x="47181" y="269247"/>
                      <a:pt x="44325" y="268705"/>
                    </a:cubicBezTo>
                    <a:cubicBezTo>
                      <a:pt x="34031" y="266440"/>
                      <a:pt x="23344" y="266784"/>
                      <a:pt x="12903" y="267375"/>
                    </a:cubicBezTo>
                    <a:cubicBezTo>
                      <a:pt x="12312" y="260874"/>
                      <a:pt x="11771" y="254226"/>
                      <a:pt x="14824" y="248513"/>
                    </a:cubicBezTo>
                    <a:cubicBezTo>
                      <a:pt x="15415" y="247183"/>
                      <a:pt x="16351" y="245853"/>
                      <a:pt x="16942" y="244524"/>
                    </a:cubicBezTo>
                    <a:cubicBezTo>
                      <a:pt x="18272" y="240534"/>
                      <a:pt x="16351" y="235954"/>
                      <a:pt x="18272" y="232310"/>
                    </a:cubicBezTo>
                    <a:cubicBezTo>
                      <a:pt x="14479" y="223149"/>
                      <a:pt x="10835" y="213250"/>
                      <a:pt x="7584" y="203893"/>
                    </a:cubicBezTo>
                    <a:cubicBezTo>
                      <a:pt x="6993" y="202366"/>
                      <a:pt x="6452" y="200642"/>
                      <a:pt x="6649" y="198919"/>
                    </a:cubicBezTo>
                    <a:cubicBezTo>
                      <a:pt x="7043" y="193403"/>
                      <a:pt x="14282" y="190743"/>
                      <a:pt x="15415" y="185178"/>
                    </a:cubicBezTo>
                    <a:cubicBezTo>
                      <a:pt x="15612" y="184045"/>
                      <a:pt x="15612" y="182715"/>
                      <a:pt x="15415" y="181386"/>
                    </a:cubicBezTo>
                    <a:cubicBezTo>
                      <a:pt x="14676" y="174540"/>
                      <a:pt x="11771" y="167645"/>
                      <a:pt x="7387" y="162326"/>
                    </a:cubicBezTo>
                    <a:cubicBezTo>
                      <a:pt x="6255" y="160997"/>
                      <a:pt x="5270" y="159864"/>
                      <a:pt x="4531" y="158337"/>
                    </a:cubicBezTo>
                    <a:cubicBezTo>
                      <a:pt x="3595" y="155874"/>
                      <a:pt x="3792" y="153215"/>
                      <a:pt x="4137" y="150506"/>
                    </a:cubicBezTo>
                    <a:cubicBezTo>
                      <a:pt x="4728" y="145926"/>
                      <a:pt x="7782" y="141937"/>
                      <a:pt x="9111" y="137554"/>
                    </a:cubicBezTo>
                    <a:cubicBezTo>
                      <a:pt x="9702" y="135091"/>
                      <a:pt x="10047" y="132776"/>
                      <a:pt x="10835" y="130314"/>
                    </a:cubicBezTo>
                    <a:cubicBezTo>
                      <a:pt x="14282" y="119085"/>
                      <a:pt x="23394" y="110319"/>
                      <a:pt x="27432" y="99041"/>
                    </a:cubicBezTo>
                    <a:cubicBezTo>
                      <a:pt x="27629" y="98450"/>
                      <a:pt x="27826" y="97908"/>
                      <a:pt x="27432" y="97317"/>
                    </a:cubicBezTo>
                    <a:cubicBezTo>
                      <a:pt x="27235" y="96726"/>
                      <a:pt x="26693" y="96578"/>
                      <a:pt x="26102" y="96381"/>
                    </a:cubicBezTo>
                    <a:cubicBezTo>
                      <a:pt x="17730" y="93525"/>
                      <a:pt x="9160" y="91407"/>
                      <a:pt x="739" y="88206"/>
                    </a:cubicBezTo>
                    <a:cubicBezTo>
                      <a:pt x="542" y="88009"/>
                      <a:pt x="148" y="88009"/>
                      <a:pt x="0" y="88009"/>
                    </a:cubicBezTo>
                    <a:cubicBezTo>
                      <a:pt x="2660" y="79045"/>
                      <a:pt x="2660" y="68949"/>
                      <a:pt x="4186" y="59444"/>
                    </a:cubicBezTo>
                    <a:cubicBezTo>
                      <a:pt x="7240" y="38661"/>
                      <a:pt x="18863" y="19404"/>
                      <a:pt x="35607" y="6846"/>
                    </a:cubicBezTo>
                    <a:cubicBezTo>
                      <a:pt x="36198" y="6452"/>
                      <a:pt x="36543" y="6255"/>
                      <a:pt x="37134" y="6107"/>
                    </a:cubicBezTo>
                    <a:cubicBezTo>
                      <a:pt x="37873" y="6107"/>
                      <a:pt x="38464" y="6304"/>
                      <a:pt x="39252" y="6698"/>
                    </a:cubicBezTo>
                    <a:cubicBezTo>
                      <a:pt x="43044" y="8963"/>
                      <a:pt x="46098" y="12214"/>
                      <a:pt x="48018" y="16203"/>
                    </a:cubicBezTo>
                    <a:cubicBezTo>
                      <a:pt x="48412" y="16794"/>
                      <a:pt x="48757" y="17533"/>
                      <a:pt x="49348" y="17927"/>
                    </a:cubicBezTo>
                    <a:cubicBezTo>
                      <a:pt x="50678" y="18863"/>
                      <a:pt x="52402" y="17533"/>
                      <a:pt x="53731" y="16400"/>
                    </a:cubicBezTo>
                    <a:cubicBezTo>
                      <a:pt x="58705" y="11278"/>
                      <a:pt x="63433" y="5713"/>
                      <a:pt x="67817" y="0"/>
                    </a:cubicBezTo>
                    <a:cubicBezTo>
                      <a:pt x="72988" y="10687"/>
                      <a:pt x="83232" y="21325"/>
                      <a:pt x="92983" y="26890"/>
                    </a:cubicBezTo>
                    <a:cubicBezTo>
                      <a:pt x="97366" y="29156"/>
                      <a:pt x="101947" y="30880"/>
                      <a:pt x="105739" y="33736"/>
                    </a:cubicBezTo>
                    <a:cubicBezTo>
                      <a:pt x="112387" y="39055"/>
                      <a:pt x="116229" y="47477"/>
                      <a:pt x="117755" y="56046"/>
                    </a:cubicBezTo>
                    <a:cubicBezTo>
                      <a:pt x="119282" y="64418"/>
                      <a:pt x="118691" y="73185"/>
                      <a:pt x="118494" y="81754"/>
                    </a:cubicBezTo>
                    <a:cubicBezTo>
                      <a:pt x="118494" y="82690"/>
                      <a:pt x="118494" y="85546"/>
                      <a:pt x="118691" y="88600"/>
                    </a:cubicBezTo>
                    <a:lnTo>
                      <a:pt x="118494" y="88600"/>
                    </a:lnTo>
                    <a:cubicBezTo>
                      <a:pt x="118494" y="90126"/>
                      <a:pt x="118494" y="91850"/>
                      <a:pt x="118691" y="93377"/>
                    </a:cubicBezTo>
                    <a:cubicBezTo>
                      <a:pt x="118888" y="96233"/>
                      <a:pt x="118888" y="98696"/>
                      <a:pt x="118888" y="99681"/>
                    </a:cubicBezTo>
                    <a:cubicBezTo>
                      <a:pt x="119479" y="115687"/>
                      <a:pt x="121548" y="131496"/>
                      <a:pt x="124601" y="147157"/>
                    </a:cubicBezTo>
                    <a:cubicBezTo>
                      <a:pt x="126325" y="155333"/>
                      <a:pt x="128393" y="163755"/>
                      <a:pt x="132038" y="171339"/>
                    </a:cubicBezTo>
                    <a:cubicBezTo>
                      <a:pt x="136618" y="181829"/>
                      <a:pt x="143661" y="191334"/>
                      <a:pt x="152427" y="198574"/>
                    </a:cubicBezTo>
                    <a:cubicBezTo>
                      <a:pt x="157007" y="202563"/>
                      <a:pt x="162326" y="206208"/>
                      <a:pt x="165380" y="211527"/>
                    </a:cubicBezTo>
                    <a:cubicBezTo>
                      <a:pt x="170502" y="220293"/>
                      <a:pt x="163459" y="230980"/>
                      <a:pt x="158140" y="239550"/>
                    </a:cubicBezTo>
                    <a:close/>
                  </a:path>
                </a:pathLst>
              </a:custGeom>
              <a:solidFill>
                <a:srgbClr val="C6C6C6"/>
              </a:solidFill>
              <a:ln w="4915" cap="flat">
                <a:noFill/>
                <a:prstDash val="solid"/>
                <a:miter/>
              </a:ln>
            </p:spPr>
            <p:txBody>
              <a:bodyPr rtlCol="0" anchor="ctr"/>
              <a:lstStyle/>
              <a:p>
                <a:endParaRPr lang="fr-FR"/>
              </a:p>
            </p:txBody>
          </p:sp>
          <p:sp>
            <p:nvSpPr>
              <p:cNvPr id="81" name="Forme libre : forme 80">
                <a:extLst>
                  <a:ext uri="{FF2B5EF4-FFF2-40B4-BE49-F238E27FC236}">
                    <a16:creationId xmlns:a16="http://schemas.microsoft.com/office/drawing/2014/main" id="{5BCB00C1-2E92-1FA7-6A91-AB2233B89CA0}"/>
                  </a:ext>
                </a:extLst>
              </p:cNvPr>
              <p:cNvSpPr/>
              <p:nvPr/>
            </p:nvSpPr>
            <p:spPr>
              <a:xfrm>
                <a:off x="10450976" y="5418152"/>
                <a:ext cx="167158" cy="331941"/>
              </a:xfrm>
              <a:custGeom>
                <a:avLst/>
                <a:gdLst>
                  <a:gd name="connsiteX0" fmla="*/ 158140 w 167158"/>
                  <a:gd name="connsiteY0" fmla="*/ 239451 h 331941"/>
                  <a:gd name="connsiteX1" fmla="*/ 139081 w 167158"/>
                  <a:gd name="connsiteY1" fmla="*/ 263288 h 331941"/>
                  <a:gd name="connsiteX2" fmla="*/ 133959 w 167158"/>
                  <a:gd name="connsiteY2" fmla="*/ 267868 h 331941"/>
                  <a:gd name="connsiteX3" fmla="*/ 116032 w 167158"/>
                  <a:gd name="connsiteY3" fmla="*/ 272645 h 331941"/>
                  <a:gd name="connsiteX4" fmla="*/ 111255 w 167158"/>
                  <a:gd name="connsiteY4" fmla="*/ 276093 h 331941"/>
                  <a:gd name="connsiteX5" fmla="*/ 110664 w 167158"/>
                  <a:gd name="connsiteY5" fmla="*/ 288504 h 331941"/>
                  <a:gd name="connsiteX6" fmla="*/ 107807 w 167158"/>
                  <a:gd name="connsiteY6" fmla="*/ 298402 h 331941"/>
                  <a:gd name="connsiteX7" fmla="*/ 99976 w 167158"/>
                  <a:gd name="connsiteY7" fmla="*/ 315935 h 331941"/>
                  <a:gd name="connsiteX8" fmla="*/ 89141 w 167158"/>
                  <a:gd name="connsiteY8" fmla="*/ 331941 h 331941"/>
                  <a:gd name="connsiteX9" fmla="*/ 88748 w 167158"/>
                  <a:gd name="connsiteY9" fmla="*/ 327164 h 331941"/>
                  <a:gd name="connsiteX10" fmla="*/ 75795 w 167158"/>
                  <a:gd name="connsiteY10" fmla="*/ 323175 h 331941"/>
                  <a:gd name="connsiteX11" fmla="*/ 69491 w 167158"/>
                  <a:gd name="connsiteY11" fmla="*/ 319924 h 331941"/>
                  <a:gd name="connsiteX12" fmla="*/ 67028 w 167158"/>
                  <a:gd name="connsiteY12" fmla="*/ 311552 h 331941"/>
                  <a:gd name="connsiteX13" fmla="*/ 67226 w 167158"/>
                  <a:gd name="connsiteY13" fmla="*/ 300323 h 331941"/>
                  <a:gd name="connsiteX14" fmla="*/ 67817 w 167158"/>
                  <a:gd name="connsiteY14" fmla="*/ 296876 h 331941"/>
                  <a:gd name="connsiteX15" fmla="*/ 61513 w 167158"/>
                  <a:gd name="connsiteY15" fmla="*/ 288504 h 331941"/>
                  <a:gd name="connsiteX16" fmla="*/ 53879 w 167158"/>
                  <a:gd name="connsiteY16" fmla="*/ 277471 h 331941"/>
                  <a:gd name="connsiteX17" fmla="*/ 51761 w 167158"/>
                  <a:gd name="connsiteY17" fmla="*/ 272694 h 331941"/>
                  <a:gd name="connsiteX18" fmla="*/ 44325 w 167158"/>
                  <a:gd name="connsiteY18" fmla="*/ 268705 h 331941"/>
                  <a:gd name="connsiteX19" fmla="*/ 12903 w 167158"/>
                  <a:gd name="connsiteY19" fmla="*/ 267375 h 331941"/>
                  <a:gd name="connsiteX20" fmla="*/ 14824 w 167158"/>
                  <a:gd name="connsiteY20" fmla="*/ 248513 h 331941"/>
                  <a:gd name="connsiteX21" fmla="*/ 16942 w 167158"/>
                  <a:gd name="connsiteY21" fmla="*/ 244524 h 331941"/>
                  <a:gd name="connsiteX22" fmla="*/ 18272 w 167158"/>
                  <a:gd name="connsiteY22" fmla="*/ 232310 h 331941"/>
                  <a:gd name="connsiteX23" fmla="*/ 7584 w 167158"/>
                  <a:gd name="connsiteY23" fmla="*/ 203893 h 331941"/>
                  <a:gd name="connsiteX24" fmla="*/ 6649 w 167158"/>
                  <a:gd name="connsiteY24" fmla="*/ 198919 h 331941"/>
                  <a:gd name="connsiteX25" fmla="*/ 15415 w 167158"/>
                  <a:gd name="connsiteY25" fmla="*/ 185178 h 331941"/>
                  <a:gd name="connsiteX26" fmla="*/ 15415 w 167158"/>
                  <a:gd name="connsiteY26" fmla="*/ 181386 h 331941"/>
                  <a:gd name="connsiteX27" fmla="*/ 7387 w 167158"/>
                  <a:gd name="connsiteY27" fmla="*/ 162326 h 331941"/>
                  <a:gd name="connsiteX28" fmla="*/ 4531 w 167158"/>
                  <a:gd name="connsiteY28" fmla="*/ 158337 h 331941"/>
                  <a:gd name="connsiteX29" fmla="*/ 4137 w 167158"/>
                  <a:gd name="connsiteY29" fmla="*/ 150506 h 331941"/>
                  <a:gd name="connsiteX30" fmla="*/ 9111 w 167158"/>
                  <a:gd name="connsiteY30" fmla="*/ 137554 h 331941"/>
                  <a:gd name="connsiteX31" fmla="*/ 10835 w 167158"/>
                  <a:gd name="connsiteY31" fmla="*/ 130314 h 331941"/>
                  <a:gd name="connsiteX32" fmla="*/ 27432 w 167158"/>
                  <a:gd name="connsiteY32" fmla="*/ 99041 h 331941"/>
                  <a:gd name="connsiteX33" fmla="*/ 27432 w 167158"/>
                  <a:gd name="connsiteY33" fmla="*/ 97317 h 331941"/>
                  <a:gd name="connsiteX34" fmla="*/ 26102 w 167158"/>
                  <a:gd name="connsiteY34" fmla="*/ 96381 h 331941"/>
                  <a:gd name="connsiteX35" fmla="*/ 739 w 167158"/>
                  <a:gd name="connsiteY35" fmla="*/ 88206 h 331941"/>
                  <a:gd name="connsiteX36" fmla="*/ 0 w 167158"/>
                  <a:gd name="connsiteY36" fmla="*/ 88009 h 331941"/>
                  <a:gd name="connsiteX37" fmla="*/ 4186 w 167158"/>
                  <a:gd name="connsiteY37" fmla="*/ 59444 h 331941"/>
                  <a:gd name="connsiteX38" fmla="*/ 35607 w 167158"/>
                  <a:gd name="connsiteY38" fmla="*/ 6846 h 331941"/>
                  <a:gd name="connsiteX39" fmla="*/ 37134 w 167158"/>
                  <a:gd name="connsiteY39" fmla="*/ 6107 h 331941"/>
                  <a:gd name="connsiteX40" fmla="*/ 39252 w 167158"/>
                  <a:gd name="connsiteY40" fmla="*/ 6698 h 331941"/>
                  <a:gd name="connsiteX41" fmla="*/ 48018 w 167158"/>
                  <a:gd name="connsiteY41" fmla="*/ 16203 h 331941"/>
                  <a:gd name="connsiteX42" fmla="*/ 49348 w 167158"/>
                  <a:gd name="connsiteY42" fmla="*/ 17927 h 331941"/>
                  <a:gd name="connsiteX43" fmla="*/ 53731 w 167158"/>
                  <a:gd name="connsiteY43" fmla="*/ 16400 h 331941"/>
                  <a:gd name="connsiteX44" fmla="*/ 67817 w 167158"/>
                  <a:gd name="connsiteY44" fmla="*/ 0 h 331941"/>
                  <a:gd name="connsiteX45" fmla="*/ 92983 w 167158"/>
                  <a:gd name="connsiteY45" fmla="*/ 26890 h 331941"/>
                  <a:gd name="connsiteX46" fmla="*/ 105739 w 167158"/>
                  <a:gd name="connsiteY46" fmla="*/ 33736 h 331941"/>
                  <a:gd name="connsiteX47" fmla="*/ 117755 w 167158"/>
                  <a:gd name="connsiteY47" fmla="*/ 56046 h 331941"/>
                  <a:gd name="connsiteX48" fmla="*/ 118494 w 167158"/>
                  <a:gd name="connsiteY48" fmla="*/ 81754 h 331941"/>
                  <a:gd name="connsiteX49" fmla="*/ 118691 w 167158"/>
                  <a:gd name="connsiteY49" fmla="*/ 88600 h 331941"/>
                  <a:gd name="connsiteX50" fmla="*/ 118494 w 167158"/>
                  <a:gd name="connsiteY50" fmla="*/ 88600 h 331941"/>
                  <a:gd name="connsiteX51" fmla="*/ 118691 w 167158"/>
                  <a:gd name="connsiteY51" fmla="*/ 93377 h 331941"/>
                  <a:gd name="connsiteX52" fmla="*/ 118888 w 167158"/>
                  <a:gd name="connsiteY52" fmla="*/ 99681 h 331941"/>
                  <a:gd name="connsiteX53" fmla="*/ 124601 w 167158"/>
                  <a:gd name="connsiteY53" fmla="*/ 147157 h 331941"/>
                  <a:gd name="connsiteX54" fmla="*/ 132038 w 167158"/>
                  <a:gd name="connsiteY54" fmla="*/ 171339 h 331941"/>
                  <a:gd name="connsiteX55" fmla="*/ 152427 w 167158"/>
                  <a:gd name="connsiteY55" fmla="*/ 198574 h 331941"/>
                  <a:gd name="connsiteX56" fmla="*/ 165380 w 167158"/>
                  <a:gd name="connsiteY56" fmla="*/ 211527 h 331941"/>
                  <a:gd name="connsiteX57" fmla="*/ 158140 w 167158"/>
                  <a:gd name="connsiteY57" fmla="*/ 239550 h 33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7158" h="331941">
                    <a:moveTo>
                      <a:pt x="158140" y="239451"/>
                    </a:moveTo>
                    <a:cubicBezTo>
                      <a:pt x="152821" y="248217"/>
                      <a:pt x="145926" y="255851"/>
                      <a:pt x="139081" y="263288"/>
                    </a:cubicBezTo>
                    <a:cubicBezTo>
                      <a:pt x="137554" y="265011"/>
                      <a:pt x="135830" y="266538"/>
                      <a:pt x="133959" y="267868"/>
                    </a:cubicBezTo>
                    <a:cubicBezTo>
                      <a:pt x="128788" y="271315"/>
                      <a:pt x="121745" y="270527"/>
                      <a:pt x="116032" y="272645"/>
                    </a:cubicBezTo>
                    <a:cubicBezTo>
                      <a:pt x="114111" y="273384"/>
                      <a:pt x="112239" y="274369"/>
                      <a:pt x="111255" y="276093"/>
                    </a:cubicBezTo>
                    <a:cubicBezTo>
                      <a:pt x="108989" y="279737"/>
                      <a:pt x="110861" y="284268"/>
                      <a:pt x="110664" y="288504"/>
                    </a:cubicBezTo>
                    <a:cubicBezTo>
                      <a:pt x="110664" y="291951"/>
                      <a:pt x="109334" y="295152"/>
                      <a:pt x="107807" y="298402"/>
                    </a:cubicBezTo>
                    <a:cubicBezTo>
                      <a:pt x="105148" y="304116"/>
                      <a:pt x="102685" y="310026"/>
                      <a:pt x="99976" y="315935"/>
                    </a:cubicBezTo>
                    <a:cubicBezTo>
                      <a:pt x="97317" y="321845"/>
                      <a:pt x="94066" y="328149"/>
                      <a:pt x="89141" y="331941"/>
                    </a:cubicBezTo>
                    <a:cubicBezTo>
                      <a:pt x="89141" y="330218"/>
                      <a:pt x="88945" y="328691"/>
                      <a:pt x="88748" y="327164"/>
                    </a:cubicBezTo>
                    <a:cubicBezTo>
                      <a:pt x="84561" y="325834"/>
                      <a:pt x="80178" y="324505"/>
                      <a:pt x="75795" y="323175"/>
                    </a:cubicBezTo>
                    <a:cubicBezTo>
                      <a:pt x="73529" y="322387"/>
                      <a:pt x="71215" y="321648"/>
                      <a:pt x="69491" y="319924"/>
                    </a:cubicBezTo>
                    <a:cubicBezTo>
                      <a:pt x="67570" y="317659"/>
                      <a:pt x="67226" y="314606"/>
                      <a:pt x="67028" y="311552"/>
                    </a:cubicBezTo>
                    <a:cubicBezTo>
                      <a:pt x="66635" y="307957"/>
                      <a:pt x="66290" y="303721"/>
                      <a:pt x="67226" y="300323"/>
                    </a:cubicBezTo>
                    <a:cubicBezTo>
                      <a:pt x="67423" y="299191"/>
                      <a:pt x="67817" y="298058"/>
                      <a:pt x="67817" y="296876"/>
                    </a:cubicBezTo>
                    <a:cubicBezTo>
                      <a:pt x="67817" y="293231"/>
                      <a:pt x="64221" y="290769"/>
                      <a:pt x="61513" y="288504"/>
                    </a:cubicBezTo>
                    <a:cubicBezTo>
                      <a:pt x="58065" y="285450"/>
                      <a:pt x="55603" y="281658"/>
                      <a:pt x="53879" y="277471"/>
                    </a:cubicBezTo>
                    <a:cubicBezTo>
                      <a:pt x="53288" y="275945"/>
                      <a:pt x="52943" y="274024"/>
                      <a:pt x="51761" y="272694"/>
                    </a:cubicBezTo>
                    <a:cubicBezTo>
                      <a:pt x="50038" y="270429"/>
                      <a:pt x="47181" y="269247"/>
                      <a:pt x="44325" y="268705"/>
                    </a:cubicBezTo>
                    <a:cubicBezTo>
                      <a:pt x="34031" y="266440"/>
                      <a:pt x="23344" y="266784"/>
                      <a:pt x="12903" y="267375"/>
                    </a:cubicBezTo>
                    <a:cubicBezTo>
                      <a:pt x="12312" y="260874"/>
                      <a:pt x="11771" y="254226"/>
                      <a:pt x="14824" y="248513"/>
                    </a:cubicBezTo>
                    <a:cubicBezTo>
                      <a:pt x="15415" y="247183"/>
                      <a:pt x="16351" y="245853"/>
                      <a:pt x="16942" y="244524"/>
                    </a:cubicBezTo>
                    <a:cubicBezTo>
                      <a:pt x="18272" y="240534"/>
                      <a:pt x="16351" y="235954"/>
                      <a:pt x="18272" y="232310"/>
                    </a:cubicBezTo>
                    <a:cubicBezTo>
                      <a:pt x="14479" y="223149"/>
                      <a:pt x="10835" y="213250"/>
                      <a:pt x="7584" y="203893"/>
                    </a:cubicBezTo>
                    <a:cubicBezTo>
                      <a:pt x="6993" y="202366"/>
                      <a:pt x="6452" y="200642"/>
                      <a:pt x="6649" y="198919"/>
                    </a:cubicBezTo>
                    <a:cubicBezTo>
                      <a:pt x="7043" y="193403"/>
                      <a:pt x="14282" y="190743"/>
                      <a:pt x="15415" y="185178"/>
                    </a:cubicBezTo>
                    <a:cubicBezTo>
                      <a:pt x="15612" y="184045"/>
                      <a:pt x="15612" y="182715"/>
                      <a:pt x="15415" y="181386"/>
                    </a:cubicBezTo>
                    <a:cubicBezTo>
                      <a:pt x="14676" y="174540"/>
                      <a:pt x="11771" y="167645"/>
                      <a:pt x="7387" y="162326"/>
                    </a:cubicBezTo>
                    <a:cubicBezTo>
                      <a:pt x="6255" y="160997"/>
                      <a:pt x="5270" y="159864"/>
                      <a:pt x="4531" y="158337"/>
                    </a:cubicBezTo>
                    <a:cubicBezTo>
                      <a:pt x="3595" y="155874"/>
                      <a:pt x="3792" y="153215"/>
                      <a:pt x="4137" y="150506"/>
                    </a:cubicBezTo>
                    <a:cubicBezTo>
                      <a:pt x="4728" y="145926"/>
                      <a:pt x="7782" y="141937"/>
                      <a:pt x="9111" y="137554"/>
                    </a:cubicBezTo>
                    <a:cubicBezTo>
                      <a:pt x="9702" y="135091"/>
                      <a:pt x="10047" y="132776"/>
                      <a:pt x="10835" y="130314"/>
                    </a:cubicBezTo>
                    <a:cubicBezTo>
                      <a:pt x="14282" y="119085"/>
                      <a:pt x="23394" y="110319"/>
                      <a:pt x="27432" y="99041"/>
                    </a:cubicBezTo>
                    <a:cubicBezTo>
                      <a:pt x="27629" y="98450"/>
                      <a:pt x="27826" y="97908"/>
                      <a:pt x="27432" y="97317"/>
                    </a:cubicBezTo>
                    <a:cubicBezTo>
                      <a:pt x="27235" y="96726"/>
                      <a:pt x="26693" y="96578"/>
                      <a:pt x="26102" y="96381"/>
                    </a:cubicBezTo>
                    <a:cubicBezTo>
                      <a:pt x="17730" y="93525"/>
                      <a:pt x="9160" y="91407"/>
                      <a:pt x="739" y="88206"/>
                    </a:cubicBezTo>
                    <a:cubicBezTo>
                      <a:pt x="542" y="88009"/>
                      <a:pt x="148" y="88009"/>
                      <a:pt x="0" y="88009"/>
                    </a:cubicBezTo>
                    <a:cubicBezTo>
                      <a:pt x="2660" y="79045"/>
                      <a:pt x="2660" y="68949"/>
                      <a:pt x="4186" y="59444"/>
                    </a:cubicBezTo>
                    <a:cubicBezTo>
                      <a:pt x="7240" y="38661"/>
                      <a:pt x="18863" y="19404"/>
                      <a:pt x="35607" y="6846"/>
                    </a:cubicBezTo>
                    <a:cubicBezTo>
                      <a:pt x="36198" y="6452"/>
                      <a:pt x="36543" y="6255"/>
                      <a:pt x="37134" y="6107"/>
                    </a:cubicBezTo>
                    <a:cubicBezTo>
                      <a:pt x="37873" y="6107"/>
                      <a:pt x="38464" y="6304"/>
                      <a:pt x="39252" y="6698"/>
                    </a:cubicBezTo>
                    <a:cubicBezTo>
                      <a:pt x="43044" y="8963"/>
                      <a:pt x="46098" y="12214"/>
                      <a:pt x="48018" y="16203"/>
                    </a:cubicBezTo>
                    <a:cubicBezTo>
                      <a:pt x="48412" y="16794"/>
                      <a:pt x="48757" y="17533"/>
                      <a:pt x="49348" y="17927"/>
                    </a:cubicBezTo>
                    <a:cubicBezTo>
                      <a:pt x="50678" y="18863"/>
                      <a:pt x="52402" y="17533"/>
                      <a:pt x="53731" y="16400"/>
                    </a:cubicBezTo>
                    <a:cubicBezTo>
                      <a:pt x="58705" y="11278"/>
                      <a:pt x="63433" y="5713"/>
                      <a:pt x="67817" y="0"/>
                    </a:cubicBezTo>
                    <a:cubicBezTo>
                      <a:pt x="72988" y="10687"/>
                      <a:pt x="83232" y="21325"/>
                      <a:pt x="92983" y="26890"/>
                    </a:cubicBezTo>
                    <a:cubicBezTo>
                      <a:pt x="97366" y="29156"/>
                      <a:pt x="101947" y="30880"/>
                      <a:pt x="105739" y="33736"/>
                    </a:cubicBezTo>
                    <a:cubicBezTo>
                      <a:pt x="112387" y="39055"/>
                      <a:pt x="116229" y="47477"/>
                      <a:pt x="117755" y="56046"/>
                    </a:cubicBezTo>
                    <a:cubicBezTo>
                      <a:pt x="119282" y="64418"/>
                      <a:pt x="118691" y="73185"/>
                      <a:pt x="118494" y="81754"/>
                    </a:cubicBezTo>
                    <a:cubicBezTo>
                      <a:pt x="118494" y="82690"/>
                      <a:pt x="118494" y="85546"/>
                      <a:pt x="118691" y="88600"/>
                    </a:cubicBezTo>
                    <a:lnTo>
                      <a:pt x="118494" y="88600"/>
                    </a:lnTo>
                    <a:cubicBezTo>
                      <a:pt x="118494" y="90126"/>
                      <a:pt x="118494" y="91850"/>
                      <a:pt x="118691" y="93377"/>
                    </a:cubicBezTo>
                    <a:cubicBezTo>
                      <a:pt x="118888" y="96233"/>
                      <a:pt x="118888" y="98696"/>
                      <a:pt x="118888" y="99681"/>
                    </a:cubicBezTo>
                    <a:cubicBezTo>
                      <a:pt x="119479" y="115687"/>
                      <a:pt x="121548" y="131496"/>
                      <a:pt x="124601" y="147157"/>
                    </a:cubicBezTo>
                    <a:cubicBezTo>
                      <a:pt x="126325" y="155333"/>
                      <a:pt x="128393" y="163755"/>
                      <a:pt x="132038" y="171339"/>
                    </a:cubicBezTo>
                    <a:cubicBezTo>
                      <a:pt x="136618" y="181829"/>
                      <a:pt x="143661" y="191334"/>
                      <a:pt x="152427" y="198574"/>
                    </a:cubicBezTo>
                    <a:cubicBezTo>
                      <a:pt x="157007" y="202563"/>
                      <a:pt x="162326" y="206208"/>
                      <a:pt x="165380" y="211527"/>
                    </a:cubicBezTo>
                    <a:cubicBezTo>
                      <a:pt x="170502" y="220293"/>
                      <a:pt x="163459" y="230980"/>
                      <a:pt x="158140" y="239550"/>
                    </a:cubicBezTo>
                    <a:close/>
                  </a:path>
                </a:pathLst>
              </a:custGeom>
              <a:noFill/>
              <a:ln w="4915" cap="flat">
                <a:solidFill>
                  <a:srgbClr val="FFFFFF"/>
                </a:solidFill>
                <a:prstDash val="solid"/>
                <a:miter/>
              </a:ln>
            </p:spPr>
            <p:txBody>
              <a:bodyPr rtlCol="0" anchor="ctr"/>
              <a:lstStyle/>
              <a:p>
                <a:endParaRPr lang="fr-FR"/>
              </a:p>
            </p:txBody>
          </p:sp>
        </p:grpSp>
        <p:grpSp>
          <p:nvGrpSpPr>
            <p:cNvPr id="82" name="Graphique 5">
              <a:extLst>
                <a:ext uri="{FF2B5EF4-FFF2-40B4-BE49-F238E27FC236}">
                  <a16:creationId xmlns:a16="http://schemas.microsoft.com/office/drawing/2014/main" id="{DA407C35-BDDB-C11D-2BBC-0CCBE008955F}"/>
                </a:ext>
              </a:extLst>
            </p:cNvPr>
            <p:cNvGrpSpPr/>
            <p:nvPr/>
          </p:nvGrpSpPr>
          <p:grpSpPr>
            <a:xfrm rot="420615">
              <a:off x="10044621" y="4789390"/>
              <a:ext cx="513358" cy="332330"/>
              <a:chOff x="10175031" y="4750681"/>
              <a:chExt cx="513358" cy="332330"/>
            </a:xfrm>
          </p:grpSpPr>
          <p:sp>
            <p:nvSpPr>
              <p:cNvPr id="83" name="Forme libre : forme 82">
                <a:extLst>
                  <a:ext uri="{FF2B5EF4-FFF2-40B4-BE49-F238E27FC236}">
                    <a16:creationId xmlns:a16="http://schemas.microsoft.com/office/drawing/2014/main" id="{4C4CFE53-AB45-DA30-1A75-A160D86EE37D}"/>
                  </a:ext>
                </a:extLst>
              </p:cNvPr>
              <p:cNvSpPr/>
              <p:nvPr/>
            </p:nvSpPr>
            <p:spPr>
              <a:xfrm>
                <a:off x="10175031" y="4750681"/>
                <a:ext cx="513358" cy="332330"/>
              </a:xfrm>
              <a:custGeom>
                <a:avLst/>
                <a:gdLst>
                  <a:gd name="connsiteX0" fmla="*/ 513180 w 513358"/>
                  <a:gd name="connsiteY0" fmla="*/ 56925 h 332330"/>
                  <a:gd name="connsiteX1" fmla="*/ 509535 w 513358"/>
                  <a:gd name="connsiteY1" fmla="*/ 71601 h 332330"/>
                  <a:gd name="connsiteX2" fmla="*/ 479641 w 513358"/>
                  <a:gd name="connsiteY2" fmla="*/ 83618 h 332330"/>
                  <a:gd name="connsiteX3" fmla="*/ 445363 w 513358"/>
                  <a:gd name="connsiteY3" fmla="*/ 167293 h 332330"/>
                  <a:gd name="connsiteX4" fmla="*/ 430490 w 513358"/>
                  <a:gd name="connsiteY4" fmla="*/ 201423 h 332330"/>
                  <a:gd name="connsiteX5" fmla="*/ 416207 w 513358"/>
                  <a:gd name="connsiteY5" fmla="*/ 221615 h 332330"/>
                  <a:gd name="connsiteX6" fmla="*/ 414681 w 513358"/>
                  <a:gd name="connsiteY6" fmla="*/ 240084 h 332330"/>
                  <a:gd name="connsiteX7" fmla="*/ 395030 w 513358"/>
                  <a:gd name="connsiteY7" fmla="*/ 249244 h 332330"/>
                  <a:gd name="connsiteX8" fmla="*/ 372178 w 513358"/>
                  <a:gd name="connsiteY8" fmla="*/ 247914 h 332330"/>
                  <a:gd name="connsiteX9" fmla="*/ 358635 w 513358"/>
                  <a:gd name="connsiteY9" fmla="*/ 267565 h 332330"/>
                  <a:gd name="connsiteX10" fmla="*/ 352922 w 513358"/>
                  <a:gd name="connsiteY10" fmla="*/ 268156 h 332330"/>
                  <a:gd name="connsiteX11" fmla="*/ 349327 w 513358"/>
                  <a:gd name="connsiteY11" fmla="*/ 271407 h 332330"/>
                  <a:gd name="connsiteX12" fmla="*/ 335783 w 513358"/>
                  <a:gd name="connsiteY12" fmla="*/ 288004 h 332330"/>
                  <a:gd name="connsiteX13" fmla="*/ 334847 w 513358"/>
                  <a:gd name="connsiteY13" fmla="*/ 288004 h 332330"/>
                  <a:gd name="connsiteX14" fmla="*/ 289095 w 513358"/>
                  <a:gd name="connsiteY14" fmla="*/ 279237 h 332330"/>
                  <a:gd name="connsiteX15" fmla="*/ 274812 w 513358"/>
                  <a:gd name="connsiteY15" fmla="*/ 285344 h 332330"/>
                  <a:gd name="connsiteX16" fmla="*/ 258609 w 513358"/>
                  <a:gd name="connsiteY16" fmla="*/ 298100 h 332330"/>
                  <a:gd name="connsiteX17" fmla="*/ 240682 w 513358"/>
                  <a:gd name="connsiteY17" fmla="*/ 298494 h 332330"/>
                  <a:gd name="connsiteX18" fmla="*/ 227730 w 513358"/>
                  <a:gd name="connsiteY18" fmla="*/ 311840 h 332330"/>
                  <a:gd name="connsiteX19" fmla="*/ 218963 w 513358"/>
                  <a:gd name="connsiteY19" fmla="*/ 323660 h 332330"/>
                  <a:gd name="connsiteX20" fmla="*/ 217240 w 513358"/>
                  <a:gd name="connsiteY20" fmla="*/ 320607 h 332330"/>
                  <a:gd name="connsiteX21" fmla="*/ 212462 w 513358"/>
                  <a:gd name="connsiteY21" fmla="*/ 321001 h 332330"/>
                  <a:gd name="connsiteX22" fmla="*/ 207143 w 513358"/>
                  <a:gd name="connsiteY22" fmla="*/ 319671 h 332330"/>
                  <a:gd name="connsiteX23" fmla="*/ 188084 w 513358"/>
                  <a:gd name="connsiteY23" fmla="*/ 332230 h 332330"/>
                  <a:gd name="connsiteX24" fmla="*/ 177988 w 513358"/>
                  <a:gd name="connsiteY24" fmla="*/ 328979 h 332330"/>
                  <a:gd name="connsiteX25" fmla="*/ 142331 w 513358"/>
                  <a:gd name="connsiteY25" fmla="*/ 319277 h 332330"/>
                  <a:gd name="connsiteX26" fmla="*/ 121745 w 513358"/>
                  <a:gd name="connsiteY26" fmla="*/ 318686 h 332330"/>
                  <a:gd name="connsiteX27" fmla="*/ 99090 w 513358"/>
                  <a:gd name="connsiteY27" fmla="*/ 309328 h 332330"/>
                  <a:gd name="connsiteX28" fmla="*/ 68211 w 513358"/>
                  <a:gd name="connsiteY28" fmla="*/ 290663 h 332330"/>
                  <a:gd name="connsiteX29" fmla="*/ 34475 w 513358"/>
                  <a:gd name="connsiteY29" fmla="*/ 265299 h 332330"/>
                  <a:gd name="connsiteX30" fmla="*/ 25708 w 513358"/>
                  <a:gd name="connsiteY30" fmla="*/ 259390 h 332330"/>
                  <a:gd name="connsiteX31" fmla="*/ 13150 w 513358"/>
                  <a:gd name="connsiteY31" fmla="*/ 224127 h 332330"/>
                  <a:gd name="connsiteX32" fmla="*/ 0 w 513358"/>
                  <a:gd name="connsiteY32" fmla="*/ 208121 h 332330"/>
                  <a:gd name="connsiteX33" fmla="*/ 1330 w 513358"/>
                  <a:gd name="connsiteY33" fmla="*/ 205856 h 332330"/>
                  <a:gd name="connsiteX34" fmla="*/ 9505 w 513358"/>
                  <a:gd name="connsiteY34" fmla="*/ 200684 h 332330"/>
                  <a:gd name="connsiteX35" fmla="*/ 2069 w 513358"/>
                  <a:gd name="connsiteY35" fmla="*/ 174582 h 332330"/>
                  <a:gd name="connsiteX36" fmla="*/ 16942 w 513358"/>
                  <a:gd name="connsiteY36" fmla="*/ 149416 h 332330"/>
                  <a:gd name="connsiteX37" fmla="*/ 9308 w 513358"/>
                  <a:gd name="connsiteY37" fmla="*/ 122722 h 332330"/>
                  <a:gd name="connsiteX38" fmla="*/ 4186 w 513358"/>
                  <a:gd name="connsiteY38" fmla="*/ 118536 h 332330"/>
                  <a:gd name="connsiteX39" fmla="*/ 5713 w 513358"/>
                  <a:gd name="connsiteY39" fmla="*/ 100806 h 332330"/>
                  <a:gd name="connsiteX40" fmla="*/ 40779 w 513358"/>
                  <a:gd name="connsiteY40" fmla="*/ 104992 h 332330"/>
                  <a:gd name="connsiteX41" fmla="*/ 49151 w 513358"/>
                  <a:gd name="connsiteY41" fmla="*/ 104057 h 332330"/>
                  <a:gd name="connsiteX42" fmla="*/ 51810 w 513358"/>
                  <a:gd name="connsiteY42" fmla="*/ 94699 h 332330"/>
                  <a:gd name="connsiteX43" fmla="*/ 47230 w 513358"/>
                  <a:gd name="connsiteY43" fmla="*/ 85342 h 332330"/>
                  <a:gd name="connsiteX44" fmla="*/ 41517 w 513358"/>
                  <a:gd name="connsiteY44" fmla="*/ 55595 h 332330"/>
                  <a:gd name="connsiteX45" fmla="*/ 82690 w 513358"/>
                  <a:gd name="connsiteY45" fmla="*/ 76576 h 332330"/>
                  <a:gd name="connsiteX46" fmla="*/ 118149 w 513358"/>
                  <a:gd name="connsiteY46" fmla="*/ 91252 h 332330"/>
                  <a:gd name="connsiteX47" fmla="*/ 203351 w 513358"/>
                  <a:gd name="connsiteY47" fmla="*/ 80959 h 332330"/>
                  <a:gd name="connsiteX48" fmla="*/ 214777 w 513358"/>
                  <a:gd name="connsiteY48" fmla="*/ 74113 h 332330"/>
                  <a:gd name="connsiteX49" fmla="*/ 219751 w 513358"/>
                  <a:gd name="connsiteY49" fmla="*/ 62884 h 332330"/>
                  <a:gd name="connsiteX50" fmla="*/ 226252 w 513358"/>
                  <a:gd name="connsiteY50" fmla="*/ 59831 h 332330"/>
                  <a:gd name="connsiteX51" fmla="*/ 266440 w 513358"/>
                  <a:gd name="connsiteY51" fmla="*/ 32743 h 332330"/>
                  <a:gd name="connsiteX52" fmla="*/ 289291 w 513358"/>
                  <a:gd name="connsiteY52" fmla="*/ 48159 h 332330"/>
                  <a:gd name="connsiteX53" fmla="*/ 297122 w 513358"/>
                  <a:gd name="connsiteY53" fmla="*/ 50818 h 332330"/>
                  <a:gd name="connsiteX54" fmla="*/ 302244 w 513358"/>
                  <a:gd name="connsiteY54" fmla="*/ 47370 h 332330"/>
                  <a:gd name="connsiteX55" fmla="*/ 331006 w 513358"/>
                  <a:gd name="connsiteY55" fmla="*/ 12502 h 332330"/>
                  <a:gd name="connsiteX56" fmla="*/ 340905 w 513358"/>
                  <a:gd name="connsiteY56" fmla="*/ 2012 h 332330"/>
                  <a:gd name="connsiteX57" fmla="*/ 357502 w 513358"/>
                  <a:gd name="connsiteY57" fmla="*/ 485 h 332330"/>
                  <a:gd name="connsiteX58" fmla="*/ 447826 w 513358"/>
                  <a:gd name="connsiteY58" fmla="*/ 9251 h 332330"/>
                  <a:gd name="connsiteX59" fmla="*/ 463044 w 513358"/>
                  <a:gd name="connsiteY59" fmla="*/ 5804 h 332330"/>
                  <a:gd name="connsiteX60" fmla="*/ 465309 w 513358"/>
                  <a:gd name="connsiteY60" fmla="*/ 1618 h 332330"/>
                  <a:gd name="connsiteX61" fmla="*/ 487225 w 513358"/>
                  <a:gd name="connsiteY61" fmla="*/ 16294 h 332330"/>
                  <a:gd name="connsiteX62" fmla="*/ 491215 w 513358"/>
                  <a:gd name="connsiteY62" fmla="*/ 24272 h 332330"/>
                  <a:gd name="connsiteX63" fmla="*/ 508008 w 513358"/>
                  <a:gd name="connsiteY63" fmla="*/ 41805 h 332330"/>
                  <a:gd name="connsiteX64" fmla="*/ 512983 w 513358"/>
                  <a:gd name="connsiteY64" fmla="*/ 54216 h 332330"/>
                  <a:gd name="connsiteX65" fmla="*/ 513180 w 513358"/>
                  <a:gd name="connsiteY65" fmla="*/ 56876 h 33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3358" h="332330">
                    <a:moveTo>
                      <a:pt x="513180" y="56925"/>
                    </a:moveTo>
                    <a:cubicBezTo>
                      <a:pt x="513771" y="62244"/>
                      <a:pt x="512983" y="67612"/>
                      <a:pt x="509535" y="71601"/>
                    </a:cubicBezTo>
                    <a:cubicBezTo>
                      <a:pt x="502493" y="79974"/>
                      <a:pt x="488210" y="76920"/>
                      <a:pt x="479641" y="83618"/>
                    </a:cubicBezTo>
                    <a:cubicBezTo>
                      <a:pt x="476587" y="113710"/>
                      <a:pt x="456001" y="138876"/>
                      <a:pt x="445363" y="167293"/>
                    </a:cubicBezTo>
                    <a:cubicBezTo>
                      <a:pt x="440980" y="179113"/>
                      <a:pt x="438123" y="191672"/>
                      <a:pt x="430490" y="201423"/>
                    </a:cubicBezTo>
                    <a:cubicBezTo>
                      <a:pt x="425368" y="208072"/>
                      <a:pt x="417931" y="213440"/>
                      <a:pt x="416207" y="221615"/>
                    </a:cubicBezTo>
                    <a:cubicBezTo>
                      <a:pt x="414878" y="227722"/>
                      <a:pt x="417143" y="234371"/>
                      <a:pt x="414681" y="240084"/>
                    </a:cubicBezTo>
                    <a:cubicBezTo>
                      <a:pt x="411627" y="247126"/>
                      <a:pt x="402664" y="249589"/>
                      <a:pt x="395030" y="249244"/>
                    </a:cubicBezTo>
                    <a:cubicBezTo>
                      <a:pt x="387397" y="248850"/>
                      <a:pt x="379763" y="246585"/>
                      <a:pt x="372178" y="247914"/>
                    </a:cubicBezTo>
                    <a:cubicBezTo>
                      <a:pt x="375035" y="256681"/>
                      <a:pt x="367795" y="267171"/>
                      <a:pt x="358635" y="267565"/>
                    </a:cubicBezTo>
                    <a:cubicBezTo>
                      <a:pt x="356714" y="267565"/>
                      <a:pt x="354843" y="267368"/>
                      <a:pt x="352922" y="268156"/>
                    </a:cubicBezTo>
                    <a:cubicBezTo>
                      <a:pt x="351395" y="268747"/>
                      <a:pt x="350459" y="270077"/>
                      <a:pt x="349327" y="271407"/>
                    </a:cubicBezTo>
                    <a:cubicBezTo>
                      <a:pt x="344943" y="276923"/>
                      <a:pt x="340363" y="282438"/>
                      <a:pt x="335783" y="288004"/>
                    </a:cubicBezTo>
                    <a:lnTo>
                      <a:pt x="334847" y="288004"/>
                    </a:lnTo>
                    <a:cubicBezTo>
                      <a:pt x="318250" y="287413"/>
                      <a:pt x="305692" y="276972"/>
                      <a:pt x="289095" y="279237"/>
                    </a:cubicBezTo>
                    <a:cubicBezTo>
                      <a:pt x="283776" y="279828"/>
                      <a:pt x="278801" y="282094"/>
                      <a:pt x="274812" y="285344"/>
                    </a:cubicBezTo>
                    <a:cubicBezTo>
                      <a:pt x="269493" y="289727"/>
                      <a:pt x="265307" y="296376"/>
                      <a:pt x="258609" y="298100"/>
                    </a:cubicBezTo>
                    <a:cubicBezTo>
                      <a:pt x="252699" y="299430"/>
                      <a:pt x="246395" y="296770"/>
                      <a:pt x="240682" y="298494"/>
                    </a:cubicBezTo>
                    <a:cubicBezTo>
                      <a:pt x="234575" y="300414"/>
                      <a:pt x="231177" y="306521"/>
                      <a:pt x="227730" y="311840"/>
                    </a:cubicBezTo>
                    <a:cubicBezTo>
                      <a:pt x="225612" y="314697"/>
                      <a:pt x="222411" y="320607"/>
                      <a:pt x="218963" y="323660"/>
                    </a:cubicBezTo>
                    <a:cubicBezTo>
                      <a:pt x="218372" y="322527"/>
                      <a:pt x="217831" y="321543"/>
                      <a:pt x="217240" y="320607"/>
                    </a:cubicBezTo>
                    <a:cubicBezTo>
                      <a:pt x="215713" y="321198"/>
                      <a:pt x="214186" y="321395"/>
                      <a:pt x="212462" y="321001"/>
                    </a:cubicBezTo>
                    <a:cubicBezTo>
                      <a:pt x="210542" y="320607"/>
                      <a:pt x="209015" y="319868"/>
                      <a:pt x="207143" y="319671"/>
                    </a:cubicBezTo>
                    <a:cubicBezTo>
                      <a:pt x="199313" y="318932"/>
                      <a:pt x="195914" y="331097"/>
                      <a:pt x="188084" y="332230"/>
                    </a:cubicBezTo>
                    <a:cubicBezTo>
                      <a:pt x="184439" y="332821"/>
                      <a:pt x="181041" y="330703"/>
                      <a:pt x="177988" y="328979"/>
                    </a:cubicBezTo>
                    <a:cubicBezTo>
                      <a:pt x="167103" y="322872"/>
                      <a:pt x="154742" y="319474"/>
                      <a:pt x="142331" y="319277"/>
                    </a:cubicBezTo>
                    <a:cubicBezTo>
                      <a:pt x="135485" y="319080"/>
                      <a:pt x="128443" y="319868"/>
                      <a:pt x="121745" y="318686"/>
                    </a:cubicBezTo>
                    <a:cubicBezTo>
                      <a:pt x="113569" y="317356"/>
                      <a:pt x="106330" y="313367"/>
                      <a:pt x="99090" y="309328"/>
                    </a:cubicBezTo>
                    <a:cubicBezTo>
                      <a:pt x="88600" y="303616"/>
                      <a:pt x="77913" y="297706"/>
                      <a:pt x="68211" y="290663"/>
                    </a:cubicBezTo>
                    <a:cubicBezTo>
                      <a:pt x="56982" y="282488"/>
                      <a:pt x="46689" y="272391"/>
                      <a:pt x="34475" y="265299"/>
                    </a:cubicBezTo>
                    <a:cubicBezTo>
                      <a:pt x="31421" y="263576"/>
                      <a:pt x="28171" y="261852"/>
                      <a:pt x="25708" y="259390"/>
                    </a:cubicBezTo>
                    <a:cubicBezTo>
                      <a:pt x="16548" y="250623"/>
                      <a:pt x="19404" y="235208"/>
                      <a:pt x="13150" y="224127"/>
                    </a:cubicBezTo>
                    <a:cubicBezTo>
                      <a:pt x="9702" y="218217"/>
                      <a:pt x="3989" y="213440"/>
                      <a:pt x="0" y="208121"/>
                    </a:cubicBezTo>
                    <a:cubicBezTo>
                      <a:pt x="591" y="206988"/>
                      <a:pt x="936" y="206003"/>
                      <a:pt x="1330" y="205856"/>
                    </a:cubicBezTo>
                    <a:cubicBezTo>
                      <a:pt x="4186" y="204526"/>
                      <a:pt x="7240" y="202999"/>
                      <a:pt x="9505" y="200684"/>
                    </a:cubicBezTo>
                    <a:cubicBezTo>
                      <a:pt x="17336" y="192854"/>
                      <a:pt x="12756" y="176848"/>
                      <a:pt x="2069" y="174582"/>
                    </a:cubicBezTo>
                    <a:cubicBezTo>
                      <a:pt x="8175" y="166751"/>
                      <a:pt x="14430" y="158773"/>
                      <a:pt x="16942" y="149416"/>
                    </a:cubicBezTo>
                    <a:cubicBezTo>
                      <a:pt x="19601" y="139910"/>
                      <a:pt x="17336" y="128238"/>
                      <a:pt x="9308" y="122722"/>
                    </a:cubicBezTo>
                    <a:cubicBezTo>
                      <a:pt x="7387" y="121589"/>
                      <a:pt x="5319" y="120457"/>
                      <a:pt x="4186" y="118536"/>
                    </a:cubicBezTo>
                    <a:cubicBezTo>
                      <a:pt x="1330" y="113020"/>
                      <a:pt x="9899" y="105583"/>
                      <a:pt x="5713" y="100806"/>
                    </a:cubicBezTo>
                    <a:cubicBezTo>
                      <a:pt x="17533" y="102333"/>
                      <a:pt x="29156" y="103663"/>
                      <a:pt x="40779" y="104992"/>
                    </a:cubicBezTo>
                    <a:cubicBezTo>
                      <a:pt x="43635" y="105386"/>
                      <a:pt x="46885" y="105583"/>
                      <a:pt x="49151" y="104057"/>
                    </a:cubicBezTo>
                    <a:cubicBezTo>
                      <a:pt x="52007" y="102136"/>
                      <a:pt x="52795" y="97950"/>
                      <a:pt x="51810" y="94699"/>
                    </a:cubicBezTo>
                    <a:cubicBezTo>
                      <a:pt x="50875" y="91252"/>
                      <a:pt x="48954" y="88395"/>
                      <a:pt x="47230" y="85342"/>
                    </a:cubicBezTo>
                    <a:cubicBezTo>
                      <a:pt x="42650" y="76378"/>
                      <a:pt x="41714" y="66085"/>
                      <a:pt x="41517" y="55595"/>
                    </a:cubicBezTo>
                    <a:cubicBezTo>
                      <a:pt x="55258" y="62638"/>
                      <a:pt x="68949" y="69484"/>
                      <a:pt x="82690" y="76576"/>
                    </a:cubicBezTo>
                    <a:cubicBezTo>
                      <a:pt x="94116" y="82288"/>
                      <a:pt x="105739" y="88198"/>
                      <a:pt x="118149" y="91252"/>
                    </a:cubicBezTo>
                    <a:cubicBezTo>
                      <a:pt x="146369" y="97900"/>
                      <a:pt x="175525" y="89331"/>
                      <a:pt x="203351" y="80959"/>
                    </a:cubicBezTo>
                    <a:cubicBezTo>
                      <a:pt x="207734" y="79629"/>
                      <a:pt x="212512" y="77905"/>
                      <a:pt x="214777" y="74113"/>
                    </a:cubicBezTo>
                    <a:cubicBezTo>
                      <a:pt x="216846" y="70468"/>
                      <a:pt x="216698" y="65741"/>
                      <a:pt x="219751" y="62884"/>
                    </a:cubicBezTo>
                    <a:cubicBezTo>
                      <a:pt x="221475" y="61161"/>
                      <a:pt x="223937" y="60619"/>
                      <a:pt x="226252" y="59831"/>
                    </a:cubicBezTo>
                    <a:cubicBezTo>
                      <a:pt x="242061" y="55447"/>
                      <a:pt x="256344" y="45745"/>
                      <a:pt x="266440" y="32743"/>
                    </a:cubicBezTo>
                    <a:cubicBezTo>
                      <a:pt x="274073" y="37865"/>
                      <a:pt x="281658" y="43036"/>
                      <a:pt x="289291" y="48159"/>
                    </a:cubicBezTo>
                    <a:cubicBezTo>
                      <a:pt x="291557" y="49685"/>
                      <a:pt x="294266" y="51409"/>
                      <a:pt x="297122" y="50818"/>
                    </a:cubicBezTo>
                    <a:cubicBezTo>
                      <a:pt x="299240" y="50424"/>
                      <a:pt x="300717" y="48897"/>
                      <a:pt x="302244" y="47370"/>
                    </a:cubicBezTo>
                    <a:cubicBezTo>
                      <a:pt x="312931" y="36683"/>
                      <a:pt x="322436" y="24864"/>
                      <a:pt x="331006" y="12502"/>
                    </a:cubicBezTo>
                    <a:cubicBezTo>
                      <a:pt x="333862" y="8513"/>
                      <a:pt x="336719" y="4326"/>
                      <a:pt x="340905" y="2012"/>
                    </a:cubicBezTo>
                    <a:cubicBezTo>
                      <a:pt x="345879" y="-648"/>
                      <a:pt x="351789" y="-106"/>
                      <a:pt x="357502" y="485"/>
                    </a:cubicBezTo>
                    <a:cubicBezTo>
                      <a:pt x="387593" y="3341"/>
                      <a:pt x="417734" y="6198"/>
                      <a:pt x="447826" y="9251"/>
                    </a:cubicBezTo>
                    <a:cubicBezTo>
                      <a:pt x="453144" y="9645"/>
                      <a:pt x="459449" y="10040"/>
                      <a:pt x="463044" y="5804"/>
                    </a:cubicBezTo>
                    <a:cubicBezTo>
                      <a:pt x="464177" y="4671"/>
                      <a:pt x="464768" y="3145"/>
                      <a:pt x="465309" y="1618"/>
                    </a:cubicBezTo>
                    <a:cubicBezTo>
                      <a:pt x="471416" y="7331"/>
                      <a:pt x="482251" y="9251"/>
                      <a:pt x="487225" y="16294"/>
                    </a:cubicBezTo>
                    <a:cubicBezTo>
                      <a:pt x="488949" y="18757"/>
                      <a:pt x="489688" y="21613"/>
                      <a:pt x="491215" y="24272"/>
                    </a:cubicBezTo>
                    <a:cubicBezTo>
                      <a:pt x="495204" y="31315"/>
                      <a:pt x="503231" y="35157"/>
                      <a:pt x="508008" y="41805"/>
                    </a:cubicBezTo>
                    <a:cubicBezTo>
                      <a:pt x="510668" y="45450"/>
                      <a:pt x="512195" y="49833"/>
                      <a:pt x="512983" y="54216"/>
                    </a:cubicBezTo>
                    <a:cubicBezTo>
                      <a:pt x="513180" y="55152"/>
                      <a:pt x="513180" y="55940"/>
                      <a:pt x="513180" y="56876"/>
                    </a:cubicBezTo>
                    <a:close/>
                  </a:path>
                </a:pathLst>
              </a:custGeom>
              <a:solidFill>
                <a:srgbClr val="284568"/>
              </a:solidFill>
              <a:ln w="4915" cap="flat">
                <a:noFill/>
                <a:prstDash val="solid"/>
                <a:miter/>
              </a:ln>
            </p:spPr>
            <p:txBody>
              <a:bodyPr rtlCol="0" anchor="ctr"/>
              <a:lstStyle/>
              <a:p>
                <a:endParaRPr lang="fr-FR"/>
              </a:p>
            </p:txBody>
          </p:sp>
          <p:sp>
            <p:nvSpPr>
              <p:cNvPr id="84" name="Forme libre : forme 83">
                <a:extLst>
                  <a:ext uri="{FF2B5EF4-FFF2-40B4-BE49-F238E27FC236}">
                    <a16:creationId xmlns:a16="http://schemas.microsoft.com/office/drawing/2014/main" id="{65CFC754-78E1-57EF-B312-A4325752671E}"/>
                  </a:ext>
                </a:extLst>
              </p:cNvPr>
              <p:cNvSpPr/>
              <p:nvPr/>
            </p:nvSpPr>
            <p:spPr>
              <a:xfrm>
                <a:off x="10175031" y="4750681"/>
                <a:ext cx="513358" cy="332330"/>
              </a:xfrm>
              <a:custGeom>
                <a:avLst/>
                <a:gdLst>
                  <a:gd name="connsiteX0" fmla="*/ 513180 w 513358"/>
                  <a:gd name="connsiteY0" fmla="*/ 56925 h 332330"/>
                  <a:gd name="connsiteX1" fmla="*/ 509535 w 513358"/>
                  <a:gd name="connsiteY1" fmla="*/ 71601 h 332330"/>
                  <a:gd name="connsiteX2" fmla="*/ 479641 w 513358"/>
                  <a:gd name="connsiteY2" fmla="*/ 83618 h 332330"/>
                  <a:gd name="connsiteX3" fmla="*/ 445363 w 513358"/>
                  <a:gd name="connsiteY3" fmla="*/ 167293 h 332330"/>
                  <a:gd name="connsiteX4" fmla="*/ 430490 w 513358"/>
                  <a:gd name="connsiteY4" fmla="*/ 201423 h 332330"/>
                  <a:gd name="connsiteX5" fmla="*/ 416207 w 513358"/>
                  <a:gd name="connsiteY5" fmla="*/ 221615 h 332330"/>
                  <a:gd name="connsiteX6" fmla="*/ 414681 w 513358"/>
                  <a:gd name="connsiteY6" fmla="*/ 240084 h 332330"/>
                  <a:gd name="connsiteX7" fmla="*/ 395030 w 513358"/>
                  <a:gd name="connsiteY7" fmla="*/ 249244 h 332330"/>
                  <a:gd name="connsiteX8" fmla="*/ 372178 w 513358"/>
                  <a:gd name="connsiteY8" fmla="*/ 247914 h 332330"/>
                  <a:gd name="connsiteX9" fmla="*/ 358635 w 513358"/>
                  <a:gd name="connsiteY9" fmla="*/ 267565 h 332330"/>
                  <a:gd name="connsiteX10" fmla="*/ 352922 w 513358"/>
                  <a:gd name="connsiteY10" fmla="*/ 268156 h 332330"/>
                  <a:gd name="connsiteX11" fmla="*/ 349327 w 513358"/>
                  <a:gd name="connsiteY11" fmla="*/ 271407 h 332330"/>
                  <a:gd name="connsiteX12" fmla="*/ 335783 w 513358"/>
                  <a:gd name="connsiteY12" fmla="*/ 288004 h 332330"/>
                  <a:gd name="connsiteX13" fmla="*/ 334847 w 513358"/>
                  <a:gd name="connsiteY13" fmla="*/ 288004 h 332330"/>
                  <a:gd name="connsiteX14" fmla="*/ 289095 w 513358"/>
                  <a:gd name="connsiteY14" fmla="*/ 279237 h 332330"/>
                  <a:gd name="connsiteX15" fmla="*/ 274812 w 513358"/>
                  <a:gd name="connsiteY15" fmla="*/ 285344 h 332330"/>
                  <a:gd name="connsiteX16" fmla="*/ 258609 w 513358"/>
                  <a:gd name="connsiteY16" fmla="*/ 298100 h 332330"/>
                  <a:gd name="connsiteX17" fmla="*/ 240682 w 513358"/>
                  <a:gd name="connsiteY17" fmla="*/ 298494 h 332330"/>
                  <a:gd name="connsiteX18" fmla="*/ 227730 w 513358"/>
                  <a:gd name="connsiteY18" fmla="*/ 311840 h 332330"/>
                  <a:gd name="connsiteX19" fmla="*/ 218963 w 513358"/>
                  <a:gd name="connsiteY19" fmla="*/ 323660 h 332330"/>
                  <a:gd name="connsiteX20" fmla="*/ 217240 w 513358"/>
                  <a:gd name="connsiteY20" fmla="*/ 320607 h 332330"/>
                  <a:gd name="connsiteX21" fmla="*/ 212462 w 513358"/>
                  <a:gd name="connsiteY21" fmla="*/ 321001 h 332330"/>
                  <a:gd name="connsiteX22" fmla="*/ 207143 w 513358"/>
                  <a:gd name="connsiteY22" fmla="*/ 319671 h 332330"/>
                  <a:gd name="connsiteX23" fmla="*/ 188084 w 513358"/>
                  <a:gd name="connsiteY23" fmla="*/ 332230 h 332330"/>
                  <a:gd name="connsiteX24" fmla="*/ 177988 w 513358"/>
                  <a:gd name="connsiteY24" fmla="*/ 328979 h 332330"/>
                  <a:gd name="connsiteX25" fmla="*/ 142331 w 513358"/>
                  <a:gd name="connsiteY25" fmla="*/ 319277 h 332330"/>
                  <a:gd name="connsiteX26" fmla="*/ 121745 w 513358"/>
                  <a:gd name="connsiteY26" fmla="*/ 318686 h 332330"/>
                  <a:gd name="connsiteX27" fmla="*/ 99090 w 513358"/>
                  <a:gd name="connsiteY27" fmla="*/ 309328 h 332330"/>
                  <a:gd name="connsiteX28" fmla="*/ 68211 w 513358"/>
                  <a:gd name="connsiteY28" fmla="*/ 290663 h 332330"/>
                  <a:gd name="connsiteX29" fmla="*/ 34475 w 513358"/>
                  <a:gd name="connsiteY29" fmla="*/ 265299 h 332330"/>
                  <a:gd name="connsiteX30" fmla="*/ 25708 w 513358"/>
                  <a:gd name="connsiteY30" fmla="*/ 259390 h 332330"/>
                  <a:gd name="connsiteX31" fmla="*/ 13150 w 513358"/>
                  <a:gd name="connsiteY31" fmla="*/ 224127 h 332330"/>
                  <a:gd name="connsiteX32" fmla="*/ 0 w 513358"/>
                  <a:gd name="connsiteY32" fmla="*/ 208121 h 332330"/>
                  <a:gd name="connsiteX33" fmla="*/ 1330 w 513358"/>
                  <a:gd name="connsiteY33" fmla="*/ 205856 h 332330"/>
                  <a:gd name="connsiteX34" fmla="*/ 9505 w 513358"/>
                  <a:gd name="connsiteY34" fmla="*/ 200684 h 332330"/>
                  <a:gd name="connsiteX35" fmla="*/ 2069 w 513358"/>
                  <a:gd name="connsiteY35" fmla="*/ 174582 h 332330"/>
                  <a:gd name="connsiteX36" fmla="*/ 16942 w 513358"/>
                  <a:gd name="connsiteY36" fmla="*/ 149416 h 332330"/>
                  <a:gd name="connsiteX37" fmla="*/ 9308 w 513358"/>
                  <a:gd name="connsiteY37" fmla="*/ 122722 h 332330"/>
                  <a:gd name="connsiteX38" fmla="*/ 4186 w 513358"/>
                  <a:gd name="connsiteY38" fmla="*/ 118536 h 332330"/>
                  <a:gd name="connsiteX39" fmla="*/ 5713 w 513358"/>
                  <a:gd name="connsiteY39" fmla="*/ 100806 h 332330"/>
                  <a:gd name="connsiteX40" fmla="*/ 40779 w 513358"/>
                  <a:gd name="connsiteY40" fmla="*/ 104992 h 332330"/>
                  <a:gd name="connsiteX41" fmla="*/ 49151 w 513358"/>
                  <a:gd name="connsiteY41" fmla="*/ 104057 h 332330"/>
                  <a:gd name="connsiteX42" fmla="*/ 51810 w 513358"/>
                  <a:gd name="connsiteY42" fmla="*/ 94699 h 332330"/>
                  <a:gd name="connsiteX43" fmla="*/ 47230 w 513358"/>
                  <a:gd name="connsiteY43" fmla="*/ 85342 h 332330"/>
                  <a:gd name="connsiteX44" fmla="*/ 41517 w 513358"/>
                  <a:gd name="connsiteY44" fmla="*/ 55595 h 332330"/>
                  <a:gd name="connsiteX45" fmla="*/ 82690 w 513358"/>
                  <a:gd name="connsiteY45" fmla="*/ 76576 h 332330"/>
                  <a:gd name="connsiteX46" fmla="*/ 118149 w 513358"/>
                  <a:gd name="connsiteY46" fmla="*/ 91252 h 332330"/>
                  <a:gd name="connsiteX47" fmla="*/ 203351 w 513358"/>
                  <a:gd name="connsiteY47" fmla="*/ 80959 h 332330"/>
                  <a:gd name="connsiteX48" fmla="*/ 214777 w 513358"/>
                  <a:gd name="connsiteY48" fmla="*/ 74113 h 332330"/>
                  <a:gd name="connsiteX49" fmla="*/ 219751 w 513358"/>
                  <a:gd name="connsiteY49" fmla="*/ 62884 h 332330"/>
                  <a:gd name="connsiteX50" fmla="*/ 226252 w 513358"/>
                  <a:gd name="connsiteY50" fmla="*/ 59831 h 332330"/>
                  <a:gd name="connsiteX51" fmla="*/ 266440 w 513358"/>
                  <a:gd name="connsiteY51" fmla="*/ 32743 h 332330"/>
                  <a:gd name="connsiteX52" fmla="*/ 289291 w 513358"/>
                  <a:gd name="connsiteY52" fmla="*/ 48159 h 332330"/>
                  <a:gd name="connsiteX53" fmla="*/ 297122 w 513358"/>
                  <a:gd name="connsiteY53" fmla="*/ 50818 h 332330"/>
                  <a:gd name="connsiteX54" fmla="*/ 302244 w 513358"/>
                  <a:gd name="connsiteY54" fmla="*/ 47370 h 332330"/>
                  <a:gd name="connsiteX55" fmla="*/ 331006 w 513358"/>
                  <a:gd name="connsiteY55" fmla="*/ 12502 h 332330"/>
                  <a:gd name="connsiteX56" fmla="*/ 340905 w 513358"/>
                  <a:gd name="connsiteY56" fmla="*/ 2012 h 332330"/>
                  <a:gd name="connsiteX57" fmla="*/ 357502 w 513358"/>
                  <a:gd name="connsiteY57" fmla="*/ 485 h 332330"/>
                  <a:gd name="connsiteX58" fmla="*/ 447826 w 513358"/>
                  <a:gd name="connsiteY58" fmla="*/ 9251 h 332330"/>
                  <a:gd name="connsiteX59" fmla="*/ 463044 w 513358"/>
                  <a:gd name="connsiteY59" fmla="*/ 5804 h 332330"/>
                  <a:gd name="connsiteX60" fmla="*/ 465309 w 513358"/>
                  <a:gd name="connsiteY60" fmla="*/ 1618 h 332330"/>
                  <a:gd name="connsiteX61" fmla="*/ 487225 w 513358"/>
                  <a:gd name="connsiteY61" fmla="*/ 16294 h 332330"/>
                  <a:gd name="connsiteX62" fmla="*/ 491215 w 513358"/>
                  <a:gd name="connsiteY62" fmla="*/ 24272 h 332330"/>
                  <a:gd name="connsiteX63" fmla="*/ 508008 w 513358"/>
                  <a:gd name="connsiteY63" fmla="*/ 41805 h 332330"/>
                  <a:gd name="connsiteX64" fmla="*/ 512983 w 513358"/>
                  <a:gd name="connsiteY64" fmla="*/ 54216 h 332330"/>
                  <a:gd name="connsiteX65" fmla="*/ 513180 w 513358"/>
                  <a:gd name="connsiteY65" fmla="*/ 56876 h 33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3358" h="332330">
                    <a:moveTo>
                      <a:pt x="513180" y="56925"/>
                    </a:moveTo>
                    <a:cubicBezTo>
                      <a:pt x="513771" y="62244"/>
                      <a:pt x="512983" y="67612"/>
                      <a:pt x="509535" y="71601"/>
                    </a:cubicBezTo>
                    <a:cubicBezTo>
                      <a:pt x="502493" y="79974"/>
                      <a:pt x="488210" y="76920"/>
                      <a:pt x="479641" y="83618"/>
                    </a:cubicBezTo>
                    <a:cubicBezTo>
                      <a:pt x="476587" y="113710"/>
                      <a:pt x="456001" y="138876"/>
                      <a:pt x="445363" y="167293"/>
                    </a:cubicBezTo>
                    <a:cubicBezTo>
                      <a:pt x="440980" y="179113"/>
                      <a:pt x="438123" y="191672"/>
                      <a:pt x="430490" y="201423"/>
                    </a:cubicBezTo>
                    <a:cubicBezTo>
                      <a:pt x="425368" y="208072"/>
                      <a:pt x="417931" y="213440"/>
                      <a:pt x="416207" y="221615"/>
                    </a:cubicBezTo>
                    <a:cubicBezTo>
                      <a:pt x="414878" y="227722"/>
                      <a:pt x="417143" y="234371"/>
                      <a:pt x="414681" y="240084"/>
                    </a:cubicBezTo>
                    <a:cubicBezTo>
                      <a:pt x="411627" y="247126"/>
                      <a:pt x="402664" y="249589"/>
                      <a:pt x="395030" y="249244"/>
                    </a:cubicBezTo>
                    <a:cubicBezTo>
                      <a:pt x="387397" y="248850"/>
                      <a:pt x="379763" y="246585"/>
                      <a:pt x="372178" y="247914"/>
                    </a:cubicBezTo>
                    <a:cubicBezTo>
                      <a:pt x="375035" y="256681"/>
                      <a:pt x="367795" y="267171"/>
                      <a:pt x="358635" y="267565"/>
                    </a:cubicBezTo>
                    <a:cubicBezTo>
                      <a:pt x="356714" y="267565"/>
                      <a:pt x="354843" y="267368"/>
                      <a:pt x="352922" y="268156"/>
                    </a:cubicBezTo>
                    <a:cubicBezTo>
                      <a:pt x="351395" y="268747"/>
                      <a:pt x="350459" y="270077"/>
                      <a:pt x="349327" y="271407"/>
                    </a:cubicBezTo>
                    <a:cubicBezTo>
                      <a:pt x="344943" y="276923"/>
                      <a:pt x="340363" y="282438"/>
                      <a:pt x="335783" y="288004"/>
                    </a:cubicBezTo>
                    <a:lnTo>
                      <a:pt x="334847" y="288004"/>
                    </a:lnTo>
                    <a:cubicBezTo>
                      <a:pt x="318250" y="287413"/>
                      <a:pt x="305692" y="276972"/>
                      <a:pt x="289095" y="279237"/>
                    </a:cubicBezTo>
                    <a:cubicBezTo>
                      <a:pt x="283776" y="279828"/>
                      <a:pt x="278801" y="282094"/>
                      <a:pt x="274812" y="285344"/>
                    </a:cubicBezTo>
                    <a:cubicBezTo>
                      <a:pt x="269493" y="289727"/>
                      <a:pt x="265307" y="296376"/>
                      <a:pt x="258609" y="298100"/>
                    </a:cubicBezTo>
                    <a:cubicBezTo>
                      <a:pt x="252699" y="299430"/>
                      <a:pt x="246395" y="296770"/>
                      <a:pt x="240682" y="298494"/>
                    </a:cubicBezTo>
                    <a:cubicBezTo>
                      <a:pt x="234575" y="300414"/>
                      <a:pt x="231177" y="306521"/>
                      <a:pt x="227730" y="311840"/>
                    </a:cubicBezTo>
                    <a:cubicBezTo>
                      <a:pt x="225612" y="314697"/>
                      <a:pt x="222411" y="320607"/>
                      <a:pt x="218963" y="323660"/>
                    </a:cubicBezTo>
                    <a:cubicBezTo>
                      <a:pt x="218372" y="322527"/>
                      <a:pt x="217831" y="321543"/>
                      <a:pt x="217240" y="320607"/>
                    </a:cubicBezTo>
                    <a:cubicBezTo>
                      <a:pt x="215713" y="321198"/>
                      <a:pt x="214186" y="321395"/>
                      <a:pt x="212462" y="321001"/>
                    </a:cubicBezTo>
                    <a:cubicBezTo>
                      <a:pt x="210542" y="320607"/>
                      <a:pt x="209015" y="319868"/>
                      <a:pt x="207143" y="319671"/>
                    </a:cubicBezTo>
                    <a:cubicBezTo>
                      <a:pt x="199313" y="318932"/>
                      <a:pt x="195914" y="331097"/>
                      <a:pt x="188084" y="332230"/>
                    </a:cubicBezTo>
                    <a:cubicBezTo>
                      <a:pt x="184439" y="332821"/>
                      <a:pt x="181041" y="330703"/>
                      <a:pt x="177988" y="328979"/>
                    </a:cubicBezTo>
                    <a:cubicBezTo>
                      <a:pt x="167103" y="322872"/>
                      <a:pt x="154742" y="319474"/>
                      <a:pt x="142331" y="319277"/>
                    </a:cubicBezTo>
                    <a:cubicBezTo>
                      <a:pt x="135485" y="319080"/>
                      <a:pt x="128443" y="319868"/>
                      <a:pt x="121745" y="318686"/>
                    </a:cubicBezTo>
                    <a:cubicBezTo>
                      <a:pt x="113569" y="317356"/>
                      <a:pt x="106330" y="313367"/>
                      <a:pt x="99090" y="309328"/>
                    </a:cubicBezTo>
                    <a:cubicBezTo>
                      <a:pt x="88600" y="303616"/>
                      <a:pt x="77913" y="297706"/>
                      <a:pt x="68211" y="290663"/>
                    </a:cubicBezTo>
                    <a:cubicBezTo>
                      <a:pt x="56982" y="282488"/>
                      <a:pt x="46689" y="272391"/>
                      <a:pt x="34475" y="265299"/>
                    </a:cubicBezTo>
                    <a:cubicBezTo>
                      <a:pt x="31421" y="263576"/>
                      <a:pt x="28171" y="261852"/>
                      <a:pt x="25708" y="259390"/>
                    </a:cubicBezTo>
                    <a:cubicBezTo>
                      <a:pt x="16548" y="250623"/>
                      <a:pt x="19404" y="235208"/>
                      <a:pt x="13150" y="224127"/>
                    </a:cubicBezTo>
                    <a:cubicBezTo>
                      <a:pt x="9702" y="218217"/>
                      <a:pt x="3989" y="213440"/>
                      <a:pt x="0" y="208121"/>
                    </a:cubicBezTo>
                    <a:cubicBezTo>
                      <a:pt x="591" y="206988"/>
                      <a:pt x="936" y="206003"/>
                      <a:pt x="1330" y="205856"/>
                    </a:cubicBezTo>
                    <a:cubicBezTo>
                      <a:pt x="4186" y="204526"/>
                      <a:pt x="7240" y="202999"/>
                      <a:pt x="9505" y="200684"/>
                    </a:cubicBezTo>
                    <a:cubicBezTo>
                      <a:pt x="17336" y="192854"/>
                      <a:pt x="12756" y="176848"/>
                      <a:pt x="2069" y="174582"/>
                    </a:cubicBezTo>
                    <a:cubicBezTo>
                      <a:pt x="8175" y="166751"/>
                      <a:pt x="14430" y="158773"/>
                      <a:pt x="16942" y="149416"/>
                    </a:cubicBezTo>
                    <a:cubicBezTo>
                      <a:pt x="19601" y="139910"/>
                      <a:pt x="17336" y="128238"/>
                      <a:pt x="9308" y="122722"/>
                    </a:cubicBezTo>
                    <a:cubicBezTo>
                      <a:pt x="7387" y="121589"/>
                      <a:pt x="5319" y="120457"/>
                      <a:pt x="4186" y="118536"/>
                    </a:cubicBezTo>
                    <a:cubicBezTo>
                      <a:pt x="1330" y="113020"/>
                      <a:pt x="9899" y="105583"/>
                      <a:pt x="5713" y="100806"/>
                    </a:cubicBezTo>
                    <a:cubicBezTo>
                      <a:pt x="17533" y="102333"/>
                      <a:pt x="29156" y="103663"/>
                      <a:pt x="40779" y="104992"/>
                    </a:cubicBezTo>
                    <a:cubicBezTo>
                      <a:pt x="43635" y="105386"/>
                      <a:pt x="46885" y="105583"/>
                      <a:pt x="49151" y="104057"/>
                    </a:cubicBezTo>
                    <a:cubicBezTo>
                      <a:pt x="52007" y="102136"/>
                      <a:pt x="52795" y="97950"/>
                      <a:pt x="51810" y="94699"/>
                    </a:cubicBezTo>
                    <a:cubicBezTo>
                      <a:pt x="50875" y="91252"/>
                      <a:pt x="48954" y="88395"/>
                      <a:pt x="47230" y="85342"/>
                    </a:cubicBezTo>
                    <a:cubicBezTo>
                      <a:pt x="42650" y="76378"/>
                      <a:pt x="41714" y="66085"/>
                      <a:pt x="41517" y="55595"/>
                    </a:cubicBezTo>
                    <a:cubicBezTo>
                      <a:pt x="55258" y="62638"/>
                      <a:pt x="68949" y="69484"/>
                      <a:pt x="82690" y="76576"/>
                    </a:cubicBezTo>
                    <a:cubicBezTo>
                      <a:pt x="94116" y="82288"/>
                      <a:pt x="105739" y="88198"/>
                      <a:pt x="118149" y="91252"/>
                    </a:cubicBezTo>
                    <a:cubicBezTo>
                      <a:pt x="146369" y="97900"/>
                      <a:pt x="175525" y="89331"/>
                      <a:pt x="203351" y="80959"/>
                    </a:cubicBezTo>
                    <a:cubicBezTo>
                      <a:pt x="207734" y="79629"/>
                      <a:pt x="212512" y="77905"/>
                      <a:pt x="214777" y="74113"/>
                    </a:cubicBezTo>
                    <a:cubicBezTo>
                      <a:pt x="216846" y="70468"/>
                      <a:pt x="216698" y="65741"/>
                      <a:pt x="219751" y="62884"/>
                    </a:cubicBezTo>
                    <a:cubicBezTo>
                      <a:pt x="221475" y="61161"/>
                      <a:pt x="223937" y="60619"/>
                      <a:pt x="226252" y="59831"/>
                    </a:cubicBezTo>
                    <a:cubicBezTo>
                      <a:pt x="242061" y="55447"/>
                      <a:pt x="256344" y="45745"/>
                      <a:pt x="266440" y="32743"/>
                    </a:cubicBezTo>
                    <a:cubicBezTo>
                      <a:pt x="274073" y="37865"/>
                      <a:pt x="281658" y="43036"/>
                      <a:pt x="289291" y="48159"/>
                    </a:cubicBezTo>
                    <a:cubicBezTo>
                      <a:pt x="291557" y="49685"/>
                      <a:pt x="294266" y="51409"/>
                      <a:pt x="297122" y="50818"/>
                    </a:cubicBezTo>
                    <a:cubicBezTo>
                      <a:pt x="299240" y="50424"/>
                      <a:pt x="300717" y="48897"/>
                      <a:pt x="302244" y="47370"/>
                    </a:cubicBezTo>
                    <a:cubicBezTo>
                      <a:pt x="312931" y="36683"/>
                      <a:pt x="322436" y="24864"/>
                      <a:pt x="331006" y="12502"/>
                    </a:cubicBezTo>
                    <a:cubicBezTo>
                      <a:pt x="333862" y="8513"/>
                      <a:pt x="336719" y="4326"/>
                      <a:pt x="340905" y="2012"/>
                    </a:cubicBezTo>
                    <a:cubicBezTo>
                      <a:pt x="345879" y="-648"/>
                      <a:pt x="351789" y="-106"/>
                      <a:pt x="357502" y="485"/>
                    </a:cubicBezTo>
                    <a:cubicBezTo>
                      <a:pt x="387593" y="3341"/>
                      <a:pt x="417734" y="6198"/>
                      <a:pt x="447826" y="9251"/>
                    </a:cubicBezTo>
                    <a:cubicBezTo>
                      <a:pt x="453144" y="9645"/>
                      <a:pt x="459449" y="10040"/>
                      <a:pt x="463044" y="5804"/>
                    </a:cubicBezTo>
                    <a:cubicBezTo>
                      <a:pt x="464177" y="4671"/>
                      <a:pt x="464768" y="3145"/>
                      <a:pt x="465309" y="1618"/>
                    </a:cubicBezTo>
                    <a:cubicBezTo>
                      <a:pt x="471416" y="7331"/>
                      <a:pt x="482251" y="9251"/>
                      <a:pt x="487225" y="16294"/>
                    </a:cubicBezTo>
                    <a:cubicBezTo>
                      <a:pt x="488949" y="18757"/>
                      <a:pt x="489688" y="21613"/>
                      <a:pt x="491215" y="24272"/>
                    </a:cubicBezTo>
                    <a:cubicBezTo>
                      <a:pt x="495204" y="31315"/>
                      <a:pt x="503231" y="35157"/>
                      <a:pt x="508008" y="41805"/>
                    </a:cubicBezTo>
                    <a:cubicBezTo>
                      <a:pt x="510668" y="45450"/>
                      <a:pt x="512195" y="49833"/>
                      <a:pt x="512983" y="54216"/>
                    </a:cubicBezTo>
                    <a:cubicBezTo>
                      <a:pt x="513180" y="55152"/>
                      <a:pt x="513180" y="55940"/>
                      <a:pt x="513180" y="56876"/>
                    </a:cubicBezTo>
                    <a:close/>
                  </a:path>
                </a:pathLst>
              </a:custGeom>
              <a:noFill/>
              <a:ln w="4915" cap="flat">
                <a:solidFill>
                  <a:srgbClr val="FFFFFF"/>
                </a:solidFill>
                <a:prstDash val="solid"/>
                <a:miter/>
              </a:ln>
            </p:spPr>
            <p:txBody>
              <a:bodyPr rtlCol="0" anchor="ctr"/>
              <a:lstStyle/>
              <a:p>
                <a:endParaRPr lang="fr-FR"/>
              </a:p>
            </p:txBody>
          </p:sp>
        </p:grpSp>
        <p:grpSp>
          <p:nvGrpSpPr>
            <p:cNvPr id="85" name="Graphique 5">
              <a:extLst>
                <a:ext uri="{FF2B5EF4-FFF2-40B4-BE49-F238E27FC236}">
                  <a16:creationId xmlns:a16="http://schemas.microsoft.com/office/drawing/2014/main" id="{F7155119-6416-E3EB-936E-E0DA19359F5B}"/>
                </a:ext>
              </a:extLst>
            </p:cNvPr>
            <p:cNvGrpSpPr/>
            <p:nvPr/>
          </p:nvGrpSpPr>
          <p:grpSpPr>
            <a:xfrm rot="420615">
              <a:off x="10104872" y="4693266"/>
              <a:ext cx="448318" cy="191939"/>
              <a:chOff x="10214776" y="4652416"/>
              <a:chExt cx="448318" cy="191939"/>
            </a:xfrm>
          </p:grpSpPr>
          <p:sp>
            <p:nvSpPr>
              <p:cNvPr id="86" name="Forme libre : forme 85">
                <a:extLst>
                  <a:ext uri="{FF2B5EF4-FFF2-40B4-BE49-F238E27FC236}">
                    <a16:creationId xmlns:a16="http://schemas.microsoft.com/office/drawing/2014/main" id="{4F8EDCC9-E20E-9A89-5385-69462B0633D7}"/>
                  </a:ext>
                </a:extLst>
              </p:cNvPr>
              <p:cNvSpPr/>
              <p:nvPr/>
            </p:nvSpPr>
            <p:spPr>
              <a:xfrm>
                <a:off x="10214776" y="4652416"/>
                <a:ext cx="448318" cy="191939"/>
              </a:xfrm>
              <a:custGeom>
                <a:avLst/>
                <a:gdLst>
                  <a:gd name="connsiteX0" fmla="*/ 448121 w 448318"/>
                  <a:gd name="connsiteY0" fmla="*/ 25221 h 191939"/>
                  <a:gd name="connsiteX1" fmla="*/ 426599 w 448318"/>
                  <a:gd name="connsiteY1" fmla="*/ 97469 h 191939"/>
                  <a:gd name="connsiteX2" fmla="*/ 425663 w 448318"/>
                  <a:gd name="connsiteY2" fmla="*/ 99932 h 191939"/>
                  <a:gd name="connsiteX3" fmla="*/ 423398 w 448318"/>
                  <a:gd name="connsiteY3" fmla="*/ 104118 h 191939"/>
                  <a:gd name="connsiteX4" fmla="*/ 408180 w 448318"/>
                  <a:gd name="connsiteY4" fmla="*/ 107566 h 191939"/>
                  <a:gd name="connsiteX5" fmla="*/ 317856 w 448318"/>
                  <a:gd name="connsiteY5" fmla="*/ 98799 h 191939"/>
                  <a:gd name="connsiteX6" fmla="*/ 301259 w 448318"/>
                  <a:gd name="connsiteY6" fmla="*/ 100326 h 191939"/>
                  <a:gd name="connsiteX7" fmla="*/ 291360 w 448318"/>
                  <a:gd name="connsiteY7" fmla="*/ 110816 h 191939"/>
                  <a:gd name="connsiteX8" fmla="*/ 262598 w 448318"/>
                  <a:gd name="connsiteY8" fmla="*/ 145685 h 191939"/>
                  <a:gd name="connsiteX9" fmla="*/ 257476 w 448318"/>
                  <a:gd name="connsiteY9" fmla="*/ 149132 h 191939"/>
                  <a:gd name="connsiteX10" fmla="*/ 249646 w 448318"/>
                  <a:gd name="connsiteY10" fmla="*/ 146473 h 191939"/>
                  <a:gd name="connsiteX11" fmla="*/ 226794 w 448318"/>
                  <a:gd name="connsiteY11" fmla="*/ 131058 h 191939"/>
                  <a:gd name="connsiteX12" fmla="*/ 186606 w 448318"/>
                  <a:gd name="connsiteY12" fmla="*/ 158145 h 191939"/>
                  <a:gd name="connsiteX13" fmla="*/ 180105 w 448318"/>
                  <a:gd name="connsiteY13" fmla="*/ 161198 h 191939"/>
                  <a:gd name="connsiteX14" fmla="*/ 175131 w 448318"/>
                  <a:gd name="connsiteY14" fmla="*/ 172427 h 191939"/>
                  <a:gd name="connsiteX15" fmla="*/ 163705 w 448318"/>
                  <a:gd name="connsiteY15" fmla="*/ 179273 h 191939"/>
                  <a:gd name="connsiteX16" fmla="*/ 78504 w 448318"/>
                  <a:gd name="connsiteY16" fmla="*/ 189566 h 191939"/>
                  <a:gd name="connsiteX17" fmla="*/ 43044 w 448318"/>
                  <a:gd name="connsiteY17" fmla="*/ 174889 h 191939"/>
                  <a:gd name="connsiteX18" fmla="*/ 1872 w 448318"/>
                  <a:gd name="connsiteY18" fmla="*/ 153909 h 191939"/>
                  <a:gd name="connsiteX19" fmla="*/ 1872 w 448318"/>
                  <a:gd name="connsiteY19" fmla="*/ 147064 h 191939"/>
                  <a:gd name="connsiteX20" fmla="*/ 2265 w 448318"/>
                  <a:gd name="connsiteY20" fmla="*/ 89146 h 191939"/>
                  <a:gd name="connsiteX21" fmla="*/ 0 w 448318"/>
                  <a:gd name="connsiteY21" fmla="*/ 88555 h 191939"/>
                  <a:gd name="connsiteX22" fmla="*/ 13544 w 448318"/>
                  <a:gd name="connsiteY22" fmla="*/ 78853 h 191939"/>
                  <a:gd name="connsiteX23" fmla="*/ 29550 w 448318"/>
                  <a:gd name="connsiteY23" fmla="*/ 75061 h 191939"/>
                  <a:gd name="connsiteX24" fmla="*/ 40434 w 448318"/>
                  <a:gd name="connsiteY24" fmla="*/ 72204 h 191939"/>
                  <a:gd name="connsiteX25" fmla="*/ 50924 w 448318"/>
                  <a:gd name="connsiteY25" fmla="*/ 80035 h 191939"/>
                  <a:gd name="connsiteX26" fmla="*/ 69786 w 448318"/>
                  <a:gd name="connsiteY26" fmla="*/ 77917 h 191939"/>
                  <a:gd name="connsiteX27" fmla="*/ 86925 w 448318"/>
                  <a:gd name="connsiteY27" fmla="*/ 67821 h 191939"/>
                  <a:gd name="connsiteX28" fmla="*/ 115884 w 448318"/>
                  <a:gd name="connsiteY28" fmla="*/ 66689 h 191939"/>
                  <a:gd name="connsiteX29" fmla="*/ 136470 w 448318"/>
                  <a:gd name="connsiteY29" fmla="*/ 56001 h 191939"/>
                  <a:gd name="connsiteX30" fmla="*/ 151541 w 448318"/>
                  <a:gd name="connsiteY30" fmla="*/ 42655 h 191939"/>
                  <a:gd name="connsiteX31" fmla="*/ 156515 w 448318"/>
                  <a:gd name="connsiteY31" fmla="*/ 37680 h 191939"/>
                  <a:gd name="connsiteX32" fmla="*/ 162031 w 448318"/>
                  <a:gd name="connsiteY32" fmla="*/ 36942 h 191939"/>
                  <a:gd name="connsiteX33" fmla="*/ 183750 w 448318"/>
                  <a:gd name="connsiteY33" fmla="*/ 25122 h 191939"/>
                  <a:gd name="connsiteX34" fmla="*/ 187394 w 448318"/>
                  <a:gd name="connsiteY34" fmla="*/ 21133 h 191939"/>
                  <a:gd name="connsiteX35" fmla="*/ 192368 w 448318"/>
                  <a:gd name="connsiteY35" fmla="*/ 20394 h 191939"/>
                  <a:gd name="connsiteX36" fmla="*/ 232556 w 448318"/>
                  <a:gd name="connsiteY36" fmla="*/ 21527 h 191939"/>
                  <a:gd name="connsiteX37" fmla="*/ 237333 w 448318"/>
                  <a:gd name="connsiteY37" fmla="*/ 27634 h 191939"/>
                  <a:gd name="connsiteX38" fmla="*/ 255063 w 448318"/>
                  <a:gd name="connsiteY38" fmla="*/ 28569 h 191939"/>
                  <a:gd name="connsiteX39" fmla="*/ 265356 w 448318"/>
                  <a:gd name="connsiteY39" fmla="*/ 14090 h 191939"/>
                  <a:gd name="connsiteX40" fmla="*/ 267277 w 448318"/>
                  <a:gd name="connsiteY40" fmla="*/ 9510 h 191939"/>
                  <a:gd name="connsiteX41" fmla="*/ 270330 w 448318"/>
                  <a:gd name="connsiteY41" fmla="*/ 8377 h 191939"/>
                  <a:gd name="connsiteX42" fmla="*/ 310912 w 448318"/>
                  <a:gd name="connsiteY42" fmla="*/ 4388 h 191939"/>
                  <a:gd name="connsiteX43" fmla="*/ 315689 w 448318"/>
                  <a:gd name="connsiteY43" fmla="*/ 4979 h 191939"/>
                  <a:gd name="connsiteX44" fmla="*/ 324259 w 448318"/>
                  <a:gd name="connsiteY44" fmla="*/ 14878 h 191939"/>
                  <a:gd name="connsiteX45" fmla="*/ 337014 w 448318"/>
                  <a:gd name="connsiteY45" fmla="*/ 9165 h 191939"/>
                  <a:gd name="connsiteX46" fmla="*/ 348440 w 448318"/>
                  <a:gd name="connsiteY46" fmla="*/ 5 h 191939"/>
                  <a:gd name="connsiteX47" fmla="*/ 363708 w 448318"/>
                  <a:gd name="connsiteY47" fmla="*/ 7244 h 191939"/>
                  <a:gd name="connsiteX48" fmla="*/ 372671 w 448318"/>
                  <a:gd name="connsiteY48" fmla="*/ 6850 h 191939"/>
                  <a:gd name="connsiteX49" fmla="*/ 448318 w 448318"/>
                  <a:gd name="connsiteY49" fmla="*/ 25319 h 1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8318" h="191939">
                    <a:moveTo>
                      <a:pt x="448121" y="25221"/>
                    </a:moveTo>
                    <a:cubicBezTo>
                      <a:pt x="440881" y="49254"/>
                      <a:pt x="433642" y="73239"/>
                      <a:pt x="426599" y="97469"/>
                    </a:cubicBezTo>
                    <a:cubicBezTo>
                      <a:pt x="426402" y="98208"/>
                      <a:pt x="426008" y="99193"/>
                      <a:pt x="425663" y="99932"/>
                    </a:cubicBezTo>
                    <a:cubicBezTo>
                      <a:pt x="425072" y="101459"/>
                      <a:pt x="424531" y="102985"/>
                      <a:pt x="423398" y="104118"/>
                    </a:cubicBezTo>
                    <a:cubicBezTo>
                      <a:pt x="419753" y="108304"/>
                      <a:pt x="413499" y="107910"/>
                      <a:pt x="408180" y="107566"/>
                    </a:cubicBezTo>
                    <a:cubicBezTo>
                      <a:pt x="378088" y="104512"/>
                      <a:pt x="347948" y="101656"/>
                      <a:pt x="317856" y="98799"/>
                    </a:cubicBezTo>
                    <a:cubicBezTo>
                      <a:pt x="312143" y="98208"/>
                      <a:pt x="306233" y="97666"/>
                      <a:pt x="301259" y="100326"/>
                    </a:cubicBezTo>
                    <a:cubicBezTo>
                      <a:pt x="297073" y="102591"/>
                      <a:pt x="294217" y="106827"/>
                      <a:pt x="291360" y="110816"/>
                    </a:cubicBezTo>
                    <a:cubicBezTo>
                      <a:pt x="282790" y="123227"/>
                      <a:pt x="273236" y="134998"/>
                      <a:pt x="262598" y="145685"/>
                    </a:cubicBezTo>
                    <a:cubicBezTo>
                      <a:pt x="261071" y="147211"/>
                      <a:pt x="259545" y="148738"/>
                      <a:pt x="257476" y="149132"/>
                    </a:cubicBezTo>
                    <a:cubicBezTo>
                      <a:pt x="254620" y="149723"/>
                      <a:pt x="251960" y="147999"/>
                      <a:pt x="249646" y="146473"/>
                    </a:cubicBezTo>
                    <a:cubicBezTo>
                      <a:pt x="242012" y="141351"/>
                      <a:pt x="234378" y="136179"/>
                      <a:pt x="226794" y="131058"/>
                    </a:cubicBezTo>
                    <a:cubicBezTo>
                      <a:pt x="216698" y="144010"/>
                      <a:pt x="202415" y="153762"/>
                      <a:pt x="186606" y="158145"/>
                    </a:cubicBezTo>
                    <a:cubicBezTo>
                      <a:pt x="184341" y="158883"/>
                      <a:pt x="181829" y="159474"/>
                      <a:pt x="180105" y="161198"/>
                    </a:cubicBezTo>
                    <a:cubicBezTo>
                      <a:pt x="177052" y="164055"/>
                      <a:pt x="177249" y="168832"/>
                      <a:pt x="175131" y="172427"/>
                    </a:cubicBezTo>
                    <a:cubicBezTo>
                      <a:pt x="172866" y="176219"/>
                      <a:pt x="168089" y="177943"/>
                      <a:pt x="163705" y="179273"/>
                    </a:cubicBezTo>
                    <a:cubicBezTo>
                      <a:pt x="135879" y="187645"/>
                      <a:pt x="106724" y="196215"/>
                      <a:pt x="78504" y="189566"/>
                    </a:cubicBezTo>
                    <a:cubicBezTo>
                      <a:pt x="66093" y="186513"/>
                      <a:pt x="54470" y="180603"/>
                      <a:pt x="43044" y="174889"/>
                    </a:cubicBezTo>
                    <a:cubicBezTo>
                      <a:pt x="29303" y="167847"/>
                      <a:pt x="15612" y="161001"/>
                      <a:pt x="1872" y="153909"/>
                    </a:cubicBezTo>
                    <a:lnTo>
                      <a:pt x="1872" y="147064"/>
                    </a:lnTo>
                    <a:cubicBezTo>
                      <a:pt x="2068" y="127807"/>
                      <a:pt x="2068" y="108354"/>
                      <a:pt x="2265" y="89146"/>
                    </a:cubicBezTo>
                    <a:cubicBezTo>
                      <a:pt x="1477" y="88949"/>
                      <a:pt x="739" y="88752"/>
                      <a:pt x="0" y="88555"/>
                    </a:cubicBezTo>
                    <a:cubicBezTo>
                      <a:pt x="3989" y="84369"/>
                      <a:pt x="8175" y="80724"/>
                      <a:pt x="13544" y="78853"/>
                    </a:cubicBezTo>
                    <a:cubicBezTo>
                      <a:pt x="18666" y="76932"/>
                      <a:pt x="24378" y="76932"/>
                      <a:pt x="29550" y="75061"/>
                    </a:cubicBezTo>
                    <a:cubicBezTo>
                      <a:pt x="33194" y="73731"/>
                      <a:pt x="36592" y="71417"/>
                      <a:pt x="40434" y="72204"/>
                    </a:cubicBezTo>
                    <a:cubicBezTo>
                      <a:pt x="44620" y="73140"/>
                      <a:pt x="47280" y="77720"/>
                      <a:pt x="50924" y="80035"/>
                    </a:cubicBezTo>
                    <a:cubicBezTo>
                      <a:pt x="56637" y="83680"/>
                      <a:pt x="64073" y="81365"/>
                      <a:pt x="69786" y="77917"/>
                    </a:cubicBezTo>
                    <a:cubicBezTo>
                      <a:pt x="75499" y="74470"/>
                      <a:pt x="80671" y="69890"/>
                      <a:pt x="86925" y="67821"/>
                    </a:cubicBezTo>
                    <a:cubicBezTo>
                      <a:pt x="96283" y="64965"/>
                      <a:pt x="106379" y="68412"/>
                      <a:pt x="115884" y="66689"/>
                    </a:cubicBezTo>
                    <a:cubicBezTo>
                      <a:pt x="123518" y="65162"/>
                      <a:pt x="130166" y="60384"/>
                      <a:pt x="136470" y="56001"/>
                    </a:cubicBezTo>
                    <a:cubicBezTo>
                      <a:pt x="141986" y="52012"/>
                      <a:pt x="147502" y="48023"/>
                      <a:pt x="151541" y="42655"/>
                    </a:cubicBezTo>
                    <a:cubicBezTo>
                      <a:pt x="153067" y="40734"/>
                      <a:pt x="154397" y="38469"/>
                      <a:pt x="156515" y="37680"/>
                    </a:cubicBezTo>
                    <a:cubicBezTo>
                      <a:pt x="158239" y="36942"/>
                      <a:pt x="160159" y="36942"/>
                      <a:pt x="162031" y="36942"/>
                    </a:cubicBezTo>
                    <a:cubicBezTo>
                      <a:pt x="170600" y="36745"/>
                      <a:pt x="178973" y="32165"/>
                      <a:pt x="183750" y="25122"/>
                    </a:cubicBezTo>
                    <a:cubicBezTo>
                      <a:pt x="184883" y="23595"/>
                      <a:pt x="185868" y="21871"/>
                      <a:pt x="187394" y="21133"/>
                    </a:cubicBezTo>
                    <a:cubicBezTo>
                      <a:pt x="188921" y="20394"/>
                      <a:pt x="190645" y="20394"/>
                      <a:pt x="192368" y="20394"/>
                    </a:cubicBezTo>
                    <a:cubicBezTo>
                      <a:pt x="205715" y="20985"/>
                      <a:pt x="219259" y="21330"/>
                      <a:pt x="232556" y="21527"/>
                    </a:cubicBezTo>
                    <a:cubicBezTo>
                      <a:pt x="233689" y="23989"/>
                      <a:pt x="235215" y="25910"/>
                      <a:pt x="237333" y="27634"/>
                    </a:cubicBezTo>
                    <a:cubicBezTo>
                      <a:pt x="242307" y="31229"/>
                      <a:pt x="249547" y="31623"/>
                      <a:pt x="255063" y="28569"/>
                    </a:cubicBezTo>
                    <a:cubicBezTo>
                      <a:pt x="260382" y="25713"/>
                      <a:pt x="264223" y="20000"/>
                      <a:pt x="265356" y="14090"/>
                    </a:cubicBezTo>
                    <a:cubicBezTo>
                      <a:pt x="265750" y="12366"/>
                      <a:pt x="265947" y="10446"/>
                      <a:pt x="267277" y="9510"/>
                    </a:cubicBezTo>
                    <a:cubicBezTo>
                      <a:pt x="268016" y="8722"/>
                      <a:pt x="269198" y="8574"/>
                      <a:pt x="270330" y="8377"/>
                    </a:cubicBezTo>
                    <a:cubicBezTo>
                      <a:pt x="283874" y="6259"/>
                      <a:pt x="297368" y="4930"/>
                      <a:pt x="310912" y="4388"/>
                    </a:cubicBezTo>
                    <a:cubicBezTo>
                      <a:pt x="312636" y="4388"/>
                      <a:pt x="314163" y="4388"/>
                      <a:pt x="315689" y="4979"/>
                    </a:cubicBezTo>
                    <a:cubicBezTo>
                      <a:pt x="319678" y="6703"/>
                      <a:pt x="320466" y="12613"/>
                      <a:pt x="324259" y="14878"/>
                    </a:cubicBezTo>
                    <a:cubicBezTo>
                      <a:pt x="328839" y="17144"/>
                      <a:pt x="333961" y="13351"/>
                      <a:pt x="337014" y="9165"/>
                    </a:cubicBezTo>
                    <a:cubicBezTo>
                      <a:pt x="340068" y="5176"/>
                      <a:pt x="343515" y="202"/>
                      <a:pt x="348440" y="5"/>
                    </a:cubicBezTo>
                    <a:cubicBezTo>
                      <a:pt x="354153" y="-192"/>
                      <a:pt x="358142" y="5718"/>
                      <a:pt x="363708" y="7244"/>
                    </a:cubicBezTo>
                    <a:cubicBezTo>
                      <a:pt x="366564" y="7835"/>
                      <a:pt x="369618" y="7244"/>
                      <a:pt x="372671" y="6850"/>
                    </a:cubicBezTo>
                    <a:cubicBezTo>
                      <a:pt x="398576" y="3403"/>
                      <a:pt x="422807" y="18079"/>
                      <a:pt x="448318" y="25319"/>
                    </a:cubicBezTo>
                    <a:close/>
                  </a:path>
                </a:pathLst>
              </a:custGeom>
              <a:solidFill>
                <a:srgbClr val="284568"/>
              </a:solidFill>
              <a:ln w="4915" cap="flat">
                <a:noFill/>
                <a:prstDash val="solid"/>
                <a:miter/>
              </a:ln>
            </p:spPr>
            <p:txBody>
              <a:bodyPr rtlCol="0" anchor="ctr"/>
              <a:lstStyle/>
              <a:p>
                <a:endParaRPr lang="fr-FR"/>
              </a:p>
            </p:txBody>
          </p:sp>
          <p:sp>
            <p:nvSpPr>
              <p:cNvPr id="87" name="Forme libre : forme 86">
                <a:extLst>
                  <a:ext uri="{FF2B5EF4-FFF2-40B4-BE49-F238E27FC236}">
                    <a16:creationId xmlns:a16="http://schemas.microsoft.com/office/drawing/2014/main" id="{757EC219-2AE0-8BDB-5CEF-274DC9C7DF0C}"/>
                  </a:ext>
                </a:extLst>
              </p:cNvPr>
              <p:cNvSpPr/>
              <p:nvPr/>
            </p:nvSpPr>
            <p:spPr>
              <a:xfrm>
                <a:off x="10214776" y="4652416"/>
                <a:ext cx="448318" cy="191939"/>
              </a:xfrm>
              <a:custGeom>
                <a:avLst/>
                <a:gdLst>
                  <a:gd name="connsiteX0" fmla="*/ 448121 w 448318"/>
                  <a:gd name="connsiteY0" fmla="*/ 25221 h 191939"/>
                  <a:gd name="connsiteX1" fmla="*/ 426599 w 448318"/>
                  <a:gd name="connsiteY1" fmla="*/ 97469 h 191939"/>
                  <a:gd name="connsiteX2" fmla="*/ 425663 w 448318"/>
                  <a:gd name="connsiteY2" fmla="*/ 99932 h 191939"/>
                  <a:gd name="connsiteX3" fmla="*/ 423398 w 448318"/>
                  <a:gd name="connsiteY3" fmla="*/ 104118 h 191939"/>
                  <a:gd name="connsiteX4" fmla="*/ 408180 w 448318"/>
                  <a:gd name="connsiteY4" fmla="*/ 107566 h 191939"/>
                  <a:gd name="connsiteX5" fmla="*/ 317856 w 448318"/>
                  <a:gd name="connsiteY5" fmla="*/ 98799 h 191939"/>
                  <a:gd name="connsiteX6" fmla="*/ 301259 w 448318"/>
                  <a:gd name="connsiteY6" fmla="*/ 100326 h 191939"/>
                  <a:gd name="connsiteX7" fmla="*/ 291360 w 448318"/>
                  <a:gd name="connsiteY7" fmla="*/ 110816 h 191939"/>
                  <a:gd name="connsiteX8" fmla="*/ 262598 w 448318"/>
                  <a:gd name="connsiteY8" fmla="*/ 145685 h 191939"/>
                  <a:gd name="connsiteX9" fmla="*/ 257476 w 448318"/>
                  <a:gd name="connsiteY9" fmla="*/ 149132 h 191939"/>
                  <a:gd name="connsiteX10" fmla="*/ 249646 w 448318"/>
                  <a:gd name="connsiteY10" fmla="*/ 146473 h 191939"/>
                  <a:gd name="connsiteX11" fmla="*/ 226794 w 448318"/>
                  <a:gd name="connsiteY11" fmla="*/ 131058 h 191939"/>
                  <a:gd name="connsiteX12" fmla="*/ 186606 w 448318"/>
                  <a:gd name="connsiteY12" fmla="*/ 158145 h 191939"/>
                  <a:gd name="connsiteX13" fmla="*/ 180105 w 448318"/>
                  <a:gd name="connsiteY13" fmla="*/ 161198 h 191939"/>
                  <a:gd name="connsiteX14" fmla="*/ 175131 w 448318"/>
                  <a:gd name="connsiteY14" fmla="*/ 172427 h 191939"/>
                  <a:gd name="connsiteX15" fmla="*/ 163705 w 448318"/>
                  <a:gd name="connsiteY15" fmla="*/ 179273 h 191939"/>
                  <a:gd name="connsiteX16" fmla="*/ 78504 w 448318"/>
                  <a:gd name="connsiteY16" fmla="*/ 189566 h 191939"/>
                  <a:gd name="connsiteX17" fmla="*/ 43044 w 448318"/>
                  <a:gd name="connsiteY17" fmla="*/ 174889 h 191939"/>
                  <a:gd name="connsiteX18" fmla="*/ 1872 w 448318"/>
                  <a:gd name="connsiteY18" fmla="*/ 153909 h 191939"/>
                  <a:gd name="connsiteX19" fmla="*/ 1872 w 448318"/>
                  <a:gd name="connsiteY19" fmla="*/ 147064 h 191939"/>
                  <a:gd name="connsiteX20" fmla="*/ 2265 w 448318"/>
                  <a:gd name="connsiteY20" fmla="*/ 89146 h 191939"/>
                  <a:gd name="connsiteX21" fmla="*/ 0 w 448318"/>
                  <a:gd name="connsiteY21" fmla="*/ 88555 h 191939"/>
                  <a:gd name="connsiteX22" fmla="*/ 13544 w 448318"/>
                  <a:gd name="connsiteY22" fmla="*/ 78853 h 191939"/>
                  <a:gd name="connsiteX23" fmla="*/ 29550 w 448318"/>
                  <a:gd name="connsiteY23" fmla="*/ 75061 h 191939"/>
                  <a:gd name="connsiteX24" fmla="*/ 40434 w 448318"/>
                  <a:gd name="connsiteY24" fmla="*/ 72204 h 191939"/>
                  <a:gd name="connsiteX25" fmla="*/ 50924 w 448318"/>
                  <a:gd name="connsiteY25" fmla="*/ 80035 h 191939"/>
                  <a:gd name="connsiteX26" fmla="*/ 69786 w 448318"/>
                  <a:gd name="connsiteY26" fmla="*/ 77917 h 191939"/>
                  <a:gd name="connsiteX27" fmla="*/ 86925 w 448318"/>
                  <a:gd name="connsiteY27" fmla="*/ 67821 h 191939"/>
                  <a:gd name="connsiteX28" fmla="*/ 115884 w 448318"/>
                  <a:gd name="connsiteY28" fmla="*/ 66689 h 191939"/>
                  <a:gd name="connsiteX29" fmla="*/ 136470 w 448318"/>
                  <a:gd name="connsiteY29" fmla="*/ 56001 h 191939"/>
                  <a:gd name="connsiteX30" fmla="*/ 151541 w 448318"/>
                  <a:gd name="connsiteY30" fmla="*/ 42655 h 191939"/>
                  <a:gd name="connsiteX31" fmla="*/ 156515 w 448318"/>
                  <a:gd name="connsiteY31" fmla="*/ 37680 h 191939"/>
                  <a:gd name="connsiteX32" fmla="*/ 162031 w 448318"/>
                  <a:gd name="connsiteY32" fmla="*/ 36942 h 191939"/>
                  <a:gd name="connsiteX33" fmla="*/ 183750 w 448318"/>
                  <a:gd name="connsiteY33" fmla="*/ 25122 h 191939"/>
                  <a:gd name="connsiteX34" fmla="*/ 187394 w 448318"/>
                  <a:gd name="connsiteY34" fmla="*/ 21133 h 191939"/>
                  <a:gd name="connsiteX35" fmla="*/ 192368 w 448318"/>
                  <a:gd name="connsiteY35" fmla="*/ 20394 h 191939"/>
                  <a:gd name="connsiteX36" fmla="*/ 232556 w 448318"/>
                  <a:gd name="connsiteY36" fmla="*/ 21527 h 191939"/>
                  <a:gd name="connsiteX37" fmla="*/ 237333 w 448318"/>
                  <a:gd name="connsiteY37" fmla="*/ 27634 h 191939"/>
                  <a:gd name="connsiteX38" fmla="*/ 255063 w 448318"/>
                  <a:gd name="connsiteY38" fmla="*/ 28569 h 191939"/>
                  <a:gd name="connsiteX39" fmla="*/ 265356 w 448318"/>
                  <a:gd name="connsiteY39" fmla="*/ 14090 h 191939"/>
                  <a:gd name="connsiteX40" fmla="*/ 267277 w 448318"/>
                  <a:gd name="connsiteY40" fmla="*/ 9510 h 191939"/>
                  <a:gd name="connsiteX41" fmla="*/ 270330 w 448318"/>
                  <a:gd name="connsiteY41" fmla="*/ 8377 h 191939"/>
                  <a:gd name="connsiteX42" fmla="*/ 310912 w 448318"/>
                  <a:gd name="connsiteY42" fmla="*/ 4388 h 191939"/>
                  <a:gd name="connsiteX43" fmla="*/ 315689 w 448318"/>
                  <a:gd name="connsiteY43" fmla="*/ 4979 h 191939"/>
                  <a:gd name="connsiteX44" fmla="*/ 324259 w 448318"/>
                  <a:gd name="connsiteY44" fmla="*/ 14878 h 191939"/>
                  <a:gd name="connsiteX45" fmla="*/ 337014 w 448318"/>
                  <a:gd name="connsiteY45" fmla="*/ 9165 h 191939"/>
                  <a:gd name="connsiteX46" fmla="*/ 348440 w 448318"/>
                  <a:gd name="connsiteY46" fmla="*/ 5 h 191939"/>
                  <a:gd name="connsiteX47" fmla="*/ 363708 w 448318"/>
                  <a:gd name="connsiteY47" fmla="*/ 7244 h 191939"/>
                  <a:gd name="connsiteX48" fmla="*/ 372671 w 448318"/>
                  <a:gd name="connsiteY48" fmla="*/ 6850 h 191939"/>
                  <a:gd name="connsiteX49" fmla="*/ 448318 w 448318"/>
                  <a:gd name="connsiteY49" fmla="*/ 25319 h 1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8318" h="191939">
                    <a:moveTo>
                      <a:pt x="448121" y="25221"/>
                    </a:moveTo>
                    <a:cubicBezTo>
                      <a:pt x="440881" y="49254"/>
                      <a:pt x="433642" y="73239"/>
                      <a:pt x="426599" y="97469"/>
                    </a:cubicBezTo>
                    <a:cubicBezTo>
                      <a:pt x="426402" y="98208"/>
                      <a:pt x="426008" y="99193"/>
                      <a:pt x="425663" y="99932"/>
                    </a:cubicBezTo>
                    <a:cubicBezTo>
                      <a:pt x="425072" y="101459"/>
                      <a:pt x="424531" y="102985"/>
                      <a:pt x="423398" y="104118"/>
                    </a:cubicBezTo>
                    <a:cubicBezTo>
                      <a:pt x="419753" y="108304"/>
                      <a:pt x="413499" y="107910"/>
                      <a:pt x="408180" y="107566"/>
                    </a:cubicBezTo>
                    <a:cubicBezTo>
                      <a:pt x="378088" y="104512"/>
                      <a:pt x="347948" y="101656"/>
                      <a:pt x="317856" y="98799"/>
                    </a:cubicBezTo>
                    <a:cubicBezTo>
                      <a:pt x="312143" y="98208"/>
                      <a:pt x="306233" y="97666"/>
                      <a:pt x="301259" y="100326"/>
                    </a:cubicBezTo>
                    <a:cubicBezTo>
                      <a:pt x="297073" y="102591"/>
                      <a:pt x="294217" y="106827"/>
                      <a:pt x="291360" y="110816"/>
                    </a:cubicBezTo>
                    <a:cubicBezTo>
                      <a:pt x="282790" y="123227"/>
                      <a:pt x="273236" y="134998"/>
                      <a:pt x="262598" y="145685"/>
                    </a:cubicBezTo>
                    <a:cubicBezTo>
                      <a:pt x="261071" y="147211"/>
                      <a:pt x="259545" y="148738"/>
                      <a:pt x="257476" y="149132"/>
                    </a:cubicBezTo>
                    <a:cubicBezTo>
                      <a:pt x="254620" y="149723"/>
                      <a:pt x="251960" y="147999"/>
                      <a:pt x="249646" y="146473"/>
                    </a:cubicBezTo>
                    <a:cubicBezTo>
                      <a:pt x="242012" y="141351"/>
                      <a:pt x="234378" y="136179"/>
                      <a:pt x="226794" y="131058"/>
                    </a:cubicBezTo>
                    <a:cubicBezTo>
                      <a:pt x="216698" y="144010"/>
                      <a:pt x="202415" y="153762"/>
                      <a:pt x="186606" y="158145"/>
                    </a:cubicBezTo>
                    <a:cubicBezTo>
                      <a:pt x="184341" y="158883"/>
                      <a:pt x="181829" y="159474"/>
                      <a:pt x="180105" y="161198"/>
                    </a:cubicBezTo>
                    <a:cubicBezTo>
                      <a:pt x="177052" y="164055"/>
                      <a:pt x="177249" y="168832"/>
                      <a:pt x="175131" y="172427"/>
                    </a:cubicBezTo>
                    <a:cubicBezTo>
                      <a:pt x="172866" y="176219"/>
                      <a:pt x="168089" y="177943"/>
                      <a:pt x="163705" y="179273"/>
                    </a:cubicBezTo>
                    <a:cubicBezTo>
                      <a:pt x="135879" y="187645"/>
                      <a:pt x="106724" y="196215"/>
                      <a:pt x="78504" y="189566"/>
                    </a:cubicBezTo>
                    <a:cubicBezTo>
                      <a:pt x="66093" y="186513"/>
                      <a:pt x="54470" y="180603"/>
                      <a:pt x="43044" y="174889"/>
                    </a:cubicBezTo>
                    <a:cubicBezTo>
                      <a:pt x="29303" y="167847"/>
                      <a:pt x="15612" y="161001"/>
                      <a:pt x="1872" y="153909"/>
                    </a:cubicBezTo>
                    <a:lnTo>
                      <a:pt x="1872" y="147064"/>
                    </a:lnTo>
                    <a:cubicBezTo>
                      <a:pt x="2068" y="127807"/>
                      <a:pt x="2068" y="108354"/>
                      <a:pt x="2265" y="89146"/>
                    </a:cubicBezTo>
                    <a:cubicBezTo>
                      <a:pt x="1477" y="88949"/>
                      <a:pt x="739" y="88752"/>
                      <a:pt x="0" y="88555"/>
                    </a:cubicBezTo>
                    <a:cubicBezTo>
                      <a:pt x="3989" y="84369"/>
                      <a:pt x="8175" y="80724"/>
                      <a:pt x="13544" y="78853"/>
                    </a:cubicBezTo>
                    <a:cubicBezTo>
                      <a:pt x="18666" y="76932"/>
                      <a:pt x="24378" y="76932"/>
                      <a:pt x="29550" y="75061"/>
                    </a:cubicBezTo>
                    <a:cubicBezTo>
                      <a:pt x="33194" y="73731"/>
                      <a:pt x="36592" y="71417"/>
                      <a:pt x="40434" y="72204"/>
                    </a:cubicBezTo>
                    <a:cubicBezTo>
                      <a:pt x="44620" y="73140"/>
                      <a:pt x="47280" y="77720"/>
                      <a:pt x="50924" y="80035"/>
                    </a:cubicBezTo>
                    <a:cubicBezTo>
                      <a:pt x="56637" y="83680"/>
                      <a:pt x="64073" y="81365"/>
                      <a:pt x="69786" y="77917"/>
                    </a:cubicBezTo>
                    <a:cubicBezTo>
                      <a:pt x="75499" y="74470"/>
                      <a:pt x="80671" y="69890"/>
                      <a:pt x="86925" y="67821"/>
                    </a:cubicBezTo>
                    <a:cubicBezTo>
                      <a:pt x="96283" y="64965"/>
                      <a:pt x="106379" y="68412"/>
                      <a:pt x="115884" y="66689"/>
                    </a:cubicBezTo>
                    <a:cubicBezTo>
                      <a:pt x="123518" y="65162"/>
                      <a:pt x="130166" y="60384"/>
                      <a:pt x="136470" y="56001"/>
                    </a:cubicBezTo>
                    <a:cubicBezTo>
                      <a:pt x="141986" y="52012"/>
                      <a:pt x="147502" y="48023"/>
                      <a:pt x="151541" y="42655"/>
                    </a:cubicBezTo>
                    <a:cubicBezTo>
                      <a:pt x="153067" y="40734"/>
                      <a:pt x="154397" y="38469"/>
                      <a:pt x="156515" y="37680"/>
                    </a:cubicBezTo>
                    <a:cubicBezTo>
                      <a:pt x="158239" y="36942"/>
                      <a:pt x="160159" y="36942"/>
                      <a:pt x="162031" y="36942"/>
                    </a:cubicBezTo>
                    <a:cubicBezTo>
                      <a:pt x="170600" y="36745"/>
                      <a:pt x="178973" y="32165"/>
                      <a:pt x="183750" y="25122"/>
                    </a:cubicBezTo>
                    <a:cubicBezTo>
                      <a:pt x="184883" y="23595"/>
                      <a:pt x="185868" y="21871"/>
                      <a:pt x="187394" y="21133"/>
                    </a:cubicBezTo>
                    <a:cubicBezTo>
                      <a:pt x="188921" y="20394"/>
                      <a:pt x="190645" y="20394"/>
                      <a:pt x="192368" y="20394"/>
                    </a:cubicBezTo>
                    <a:cubicBezTo>
                      <a:pt x="205715" y="20985"/>
                      <a:pt x="219259" y="21330"/>
                      <a:pt x="232556" y="21527"/>
                    </a:cubicBezTo>
                    <a:cubicBezTo>
                      <a:pt x="233689" y="23989"/>
                      <a:pt x="235215" y="25910"/>
                      <a:pt x="237333" y="27634"/>
                    </a:cubicBezTo>
                    <a:cubicBezTo>
                      <a:pt x="242307" y="31229"/>
                      <a:pt x="249547" y="31623"/>
                      <a:pt x="255063" y="28569"/>
                    </a:cubicBezTo>
                    <a:cubicBezTo>
                      <a:pt x="260382" y="25713"/>
                      <a:pt x="264223" y="20000"/>
                      <a:pt x="265356" y="14090"/>
                    </a:cubicBezTo>
                    <a:cubicBezTo>
                      <a:pt x="265750" y="12366"/>
                      <a:pt x="265947" y="10446"/>
                      <a:pt x="267277" y="9510"/>
                    </a:cubicBezTo>
                    <a:cubicBezTo>
                      <a:pt x="268016" y="8722"/>
                      <a:pt x="269198" y="8574"/>
                      <a:pt x="270330" y="8377"/>
                    </a:cubicBezTo>
                    <a:cubicBezTo>
                      <a:pt x="283874" y="6259"/>
                      <a:pt x="297368" y="4930"/>
                      <a:pt x="310912" y="4388"/>
                    </a:cubicBezTo>
                    <a:cubicBezTo>
                      <a:pt x="312636" y="4388"/>
                      <a:pt x="314163" y="4388"/>
                      <a:pt x="315689" y="4979"/>
                    </a:cubicBezTo>
                    <a:cubicBezTo>
                      <a:pt x="319678" y="6703"/>
                      <a:pt x="320466" y="12613"/>
                      <a:pt x="324259" y="14878"/>
                    </a:cubicBezTo>
                    <a:cubicBezTo>
                      <a:pt x="328839" y="17144"/>
                      <a:pt x="333961" y="13351"/>
                      <a:pt x="337014" y="9165"/>
                    </a:cubicBezTo>
                    <a:cubicBezTo>
                      <a:pt x="340068" y="5176"/>
                      <a:pt x="343515" y="202"/>
                      <a:pt x="348440" y="5"/>
                    </a:cubicBezTo>
                    <a:cubicBezTo>
                      <a:pt x="354153" y="-192"/>
                      <a:pt x="358142" y="5718"/>
                      <a:pt x="363708" y="7244"/>
                    </a:cubicBezTo>
                    <a:cubicBezTo>
                      <a:pt x="366564" y="7835"/>
                      <a:pt x="369618" y="7244"/>
                      <a:pt x="372671" y="6850"/>
                    </a:cubicBezTo>
                    <a:cubicBezTo>
                      <a:pt x="398576" y="3403"/>
                      <a:pt x="422807" y="18079"/>
                      <a:pt x="448318" y="25319"/>
                    </a:cubicBezTo>
                    <a:close/>
                  </a:path>
                </a:pathLst>
              </a:custGeom>
              <a:noFill/>
              <a:ln w="4915" cap="flat">
                <a:solidFill>
                  <a:srgbClr val="FFFFFF"/>
                </a:solidFill>
                <a:prstDash val="solid"/>
                <a:miter/>
              </a:ln>
            </p:spPr>
            <p:txBody>
              <a:bodyPr rtlCol="0" anchor="ctr"/>
              <a:lstStyle/>
              <a:p>
                <a:endParaRPr lang="fr-FR"/>
              </a:p>
            </p:txBody>
          </p:sp>
        </p:grpSp>
        <p:grpSp>
          <p:nvGrpSpPr>
            <p:cNvPr id="88" name="Graphique 5">
              <a:extLst>
                <a:ext uri="{FF2B5EF4-FFF2-40B4-BE49-F238E27FC236}">
                  <a16:creationId xmlns:a16="http://schemas.microsoft.com/office/drawing/2014/main" id="{864A293B-17CA-3F5A-FC8A-4A66011F09BF}"/>
                </a:ext>
              </a:extLst>
            </p:cNvPr>
            <p:cNvGrpSpPr/>
            <p:nvPr/>
          </p:nvGrpSpPr>
          <p:grpSpPr>
            <a:xfrm rot="420615">
              <a:off x="9688342" y="4463069"/>
              <a:ext cx="668557" cy="292470"/>
              <a:chOff x="9778577" y="4460961"/>
              <a:chExt cx="668557" cy="292470"/>
            </a:xfrm>
          </p:grpSpPr>
          <p:sp>
            <p:nvSpPr>
              <p:cNvPr id="89" name="Forme libre : forme 88">
                <a:extLst>
                  <a:ext uri="{FF2B5EF4-FFF2-40B4-BE49-F238E27FC236}">
                    <a16:creationId xmlns:a16="http://schemas.microsoft.com/office/drawing/2014/main" id="{2C7CD893-CDF9-F01D-BB7B-A7DD87212DC2}"/>
                  </a:ext>
                </a:extLst>
              </p:cNvPr>
              <p:cNvSpPr/>
              <p:nvPr/>
            </p:nvSpPr>
            <p:spPr>
              <a:xfrm>
                <a:off x="9778577" y="4460961"/>
                <a:ext cx="668557" cy="292470"/>
              </a:xfrm>
              <a:custGeom>
                <a:avLst/>
                <a:gdLst>
                  <a:gd name="connsiteX0" fmla="*/ 668558 w 668557"/>
                  <a:gd name="connsiteY0" fmla="*/ 212884 h 292470"/>
                  <a:gd name="connsiteX1" fmla="*/ 628370 w 668557"/>
                  <a:gd name="connsiteY1" fmla="*/ 211751 h 292470"/>
                  <a:gd name="connsiteX2" fmla="*/ 623396 w 668557"/>
                  <a:gd name="connsiteY2" fmla="*/ 212490 h 292470"/>
                  <a:gd name="connsiteX3" fmla="*/ 619752 w 668557"/>
                  <a:gd name="connsiteY3" fmla="*/ 216479 h 292470"/>
                  <a:gd name="connsiteX4" fmla="*/ 598033 w 668557"/>
                  <a:gd name="connsiteY4" fmla="*/ 228299 h 292470"/>
                  <a:gd name="connsiteX5" fmla="*/ 592517 w 668557"/>
                  <a:gd name="connsiteY5" fmla="*/ 229037 h 292470"/>
                  <a:gd name="connsiteX6" fmla="*/ 587542 w 668557"/>
                  <a:gd name="connsiteY6" fmla="*/ 234012 h 292470"/>
                  <a:gd name="connsiteX7" fmla="*/ 572472 w 668557"/>
                  <a:gd name="connsiteY7" fmla="*/ 247358 h 292470"/>
                  <a:gd name="connsiteX8" fmla="*/ 551886 w 668557"/>
                  <a:gd name="connsiteY8" fmla="*/ 258045 h 292470"/>
                  <a:gd name="connsiteX9" fmla="*/ 522927 w 668557"/>
                  <a:gd name="connsiteY9" fmla="*/ 259178 h 292470"/>
                  <a:gd name="connsiteX10" fmla="*/ 505788 w 668557"/>
                  <a:gd name="connsiteY10" fmla="*/ 269274 h 292470"/>
                  <a:gd name="connsiteX11" fmla="*/ 486926 w 668557"/>
                  <a:gd name="connsiteY11" fmla="*/ 271392 h 292470"/>
                  <a:gd name="connsiteX12" fmla="*/ 476436 w 668557"/>
                  <a:gd name="connsiteY12" fmla="*/ 263561 h 292470"/>
                  <a:gd name="connsiteX13" fmla="*/ 465552 w 668557"/>
                  <a:gd name="connsiteY13" fmla="*/ 266418 h 292470"/>
                  <a:gd name="connsiteX14" fmla="*/ 449545 w 668557"/>
                  <a:gd name="connsiteY14" fmla="*/ 270210 h 292470"/>
                  <a:gd name="connsiteX15" fmla="*/ 436002 w 668557"/>
                  <a:gd name="connsiteY15" fmla="*/ 279912 h 292470"/>
                  <a:gd name="connsiteX16" fmla="*/ 408767 w 668557"/>
                  <a:gd name="connsiteY16" fmla="*/ 272082 h 292470"/>
                  <a:gd name="connsiteX17" fmla="*/ 400198 w 668557"/>
                  <a:gd name="connsiteY17" fmla="*/ 268831 h 292470"/>
                  <a:gd name="connsiteX18" fmla="*/ 393549 w 668557"/>
                  <a:gd name="connsiteY18" fmla="*/ 264448 h 292470"/>
                  <a:gd name="connsiteX19" fmla="*/ 385915 w 668557"/>
                  <a:gd name="connsiteY19" fmla="*/ 263857 h 292470"/>
                  <a:gd name="connsiteX20" fmla="*/ 359813 w 668557"/>
                  <a:gd name="connsiteY20" fmla="*/ 265187 h 292470"/>
                  <a:gd name="connsiteX21" fmla="*/ 335237 w 668557"/>
                  <a:gd name="connsiteY21" fmla="*/ 258144 h 292470"/>
                  <a:gd name="connsiteX22" fmla="*/ 330657 w 668557"/>
                  <a:gd name="connsiteY22" fmla="*/ 252234 h 292470"/>
                  <a:gd name="connsiteX23" fmla="*/ 323812 w 668557"/>
                  <a:gd name="connsiteY23" fmla="*/ 251298 h 292470"/>
                  <a:gd name="connsiteX24" fmla="*/ 288352 w 668557"/>
                  <a:gd name="connsiteY24" fmla="*/ 249377 h 292470"/>
                  <a:gd name="connsiteX25" fmla="*/ 262988 w 668557"/>
                  <a:gd name="connsiteY25" fmla="*/ 245191 h 292470"/>
                  <a:gd name="connsiteX26" fmla="*/ 252695 w 668557"/>
                  <a:gd name="connsiteY26" fmla="*/ 269373 h 292470"/>
                  <a:gd name="connsiteX27" fmla="*/ 251759 w 668557"/>
                  <a:gd name="connsiteY27" fmla="*/ 276416 h 292470"/>
                  <a:gd name="connsiteX28" fmla="*/ 240137 w 668557"/>
                  <a:gd name="connsiteY28" fmla="*/ 281390 h 292470"/>
                  <a:gd name="connsiteX29" fmla="*/ 226790 w 668557"/>
                  <a:gd name="connsiteY29" fmla="*/ 281587 h 292470"/>
                  <a:gd name="connsiteX30" fmla="*/ 219747 w 668557"/>
                  <a:gd name="connsiteY30" fmla="*/ 292471 h 292470"/>
                  <a:gd name="connsiteX31" fmla="*/ 194039 w 668557"/>
                  <a:gd name="connsiteY31" fmla="*/ 272820 h 292470"/>
                  <a:gd name="connsiteX32" fmla="*/ 155723 w 668557"/>
                  <a:gd name="connsiteY32" fmla="*/ 260065 h 292470"/>
                  <a:gd name="connsiteX33" fmla="*/ 153605 w 668557"/>
                  <a:gd name="connsiteY33" fmla="*/ 264645 h 292470"/>
                  <a:gd name="connsiteX34" fmla="*/ 146957 w 668557"/>
                  <a:gd name="connsiteY34" fmla="*/ 249968 h 292470"/>
                  <a:gd name="connsiteX35" fmla="*/ 118540 w 668557"/>
                  <a:gd name="connsiteY35" fmla="*/ 224408 h 292470"/>
                  <a:gd name="connsiteX36" fmla="*/ 57766 w 668557"/>
                  <a:gd name="connsiteY36" fmla="*/ 179049 h 292470"/>
                  <a:gd name="connsiteX37" fmla="*/ 48802 w 668557"/>
                  <a:gd name="connsiteY37" fmla="*/ 174469 h 292470"/>
                  <a:gd name="connsiteX38" fmla="*/ 47473 w 668557"/>
                  <a:gd name="connsiteY38" fmla="*/ 168953 h 292470"/>
                  <a:gd name="connsiteX39" fmla="*/ 50526 w 668557"/>
                  <a:gd name="connsiteY39" fmla="*/ 136350 h 292470"/>
                  <a:gd name="connsiteX40" fmla="*/ 11471 w 668557"/>
                  <a:gd name="connsiteY40" fmla="*/ 97295 h 292470"/>
                  <a:gd name="connsiteX41" fmla="*/ 3493 w 668557"/>
                  <a:gd name="connsiteY41" fmla="*/ 93848 h 292470"/>
                  <a:gd name="connsiteX42" fmla="*/ 242 w 668557"/>
                  <a:gd name="connsiteY42" fmla="*/ 86411 h 292470"/>
                  <a:gd name="connsiteX43" fmla="*/ 6152 w 668557"/>
                  <a:gd name="connsiteY43" fmla="*/ 82028 h 292470"/>
                  <a:gd name="connsiteX44" fmla="*/ 23291 w 668557"/>
                  <a:gd name="connsiteY44" fmla="*/ 82619 h 292470"/>
                  <a:gd name="connsiteX45" fmla="*/ 25754 w 668557"/>
                  <a:gd name="connsiteY45" fmla="*/ 86608 h 292470"/>
                  <a:gd name="connsiteX46" fmla="*/ 33929 w 668557"/>
                  <a:gd name="connsiteY46" fmla="*/ 91582 h 292470"/>
                  <a:gd name="connsiteX47" fmla="*/ 50871 w 668557"/>
                  <a:gd name="connsiteY47" fmla="*/ 86460 h 292470"/>
                  <a:gd name="connsiteX48" fmla="*/ 70472 w 668557"/>
                  <a:gd name="connsiteY48" fmla="*/ 62427 h 292470"/>
                  <a:gd name="connsiteX49" fmla="*/ 87069 w 668557"/>
                  <a:gd name="connsiteY49" fmla="*/ 59570 h 292470"/>
                  <a:gd name="connsiteX50" fmla="*/ 90320 w 668557"/>
                  <a:gd name="connsiteY50" fmla="*/ 53463 h 292470"/>
                  <a:gd name="connsiteX51" fmla="*/ 109379 w 668557"/>
                  <a:gd name="connsiteY51" fmla="*/ 42037 h 292470"/>
                  <a:gd name="connsiteX52" fmla="*/ 115092 w 668557"/>
                  <a:gd name="connsiteY52" fmla="*/ 44500 h 292470"/>
                  <a:gd name="connsiteX53" fmla="*/ 119278 w 668557"/>
                  <a:gd name="connsiteY53" fmla="*/ 43909 h 292470"/>
                  <a:gd name="connsiteX54" fmla="*/ 137402 w 668557"/>
                  <a:gd name="connsiteY54" fmla="*/ 21993 h 292470"/>
                  <a:gd name="connsiteX55" fmla="*/ 173404 w 668557"/>
                  <a:gd name="connsiteY55" fmla="*/ 29429 h 292470"/>
                  <a:gd name="connsiteX56" fmla="*/ 189213 w 668557"/>
                  <a:gd name="connsiteY56" fmla="*/ 24849 h 292470"/>
                  <a:gd name="connsiteX57" fmla="*/ 188474 w 668557"/>
                  <a:gd name="connsiteY57" fmla="*/ 15492 h 292470"/>
                  <a:gd name="connsiteX58" fmla="*/ 192857 w 668557"/>
                  <a:gd name="connsiteY58" fmla="*/ 3081 h 292470"/>
                  <a:gd name="connsiteX59" fmla="*/ 205416 w 668557"/>
                  <a:gd name="connsiteY59" fmla="*/ 963 h 292470"/>
                  <a:gd name="connsiteX60" fmla="*/ 213591 w 668557"/>
                  <a:gd name="connsiteY60" fmla="*/ 7809 h 292470"/>
                  <a:gd name="connsiteX61" fmla="*/ 223293 w 668557"/>
                  <a:gd name="connsiteY61" fmla="*/ 9139 h 292470"/>
                  <a:gd name="connsiteX62" fmla="*/ 226741 w 668557"/>
                  <a:gd name="connsiteY62" fmla="*/ 5888 h 292470"/>
                  <a:gd name="connsiteX63" fmla="*/ 230533 w 668557"/>
                  <a:gd name="connsiteY63" fmla="*/ 5494 h 292470"/>
                  <a:gd name="connsiteX64" fmla="*/ 242944 w 668557"/>
                  <a:gd name="connsiteY64" fmla="*/ 7218 h 292470"/>
                  <a:gd name="connsiteX65" fmla="*/ 244865 w 668557"/>
                  <a:gd name="connsiteY65" fmla="*/ 7415 h 292470"/>
                  <a:gd name="connsiteX66" fmla="*/ 249248 w 668557"/>
                  <a:gd name="connsiteY66" fmla="*/ 18299 h 292470"/>
                  <a:gd name="connsiteX67" fmla="*/ 256684 w 668557"/>
                  <a:gd name="connsiteY67" fmla="*/ 11453 h 292470"/>
                  <a:gd name="connsiteX68" fmla="*/ 272100 w 668557"/>
                  <a:gd name="connsiteY68" fmla="*/ 11256 h 292470"/>
                  <a:gd name="connsiteX69" fmla="*/ 274956 w 668557"/>
                  <a:gd name="connsiteY69" fmla="*/ 12980 h 292470"/>
                  <a:gd name="connsiteX70" fmla="*/ 283131 w 668557"/>
                  <a:gd name="connsiteY70" fmla="*/ 7464 h 292470"/>
                  <a:gd name="connsiteX71" fmla="*/ 302930 w 668557"/>
                  <a:gd name="connsiteY71" fmla="*/ 5543 h 292470"/>
                  <a:gd name="connsiteX72" fmla="*/ 321201 w 668557"/>
                  <a:gd name="connsiteY72" fmla="*/ 15640 h 292470"/>
                  <a:gd name="connsiteX73" fmla="*/ 327850 w 668557"/>
                  <a:gd name="connsiteY73" fmla="*/ 22485 h 292470"/>
                  <a:gd name="connsiteX74" fmla="*/ 323861 w 668557"/>
                  <a:gd name="connsiteY74" fmla="*/ 33517 h 292470"/>
                  <a:gd name="connsiteX75" fmla="*/ 340064 w 668557"/>
                  <a:gd name="connsiteY75" fmla="*/ 40363 h 292470"/>
                  <a:gd name="connsiteX76" fmla="*/ 353607 w 668557"/>
                  <a:gd name="connsiteY76" fmla="*/ 43022 h 292470"/>
                  <a:gd name="connsiteX77" fmla="*/ 361586 w 668557"/>
                  <a:gd name="connsiteY77" fmla="*/ 53315 h 292470"/>
                  <a:gd name="connsiteX78" fmla="*/ 353952 w 668557"/>
                  <a:gd name="connsiteY78" fmla="*/ 67204 h 292470"/>
                  <a:gd name="connsiteX79" fmla="*/ 364639 w 668557"/>
                  <a:gd name="connsiteY79" fmla="*/ 98477 h 292470"/>
                  <a:gd name="connsiteX80" fmla="*/ 366905 w 668557"/>
                  <a:gd name="connsiteY80" fmla="*/ 107834 h 292470"/>
                  <a:gd name="connsiteX81" fmla="*/ 373209 w 668557"/>
                  <a:gd name="connsiteY81" fmla="*/ 108967 h 292470"/>
                  <a:gd name="connsiteX82" fmla="*/ 387688 w 668557"/>
                  <a:gd name="connsiteY82" fmla="*/ 104978 h 292470"/>
                  <a:gd name="connsiteX83" fmla="*/ 395322 w 668557"/>
                  <a:gd name="connsiteY83" fmla="*/ 95818 h 292470"/>
                  <a:gd name="connsiteX84" fmla="*/ 388082 w 668557"/>
                  <a:gd name="connsiteY84" fmla="*/ 87051 h 292470"/>
                  <a:gd name="connsiteX85" fmla="*/ 384635 w 668557"/>
                  <a:gd name="connsiteY85" fmla="*/ 66662 h 292470"/>
                  <a:gd name="connsiteX86" fmla="*/ 401576 w 668557"/>
                  <a:gd name="connsiteY86" fmla="*/ 69124 h 292470"/>
                  <a:gd name="connsiteX87" fmla="*/ 408077 w 668557"/>
                  <a:gd name="connsiteY87" fmla="*/ 76167 h 292470"/>
                  <a:gd name="connsiteX88" fmla="*/ 432456 w 668557"/>
                  <a:gd name="connsiteY88" fmla="*/ 81289 h 292470"/>
                  <a:gd name="connsiteX89" fmla="*/ 454175 w 668557"/>
                  <a:gd name="connsiteY89" fmla="*/ 91385 h 292470"/>
                  <a:gd name="connsiteX90" fmla="*/ 455899 w 668557"/>
                  <a:gd name="connsiteY90" fmla="*/ 98822 h 292470"/>
                  <a:gd name="connsiteX91" fmla="*/ 483528 w 668557"/>
                  <a:gd name="connsiteY91" fmla="*/ 115222 h 292470"/>
                  <a:gd name="connsiteX92" fmla="*/ 518002 w 668557"/>
                  <a:gd name="connsiteY92" fmla="*/ 114089 h 292470"/>
                  <a:gd name="connsiteX93" fmla="*/ 557845 w 668557"/>
                  <a:gd name="connsiteY93" fmla="*/ 139059 h 292470"/>
                  <a:gd name="connsiteX94" fmla="*/ 597294 w 668557"/>
                  <a:gd name="connsiteY94" fmla="*/ 174863 h 292470"/>
                  <a:gd name="connsiteX95" fmla="*/ 603401 w 668557"/>
                  <a:gd name="connsiteY95" fmla="*/ 184024 h 292470"/>
                  <a:gd name="connsiteX96" fmla="*/ 623593 w 668557"/>
                  <a:gd name="connsiteY96" fmla="*/ 183629 h 292470"/>
                  <a:gd name="connsiteX97" fmla="*/ 639008 w 668557"/>
                  <a:gd name="connsiteY97" fmla="*/ 180182 h 292470"/>
                  <a:gd name="connsiteX98" fmla="*/ 652897 w 668557"/>
                  <a:gd name="connsiteY98" fmla="*/ 181512 h 292470"/>
                  <a:gd name="connsiteX99" fmla="*/ 668312 w 668557"/>
                  <a:gd name="connsiteY99" fmla="*/ 212588 h 29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68557" h="292470">
                    <a:moveTo>
                      <a:pt x="668558" y="212884"/>
                    </a:moveTo>
                    <a:cubicBezTo>
                      <a:pt x="655211" y="212687"/>
                      <a:pt x="641668" y="212293"/>
                      <a:pt x="628370" y="211751"/>
                    </a:cubicBezTo>
                    <a:cubicBezTo>
                      <a:pt x="626647" y="211751"/>
                      <a:pt x="624923" y="211751"/>
                      <a:pt x="623396" y="212490"/>
                    </a:cubicBezTo>
                    <a:cubicBezTo>
                      <a:pt x="621869" y="213278"/>
                      <a:pt x="620934" y="214952"/>
                      <a:pt x="619752" y="216479"/>
                    </a:cubicBezTo>
                    <a:cubicBezTo>
                      <a:pt x="614974" y="223521"/>
                      <a:pt x="606602" y="228102"/>
                      <a:pt x="598033" y="228299"/>
                    </a:cubicBezTo>
                    <a:cubicBezTo>
                      <a:pt x="596112" y="228299"/>
                      <a:pt x="594240" y="228299"/>
                      <a:pt x="592517" y="229037"/>
                    </a:cubicBezTo>
                    <a:cubicBezTo>
                      <a:pt x="590399" y="229776"/>
                      <a:pt x="589069" y="232091"/>
                      <a:pt x="587542" y="234012"/>
                    </a:cubicBezTo>
                    <a:cubicBezTo>
                      <a:pt x="583553" y="239331"/>
                      <a:pt x="578037" y="243369"/>
                      <a:pt x="572472" y="247358"/>
                    </a:cubicBezTo>
                    <a:cubicBezTo>
                      <a:pt x="566168" y="251742"/>
                      <a:pt x="559520" y="256519"/>
                      <a:pt x="551886" y="258045"/>
                    </a:cubicBezTo>
                    <a:cubicBezTo>
                      <a:pt x="542381" y="259769"/>
                      <a:pt x="532235" y="256322"/>
                      <a:pt x="522927" y="259178"/>
                    </a:cubicBezTo>
                    <a:cubicBezTo>
                      <a:pt x="516623" y="261296"/>
                      <a:pt x="511501" y="265827"/>
                      <a:pt x="505788" y="269274"/>
                    </a:cubicBezTo>
                    <a:cubicBezTo>
                      <a:pt x="500075" y="272722"/>
                      <a:pt x="492639" y="274987"/>
                      <a:pt x="486926" y="271392"/>
                    </a:cubicBezTo>
                    <a:cubicBezTo>
                      <a:pt x="483281" y="269126"/>
                      <a:pt x="480622" y="264546"/>
                      <a:pt x="476436" y="263561"/>
                    </a:cubicBezTo>
                    <a:cubicBezTo>
                      <a:pt x="472643" y="262823"/>
                      <a:pt x="469196" y="265088"/>
                      <a:pt x="465552" y="266418"/>
                    </a:cubicBezTo>
                    <a:cubicBezTo>
                      <a:pt x="460430" y="268339"/>
                      <a:pt x="454717" y="268339"/>
                      <a:pt x="449545" y="270210"/>
                    </a:cubicBezTo>
                    <a:cubicBezTo>
                      <a:pt x="444227" y="272131"/>
                      <a:pt x="440040" y="275726"/>
                      <a:pt x="436002" y="279912"/>
                    </a:cubicBezTo>
                    <a:cubicBezTo>
                      <a:pt x="426841" y="277253"/>
                      <a:pt x="417730" y="274790"/>
                      <a:pt x="408767" y="272082"/>
                    </a:cubicBezTo>
                    <a:cubicBezTo>
                      <a:pt x="405713" y="271293"/>
                      <a:pt x="402660" y="270358"/>
                      <a:pt x="400198" y="268831"/>
                    </a:cubicBezTo>
                    <a:cubicBezTo>
                      <a:pt x="397932" y="267304"/>
                      <a:pt x="396011" y="265383"/>
                      <a:pt x="393549" y="264448"/>
                    </a:cubicBezTo>
                    <a:cubicBezTo>
                      <a:pt x="391086" y="263512"/>
                      <a:pt x="388427" y="263709"/>
                      <a:pt x="385915" y="263857"/>
                    </a:cubicBezTo>
                    <a:cubicBezTo>
                      <a:pt x="377149" y="264251"/>
                      <a:pt x="368382" y="264793"/>
                      <a:pt x="359813" y="265187"/>
                    </a:cubicBezTo>
                    <a:cubicBezTo>
                      <a:pt x="350849" y="265778"/>
                      <a:pt x="340359" y="265383"/>
                      <a:pt x="335237" y="258144"/>
                    </a:cubicBezTo>
                    <a:cubicBezTo>
                      <a:pt x="333711" y="256026"/>
                      <a:pt x="332775" y="253564"/>
                      <a:pt x="330657" y="252234"/>
                    </a:cubicBezTo>
                    <a:cubicBezTo>
                      <a:pt x="328736" y="250904"/>
                      <a:pt x="326274" y="251101"/>
                      <a:pt x="323812" y="251298"/>
                    </a:cubicBezTo>
                    <a:cubicBezTo>
                      <a:pt x="311992" y="252037"/>
                      <a:pt x="299778" y="253022"/>
                      <a:pt x="288352" y="249377"/>
                    </a:cubicBezTo>
                    <a:cubicBezTo>
                      <a:pt x="279979" y="246718"/>
                      <a:pt x="271016" y="241547"/>
                      <a:pt x="262988" y="245191"/>
                    </a:cubicBezTo>
                    <a:cubicBezTo>
                      <a:pt x="254419" y="248836"/>
                      <a:pt x="252498" y="260065"/>
                      <a:pt x="252695" y="269373"/>
                    </a:cubicBezTo>
                    <a:cubicBezTo>
                      <a:pt x="252695" y="271638"/>
                      <a:pt x="252892" y="274150"/>
                      <a:pt x="251759" y="276416"/>
                    </a:cubicBezTo>
                    <a:cubicBezTo>
                      <a:pt x="249839" y="280405"/>
                      <a:pt x="244520" y="281537"/>
                      <a:pt x="240137" y="281390"/>
                    </a:cubicBezTo>
                    <a:cubicBezTo>
                      <a:pt x="235556" y="281193"/>
                      <a:pt x="230976" y="280257"/>
                      <a:pt x="226790" y="281587"/>
                    </a:cubicBezTo>
                    <a:cubicBezTo>
                      <a:pt x="222407" y="283113"/>
                      <a:pt x="217088" y="288629"/>
                      <a:pt x="219747" y="292471"/>
                    </a:cubicBezTo>
                    <a:cubicBezTo>
                      <a:pt x="212114" y="284443"/>
                      <a:pt x="204332" y="276268"/>
                      <a:pt x="194039" y="272820"/>
                    </a:cubicBezTo>
                    <a:cubicBezTo>
                      <a:pt x="180692" y="268634"/>
                      <a:pt x="163160" y="271688"/>
                      <a:pt x="155723" y="260065"/>
                    </a:cubicBezTo>
                    <a:cubicBezTo>
                      <a:pt x="155526" y="261001"/>
                      <a:pt x="154590" y="262724"/>
                      <a:pt x="153605" y="264645"/>
                    </a:cubicBezTo>
                    <a:cubicBezTo>
                      <a:pt x="151340" y="259868"/>
                      <a:pt x="149616" y="254549"/>
                      <a:pt x="146957" y="249968"/>
                    </a:cubicBezTo>
                    <a:cubicBezTo>
                      <a:pt x="140456" y="238937"/>
                      <a:pt x="128685" y="232239"/>
                      <a:pt x="118540" y="224408"/>
                    </a:cubicBezTo>
                    <a:cubicBezTo>
                      <a:pt x="98347" y="208796"/>
                      <a:pt x="82341" y="185550"/>
                      <a:pt x="57766" y="179049"/>
                    </a:cubicBezTo>
                    <a:cubicBezTo>
                      <a:pt x="54318" y="178310"/>
                      <a:pt x="50526" y="177523"/>
                      <a:pt x="48802" y="174469"/>
                    </a:cubicBezTo>
                    <a:cubicBezTo>
                      <a:pt x="47670" y="172942"/>
                      <a:pt x="47473" y="170874"/>
                      <a:pt x="47473" y="168953"/>
                    </a:cubicBezTo>
                    <a:cubicBezTo>
                      <a:pt x="46882" y="157921"/>
                      <a:pt x="48064" y="147037"/>
                      <a:pt x="50526" y="136350"/>
                    </a:cubicBezTo>
                    <a:cubicBezTo>
                      <a:pt x="34717" y="128519"/>
                      <a:pt x="27674" y="104338"/>
                      <a:pt x="11471" y="97295"/>
                    </a:cubicBezTo>
                    <a:cubicBezTo>
                      <a:pt x="8812" y="96162"/>
                      <a:pt x="5955" y="95571"/>
                      <a:pt x="3493" y="93848"/>
                    </a:cubicBezTo>
                    <a:cubicBezTo>
                      <a:pt x="1227" y="92321"/>
                      <a:pt x="-693" y="89268"/>
                      <a:pt x="242" y="86411"/>
                    </a:cubicBezTo>
                    <a:cubicBezTo>
                      <a:pt x="1178" y="84145"/>
                      <a:pt x="3887" y="82964"/>
                      <a:pt x="6152" y="82028"/>
                    </a:cubicBezTo>
                    <a:cubicBezTo>
                      <a:pt x="11865" y="79762"/>
                      <a:pt x="19302" y="77842"/>
                      <a:pt x="23291" y="82619"/>
                    </a:cubicBezTo>
                    <a:cubicBezTo>
                      <a:pt x="24227" y="83751"/>
                      <a:pt x="24818" y="85278"/>
                      <a:pt x="25754" y="86608"/>
                    </a:cubicBezTo>
                    <a:cubicBezTo>
                      <a:pt x="27674" y="89268"/>
                      <a:pt x="30728" y="90794"/>
                      <a:pt x="33929" y="91582"/>
                    </a:cubicBezTo>
                    <a:cubicBezTo>
                      <a:pt x="39839" y="92715"/>
                      <a:pt x="46488" y="90843"/>
                      <a:pt x="50871" y="86460"/>
                    </a:cubicBezTo>
                    <a:cubicBezTo>
                      <a:pt x="58505" y="79024"/>
                      <a:pt x="60228" y="65135"/>
                      <a:pt x="70472" y="62427"/>
                    </a:cubicBezTo>
                    <a:cubicBezTo>
                      <a:pt x="75988" y="60900"/>
                      <a:pt x="82834" y="63559"/>
                      <a:pt x="87069" y="59570"/>
                    </a:cubicBezTo>
                    <a:cubicBezTo>
                      <a:pt x="88596" y="57846"/>
                      <a:pt x="89335" y="55581"/>
                      <a:pt x="90320" y="53463"/>
                    </a:cubicBezTo>
                    <a:cubicBezTo>
                      <a:pt x="93373" y="45632"/>
                      <a:pt x="101746" y="38590"/>
                      <a:pt x="109379" y="42037"/>
                    </a:cubicBezTo>
                    <a:cubicBezTo>
                      <a:pt x="111300" y="42825"/>
                      <a:pt x="112974" y="44303"/>
                      <a:pt x="115092" y="44500"/>
                    </a:cubicBezTo>
                    <a:cubicBezTo>
                      <a:pt x="116619" y="44697"/>
                      <a:pt x="117949" y="44303"/>
                      <a:pt x="119278" y="43909"/>
                    </a:cubicBezTo>
                    <a:cubicBezTo>
                      <a:pt x="128636" y="40658"/>
                      <a:pt x="136023" y="31892"/>
                      <a:pt x="137402" y="21993"/>
                    </a:cubicBezTo>
                    <a:lnTo>
                      <a:pt x="173404" y="29429"/>
                    </a:lnTo>
                    <a:cubicBezTo>
                      <a:pt x="179314" y="30562"/>
                      <a:pt x="187292" y="30562"/>
                      <a:pt x="189213" y="24849"/>
                    </a:cubicBezTo>
                    <a:cubicBezTo>
                      <a:pt x="190345" y="21993"/>
                      <a:pt x="189016" y="18742"/>
                      <a:pt x="188474" y="15492"/>
                    </a:cubicBezTo>
                    <a:cubicBezTo>
                      <a:pt x="187883" y="10911"/>
                      <a:pt x="189410" y="6134"/>
                      <a:pt x="192857" y="3081"/>
                    </a:cubicBezTo>
                    <a:cubicBezTo>
                      <a:pt x="196108" y="27"/>
                      <a:pt x="201426" y="-909"/>
                      <a:pt x="205416" y="963"/>
                    </a:cubicBezTo>
                    <a:cubicBezTo>
                      <a:pt x="208666" y="2687"/>
                      <a:pt x="210735" y="5740"/>
                      <a:pt x="213591" y="7809"/>
                    </a:cubicBezTo>
                    <a:cubicBezTo>
                      <a:pt x="216251" y="10074"/>
                      <a:pt x="220437" y="11453"/>
                      <a:pt x="223293" y="9139"/>
                    </a:cubicBezTo>
                    <a:cubicBezTo>
                      <a:pt x="224426" y="8203"/>
                      <a:pt x="225214" y="6479"/>
                      <a:pt x="226741" y="5888"/>
                    </a:cubicBezTo>
                    <a:cubicBezTo>
                      <a:pt x="227873" y="5149"/>
                      <a:pt x="229203" y="5297"/>
                      <a:pt x="230533" y="5494"/>
                    </a:cubicBezTo>
                    <a:cubicBezTo>
                      <a:pt x="234719" y="6085"/>
                      <a:pt x="238708" y="6430"/>
                      <a:pt x="242944" y="7218"/>
                    </a:cubicBezTo>
                    <a:cubicBezTo>
                      <a:pt x="243535" y="7218"/>
                      <a:pt x="244274" y="7218"/>
                      <a:pt x="244865" y="7415"/>
                    </a:cubicBezTo>
                    <a:cubicBezTo>
                      <a:pt x="243338" y="11059"/>
                      <a:pt x="245258" y="17117"/>
                      <a:pt x="249248" y="18299"/>
                    </a:cubicBezTo>
                    <a:cubicBezTo>
                      <a:pt x="253237" y="19235"/>
                      <a:pt x="257817" y="15442"/>
                      <a:pt x="256684" y="11453"/>
                    </a:cubicBezTo>
                    <a:cubicBezTo>
                      <a:pt x="261068" y="8203"/>
                      <a:pt x="267569" y="8203"/>
                      <a:pt x="272100" y="11256"/>
                    </a:cubicBezTo>
                    <a:cubicBezTo>
                      <a:pt x="273035" y="11847"/>
                      <a:pt x="273823" y="12586"/>
                      <a:pt x="274956" y="12980"/>
                    </a:cubicBezTo>
                    <a:cubicBezTo>
                      <a:pt x="278206" y="13719"/>
                      <a:pt x="280669" y="9926"/>
                      <a:pt x="283131" y="7464"/>
                    </a:cubicBezTo>
                    <a:cubicBezTo>
                      <a:pt x="288253" y="2687"/>
                      <a:pt x="296478" y="2884"/>
                      <a:pt x="302930" y="5543"/>
                    </a:cubicBezTo>
                    <a:cubicBezTo>
                      <a:pt x="309431" y="8203"/>
                      <a:pt x="314947" y="12783"/>
                      <a:pt x="321201" y="15640"/>
                    </a:cubicBezTo>
                    <a:cubicBezTo>
                      <a:pt x="324255" y="17166"/>
                      <a:pt x="328047" y="19087"/>
                      <a:pt x="327850" y="22485"/>
                    </a:cubicBezTo>
                    <a:cubicBezTo>
                      <a:pt x="327653" y="26671"/>
                      <a:pt x="321201" y="30316"/>
                      <a:pt x="323861" y="33517"/>
                    </a:cubicBezTo>
                    <a:cubicBezTo>
                      <a:pt x="328638" y="36964"/>
                      <a:pt x="334154" y="39230"/>
                      <a:pt x="340064" y="40363"/>
                    </a:cubicBezTo>
                    <a:cubicBezTo>
                      <a:pt x="344644" y="41101"/>
                      <a:pt x="349421" y="41298"/>
                      <a:pt x="353607" y="43022"/>
                    </a:cubicBezTo>
                    <a:cubicBezTo>
                      <a:pt x="357991" y="44746"/>
                      <a:pt x="361980" y="48735"/>
                      <a:pt x="361586" y="53315"/>
                    </a:cubicBezTo>
                    <a:cubicBezTo>
                      <a:pt x="361192" y="58634"/>
                      <a:pt x="355676" y="62279"/>
                      <a:pt x="353952" y="67204"/>
                    </a:cubicBezTo>
                    <a:cubicBezTo>
                      <a:pt x="349963" y="77891"/>
                      <a:pt x="363654" y="87199"/>
                      <a:pt x="364639" y="98477"/>
                    </a:cubicBezTo>
                    <a:cubicBezTo>
                      <a:pt x="365033" y="101924"/>
                      <a:pt x="364245" y="105717"/>
                      <a:pt x="366905" y="107834"/>
                    </a:cubicBezTo>
                    <a:cubicBezTo>
                      <a:pt x="368629" y="109361"/>
                      <a:pt x="370894" y="109164"/>
                      <a:pt x="373209" y="108967"/>
                    </a:cubicBezTo>
                    <a:cubicBezTo>
                      <a:pt x="378183" y="108229"/>
                      <a:pt x="383108" y="106849"/>
                      <a:pt x="387688" y="104978"/>
                    </a:cubicBezTo>
                    <a:cubicBezTo>
                      <a:pt x="391677" y="103254"/>
                      <a:pt x="395864" y="100004"/>
                      <a:pt x="395322" y="95818"/>
                    </a:cubicBezTo>
                    <a:cubicBezTo>
                      <a:pt x="394928" y="92026"/>
                      <a:pt x="390742" y="89908"/>
                      <a:pt x="388082" y="87051"/>
                    </a:cubicBezTo>
                    <a:cubicBezTo>
                      <a:pt x="383305" y="81929"/>
                      <a:pt x="383699" y="73705"/>
                      <a:pt x="384635" y="66662"/>
                    </a:cubicBezTo>
                    <a:cubicBezTo>
                      <a:pt x="390544" y="66071"/>
                      <a:pt x="396996" y="65529"/>
                      <a:pt x="401576" y="69124"/>
                    </a:cubicBezTo>
                    <a:cubicBezTo>
                      <a:pt x="404039" y="71242"/>
                      <a:pt x="405763" y="74099"/>
                      <a:pt x="408077" y="76167"/>
                    </a:cubicBezTo>
                    <a:cubicBezTo>
                      <a:pt x="414184" y="82077"/>
                      <a:pt x="423886" y="81289"/>
                      <a:pt x="432456" y="81289"/>
                    </a:cubicBezTo>
                    <a:cubicBezTo>
                      <a:pt x="441025" y="81289"/>
                      <a:pt x="451121" y="83407"/>
                      <a:pt x="454175" y="91385"/>
                    </a:cubicBezTo>
                    <a:cubicBezTo>
                      <a:pt x="455111" y="93651"/>
                      <a:pt x="455308" y="96359"/>
                      <a:pt x="455899" y="98822"/>
                    </a:cubicBezTo>
                    <a:cubicBezTo>
                      <a:pt x="458952" y="110051"/>
                      <a:pt x="472102" y="115222"/>
                      <a:pt x="483528" y="115222"/>
                    </a:cubicBezTo>
                    <a:cubicBezTo>
                      <a:pt x="495151" y="115419"/>
                      <a:pt x="506576" y="112168"/>
                      <a:pt x="518002" y="114089"/>
                    </a:cubicBezTo>
                    <a:cubicBezTo>
                      <a:pt x="533811" y="116552"/>
                      <a:pt x="546222" y="127978"/>
                      <a:pt x="557845" y="139059"/>
                    </a:cubicBezTo>
                    <a:cubicBezTo>
                      <a:pt x="570798" y="151273"/>
                      <a:pt x="589266" y="158857"/>
                      <a:pt x="597294" y="174863"/>
                    </a:cubicBezTo>
                    <a:cubicBezTo>
                      <a:pt x="598821" y="178310"/>
                      <a:pt x="600347" y="181906"/>
                      <a:pt x="603401" y="184024"/>
                    </a:cubicBezTo>
                    <a:cubicBezTo>
                      <a:pt x="608917" y="188210"/>
                      <a:pt x="616944" y="185747"/>
                      <a:pt x="623593" y="183629"/>
                    </a:cubicBezTo>
                    <a:cubicBezTo>
                      <a:pt x="628567" y="182103"/>
                      <a:pt x="633689" y="180970"/>
                      <a:pt x="639008" y="180182"/>
                    </a:cubicBezTo>
                    <a:cubicBezTo>
                      <a:pt x="643785" y="179591"/>
                      <a:pt x="648710" y="179443"/>
                      <a:pt x="652897" y="181512"/>
                    </a:cubicBezTo>
                    <a:cubicBezTo>
                      <a:pt x="663387" y="187028"/>
                      <a:pt x="662599" y="202492"/>
                      <a:pt x="668312" y="212588"/>
                    </a:cubicBezTo>
                    <a:close/>
                  </a:path>
                </a:pathLst>
              </a:custGeom>
              <a:solidFill>
                <a:srgbClr val="284568"/>
              </a:solidFill>
              <a:ln w="4915" cap="flat">
                <a:noFill/>
                <a:prstDash val="solid"/>
                <a:miter/>
              </a:ln>
            </p:spPr>
            <p:txBody>
              <a:bodyPr rtlCol="0" anchor="ctr"/>
              <a:lstStyle/>
              <a:p>
                <a:endParaRPr lang="fr-FR"/>
              </a:p>
            </p:txBody>
          </p:sp>
          <p:sp>
            <p:nvSpPr>
              <p:cNvPr id="90" name="Forme libre : forme 89">
                <a:extLst>
                  <a:ext uri="{FF2B5EF4-FFF2-40B4-BE49-F238E27FC236}">
                    <a16:creationId xmlns:a16="http://schemas.microsoft.com/office/drawing/2014/main" id="{18760EE4-B9C9-3BB4-D20D-393D040BC07E}"/>
                  </a:ext>
                </a:extLst>
              </p:cNvPr>
              <p:cNvSpPr/>
              <p:nvPr/>
            </p:nvSpPr>
            <p:spPr>
              <a:xfrm>
                <a:off x="9778577" y="4460961"/>
                <a:ext cx="668557" cy="292470"/>
              </a:xfrm>
              <a:custGeom>
                <a:avLst/>
                <a:gdLst>
                  <a:gd name="connsiteX0" fmla="*/ 668558 w 668557"/>
                  <a:gd name="connsiteY0" fmla="*/ 212884 h 292470"/>
                  <a:gd name="connsiteX1" fmla="*/ 628370 w 668557"/>
                  <a:gd name="connsiteY1" fmla="*/ 211751 h 292470"/>
                  <a:gd name="connsiteX2" fmla="*/ 623396 w 668557"/>
                  <a:gd name="connsiteY2" fmla="*/ 212490 h 292470"/>
                  <a:gd name="connsiteX3" fmla="*/ 619752 w 668557"/>
                  <a:gd name="connsiteY3" fmla="*/ 216479 h 292470"/>
                  <a:gd name="connsiteX4" fmla="*/ 598033 w 668557"/>
                  <a:gd name="connsiteY4" fmla="*/ 228299 h 292470"/>
                  <a:gd name="connsiteX5" fmla="*/ 592517 w 668557"/>
                  <a:gd name="connsiteY5" fmla="*/ 229037 h 292470"/>
                  <a:gd name="connsiteX6" fmla="*/ 587542 w 668557"/>
                  <a:gd name="connsiteY6" fmla="*/ 234012 h 292470"/>
                  <a:gd name="connsiteX7" fmla="*/ 572472 w 668557"/>
                  <a:gd name="connsiteY7" fmla="*/ 247358 h 292470"/>
                  <a:gd name="connsiteX8" fmla="*/ 551886 w 668557"/>
                  <a:gd name="connsiteY8" fmla="*/ 258045 h 292470"/>
                  <a:gd name="connsiteX9" fmla="*/ 522927 w 668557"/>
                  <a:gd name="connsiteY9" fmla="*/ 259178 h 292470"/>
                  <a:gd name="connsiteX10" fmla="*/ 505788 w 668557"/>
                  <a:gd name="connsiteY10" fmla="*/ 269274 h 292470"/>
                  <a:gd name="connsiteX11" fmla="*/ 486926 w 668557"/>
                  <a:gd name="connsiteY11" fmla="*/ 271392 h 292470"/>
                  <a:gd name="connsiteX12" fmla="*/ 476436 w 668557"/>
                  <a:gd name="connsiteY12" fmla="*/ 263561 h 292470"/>
                  <a:gd name="connsiteX13" fmla="*/ 465552 w 668557"/>
                  <a:gd name="connsiteY13" fmla="*/ 266418 h 292470"/>
                  <a:gd name="connsiteX14" fmla="*/ 449545 w 668557"/>
                  <a:gd name="connsiteY14" fmla="*/ 270210 h 292470"/>
                  <a:gd name="connsiteX15" fmla="*/ 436002 w 668557"/>
                  <a:gd name="connsiteY15" fmla="*/ 279912 h 292470"/>
                  <a:gd name="connsiteX16" fmla="*/ 408767 w 668557"/>
                  <a:gd name="connsiteY16" fmla="*/ 272082 h 292470"/>
                  <a:gd name="connsiteX17" fmla="*/ 400198 w 668557"/>
                  <a:gd name="connsiteY17" fmla="*/ 268831 h 292470"/>
                  <a:gd name="connsiteX18" fmla="*/ 393549 w 668557"/>
                  <a:gd name="connsiteY18" fmla="*/ 264448 h 292470"/>
                  <a:gd name="connsiteX19" fmla="*/ 385915 w 668557"/>
                  <a:gd name="connsiteY19" fmla="*/ 263857 h 292470"/>
                  <a:gd name="connsiteX20" fmla="*/ 359813 w 668557"/>
                  <a:gd name="connsiteY20" fmla="*/ 265187 h 292470"/>
                  <a:gd name="connsiteX21" fmla="*/ 335237 w 668557"/>
                  <a:gd name="connsiteY21" fmla="*/ 258144 h 292470"/>
                  <a:gd name="connsiteX22" fmla="*/ 330657 w 668557"/>
                  <a:gd name="connsiteY22" fmla="*/ 252234 h 292470"/>
                  <a:gd name="connsiteX23" fmla="*/ 323812 w 668557"/>
                  <a:gd name="connsiteY23" fmla="*/ 251298 h 292470"/>
                  <a:gd name="connsiteX24" fmla="*/ 288352 w 668557"/>
                  <a:gd name="connsiteY24" fmla="*/ 249377 h 292470"/>
                  <a:gd name="connsiteX25" fmla="*/ 262988 w 668557"/>
                  <a:gd name="connsiteY25" fmla="*/ 245191 h 292470"/>
                  <a:gd name="connsiteX26" fmla="*/ 252695 w 668557"/>
                  <a:gd name="connsiteY26" fmla="*/ 269373 h 292470"/>
                  <a:gd name="connsiteX27" fmla="*/ 251759 w 668557"/>
                  <a:gd name="connsiteY27" fmla="*/ 276416 h 292470"/>
                  <a:gd name="connsiteX28" fmla="*/ 240137 w 668557"/>
                  <a:gd name="connsiteY28" fmla="*/ 281390 h 292470"/>
                  <a:gd name="connsiteX29" fmla="*/ 226790 w 668557"/>
                  <a:gd name="connsiteY29" fmla="*/ 281587 h 292470"/>
                  <a:gd name="connsiteX30" fmla="*/ 219747 w 668557"/>
                  <a:gd name="connsiteY30" fmla="*/ 292471 h 292470"/>
                  <a:gd name="connsiteX31" fmla="*/ 194039 w 668557"/>
                  <a:gd name="connsiteY31" fmla="*/ 272820 h 292470"/>
                  <a:gd name="connsiteX32" fmla="*/ 155723 w 668557"/>
                  <a:gd name="connsiteY32" fmla="*/ 260065 h 292470"/>
                  <a:gd name="connsiteX33" fmla="*/ 153605 w 668557"/>
                  <a:gd name="connsiteY33" fmla="*/ 264645 h 292470"/>
                  <a:gd name="connsiteX34" fmla="*/ 146957 w 668557"/>
                  <a:gd name="connsiteY34" fmla="*/ 249968 h 292470"/>
                  <a:gd name="connsiteX35" fmla="*/ 118540 w 668557"/>
                  <a:gd name="connsiteY35" fmla="*/ 224408 h 292470"/>
                  <a:gd name="connsiteX36" fmla="*/ 57766 w 668557"/>
                  <a:gd name="connsiteY36" fmla="*/ 179049 h 292470"/>
                  <a:gd name="connsiteX37" fmla="*/ 48802 w 668557"/>
                  <a:gd name="connsiteY37" fmla="*/ 174469 h 292470"/>
                  <a:gd name="connsiteX38" fmla="*/ 47473 w 668557"/>
                  <a:gd name="connsiteY38" fmla="*/ 168953 h 292470"/>
                  <a:gd name="connsiteX39" fmla="*/ 50526 w 668557"/>
                  <a:gd name="connsiteY39" fmla="*/ 136350 h 292470"/>
                  <a:gd name="connsiteX40" fmla="*/ 11471 w 668557"/>
                  <a:gd name="connsiteY40" fmla="*/ 97295 h 292470"/>
                  <a:gd name="connsiteX41" fmla="*/ 3493 w 668557"/>
                  <a:gd name="connsiteY41" fmla="*/ 93848 h 292470"/>
                  <a:gd name="connsiteX42" fmla="*/ 242 w 668557"/>
                  <a:gd name="connsiteY42" fmla="*/ 86411 h 292470"/>
                  <a:gd name="connsiteX43" fmla="*/ 6152 w 668557"/>
                  <a:gd name="connsiteY43" fmla="*/ 82028 h 292470"/>
                  <a:gd name="connsiteX44" fmla="*/ 23291 w 668557"/>
                  <a:gd name="connsiteY44" fmla="*/ 82619 h 292470"/>
                  <a:gd name="connsiteX45" fmla="*/ 25754 w 668557"/>
                  <a:gd name="connsiteY45" fmla="*/ 86608 h 292470"/>
                  <a:gd name="connsiteX46" fmla="*/ 33929 w 668557"/>
                  <a:gd name="connsiteY46" fmla="*/ 91582 h 292470"/>
                  <a:gd name="connsiteX47" fmla="*/ 50871 w 668557"/>
                  <a:gd name="connsiteY47" fmla="*/ 86460 h 292470"/>
                  <a:gd name="connsiteX48" fmla="*/ 70472 w 668557"/>
                  <a:gd name="connsiteY48" fmla="*/ 62427 h 292470"/>
                  <a:gd name="connsiteX49" fmla="*/ 87069 w 668557"/>
                  <a:gd name="connsiteY49" fmla="*/ 59570 h 292470"/>
                  <a:gd name="connsiteX50" fmla="*/ 90320 w 668557"/>
                  <a:gd name="connsiteY50" fmla="*/ 53463 h 292470"/>
                  <a:gd name="connsiteX51" fmla="*/ 109379 w 668557"/>
                  <a:gd name="connsiteY51" fmla="*/ 42037 h 292470"/>
                  <a:gd name="connsiteX52" fmla="*/ 115092 w 668557"/>
                  <a:gd name="connsiteY52" fmla="*/ 44500 h 292470"/>
                  <a:gd name="connsiteX53" fmla="*/ 119278 w 668557"/>
                  <a:gd name="connsiteY53" fmla="*/ 43909 h 292470"/>
                  <a:gd name="connsiteX54" fmla="*/ 137402 w 668557"/>
                  <a:gd name="connsiteY54" fmla="*/ 21993 h 292470"/>
                  <a:gd name="connsiteX55" fmla="*/ 173404 w 668557"/>
                  <a:gd name="connsiteY55" fmla="*/ 29429 h 292470"/>
                  <a:gd name="connsiteX56" fmla="*/ 189213 w 668557"/>
                  <a:gd name="connsiteY56" fmla="*/ 24849 h 292470"/>
                  <a:gd name="connsiteX57" fmla="*/ 188474 w 668557"/>
                  <a:gd name="connsiteY57" fmla="*/ 15492 h 292470"/>
                  <a:gd name="connsiteX58" fmla="*/ 192857 w 668557"/>
                  <a:gd name="connsiteY58" fmla="*/ 3081 h 292470"/>
                  <a:gd name="connsiteX59" fmla="*/ 205416 w 668557"/>
                  <a:gd name="connsiteY59" fmla="*/ 963 h 292470"/>
                  <a:gd name="connsiteX60" fmla="*/ 213591 w 668557"/>
                  <a:gd name="connsiteY60" fmla="*/ 7809 h 292470"/>
                  <a:gd name="connsiteX61" fmla="*/ 223293 w 668557"/>
                  <a:gd name="connsiteY61" fmla="*/ 9139 h 292470"/>
                  <a:gd name="connsiteX62" fmla="*/ 226741 w 668557"/>
                  <a:gd name="connsiteY62" fmla="*/ 5888 h 292470"/>
                  <a:gd name="connsiteX63" fmla="*/ 230533 w 668557"/>
                  <a:gd name="connsiteY63" fmla="*/ 5494 h 292470"/>
                  <a:gd name="connsiteX64" fmla="*/ 242944 w 668557"/>
                  <a:gd name="connsiteY64" fmla="*/ 7218 h 292470"/>
                  <a:gd name="connsiteX65" fmla="*/ 244865 w 668557"/>
                  <a:gd name="connsiteY65" fmla="*/ 7415 h 292470"/>
                  <a:gd name="connsiteX66" fmla="*/ 249248 w 668557"/>
                  <a:gd name="connsiteY66" fmla="*/ 18299 h 292470"/>
                  <a:gd name="connsiteX67" fmla="*/ 256684 w 668557"/>
                  <a:gd name="connsiteY67" fmla="*/ 11453 h 292470"/>
                  <a:gd name="connsiteX68" fmla="*/ 272100 w 668557"/>
                  <a:gd name="connsiteY68" fmla="*/ 11256 h 292470"/>
                  <a:gd name="connsiteX69" fmla="*/ 274956 w 668557"/>
                  <a:gd name="connsiteY69" fmla="*/ 12980 h 292470"/>
                  <a:gd name="connsiteX70" fmla="*/ 283131 w 668557"/>
                  <a:gd name="connsiteY70" fmla="*/ 7464 h 292470"/>
                  <a:gd name="connsiteX71" fmla="*/ 302930 w 668557"/>
                  <a:gd name="connsiteY71" fmla="*/ 5543 h 292470"/>
                  <a:gd name="connsiteX72" fmla="*/ 321201 w 668557"/>
                  <a:gd name="connsiteY72" fmla="*/ 15640 h 292470"/>
                  <a:gd name="connsiteX73" fmla="*/ 327850 w 668557"/>
                  <a:gd name="connsiteY73" fmla="*/ 22485 h 292470"/>
                  <a:gd name="connsiteX74" fmla="*/ 323861 w 668557"/>
                  <a:gd name="connsiteY74" fmla="*/ 33517 h 292470"/>
                  <a:gd name="connsiteX75" fmla="*/ 340064 w 668557"/>
                  <a:gd name="connsiteY75" fmla="*/ 40363 h 292470"/>
                  <a:gd name="connsiteX76" fmla="*/ 353607 w 668557"/>
                  <a:gd name="connsiteY76" fmla="*/ 43022 h 292470"/>
                  <a:gd name="connsiteX77" fmla="*/ 361586 w 668557"/>
                  <a:gd name="connsiteY77" fmla="*/ 53315 h 292470"/>
                  <a:gd name="connsiteX78" fmla="*/ 353952 w 668557"/>
                  <a:gd name="connsiteY78" fmla="*/ 67204 h 292470"/>
                  <a:gd name="connsiteX79" fmla="*/ 364639 w 668557"/>
                  <a:gd name="connsiteY79" fmla="*/ 98477 h 292470"/>
                  <a:gd name="connsiteX80" fmla="*/ 366905 w 668557"/>
                  <a:gd name="connsiteY80" fmla="*/ 107834 h 292470"/>
                  <a:gd name="connsiteX81" fmla="*/ 373209 w 668557"/>
                  <a:gd name="connsiteY81" fmla="*/ 108967 h 292470"/>
                  <a:gd name="connsiteX82" fmla="*/ 387688 w 668557"/>
                  <a:gd name="connsiteY82" fmla="*/ 104978 h 292470"/>
                  <a:gd name="connsiteX83" fmla="*/ 395322 w 668557"/>
                  <a:gd name="connsiteY83" fmla="*/ 95818 h 292470"/>
                  <a:gd name="connsiteX84" fmla="*/ 388082 w 668557"/>
                  <a:gd name="connsiteY84" fmla="*/ 87051 h 292470"/>
                  <a:gd name="connsiteX85" fmla="*/ 384635 w 668557"/>
                  <a:gd name="connsiteY85" fmla="*/ 66662 h 292470"/>
                  <a:gd name="connsiteX86" fmla="*/ 401576 w 668557"/>
                  <a:gd name="connsiteY86" fmla="*/ 69124 h 292470"/>
                  <a:gd name="connsiteX87" fmla="*/ 408077 w 668557"/>
                  <a:gd name="connsiteY87" fmla="*/ 76167 h 292470"/>
                  <a:gd name="connsiteX88" fmla="*/ 432456 w 668557"/>
                  <a:gd name="connsiteY88" fmla="*/ 81289 h 292470"/>
                  <a:gd name="connsiteX89" fmla="*/ 454175 w 668557"/>
                  <a:gd name="connsiteY89" fmla="*/ 91385 h 292470"/>
                  <a:gd name="connsiteX90" fmla="*/ 455899 w 668557"/>
                  <a:gd name="connsiteY90" fmla="*/ 98822 h 292470"/>
                  <a:gd name="connsiteX91" fmla="*/ 483528 w 668557"/>
                  <a:gd name="connsiteY91" fmla="*/ 115222 h 292470"/>
                  <a:gd name="connsiteX92" fmla="*/ 518002 w 668557"/>
                  <a:gd name="connsiteY92" fmla="*/ 114089 h 292470"/>
                  <a:gd name="connsiteX93" fmla="*/ 557845 w 668557"/>
                  <a:gd name="connsiteY93" fmla="*/ 139059 h 292470"/>
                  <a:gd name="connsiteX94" fmla="*/ 597294 w 668557"/>
                  <a:gd name="connsiteY94" fmla="*/ 174863 h 292470"/>
                  <a:gd name="connsiteX95" fmla="*/ 603401 w 668557"/>
                  <a:gd name="connsiteY95" fmla="*/ 184024 h 292470"/>
                  <a:gd name="connsiteX96" fmla="*/ 623593 w 668557"/>
                  <a:gd name="connsiteY96" fmla="*/ 183629 h 292470"/>
                  <a:gd name="connsiteX97" fmla="*/ 639008 w 668557"/>
                  <a:gd name="connsiteY97" fmla="*/ 180182 h 292470"/>
                  <a:gd name="connsiteX98" fmla="*/ 652897 w 668557"/>
                  <a:gd name="connsiteY98" fmla="*/ 181512 h 292470"/>
                  <a:gd name="connsiteX99" fmla="*/ 668312 w 668557"/>
                  <a:gd name="connsiteY99" fmla="*/ 212588 h 29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68557" h="292470">
                    <a:moveTo>
                      <a:pt x="668558" y="212884"/>
                    </a:moveTo>
                    <a:cubicBezTo>
                      <a:pt x="655211" y="212687"/>
                      <a:pt x="641668" y="212293"/>
                      <a:pt x="628370" y="211751"/>
                    </a:cubicBezTo>
                    <a:cubicBezTo>
                      <a:pt x="626647" y="211751"/>
                      <a:pt x="624923" y="211751"/>
                      <a:pt x="623396" y="212490"/>
                    </a:cubicBezTo>
                    <a:cubicBezTo>
                      <a:pt x="621869" y="213278"/>
                      <a:pt x="620934" y="214952"/>
                      <a:pt x="619752" y="216479"/>
                    </a:cubicBezTo>
                    <a:cubicBezTo>
                      <a:pt x="614974" y="223521"/>
                      <a:pt x="606602" y="228102"/>
                      <a:pt x="598033" y="228299"/>
                    </a:cubicBezTo>
                    <a:cubicBezTo>
                      <a:pt x="596112" y="228299"/>
                      <a:pt x="594240" y="228299"/>
                      <a:pt x="592517" y="229037"/>
                    </a:cubicBezTo>
                    <a:cubicBezTo>
                      <a:pt x="590399" y="229776"/>
                      <a:pt x="589069" y="232091"/>
                      <a:pt x="587542" y="234012"/>
                    </a:cubicBezTo>
                    <a:cubicBezTo>
                      <a:pt x="583553" y="239331"/>
                      <a:pt x="578037" y="243369"/>
                      <a:pt x="572472" y="247358"/>
                    </a:cubicBezTo>
                    <a:cubicBezTo>
                      <a:pt x="566168" y="251742"/>
                      <a:pt x="559520" y="256519"/>
                      <a:pt x="551886" y="258045"/>
                    </a:cubicBezTo>
                    <a:cubicBezTo>
                      <a:pt x="542381" y="259769"/>
                      <a:pt x="532235" y="256322"/>
                      <a:pt x="522927" y="259178"/>
                    </a:cubicBezTo>
                    <a:cubicBezTo>
                      <a:pt x="516623" y="261296"/>
                      <a:pt x="511501" y="265827"/>
                      <a:pt x="505788" y="269274"/>
                    </a:cubicBezTo>
                    <a:cubicBezTo>
                      <a:pt x="500075" y="272722"/>
                      <a:pt x="492639" y="274987"/>
                      <a:pt x="486926" y="271392"/>
                    </a:cubicBezTo>
                    <a:cubicBezTo>
                      <a:pt x="483281" y="269126"/>
                      <a:pt x="480622" y="264546"/>
                      <a:pt x="476436" y="263561"/>
                    </a:cubicBezTo>
                    <a:cubicBezTo>
                      <a:pt x="472643" y="262823"/>
                      <a:pt x="469196" y="265088"/>
                      <a:pt x="465552" y="266418"/>
                    </a:cubicBezTo>
                    <a:cubicBezTo>
                      <a:pt x="460430" y="268339"/>
                      <a:pt x="454717" y="268339"/>
                      <a:pt x="449545" y="270210"/>
                    </a:cubicBezTo>
                    <a:cubicBezTo>
                      <a:pt x="444227" y="272131"/>
                      <a:pt x="440040" y="275726"/>
                      <a:pt x="436002" y="279912"/>
                    </a:cubicBezTo>
                    <a:cubicBezTo>
                      <a:pt x="426841" y="277253"/>
                      <a:pt x="417730" y="274790"/>
                      <a:pt x="408767" y="272082"/>
                    </a:cubicBezTo>
                    <a:cubicBezTo>
                      <a:pt x="405713" y="271293"/>
                      <a:pt x="402660" y="270358"/>
                      <a:pt x="400198" y="268831"/>
                    </a:cubicBezTo>
                    <a:cubicBezTo>
                      <a:pt x="397932" y="267304"/>
                      <a:pt x="396011" y="265383"/>
                      <a:pt x="393549" y="264448"/>
                    </a:cubicBezTo>
                    <a:cubicBezTo>
                      <a:pt x="391086" y="263512"/>
                      <a:pt x="388427" y="263709"/>
                      <a:pt x="385915" y="263857"/>
                    </a:cubicBezTo>
                    <a:cubicBezTo>
                      <a:pt x="377149" y="264251"/>
                      <a:pt x="368382" y="264793"/>
                      <a:pt x="359813" y="265187"/>
                    </a:cubicBezTo>
                    <a:cubicBezTo>
                      <a:pt x="350849" y="265778"/>
                      <a:pt x="340359" y="265383"/>
                      <a:pt x="335237" y="258144"/>
                    </a:cubicBezTo>
                    <a:cubicBezTo>
                      <a:pt x="333711" y="256026"/>
                      <a:pt x="332775" y="253564"/>
                      <a:pt x="330657" y="252234"/>
                    </a:cubicBezTo>
                    <a:cubicBezTo>
                      <a:pt x="328736" y="250904"/>
                      <a:pt x="326274" y="251101"/>
                      <a:pt x="323812" y="251298"/>
                    </a:cubicBezTo>
                    <a:cubicBezTo>
                      <a:pt x="311992" y="252037"/>
                      <a:pt x="299778" y="253022"/>
                      <a:pt x="288352" y="249377"/>
                    </a:cubicBezTo>
                    <a:cubicBezTo>
                      <a:pt x="279979" y="246718"/>
                      <a:pt x="271016" y="241547"/>
                      <a:pt x="262988" y="245191"/>
                    </a:cubicBezTo>
                    <a:cubicBezTo>
                      <a:pt x="254419" y="248836"/>
                      <a:pt x="252498" y="260065"/>
                      <a:pt x="252695" y="269373"/>
                    </a:cubicBezTo>
                    <a:cubicBezTo>
                      <a:pt x="252695" y="271638"/>
                      <a:pt x="252892" y="274150"/>
                      <a:pt x="251759" y="276416"/>
                    </a:cubicBezTo>
                    <a:cubicBezTo>
                      <a:pt x="249839" y="280405"/>
                      <a:pt x="244520" y="281537"/>
                      <a:pt x="240137" y="281390"/>
                    </a:cubicBezTo>
                    <a:cubicBezTo>
                      <a:pt x="235556" y="281193"/>
                      <a:pt x="230976" y="280257"/>
                      <a:pt x="226790" y="281587"/>
                    </a:cubicBezTo>
                    <a:cubicBezTo>
                      <a:pt x="222407" y="283113"/>
                      <a:pt x="217088" y="288629"/>
                      <a:pt x="219747" y="292471"/>
                    </a:cubicBezTo>
                    <a:cubicBezTo>
                      <a:pt x="212114" y="284443"/>
                      <a:pt x="204332" y="276268"/>
                      <a:pt x="194039" y="272820"/>
                    </a:cubicBezTo>
                    <a:cubicBezTo>
                      <a:pt x="180692" y="268634"/>
                      <a:pt x="163160" y="271688"/>
                      <a:pt x="155723" y="260065"/>
                    </a:cubicBezTo>
                    <a:cubicBezTo>
                      <a:pt x="155526" y="261001"/>
                      <a:pt x="154590" y="262724"/>
                      <a:pt x="153605" y="264645"/>
                    </a:cubicBezTo>
                    <a:cubicBezTo>
                      <a:pt x="151340" y="259868"/>
                      <a:pt x="149616" y="254549"/>
                      <a:pt x="146957" y="249968"/>
                    </a:cubicBezTo>
                    <a:cubicBezTo>
                      <a:pt x="140456" y="238937"/>
                      <a:pt x="128685" y="232239"/>
                      <a:pt x="118540" y="224408"/>
                    </a:cubicBezTo>
                    <a:cubicBezTo>
                      <a:pt x="98347" y="208796"/>
                      <a:pt x="82341" y="185550"/>
                      <a:pt x="57766" y="179049"/>
                    </a:cubicBezTo>
                    <a:cubicBezTo>
                      <a:pt x="54318" y="178310"/>
                      <a:pt x="50526" y="177523"/>
                      <a:pt x="48802" y="174469"/>
                    </a:cubicBezTo>
                    <a:cubicBezTo>
                      <a:pt x="47670" y="172942"/>
                      <a:pt x="47473" y="170874"/>
                      <a:pt x="47473" y="168953"/>
                    </a:cubicBezTo>
                    <a:cubicBezTo>
                      <a:pt x="46882" y="157921"/>
                      <a:pt x="48064" y="147037"/>
                      <a:pt x="50526" y="136350"/>
                    </a:cubicBezTo>
                    <a:cubicBezTo>
                      <a:pt x="34717" y="128519"/>
                      <a:pt x="27674" y="104338"/>
                      <a:pt x="11471" y="97295"/>
                    </a:cubicBezTo>
                    <a:cubicBezTo>
                      <a:pt x="8812" y="96162"/>
                      <a:pt x="5955" y="95571"/>
                      <a:pt x="3493" y="93848"/>
                    </a:cubicBezTo>
                    <a:cubicBezTo>
                      <a:pt x="1227" y="92321"/>
                      <a:pt x="-693" y="89268"/>
                      <a:pt x="242" y="86411"/>
                    </a:cubicBezTo>
                    <a:cubicBezTo>
                      <a:pt x="1178" y="84145"/>
                      <a:pt x="3887" y="82964"/>
                      <a:pt x="6152" y="82028"/>
                    </a:cubicBezTo>
                    <a:cubicBezTo>
                      <a:pt x="11865" y="79762"/>
                      <a:pt x="19302" y="77842"/>
                      <a:pt x="23291" y="82619"/>
                    </a:cubicBezTo>
                    <a:cubicBezTo>
                      <a:pt x="24227" y="83751"/>
                      <a:pt x="24818" y="85278"/>
                      <a:pt x="25754" y="86608"/>
                    </a:cubicBezTo>
                    <a:cubicBezTo>
                      <a:pt x="27674" y="89268"/>
                      <a:pt x="30728" y="90794"/>
                      <a:pt x="33929" y="91582"/>
                    </a:cubicBezTo>
                    <a:cubicBezTo>
                      <a:pt x="39839" y="92715"/>
                      <a:pt x="46488" y="90843"/>
                      <a:pt x="50871" y="86460"/>
                    </a:cubicBezTo>
                    <a:cubicBezTo>
                      <a:pt x="58505" y="79024"/>
                      <a:pt x="60228" y="65135"/>
                      <a:pt x="70472" y="62427"/>
                    </a:cubicBezTo>
                    <a:cubicBezTo>
                      <a:pt x="75988" y="60900"/>
                      <a:pt x="82834" y="63559"/>
                      <a:pt x="87069" y="59570"/>
                    </a:cubicBezTo>
                    <a:cubicBezTo>
                      <a:pt x="88596" y="57846"/>
                      <a:pt x="89335" y="55581"/>
                      <a:pt x="90320" y="53463"/>
                    </a:cubicBezTo>
                    <a:cubicBezTo>
                      <a:pt x="93373" y="45632"/>
                      <a:pt x="101746" y="38590"/>
                      <a:pt x="109379" y="42037"/>
                    </a:cubicBezTo>
                    <a:cubicBezTo>
                      <a:pt x="111300" y="42825"/>
                      <a:pt x="112974" y="44303"/>
                      <a:pt x="115092" y="44500"/>
                    </a:cubicBezTo>
                    <a:cubicBezTo>
                      <a:pt x="116619" y="44697"/>
                      <a:pt x="117949" y="44303"/>
                      <a:pt x="119278" y="43909"/>
                    </a:cubicBezTo>
                    <a:cubicBezTo>
                      <a:pt x="128636" y="40658"/>
                      <a:pt x="136023" y="31892"/>
                      <a:pt x="137402" y="21993"/>
                    </a:cubicBezTo>
                    <a:lnTo>
                      <a:pt x="173404" y="29429"/>
                    </a:lnTo>
                    <a:cubicBezTo>
                      <a:pt x="179314" y="30562"/>
                      <a:pt x="187292" y="30562"/>
                      <a:pt x="189213" y="24849"/>
                    </a:cubicBezTo>
                    <a:cubicBezTo>
                      <a:pt x="190345" y="21993"/>
                      <a:pt x="189016" y="18742"/>
                      <a:pt x="188474" y="15492"/>
                    </a:cubicBezTo>
                    <a:cubicBezTo>
                      <a:pt x="187883" y="10911"/>
                      <a:pt x="189410" y="6134"/>
                      <a:pt x="192857" y="3081"/>
                    </a:cubicBezTo>
                    <a:cubicBezTo>
                      <a:pt x="196108" y="27"/>
                      <a:pt x="201426" y="-909"/>
                      <a:pt x="205416" y="963"/>
                    </a:cubicBezTo>
                    <a:cubicBezTo>
                      <a:pt x="208666" y="2687"/>
                      <a:pt x="210735" y="5740"/>
                      <a:pt x="213591" y="7809"/>
                    </a:cubicBezTo>
                    <a:cubicBezTo>
                      <a:pt x="216251" y="10074"/>
                      <a:pt x="220437" y="11453"/>
                      <a:pt x="223293" y="9139"/>
                    </a:cubicBezTo>
                    <a:cubicBezTo>
                      <a:pt x="224426" y="8203"/>
                      <a:pt x="225214" y="6479"/>
                      <a:pt x="226741" y="5888"/>
                    </a:cubicBezTo>
                    <a:cubicBezTo>
                      <a:pt x="227873" y="5149"/>
                      <a:pt x="229203" y="5297"/>
                      <a:pt x="230533" y="5494"/>
                    </a:cubicBezTo>
                    <a:cubicBezTo>
                      <a:pt x="234719" y="6085"/>
                      <a:pt x="238708" y="6430"/>
                      <a:pt x="242944" y="7218"/>
                    </a:cubicBezTo>
                    <a:cubicBezTo>
                      <a:pt x="243535" y="7218"/>
                      <a:pt x="244274" y="7218"/>
                      <a:pt x="244865" y="7415"/>
                    </a:cubicBezTo>
                    <a:cubicBezTo>
                      <a:pt x="243338" y="11059"/>
                      <a:pt x="245258" y="17117"/>
                      <a:pt x="249248" y="18299"/>
                    </a:cubicBezTo>
                    <a:cubicBezTo>
                      <a:pt x="253237" y="19235"/>
                      <a:pt x="257817" y="15442"/>
                      <a:pt x="256684" y="11453"/>
                    </a:cubicBezTo>
                    <a:cubicBezTo>
                      <a:pt x="261068" y="8203"/>
                      <a:pt x="267569" y="8203"/>
                      <a:pt x="272100" y="11256"/>
                    </a:cubicBezTo>
                    <a:cubicBezTo>
                      <a:pt x="273035" y="11847"/>
                      <a:pt x="273823" y="12586"/>
                      <a:pt x="274956" y="12980"/>
                    </a:cubicBezTo>
                    <a:cubicBezTo>
                      <a:pt x="278206" y="13719"/>
                      <a:pt x="280669" y="9926"/>
                      <a:pt x="283131" y="7464"/>
                    </a:cubicBezTo>
                    <a:cubicBezTo>
                      <a:pt x="288253" y="2687"/>
                      <a:pt x="296478" y="2884"/>
                      <a:pt x="302930" y="5543"/>
                    </a:cubicBezTo>
                    <a:cubicBezTo>
                      <a:pt x="309431" y="8203"/>
                      <a:pt x="314947" y="12783"/>
                      <a:pt x="321201" y="15640"/>
                    </a:cubicBezTo>
                    <a:cubicBezTo>
                      <a:pt x="324255" y="17166"/>
                      <a:pt x="328047" y="19087"/>
                      <a:pt x="327850" y="22485"/>
                    </a:cubicBezTo>
                    <a:cubicBezTo>
                      <a:pt x="327653" y="26671"/>
                      <a:pt x="321201" y="30316"/>
                      <a:pt x="323861" y="33517"/>
                    </a:cubicBezTo>
                    <a:cubicBezTo>
                      <a:pt x="328638" y="36964"/>
                      <a:pt x="334154" y="39230"/>
                      <a:pt x="340064" y="40363"/>
                    </a:cubicBezTo>
                    <a:cubicBezTo>
                      <a:pt x="344644" y="41101"/>
                      <a:pt x="349421" y="41298"/>
                      <a:pt x="353607" y="43022"/>
                    </a:cubicBezTo>
                    <a:cubicBezTo>
                      <a:pt x="357991" y="44746"/>
                      <a:pt x="361980" y="48735"/>
                      <a:pt x="361586" y="53315"/>
                    </a:cubicBezTo>
                    <a:cubicBezTo>
                      <a:pt x="361192" y="58634"/>
                      <a:pt x="355676" y="62279"/>
                      <a:pt x="353952" y="67204"/>
                    </a:cubicBezTo>
                    <a:cubicBezTo>
                      <a:pt x="349963" y="77891"/>
                      <a:pt x="363654" y="87199"/>
                      <a:pt x="364639" y="98477"/>
                    </a:cubicBezTo>
                    <a:cubicBezTo>
                      <a:pt x="365033" y="101924"/>
                      <a:pt x="364245" y="105717"/>
                      <a:pt x="366905" y="107834"/>
                    </a:cubicBezTo>
                    <a:cubicBezTo>
                      <a:pt x="368629" y="109361"/>
                      <a:pt x="370894" y="109164"/>
                      <a:pt x="373209" y="108967"/>
                    </a:cubicBezTo>
                    <a:cubicBezTo>
                      <a:pt x="378183" y="108229"/>
                      <a:pt x="383108" y="106849"/>
                      <a:pt x="387688" y="104978"/>
                    </a:cubicBezTo>
                    <a:cubicBezTo>
                      <a:pt x="391677" y="103254"/>
                      <a:pt x="395864" y="100004"/>
                      <a:pt x="395322" y="95818"/>
                    </a:cubicBezTo>
                    <a:cubicBezTo>
                      <a:pt x="394928" y="92026"/>
                      <a:pt x="390742" y="89908"/>
                      <a:pt x="388082" y="87051"/>
                    </a:cubicBezTo>
                    <a:cubicBezTo>
                      <a:pt x="383305" y="81929"/>
                      <a:pt x="383699" y="73705"/>
                      <a:pt x="384635" y="66662"/>
                    </a:cubicBezTo>
                    <a:cubicBezTo>
                      <a:pt x="390544" y="66071"/>
                      <a:pt x="396996" y="65529"/>
                      <a:pt x="401576" y="69124"/>
                    </a:cubicBezTo>
                    <a:cubicBezTo>
                      <a:pt x="404039" y="71242"/>
                      <a:pt x="405763" y="74099"/>
                      <a:pt x="408077" y="76167"/>
                    </a:cubicBezTo>
                    <a:cubicBezTo>
                      <a:pt x="414184" y="82077"/>
                      <a:pt x="423886" y="81289"/>
                      <a:pt x="432456" y="81289"/>
                    </a:cubicBezTo>
                    <a:cubicBezTo>
                      <a:pt x="441025" y="81289"/>
                      <a:pt x="451121" y="83407"/>
                      <a:pt x="454175" y="91385"/>
                    </a:cubicBezTo>
                    <a:cubicBezTo>
                      <a:pt x="455111" y="93651"/>
                      <a:pt x="455308" y="96359"/>
                      <a:pt x="455899" y="98822"/>
                    </a:cubicBezTo>
                    <a:cubicBezTo>
                      <a:pt x="458952" y="110051"/>
                      <a:pt x="472102" y="115222"/>
                      <a:pt x="483528" y="115222"/>
                    </a:cubicBezTo>
                    <a:cubicBezTo>
                      <a:pt x="495151" y="115419"/>
                      <a:pt x="506576" y="112168"/>
                      <a:pt x="518002" y="114089"/>
                    </a:cubicBezTo>
                    <a:cubicBezTo>
                      <a:pt x="533811" y="116552"/>
                      <a:pt x="546222" y="127978"/>
                      <a:pt x="557845" y="139059"/>
                    </a:cubicBezTo>
                    <a:cubicBezTo>
                      <a:pt x="570798" y="151273"/>
                      <a:pt x="589266" y="158857"/>
                      <a:pt x="597294" y="174863"/>
                    </a:cubicBezTo>
                    <a:cubicBezTo>
                      <a:pt x="598821" y="178310"/>
                      <a:pt x="600347" y="181906"/>
                      <a:pt x="603401" y="184024"/>
                    </a:cubicBezTo>
                    <a:cubicBezTo>
                      <a:pt x="608917" y="188210"/>
                      <a:pt x="616944" y="185747"/>
                      <a:pt x="623593" y="183629"/>
                    </a:cubicBezTo>
                    <a:cubicBezTo>
                      <a:pt x="628567" y="182103"/>
                      <a:pt x="633689" y="180970"/>
                      <a:pt x="639008" y="180182"/>
                    </a:cubicBezTo>
                    <a:cubicBezTo>
                      <a:pt x="643785" y="179591"/>
                      <a:pt x="648710" y="179443"/>
                      <a:pt x="652897" y="181512"/>
                    </a:cubicBezTo>
                    <a:cubicBezTo>
                      <a:pt x="663387" y="187028"/>
                      <a:pt x="662599" y="202492"/>
                      <a:pt x="668312" y="212588"/>
                    </a:cubicBezTo>
                    <a:close/>
                  </a:path>
                </a:pathLst>
              </a:custGeom>
              <a:noFill/>
              <a:ln w="4915" cap="flat">
                <a:solidFill>
                  <a:srgbClr val="FFFFFF"/>
                </a:solidFill>
                <a:prstDash val="solid"/>
                <a:miter/>
              </a:ln>
            </p:spPr>
            <p:txBody>
              <a:bodyPr rtlCol="0" anchor="ctr"/>
              <a:lstStyle/>
              <a:p>
                <a:endParaRPr lang="fr-FR"/>
              </a:p>
            </p:txBody>
          </p:sp>
        </p:grpSp>
        <p:grpSp>
          <p:nvGrpSpPr>
            <p:cNvPr id="91" name="Graphique 5">
              <a:extLst>
                <a:ext uri="{FF2B5EF4-FFF2-40B4-BE49-F238E27FC236}">
                  <a16:creationId xmlns:a16="http://schemas.microsoft.com/office/drawing/2014/main" id="{E33BEE6A-8B27-C7C2-6362-5334BF7CEFE1}"/>
                </a:ext>
              </a:extLst>
            </p:cNvPr>
            <p:cNvGrpSpPr/>
            <p:nvPr/>
          </p:nvGrpSpPr>
          <p:grpSpPr>
            <a:xfrm rot="420615">
              <a:off x="9478849" y="4814334"/>
              <a:ext cx="25600" cy="46068"/>
              <a:chOff x="9600887" y="4875324"/>
              <a:chExt cx="25600" cy="46068"/>
            </a:xfrm>
          </p:grpSpPr>
          <p:sp>
            <p:nvSpPr>
              <p:cNvPr id="92" name="Forme libre : forme 91">
                <a:extLst>
                  <a:ext uri="{FF2B5EF4-FFF2-40B4-BE49-F238E27FC236}">
                    <a16:creationId xmlns:a16="http://schemas.microsoft.com/office/drawing/2014/main" id="{75C6DC38-4B76-4808-56D5-7255F40D9CA7}"/>
                  </a:ext>
                </a:extLst>
              </p:cNvPr>
              <p:cNvSpPr/>
              <p:nvPr/>
            </p:nvSpPr>
            <p:spPr>
              <a:xfrm>
                <a:off x="9600887" y="4875324"/>
                <a:ext cx="25600" cy="46068"/>
              </a:xfrm>
              <a:custGeom>
                <a:avLst/>
                <a:gdLst>
                  <a:gd name="connsiteX0" fmla="*/ 19890 w 25600"/>
                  <a:gd name="connsiteY0" fmla="*/ 39991 h 46068"/>
                  <a:gd name="connsiteX1" fmla="*/ 15704 w 25600"/>
                  <a:gd name="connsiteY1" fmla="*/ 41517 h 46068"/>
                  <a:gd name="connsiteX2" fmla="*/ 15113 w 25600"/>
                  <a:gd name="connsiteY2" fmla="*/ 41714 h 46068"/>
                  <a:gd name="connsiteX3" fmla="*/ 12060 w 25600"/>
                  <a:gd name="connsiteY3" fmla="*/ 43980 h 46068"/>
                  <a:gd name="connsiteX4" fmla="*/ 8809 w 25600"/>
                  <a:gd name="connsiteY4" fmla="*/ 45901 h 46068"/>
                  <a:gd name="connsiteX5" fmla="*/ 240 w 25600"/>
                  <a:gd name="connsiteY5" fmla="*/ 34869 h 46068"/>
                  <a:gd name="connsiteX6" fmla="*/ 7874 w 25600"/>
                  <a:gd name="connsiteY6" fmla="*/ 24773 h 46068"/>
                  <a:gd name="connsiteX7" fmla="*/ 6741 w 25600"/>
                  <a:gd name="connsiteY7" fmla="*/ 23837 h 46068"/>
                  <a:gd name="connsiteX8" fmla="*/ 634 w 25600"/>
                  <a:gd name="connsiteY8" fmla="*/ 0 h 46068"/>
                  <a:gd name="connsiteX9" fmla="*/ 1767 w 25600"/>
                  <a:gd name="connsiteY9" fmla="*/ 591 h 46068"/>
                  <a:gd name="connsiteX10" fmla="*/ 15113 w 25600"/>
                  <a:gd name="connsiteY10" fmla="*/ 394 h 46068"/>
                  <a:gd name="connsiteX11" fmla="*/ 24815 w 25600"/>
                  <a:gd name="connsiteY11" fmla="*/ 28023 h 46068"/>
                  <a:gd name="connsiteX12" fmla="*/ 19841 w 25600"/>
                  <a:gd name="connsiteY12" fmla="*/ 40040 h 4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00" h="46068">
                    <a:moveTo>
                      <a:pt x="19890" y="39991"/>
                    </a:moveTo>
                    <a:cubicBezTo>
                      <a:pt x="18364" y="40188"/>
                      <a:pt x="17034" y="40729"/>
                      <a:pt x="15704" y="41517"/>
                    </a:cubicBezTo>
                    <a:cubicBezTo>
                      <a:pt x="15310" y="41714"/>
                      <a:pt x="15113" y="41714"/>
                      <a:pt x="15113" y="41714"/>
                    </a:cubicBezTo>
                    <a:cubicBezTo>
                      <a:pt x="13981" y="42305"/>
                      <a:pt x="13193" y="43241"/>
                      <a:pt x="12060" y="43980"/>
                    </a:cubicBezTo>
                    <a:cubicBezTo>
                      <a:pt x="11124" y="44719"/>
                      <a:pt x="10139" y="45507"/>
                      <a:pt x="8809" y="45901"/>
                    </a:cubicBezTo>
                    <a:cubicBezTo>
                      <a:pt x="3293" y="47230"/>
                      <a:pt x="-1090" y="40385"/>
                      <a:pt x="240" y="34869"/>
                    </a:cubicBezTo>
                    <a:cubicBezTo>
                      <a:pt x="1176" y="30880"/>
                      <a:pt x="4426" y="27629"/>
                      <a:pt x="7874" y="24773"/>
                    </a:cubicBezTo>
                    <a:cubicBezTo>
                      <a:pt x="7480" y="24379"/>
                      <a:pt x="7135" y="24034"/>
                      <a:pt x="6741" y="23837"/>
                    </a:cubicBezTo>
                    <a:cubicBezTo>
                      <a:pt x="6741" y="23837"/>
                      <a:pt x="-1435" y="11820"/>
                      <a:pt x="634" y="0"/>
                    </a:cubicBezTo>
                    <a:cubicBezTo>
                      <a:pt x="1028" y="197"/>
                      <a:pt x="1373" y="394"/>
                      <a:pt x="1767" y="591"/>
                    </a:cubicBezTo>
                    <a:cubicBezTo>
                      <a:pt x="6150" y="2512"/>
                      <a:pt x="10533" y="1724"/>
                      <a:pt x="15113" y="394"/>
                    </a:cubicBezTo>
                    <a:cubicBezTo>
                      <a:pt x="15113" y="394"/>
                      <a:pt x="20826" y="16597"/>
                      <a:pt x="24815" y="28023"/>
                    </a:cubicBezTo>
                    <a:cubicBezTo>
                      <a:pt x="27278" y="34869"/>
                      <a:pt x="23486" y="38316"/>
                      <a:pt x="19841" y="40040"/>
                    </a:cubicBezTo>
                    <a:close/>
                  </a:path>
                </a:pathLst>
              </a:custGeom>
              <a:solidFill>
                <a:srgbClr val="488DD8"/>
              </a:solidFill>
              <a:ln w="4915" cap="flat">
                <a:noFill/>
                <a:prstDash val="solid"/>
                <a:miter/>
              </a:ln>
            </p:spPr>
            <p:txBody>
              <a:bodyPr rtlCol="0" anchor="ctr"/>
              <a:lstStyle/>
              <a:p>
                <a:endParaRPr lang="fr-FR"/>
              </a:p>
            </p:txBody>
          </p:sp>
          <p:sp>
            <p:nvSpPr>
              <p:cNvPr id="93" name="Forme libre : forme 92">
                <a:extLst>
                  <a:ext uri="{FF2B5EF4-FFF2-40B4-BE49-F238E27FC236}">
                    <a16:creationId xmlns:a16="http://schemas.microsoft.com/office/drawing/2014/main" id="{D9FB2626-69E2-3096-29F0-50660E1F8887}"/>
                  </a:ext>
                </a:extLst>
              </p:cNvPr>
              <p:cNvSpPr/>
              <p:nvPr/>
            </p:nvSpPr>
            <p:spPr>
              <a:xfrm>
                <a:off x="9600887" y="4875324"/>
                <a:ext cx="25600" cy="46068"/>
              </a:xfrm>
              <a:custGeom>
                <a:avLst/>
                <a:gdLst>
                  <a:gd name="connsiteX0" fmla="*/ 19890 w 25600"/>
                  <a:gd name="connsiteY0" fmla="*/ 39991 h 46068"/>
                  <a:gd name="connsiteX1" fmla="*/ 15704 w 25600"/>
                  <a:gd name="connsiteY1" fmla="*/ 41517 h 46068"/>
                  <a:gd name="connsiteX2" fmla="*/ 15113 w 25600"/>
                  <a:gd name="connsiteY2" fmla="*/ 41714 h 46068"/>
                  <a:gd name="connsiteX3" fmla="*/ 12060 w 25600"/>
                  <a:gd name="connsiteY3" fmla="*/ 43980 h 46068"/>
                  <a:gd name="connsiteX4" fmla="*/ 8809 w 25600"/>
                  <a:gd name="connsiteY4" fmla="*/ 45901 h 46068"/>
                  <a:gd name="connsiteX5" fmla="*/ 240 w 25600"/>
                  <a:gd name="connsiteY5" fmla="*/ 34869 h 46068"/>
                  <a:gd name="connsiteX6" fmla="*/ 7874 w 25600"/>
                  <a:gd name="connsiteY6" fmla="*/ 24773 h 46068"/>
                  <a:gd name="connsiteX7" fmla="*/ 6741 w 25600"/>
                  <a:gd name="connsiteY7" fmla="*/ 23837 h 46068"/>
                  <a:gd name="connsiteX8" fmla="*/ 634 w 25600"/>
                  <a:gd name="connsiteY8" fmla="*/ 0 h 46068"/>
                  <a:gd name="connsiteX9" fmla="*/ 1767 w 25600"/>
                  <a:gd name="connsiteY9" fmla="*/ 591 h 46068"/>
                  <a:gd name="connsiteX10" fmla="*/ 15113 w 25600"/>
                  <a:gd name="connsiteY10" fmla="*/ 394 h 46068"/>
                  <a:gd name="connsiteX11" fmla="*/ 24815 w 25600"/>
                  <a:gd name="connsiteY11" fmla="*/ 28023 h 46068"/>
                  <a:gd name="connsiteX12" fmla="*/ 19841 w 25600"/>
                  <a:gd name="connsiteY12" fmla="*/ 40040 h 4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00" h="46068">
                    <a:moveTo>
                      <a:pt x="19890" y="39991"/>
                    </a:moveTo>
                    <a:cubicBezTo>
                      <a:pt x="18364" y="40188"/>
                      <a:pt x="17034" y="40729"/>
                      <a:pt x="15704" y="41517"/>
                    </a:cubicBezTo>
                    <a:cubicBezTo>
                      <a:pt x="15310" y="41714"/>
                      <a:pt x="15113" y="41714"/>
                      <a:pt x="15113" y="41714"/>
                    </a:cubicBezTo>
                    <a:cubicBezTo>
                      <a:pt x="13981" y="42305"/>
                      <a:pt x="13193" y="43241"/>
                      <a:pt x="12060" y="43980"/>
                    </a:cubicBezTo>
                    <a:cubicBezTo>
                      <a:pt x="11124" y="44719"/>
                      <a:pt x="10139" y="45507"/>
                      <a:pt x="8809" y="45901"/>
                    </a:cubicBezTo>
                    <a:cubicBezTo>
                      <a:pt x="3293" y="47230"/>
                      <a:pt x="-1090" y="40385"/>
                      <a:pt x="240" y="34869"/>
                    </a:cubicBezTo>
                    <a:cubicBezTo>
                      <a:pt x="1176" y="30880"/>
                      <a:pt x="4426" y="27629"/>
                      <a:pt x="7874" y="24773"/>
                    </a:cubicBezTo>
                    <a:cubicBezTo>
                      <a:pt x="7480" y="24379"/>
                      <a:pt x="7135" y="24034"/>
                      <a:pt x="6741" y="23837"/>
                    </a:cubicBezTo>
                    <a:cubicBezTo>
                      <a:pt x="6741" y="23837"/>
                      <a:pt x="-1435" y="11820"/>
                      <a:pt x="634" y="0"/>
                    </a:cubicBezTo>
                    <a:cubicBezTo>
                      <a:pt x="1028" y="197"/>
                      <a:pt x="1373" y="394"/>
                      <a:pt x="1767" y="591"/>
                    </a:cubicBezTo>
                    <a:cubicBezTo>
                      <a:pt x="6150" y="2512"/>
                      <a:pt x="10533" y="1724"/>
                      <a:pt x="15113" y="394"/>
                    </a:cubicBezTo>
                    <a:cubicBezTo>
                      <a:pt x="15113" y="394"/>
                      <a:pt x="20826" y="16597"/>
                      <a:pt x="24815" y="28023"/>
                    </a:cubicBezTo>
                    <a:cubicBezTo>
                      <a:pt x="27278" y="34869"/>
                      <a:pt x="23486" y="38316"/>
                      <a:pt x="19841" y="40040"/>
                    </a:cubicBezTo>
                    <a:close/>
                  </a:path>
                </a:pathLst>
              </a:custGeom>
              <a:noFill/>
              <a:ln w="4915" cap="flat">
                <a:solidFill>
                  <a:srgbClr val="FFFFFF"/>
                </a:solidFill>
                <a:prstDash val="solid"/>
                <a:miter/>
              </a:ln>
            </p:spPr>
            <p:txBody>
              <a:bodyPr rtlCol="0" anchor="ctr"/>
              <a:lstStyle/>
              <a:p>
                <a:endParaRPr lang="fr-FR"/>
              </a:p>
            </p:txBody>
          </p:sp>
        </p:grpSp>
        <p:grpSp>
          <p:nvGrpSpPr>
            <p:cNvPr id="94" name="Graphique 5">
              <a:extLst>
                <a:ext uri="{FF2B5EF4-FFF2-40B4-BE49-F238E27FC236}">
                  <a16:creationId xmlns:a16="http://schemas.microsoft.com/office/drawing/2014/main" id="{039F6214-05C0-9D9A-FE3E-AA475D1F7DAA}"/>
                </a:ext>
              </a:extLst>
            </p:cNvPr>
            <p:cNvGrpSpPr/>
            <p:nvPr/>
          </p:nvGrpSpPr>
          <p:grpSpPr>
            <a:xfrm rot="420615">
              <a:off x="9497311" y="4682075"/>
              <a:ext cx="611076" cy="295435"/>
              <a:chOff x="9616099" y="4705141"/>
              <a:chExt cx="611076" cy="295435"/>
            </a:xfrm>
            <a:solidFill>
              <a:schemeClr val="accent2"/>
            </a:solidFill>
          </p:grpSpPr>
          <p:sp>
            <p:nvSpPr>
              <p:cNvPr id="95" name="Forme libre : forme 94">
                <a:extLst>
                  <a:ext uri="{FF2B5EF4-FFF2-40B4-BE49-F238E27FC236}">
                    <a16:creationId xmlns:a16="http://schemas.microsoft.com/office/drawing/2014/main" id="{9317FA13-867A-D4ED-AEAD-81FB9DFE95C3}"/>
                  </a:ext>
                </a:extLst>
              </p:cNvPr>
              <p:cNvSpPr/>
              <p:nvPr/>
            </p:nvSpPr>
            <p:spPr>
              <a:xfrm>
                <a:off x="9616099" y="4705141"/>
                <a:ext cx="611076" cy="295435"/>
              </a:xfrm>
              <a:custGeom>
                <a:avLst/>
                <a:gdLst>
                  <a:gd name="connsiteX0" fmla="*/ 608083 w 611076"/>
                  <a:gd name="connsiteY0" fmla="*/ 149548 h 295435"/>
                  <a:gd name="connsiteX1" fmla="*/ 599711 w 611076"/>
                  <a:gd name="connsiteY1" fmla="*/ 150484 h 295435"/>
                  <a:gd name="connsiteX2" fmla="*/ 564645 w 611076"/>
                  <a:gd name="connsiteY2" fmla="*/ 146298 h 295435"/>
                  <a:gd name="connsiteX3" fmla="*/ 563119 w 611076"/>
                  <a:gd name="connsiteY3" fmla="*/ 164027 h 295435"/>
                  <a:gd name="connsiteX4" fmla="*/ 568241 w 611076"/>
                  <a:gd name="connsiteY4" fmla="*/ 168214 h 295435"/>
                  <a:gd name="connsiteX5" fmla="*/ 575874 w 611076"/>
                  <a:gd name="connsiteY5" fmla="*/ 194907 h 295435"/>
                  <a:gd name="connsiteX6" fmla="*/ 561001 w 611076"/>
                  <a:gd name="connsiteY6" fmla="*/ 220073 h 295435"/>
                  <a:gd name="connsiteX7" fmla="*/ 568438 w 611076"/>
                  <a:gd name="connsiteY7" fmla="*/ 246175 h 295435"/>
                  <a:gd name="connsiteX8" fmla="*/ 560262 w 611076"/>
                  <a:gd name="connsiteY8" fmla="*/ 251347 h 295435"/>
                  <a:gd name="connsiteX9" fmla="*/ 558932 w 611076"/>
                  <a:gd name="connsiteY9" fmla="*/ 253612 h 295435"/>
                  <a:gd name="connsiteX10" fmla="*/ 557997 w 611076"/>
                  <a:gd name="connsiteY10" fmla="*/ 252479 h 295435"/>
                  <a:gd name="connsiteX11" fmla="*/ 524852 w 611076"/>
                  <a:gd name="connsiteY11" fmla="*/ 266023 h 295435"/>
                  <a:gd name="connsiteX12" fmla="*/ 509043 w 611076"/>
                  <a:gd name="connsiteY12" fmla="*/ 269815 h 295435"/>
                  <a:gd name="connsiteX13" fmla="*/ 490180 w 611076"/>
                  <a:gd name="connsiteY13" fmla="*/ 278976 h 295435"/>
                  <a:gd name="connsiteX14" fmla="*/ 420591 w 611076"/>
                  <a:gd name="connsiteY14" fmla="*/ 294982 h 295435"/>
                  <a:gd name="connsiteX15" fmla="*/ 408574 w 611076"/>
                  <a:gd name="connsiteY15" fmla="*/ 293849 h 295435"/>
                  <a:gd name="connsiteX16" fmla="*/ 402664 w 611076"/>
                  <a:gd name="connsiteY16" fmla="*/ 288530 h 295435"/>
                  <a:gd name="connsiteX17" fmla="*/ 347603 w 611076"/>
                  <a:gd name="connsiteY17" fmla="*/ 281290 h 295435"/>
                  <a:gd name="connsiteX18" fmla="*/ 347406 w 611076"/>
                  <a:gd name="connsiteY18" fmla="*/ 281487 h 295435"/>
                  <a:gd name="connsiteX19" fmla="*/ 346470 w 611076"/>
                  <a:gd name="connsiteY19" fmla="*/ 280749 h 295435"/>
                  <a:gd name="connsiteX20" fmla="*/ 337704 w 611076"/>
                  <a:gd name="connsiteY20" fmla="*/ 273903 h 295435"/>
                  <a:gd name="connsiteX21" fmla="*/ 271956 w 611076"/>
                  <a:gd name="connsiteY21" fmla="*/ 269914 h 295435"/>
                  <a:gd name="connsiteX22" fmla="*/ 216107 w 611076"/>
                  <a:gd name="connsiteY22" fmla="*/ 243220 h 295435"/>
                  <a:gd name="connsiteX23" fmla="*/ 208670 w 611076"/>
                  <a:gd name="connsiteY23" fmla="*/ 240955 h 295435"/>
                  <a:gd name="connsiteX24" fmla="*/ 208276 w 611076"/>
                  <a:gd name="connsiteY24" fmla="*/ 231450 h 295435"/>
                  <a:gd name="connsiteX25" fmla="*/ 198574 w 611076"/>
                  <a:gd name="connsiteY25" fmla="*/ 217561 h 295435"/>
                  <a:gd name="connsiteX26" fmla="*/ 180844 w 611076"/>
                  <a:gd name="connsiteY26" fmla="*/ 215099 h 295435"/>
                  <a:gd name="connsiteX27" fmla="*/ 130511 w 611076"/>
                  <a:gd name="connsiteY27" fmla="*/ 226919 h 295435"/>
                  <a:gd name="connsiteX28" fmla="*/ 113372 w 611076"/>
                  <a:gd name="connsiteY28" fmla="*/ 239477 h 295435"/>
                  <a:gd name="connsiteX29" fmla="*/ 102685 w 611076"/>
                  <a:gd name="connsiteY29" fmla="*/ 237951 h 295435"/>
                  <a:gd name="connsiteX30" fmla="*/ 74859 w 611076"/>
                  <a:gd name="connsiteY30" fmla="*/ 229923 h 295435"/>
                  <a:gd name="connsiteX31" fmla="*/ 63433 w 611076"/>
                  <a:gd name="connsiteY31" fmla="*/ 217365 h 295435"/>
                  <a:gd name="connsiteX32" fmla="*/ 39794 w 611076"/>
                  <a:gd name="connsiteY32" fmla="*/ 230514 h 295435"/>
                  <a:gd name="connsiteX33" fmla="*/ 21670 w 611076"/>
                  <a:gd name="connsiteY33" fmla="*/ 215641 h 295435"/>
                  <a:gd name="connsiteX34" fmla="*/ 4728 w 611076"/>
                  <a:gd name="connsiteY34" fmla="*/ 210322 h 295435"/>
                  <a:gd name="connsiteX35" fmla="*/ 9702 w 611076"/>
                  <a:gd name="connsiteY35" fmla="*/ 198305 h 295435"/>
                  <a:gd name="connsiteX36" fmla="*/ 0 w 611076"/>
                  <a:gd name="connsiteY36" fmla="*/ 170676 h 295435"/>
                  <a:gd name="connsiteX37" fmla="*/ 21128 w 611076"/>
                  <a:gd name="connsiteY37" fmla="*/ 164766 h 295435"/>
                  <a:gd name="connsiteX38" fmla="*/ 41911 w 611076"/>
                  <a:gd name="connsiteY38" fmla="*/ 172597 h 295435"/>
                  <a:gd name="connsiteX39" fmla="*/ 60183 w 611076"/>
                  <a:gd name="connsiteY39" fmla="*/ 165751 h 295435"/>
                  <a:gd name="connsiteX40" fmla="*/ 107807 w 611076"/>
                  <a:gd name="connsiteY40" fmla="*/ 163486 h 295435"/>
                  <a:gd name="connsiteX41" fmla="*/ 120021 w 611076"/>
                  <a:gd name="connsiteY41" fmla="*/ 169396 h 295435"/>
                  <a:gd name="connsiteX42" fmla="*/ 143858 w 611076"/>
                  <a:gd name="connsiteY42" fmla="*/ 169396 h 295435"/>
                  <a:gd name="connsiteX43" fmla="*/ 172078 w 611076"/>
                  <a:gd name="connsiteY43" fmla="*/ 164815 h 295435"/>
                  <a:gd name="connsiteX44" fmla="*/ 182174 w 611076"/>
                  <a:gd name="connsiteY44" fmla="*/ 159496 h 295435"/>
                  <a:gd name="connsiteX45" fmla="*/ 183701 w 611076"/>
                  <a:gd name="connsiteY45" fmla="*/ 153784 h 295435"/>
                  <a:gd name="connsiteX46" fmla="*/ 188478 w 611076"/>
                  <a:gd name="connsiteY46" fmla="*/ 149597 h 295435"/>
                  <a:gd name="connsiteX47" fmla="*/ 239353 w 611076"/>
                  <a:gd name="connsiteY47" fmla="*/ 149794 h 295435"/>
                  <a:gd name="connsiteX48" fmla="*/ 268508 w 611076"/>
                  <a:gd name="connsiteY48" fmla="*/ 157625 h 295435"/>
                  <a:gd name="connsiteX49" fmla="*/ 260333 w 611076"/>
                  <a:gd name="connsiteY49" fmla="*/ 135118 h 295435"/>
                  <a:gd name="connsiteX50" fmla="*/ 245065 w 611076"/>
                  <a:gd name="connsiteY50" fmla="*/ 114532 h 295435"/>
                  <a:gd name="connsiteX51" fmla="*/ 254571 w 611076"/>
                  <a:gd name="connsiteY51" fmla="*/ 99264 h 295435"/>
                  <a:gd name="connsiteX52" fmla="*/ 285844 w 611076"/>
                  <a:gd name="connsiteY52" fmla="*/ 69715 h 295435"/>
                  <a:gd name="connsiteX53" fmla="*/ 317659 w 611076"/>
                  <a:gd name="connsiteY53" fmla="*/ 49325 h 295435"/>
                  <a:gd name="connsiteX54" fmla="*/ 317068 w 611076"/>
                  <a:gd name="connsiteY54" fmla="*/ 22829 h 295435"/>
                  <a:gd name="connsiteX55" fmla="*/ 316132 w 611076"/>
                  <a:gd name="connsiteY55" fmla="*/ 20711 h 295435"/>
                  <a:gd name="connsiteX56" fmla="*/ 318250 w 611076"/>
                  <a:gd name="connsiteY56" fmla="*/ 16131 h 295435"/>
                  <a:gd name="connsiteX57" fmla="*/ 356566 w 611076"/>
                  <a:gd name="connsiteY57" fmla="*/ 28887 h 295435"/>
                  <a:gd name="connsiteX58" fmla="*/ 382275 w 611076"/>
                  <a:gd name="connsiteY58" fmla="*/ 48537 h 295435"/>
                  <a:gd name="connsiteX59" fmla="*/ 389317 w 611076"/>
                  <a:gd name="connsiteY59" fmla="*/ 37653 h 295435"/>
                  <a:gd name="connsiteX60" fmla="*/ 402664 w 611076"/>
                  <a:gd name="connsiteY60" fmla="*/ 37456 h 295435"/>
                  <a:gd name="connsiteX61" fmla="*/ 414287 w 611076"/>
                  <a:gd name="connsiteY61" fmla="*/ 32482 h 295435"/>
                  <a:gd name="connsiteX62" fmla="*/ 415222 w 611076"/>
                  <a:gd name="connsiteY62" fmla="*/ 25439 h 295435"/>
                  <a:gd name="connsiteX63" fmla="*/ 425516 w 611076"/>
                  <a:gd name="connsiteY63" fmla="*/ 1258 h 295435"/>
                  <a:gd name="connsiteX64" fmla="*/ 450879 w 611076"/>
                  <a:gd name="connsiteY64" fmla="*/ 5444 h 295435"/>
                  <a:gd name="connsiteX65" fmla="*/ 486339 w 611076"/>
                  <a:gd name="connsiteY65" fmla="*/ 7365 h 295435"/>
                  <a:gd name="connsiteX66" fmla="*/ 493184 w 611076"/>
                  <a:gd name="connsiteY66" fmla="*/ 8300 h 295435"/>
                  <a:gd name="connsiteX67" fmla="*/ 497764 w 611076"/>
                  <a:gd name="connsiteY67" fmla="*/ 14210 h 295435"/>
                  <a:gd name="connsiteX68" fmla="*/ 522340 w 611076"/>
                  <a:gd name="connsiteY68" fmla="*/ 21253 h 295435"/>
                  <a:gd name="connsiteX69" fmla="*/ 548442 w 611076"/>
                  <a:gd name="connsiteY69" fmla="*/ 19924 h 295435"/>
                  <a:gd name="connsiteX70" fmla="*/ 556076 w 611076"/>
                  <a:gd name="connsiteY70" fmla="*/ 20514 h 295435"/>
                  <a:gd name="connsiteX71" fmla="*/ 562725 w 611076"/>
                  <a:gd name="connsiteY71" fmla="*/ 24897 h 295435"/>
                  <a:gd name="connsiteX72" fmla="*/ 571294 w 611076"/>
                  <a:gd name="connsiteY72" fmla="*/ 28148 h 295435"/>
                  <a:gd name="connsiteX73" fmla="*/ 598529 w 611076"/>
                  <a:gd name="connsiteY73" fmla="*/ 35979 h 295435"/>
                  <a:gd name="connsiteX74" fmla="*/ 600794 w 611076"/>
                  <a:gd name="connsiteY74" fmla="*/ 36570 h 295435"/>
                  <a:gd name="connsiteX75" fmla="*/ 600401 w 611076"/>
                  <a:gd name="connsiteY75" fmla="*/ 94487 h 295435"/>
                  <a:gd name="connsiteX76" fmla="*/ 600401 w 611076"/>
                  <a:gd name="connsiteY76" fmla="*/ 101333 h 295435"/>
                  <a:gd name="connsiteX77" fmla="*/ 606113 w 611076"/>
                  <a:gd name="connsiteY77" fmla="*/ 131079 h 295435"/>
                  <a:gd name="connsiteX78" fmla="*/ 610694 w 611076"/>
                  <a:gd name="connsiteY78" fmla="*/ 140437 h 295435"/>
                  <a:gd name="connsiteX79" fmla="*/ 608034 w 611076"/>
                  <a:gd name="connsiteY79" fmla="*/ 149794 h 29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1076" h="295435">
                    <a:moveTo>
                      <a:pt x="608083" y="149548"/>
                    </a:moveTo>
                    <a:cubicBezTo>
                      <a:pt x="605818" y="151075"/>
                      <a:pt x="602568" y="150878"/>
                      <a:pt x="599711" y="150484"/>
                    </a:cubicBezTo>
                    <a:cubicBezTo>
                      <a:pt x="588088" y="149154"/>
                      <a:pt x="576465" y="147824"/>
                      <a:pt x="564645" y="146298"/>
                    </a:cubicBezTo>
                    <a:cubicBezTo>
                      <a:pt x="568832" y="151075"/>
                      <a:pt x="560262" y="158511"/>
                      <a:pt x="563119" y="164027"/>
                    </a:cubicBezTo>
                    <a:cubicBezTo>
                      <a:pt x="564251" y="165948"/>
                      <a:pt x="566369" y="167081"/>
                      <a:pt x="568241" y="168214"/>
                    </a:cubicBezTo>
                    <a:cubicBezTo>
                      <a:pt x="576268" y="173730"/>
                      <a:pt x="578534" y="185352"/>
                      <a:pt x="575874" y="194907"/>
                    </a:cubicBezTo>
                    <a:cubicBezTo>
                      <a:pt x="573412" y="204264"/>
                      <a:pt x="567108" y="212243"/>
                      <a:pt x="561001" y="220073"/>
                    </a:cubicBezTo>
                    <a:cubicBezTo>
                      <a:pt x="571688" y="222339"/>
                      <a:pt x="576268" y="238345"/>
                      <a:pt x="568438" y="246175"/>
                    </a:cubicBezTo>
                    <a:cubicBezTo>
                      <a:pt x="566172" y="248441"/>
                      <a:pt x="563119" y="249968"/>
                      <a:pt x="560262" y="251347"/>
                    </a:cubicBezTo>
                    <a:cubicBezTo>
                      <a:pt x="559868" y="251544"/>
                      <a:pt x="559523" y="252479"/>
                      <a:pt x="558932" y="253612"/>
                    </a:cubicBezTo>
                    <a:cubicBezTo>
                      <a:pt x="558539" y="253218"/>
                      <a:pt x="558144" y="252874"/>
                      <a:pt x="557997" y="252479"/>
                    </a:cubicBezTo>
                    <a:cubicBezTo>
                      <a:pt x="547310" y="257798"/>
                      <a:pt x="536475" y="263166"/>
                      <a:pt x="524852" y="266023"/>
                    </a:cubicBezTo>
                    <a:cubicBezTo>
                      <a:pt x="519533" y="267353"/>
                      <a:pt x="514165" y="268141"/>
                      <a:pt x="509043" y="269815"/>
                    </a:cubicBezTo>
                    <a:cubicBezTo>
                      <a:pt x="502394" y="272081"/>
                      <a:pt x="496484" y="275922"/>
                      <a:pt x="490180" y="278976"/>
                    </a:cubicBezTo>
                    <a:cubicBezTo>
                      <a:pt x="468658" y="289466"/>
                      <a:pt x="444427" y="292322"/>
                      <a:pt x="420591" y="294982"/>
                    </a:cubicBezTo>
                    <a:cubicBezTo>
                      <a:pt x="416404" y="295573"/>
                      <a:pt x="412021" y="295918"/>
                      <a:pt x="408574" y="293849"/>
                    </a:cubicBezTo>
                    <a:cubicBezTo>
                      <a:pt x="406308" y="292519"/>
                      <a:pt x="404585" y="290204"/>
                      <a:pt x="402664" y="288530"/>
                    </a:cubicBezTo>
                    <a:cubicBezTo>
                      <a:pt x="388578" y="275972"/>
                      <a:pt x="364151" y="290057"/>
                      <a:pt x="347603" y="281290"/>
                    </a:cubicBezTo>
                    <a:lnTo>
                      <a:pt x="347406" y="281487"/>
                    </a:lnTo>
                    <a:cubicBezTo>
                      <a:pt x="347012" y="281093"/>
                      <a:pt x="346667" y="280749"/>
                      <a:pt x="346470" y="280749"/>
                    </a:cubicBezTo>
                    <a:cubicBezTo>
                      <a:pt x="343220" y="278828"/>
                      <a:pt x="340757" y="275972"/>
                      <a:pt x="337704" y="273903"/>
                    </a:cubicBezTo>
                    <a:cubicBezTo>
                      <a:pt x="319235" y="261147"/>
                      <a:pt x="293675" y="274839"/>
                      <a:pt x="271956" y="269914"/>
                    </a:cubicBezTo>
                    <a:cubicBezTo>
                      <a:pt x="251763" y="265137"/>
                      <a:pt x="236890" y="244550"/>
                      <a:pt x="216107" y="243220"/>
                    </a:cubicBezTo>
                    <a:cubicBezTo>
                      <a:pt x="213447" y="243024"/>
                      <a:pt x="210394" y="243024"/>
                      <a:pt x="208670" y="240955"/>
                    </a:cubicBezTo>
                    <a:cubicBezTo>
                      <a:pt x="206749" y="238296"/>
                      <a:pt x="208079" y="234651"/>
                      <a:pt x="208276" y="231450"/>
                    </a:cubicBezTo>
                    <a:cubicBezTo>
                      <a:pt x="208670" y="225343"/>
                      <a:pt x="204090" y="220024"/>
                      <a:pt x="198574" y="217561"/>
                    </a:cubicBezTo>
                    <a:cubicBezTo>
                      <a:pt x="193058" y="215296"/>
                      <a:pt x="186951" y="215099"/>
                      <a:pt x="180844" y="215099"/>
                    </a:cubicBezTo>
                    <a:cubicBezTo>
                      <a:pt x="163311" y="214902"/>
                      <a:pt x="143858" y="215296"/>
                      <a:pt x="130511" y="226919"/>
                    </a:cubicBezTo>
                    <a:cubicBezTo>
                      <a:pt x="125192" y="231696"/>
                      <a:pt x="120612" y="238345"/>
                      <a:pt x="113372" y="239477"/>
                    </a:cubicBezTo>
                    <a:cubicBezTo>
                      <a:pt x="109728" y="240068"/>
                      <a:pt x="106330" y="239084"/>
                      <a:pt x="102685" y="237951"/>
                    </a:cubicBezTo>
                    <a:cubicBezTo>
                      <a:pt x="93525" y="235291"/>
                      <a:pt x="84217" y="232632"/>
                      <a:pt x="74859" y="229923"/>
                    </a:cubicBezTo>
                    <a:cubicBezTo>
                      <a:pt x="73136" y="224210"/>
                      <a:pt x="68949" y="219236"/>
                      <a:pt x="63433" y="217365"/>
                    </a:cubicBezTo>
                    <a:cubicBezTo>
                      <a:pt x="53928" y="213917"/>
                      <a:pt x="42108" y="220615"/>
                      <a:pt x="39794" y="230514"/>
                    </a:cubicBezTo>
                    <a:cubicBezTo>
                      <a:pt x="32948" y="226870"/>
                      <a:pt x="27777" y="220418"/>
                      <a:pt x="21670" y="215641"/>
                    </a:cubicBezTo>
                    <a:cubicBezTo>
                      <a:pt x="16893" y="211849"/>
                      <a:pt x="10441" y="209140"/>
                      <a:pt x="4728" y="210322"/>
                    </a:cubicBezTo>
                    <a:cubicBezTo>
                      <a:pt x="8372" y="208598"/>
                      <a:pt x="12165" y="205151"/>
                      <a:pt x="9702" y="198305"/>
                    </a:cubicBezTo>
                    <a:cubicBezTo>
                      <a:pt x="5713" y="186879"/>
                      <a:pt x="0" y="170676"/>
                      <a:pt x="0" y="170676"/>
                    </a:cubicBezTo>
                    <a:cubicBezTo>
                      <a:pt x="6846" y="168411"/>
                      <a:pt x="13888" y="164372"/>
                      <a:pt x="21128" y="164766"/>
                    </a:cubicBezTo>
                    <a:cubicBezTo>
                      <a:pt x="28565" y="165160"/>
                      <a:pt x="34869" y="170085"/>
                      <a:pt x="41911" y="172597"/>
                    </a:cubicBezTo>
                    <a:cubicBezTo>
                      <a:pt x="48954" y="175059"/>
                      <a:pt x="58853" y="173188"/>
                      <a:pt x="60183" y="165751"/>
                    </a:cubicBezTo>
                    <a:cubicBezTo>
                      <a:pt x="75795" y="161368"/>
                      <a:pt x="92934" y="156985"/>
                      <a:pt x="107807" y="163486"/>
                    </a:cubicBezTo>
                    <a:cubicBezTo>
                      <a:pt x="111993" y="165209"/>
                      <a:pt x="115785" y="167869"/>
                      <a:pt x="120021" y="169396"/>
                    </a:cubicBezTo>
                    <a:cubicBezTo>
                      <a:pt x="127655" y="171858"/>
                      <a:pt x="136027" y="170725"/>
                      <a:pt x="143858" y="169396"/>
                    </a:cubicBezTo>
                    <a:cubicBezTo>
                      <a:pt x="153363" y="167869"/>
                      <a:pt x="162720" y="166342"/>
                      <a:pt x="172078" y="164815"/>
                    </a:cubicBezTo>
                    <a:cubicBezTo>
                      <a:pt x="175870" y="164027"/>
                      <a:pt x="180450" y="163091"/>
                      <a:pt x="182174" y="159496"/>
                    </a:cubicBezTo>
                    <a:cubicBezTo>
                      <a:pt x="182913" y="157773"/>
                      <a:pt x="182913" y="155704"/>
                      <a:pt x="183701" y="153784"/>
                    </a:cubicBezTo>
                    <a:cubicBezTo>
                      <a:pt x="184636" y="151863"/>
                      <a:pt x="186557" y="150533"/>
                      <a:pt x="188478" y="149597"/>
                    </a:cubicBezTo>
                    <a:cubicBezTo>
                      <a:pt x="203696" y="141225"/>
                      <a:pt x="222608" y="145411"/>
                      <a:pt x="239353" y="149794"/>
                    </a:cubicBezTo>
                    <a:cubicBezTo>
                      <a:pt x="249055" y="152454"/>
                      <a:pt x="258806" y="155113"/>
                      <a:pt x="268508" y="157625"/>
                    </a:cubicBezTo>
                    <a:cubicBezTo>
                      <a:pt x="274024" y="150582"/>
                      <a:pt x="267375" y="140683"/>
                      <a:pt x="260333" y="135118"/>
                    </a:cubicBezTo>
                    <a:cubicBezTo>
                      <a:pt x="253487" y="129602"/>
                      <a:pt x="244721" y="123495"/>
                      <a:pt x="245065" y="114532"/>
                    </a:cubicBezTo>
                    <a:cubicBezTo>
                      <a:pt x="245262" y="108425"/>
                      <a:pt x="250237" y="103500"/>
                      <a:pt x="254571" y="99264"/>
                    </a:cubicBezTo>
                    <a:cubicBezTo>
                      <a:pt x="265061" y="89365"/>
                      <a:pt x="275354" y="79614"/>
                      <a:pt x="285844" y="69715"/>
                    </a:cubicBezTo>
                    <a:cubicBezTo>
                      <a:pt x="295201" y="60948"/>
                      <a:pt x="305101" y="51788"/>
                      <a:pt x="317659" y="49325"/>
                    </a:cubicBezTo>
                    <a:cubicBezTo>
                      <a:pt x="316132" y="40559"/>
                      <a:pt x="315935" y="31596"/>
                      <a:pt x="317068" y="22829"/>
                    </a:cubicBezTo>
                    <a:cubicBezTo>
                      <a:pt x="316674" y="22090"/>
                      <a:pt x="316329" y="21499"/>
                      <a:pt x="316132" y="20711"/>
                    </a:cubicBezTo>
                    <a:cubicBezTo>
                      <a:pt x="317068" y="18791"/>
                      <a:pt x="318053" y="17116"/>
                      <a:pt x="318250" y="16131"/>
                    </a:cubicBezTo>
                    <a:cubicBezTo>
                      <a:pt x="325687" y="27754"/>
                      <a:pt x="343220" y="24701"/>
                      <a:pt x="356566" y="28887"/>
                    </a:cubicBezTo>
                    <a:cubicBezTo>
                      <a:pt x="366859" y="32334"/>
                      <a:pt x="374690" y="40510"/>
                      <a:pt x="382275" y="48537"/>
                    </a:cubicBezTo>
                    <a:cubicBezTo>
                      <a:pt x="379615" y="44745"/>
                      <a:pt x="384934" y="39180"/>
                      <a:pt x="389317" y="37653"/>
                    </a:cubicBezTo>
                    <a:cubicBezTo>
                      <a:pt x="393503" y="36323"/>
                      <a:pt x="398084" y="37259"/>
                      <a:pt x="402664" y="37456"/>
                    </a:cubicBezTo>
                    <a:cubicBezTo>
                      <a:pt x="407047" y="37653"/>
                      <a:pt x="412366" y="36521"/>
                      <a:pt x="414287" y="32482"/>
                    </a:cubicBezTo>
                    <a:cubicBezTo>
                      <a:pt x="415419" y="30216"/>
                      <a:pt x="415222" y="27705"/>
                      <a:pt x="415222" y="25439"/>
                    </a:cubicBezTo>
                    <a:cubicBezTo>
                      <a:pt x="415025" y="16082"/>
                      <a:pt x="416946" y="4853"/>
                      <a:pt x="425516" y="1258"/>
                    </a:cubicBezTo>
                    <a:cubicBezTo>
                      <a:pt x="433494" y="-2387"/>
                      <a:pt x="442457" y="2784"/>
                      <a:pt x="450879" y="5444"/>
                    </a:cubicBezTo>
                    <a:cubicBezTo>
                      <a:pt x="462305" y="9089"/>
                      <a:pt x="474519" y="8104"/>
                      <a:pt x="486339" y="7365"/>
                    </a:cubicBezTo>
                    <a:cubicBezTo>
                      <a:pt x="488801" y="7168"/>
                      <a:pt x="491313" y="6971"/>
                      <a:pt x="493184" y="8300"/>
                    </a:cubicBezTo>
                    <a:cubicBezTo>
                      <a:pt x="495302" y="9630"/>
                      <a:pt x="496238" y="12093"/>
                      <a:pt x="497764" y="14210"/>
                    </a:cubicBezTo>
                    <a:cubicBezTo>
                      <a:pt x="502936" y="21450"/>
                      <a:pt x="513377" y="21844"/>
                      <a:pt x="522340" y="21253"/>
                    </a:cubicBezTo>
                    <a:cubicBezTo>
                      <a:pt x="530909" y="20859"/>
                      <a:pt x="539676" y="20317"/>
                      <a:pt x="548442" y="19924"/>
                    </a:cubicBezTo>
                    <a:cubicBezTo>
                      <a:pt x="550905" y="19726"/>
                      <a:pt x="553564" y="19529"/>
                      <a:pt x="556076" y="20514"/>
                    </a:cubicBezTo>
                    <a:cubicBezTo>
                      <a:pt x="558539" y="21450"/>
                      <a:pt x="560459" y="23371"/>
                      <a:pt x="562725" y="24897"/>
                    </a:cubicBezTo>
                    <a:cubicBezTo>
                      <a:pt x="565187" y="26424"/>
                      <a:pt x="568241" y="27360"/>
                      <a:pt x="571294" y="28148"/>
                    </a:cubicBezTo>
                    <a:cubicBezTo>
                      <a:pt x="580257" y="30807"/>
                      <a:pt x="589418" y="33270"/>
                      <a:pt x="598529" y="35979"/>
                    </a:cubicBezTo>
                    <a:cubicBezTo>
                      <a:pt x="599268" y="36176"/>
                      <a:pt x="600056" y="36373"/>
                      <a:pt x="600794" y="36570"/>
                    </a:cubicBezTo>
                    <a:cubicBezTo>
                      <a:pt x="600597" y="55826"/>
                      <a:pt x="600597" y="75280"/>
                      <a:pt x="600401" y="94487"/>
                    </a:cubicBezTo>
                    <a:lnTo>
                      <a:pt x="600401" y="101333"/>
                    </a:lnTo>
                    <a:cubicBezTo>
                      <a:pt x="600597" y="111823"/>
                      <a:pt x="601533" y="122116"/>
                      <a:pt x="606113" y="131079"/>
                    </a:cubicBezTo>
                    <a:cubicBezTo>
                      <a:pt x="607837" y="134133"/>
                      <a:pt x="609709" y="136989"/>
                      <a:pt x="610694" y="140437"/>
                    </a:cubicBezTo>
                    <a:cubicBezTo>
                      <a:pt x="611629" y="143687"/>
                      <a:pt x="610891" y="147874"/>
                      <a:pt x="608034" y="149794"/>
                    </a:cubicBezTo>
                    <a:close/>
                  </a:path>
                </a:pathLst>
              </a:custGeom>
              <a:grpFill/>
              <a:ln w="4915" cap="flat">
                <a:noFill/>
                <a:prstDash val="solid"/>
                <a:miter/>
              </a:ln>
            </p:spPr>
            <p:txBody>
              <a:bodyPr rtlCol="0" anchor="ctr"/>
              <a:lstStyle/>
              <a:p>
                <a:endParaRPr lang="fr-FR"/>
              </a:p>
            </p:txBody>
          </p:sp>
          <p:sp>
            <p:nvSpPr>
              <p:cNvPr id="96" name="Forme libre : forme 95">
                <a:extLst>
                  <a:ext uri="{FF2B5EF4-FFF2-40B4-BE49-F238E27FC236}">
                    <a16:creationId xmlns:a16="http://schemas.microsoft.com/office/drawing/2014/main" id="{69F628A6-7902-D1C8-DB81-E024CECFEBA3}"/>
                  </a:ext>
                </a:extLst>
              </p:cNvPr>
              <p:cNvSpPr/>
              <p:nvPr/>
            </p:nvSpPr>
            <p:spPr>
              <a:xfrm>
                <a:off x="9616099" y="4705141"/>
                <a:ext cx="611076" cy="295435"/>
              </a:xfrm>
              <a:custGeom>
                <a:avLst/>
                <a:gdLst>
                  <a:gd name="connsiteX0" fmla="*/ 608083 w 611076"/>
                  <a:gd name="connsiteY0" fmla="*/ 149548 h 295435"/>
                  <a:gd name="connsiteX1" fmla="*/ 599711 w 611076"/>
                  <a:gd name="connsiteY1" fmla="*/ 150484 h 295435"/>
                  <a:gd name="connsiteX2" fmla="*/ 564645 w 611076"/>
                  <a:gd name="connsiteY2" fmla="*/ 146298 h 295435"/>
                  <a:gd name="connsiteX3" fmla="*/ 563119 w 611076"/>
                  <a:gd name="connsiteY3" fmla="*/ 164027 h 295435"/>
                  <a:gd name="connsiteX4" fmla="*/ 568241 w 611076"/>
                  <a:gd name="connsiteY4" fmla="*/ 168214 h 295435"/>
                  <a:gd name="connsiteX5" fmla="*/ 575874 w 611076"/>
                  <a:gd name="connsiteY5" fmla="*/ 194907 h 295435"/>
                  <a:gd name="connsiteX6" fmla="*/ 561001 w 611076"/>
                  <a:gd name="connsiteY6" fmla="*/ 220073 h 295435"/>
                  <a:gd name="connsiteX7" fmla="*/ 568438 w 611076"/>
                  <a:gd name="connsiteY7" fmla="*/ 246175 h 295435"/>
                  <a:gd name="connsiteX8" fmla="*/ 560262 w 611076"/>
                  <a:gd name="connsiteY8" fmla="*/ 251347 h 295435"/>
                  <a:gd name="connsiteX9" fmla="*/ 558932 w 611076"/>
                  <a:gd name="connsiteY9" fmla="*/ 253612 h 295435"/>
                  <a:gd name="connsiteX10" fmla="*/ 557997 w 611076"/>
                  <a:gd name="connsiteY10" fmla="*/ 252479 h 295435"/>
                  <a:gd name="connsiteX11" fmla="*/ 524852 w 611076"/>
                  <a:gd name="connsiteY11" fmla="*/ 266023 h 295435"/>
                  <a:gd name="connsiteX12" fmla="*/ 509043 w 611076"/>
                  <a:gd name="connsiteY12" fmla="*/ 269815 h 295435"/>
                  <a:gd name="connsiteX13" fmla="*/ 490180 w 611076"/>
                  <a:gd name="connsiteY13" fmla="*/ 278976 h 295435"/>
                  <a:gd name="connsiteX14" fmla="*/ 420591 w 611076"/>
                  <a:gd name="connsiteY14" fmla="*/ 294982 h 295435"/>
                  <a:gd name="connsiteX15" fmla="*/ 408574 w 611076"/>
                  <a:gd name="connsiteY15" fmla="*/ 293849 h 295435"/>
                  <a:gd name="connsiteX16" fmla="*/ 402664 w 611076"/>
                  <a:gd name="connsiteY16" fmla="*/ 288530 h 295435"/>
                  <a:gd name="connsiteX17" fmla="*/ 347603 w 611076"/>
                  <a:gd name="connsiteY17" fmla="*/ 281290 h 295435"/>
                  <a:gd name="connsiteX18" fmla="*/ 347406 w 611076"/>
                  <a:gd name="connsiteY18" fmla="*/ 281487 h 295435"/>
                  <a:gd name="connsiteX19" fmla="*/ 346470 w 611076"/>
                  <a:gd name="connsiteY19" fmla="*/ 280749 h 295435"/>
                  <a:gd name="connsiteX20" fmla="*/ 337704 w 611076"/>
                  <a:gd name="connsiteY20" fmla="*/ 273903 h 295435"/>
                  <a:gd name="connsiteX21" fmla="*/ 271956 w 611076"/>
                  <a:gd name="connsiteY21" fmla="*/ 269914 h 295435"/>
                  <a:gd name="connsiteX22" fmla="*/ 216107 w 611076"/>
                  <a:gd name="connsiteY22" fmla="*/ 243220 h 295435"/>
                  <a:gd name="connsiteX23" fmla="*/ 208670 w 611076"/>
                  <a:gd name="connsiteY23" fmla="*/ 240955 h 295435"/>
                  <a:gd name="connsiteX24" fmla="*/ 208276 w 611076"/>
                  <a:gd name="connsiteY24" fmla="*/ 231450 h 295435"/>
                  <a:gd name="connsiteX25" fmla="*/ 198574 w 611076"/>
                  <a:gd name="connsiteY25" fmla="*/ 217561 h 295435"/>
                  <a:gd name="connsiteX26" fmla="*/ 180844 w 611076"/>
                  <a:gd name="connsiteY26" fmla="*/ 215099 h 295435"/>
                  <a:gd name="connsiteX27" fmla="*/ 130511 w 611076"/>
                  <a:gd name="connsiteY27" fmla="*/ 226919 h 295435"/>
                  <a:gd name="connsiteX28" fmla="*/ 113372 w 611076"/>
                  <a:gd name="connsiteY28" fmla="*/ 239477 h 295435"/>
                  <a:gd name="connsiteX29" fmla="*/ 102685 w 611076"/>
                  <a:gd name="connsiteY29" fmla="*/ 237951 h 295435"/>
                  <a:gd name="connsiteX30" fmla="*/ 74859 w 611076"/>
                  <a:gd name="connsiteY30" fmla="*/ 229923 h 295435"/>
                  <a:gd name="connsiteX31" fmla="*/ 63433 w 611076"/>
                  <a:gd name="connsiteY31" fmla="*/ 217365 h 295435"/>
                  <a:gd name="connsiteX32" fmla="*/ 39794 w 611076"/>
                  <a:gd name="connsiteY32" fmla="*/ 230514 h 295435"/>
                  <a:gd name="connsiteX33" fmla="*/ 21670 w 611076"/>
                  <a:gd name="connsiteY33" fmla="*/ 215641 h 295435"/>
                  <a:gd name="connsiteX34" fmla="*/ 4728 w 611076"/>
                  <a:gd name="connsiteY34" fmla="*/ 210322 h 295435"/>
                  <a:gd name="connsiteX35" fmla="*/ 9702 w 611076"/>
                  <a:gd name="connsiteY35" fmla="*/ 198305 h 295435"/>
                  <a:gd name="connsiteX36" fmla="*/ 0 w 611076"/>
                  <a:gd name="connsiteY36" fmla="*/ 170676 h 295435"/>
                  <a:gd name="connsiteX37" fmla="*/ 21128 w 611076"/>
                  <a:gd name="connsiteY37" fmla="*/ 164766 h 295435"/>
                  <a:gd name="connsiteX38" fmla="*/ 41911 w 611076"/>
                  <a:gd name="connsiteY38" fmla="*/ 172597 h 295435"/>
                  <a:gd name="connsiteX39" fmla="*/ 60183 w 611076"/>
                  <a:gd name="connsiteY39" fmla="*/ 165751 h 295435"/>
                  <a:gd name="connsiteX40" fmla="*/ 107807 w 611076"/>
                  <a:gd name="connsiteY40" fmla="*/ 163486 h 295435"/>
                  <a:gd name="connsiteX41" fmla="*/ 120021 w 611076"/>
                  <a:gd name="connsiteY41" fmla="*/ 169396 h 295435"/>
                  <a:gd name="connsiteX42" fmla="*/ 143858 w 611076"/>
                  <a:gd name="connsiteY42" fmla="*/ 169396 h 295435"/>
                  <a:gd name="connsiteX43" fmla="*/ 172078 w 611076"/>
                  <a:gd name="connsiteY43" fmla="*/ 164815 h 295435"/>
                  <a:gd name="connsiteX44" fmla="*/ 182174 w 611076"/>
                  <a:gd name="connsiteY44" fmla="*/ 159496 h 295435"/>
                  <a:gd name="connsiteX45" fmla="*/ 183701 w 611076"/>
                  <a:gd name="connsiteY45" fmla="*/ 153784 h 295435"/>
                  <a:gd name="connsiteX46" fmla="*/ 188478 w 611076"/>
                  <a:gd name="connsiteY46" fmla="*/ 149597 h 295435"/>
                  <a:gd name="connsiteX47" fmla="*/ 239353 w 611076"/>
                  <a:gd name="connsiteY47" fmla="*/ 149794 h 295435"/>
                  <a:gd name="connsiteX48" fmla="*/ 268508 w 611076"/>
                  <a:gd name="connsiteY48" fmla="*/ 157625 h 295435"/>
                  <a:gd name="connsiteX49" fmla="*/ 260333 w 611076"/>
                  <a:gd name="connsiteY49" fmla="*/ 135118 h 295435"/>
                  <a:gd name="connsiteX50" fmla="*/ 245065 w 611076"/>
                  <a:gd name="connsiteY50" fmla="*/ 114532 h 295435"/>
                  <a:gd name="connsiteX51" fmla="*/ 254571 w 611076"/>
                  <a:gd name="connsiteY51" fmla="*/ 99264 h 295435"/>
                  <a:gd name="connsiteX52" fmla="*/ 285844 w 611076"/>
                  <a:gd name="connsiteY52" fmla="*/ 69715 h 295435"/>
                  <a:gd name="connsiteX53" fmla="*/ 317659 w 611076"/>
                  <a:gd name="connsiteY53" fmla="*/ 49325 h 295435"/>
                  <a:gd name="connsiteX54" fmla="*/ 317068 w 611076"/>
                  <a:gd name="connsiteY54" fmla="*/ 22829 h 295435"/>
                  <a:gd name="connsiteX55" fmla="*/ 316132 w 611076"/>
                  <a:gd name="connsiteY55" fmla="*/ 20711 h 295435"/>
                  <a:gd name="connsiteX56" fmla="*/ 318250 w 611076"/>
                  <a:gd name="connsiteY56" fmla="*/ 16131 h 295435"/>
                  <a:gd name="connsiteX57" fmla="*/ 356566 w 611076"/>
                  <a:gd name="connsiteY57" fmla="*/ 28887 h 295435"/>
                  <a:gd name="connsiteX58" fmla="*/ 382275 w 611076"/>
                  <a:gd name="connsiteY58" fmla="*/ 48537 h 295435"/>
                  <a:gd name="connsiteX59" fmla="*/ 389317 w 611076"/>
                  <a:gd name="connsiteY59" fmla="*/ 37653 h 295435"/>
                  <a:gd name="connsiteX60" fmla="*/ 402664 w 611076"/>
                  <a:gd name="connsiteY60" fmla="*/ 37456 h 295435"/>
                  <a:gd name="connsiteX61" fmla="*/ 414287 w 611076"/>
                  <a:gd name="connsiteY61" fmla="*/ 32482 h 295435"/>
                  <a:gd name="connsiteX62" fmla="*/ 415222 w 611076"/>
                  <a:gd name="connsiteY62" fmla="*/ 25439 h 295435"/>
                  <a:gd name="connsiteX63" fmla="*/ 425516 w 611076"/>
                  <a:gd name="connsiteY63" fmla="*/ 1258 h 295435"/>
                  <a:gd name="connsiteX64" fmla="*/ 450879 w 611076"/>
                  <a:gd name="connsiteY64" fmla="*/ 5444 h 295435"/>
                  <a:gd name="connsiteX65" fmla="*/ 486339 w 611076"/>
                  <a:gd name="connsiteY65" fmla="*/ 7365 h 295435"/>
                  <a:gd name="connsiteX66" fmla="*/ 493184 w 611076"/>
                  <a:gd name="connsiteY66" fmla="*/ 8300 h 295435"/>
                  <a:gd name="connsiteX67" fmla="*/ 497764 w 611076"/>
                  <a:gd name="connsiteY67" fmla="*/ 14210 h 295435"/>
                  <a:gd name="connsiteX68" fmla="*/ 522340 w 611076"/>
                  <a:gd name="connsiteY68" fmla="*/ 21253 h 295435"/>
                  <a:gd name="connsiteX69" fmla="*/ 548442 w 611076"/>
                  <a:gd name="connsiteY69" fmla="*/ 19924 h 295435"/>
                  <a:gd name="connsiteX70" fmla="*/ 556076 w 611076"/>
                  <a:gd name="connsiteY70" fmla="*/ 20514 h 295435"/>
                  <a:gd name="connsiteX71" fmla="*/ 562725 w 611076"/>
                  <a:gd name="connsiteY71" fmla="*/ 24897 h 295435"/>
                  <a:gd name="connsiteX72" fmla="*/ 571294 w 611076"/>
                  <a:gd name="connsiteY72" fmla="*/ 28148 h 295435"/>
                  <a:gd name="connsiteX73" fmla="*/ 598529 w 611076"/>
                  <a:gd name="connsiteY73" fmla="*/ 35979 h 295435"/>
                  <a:gd name="connsiteX74" fmla="*/ 600794 w 611076"/>
                  <a:gd name="connsiteY74" fmla="*/ 36570 h 295435"/>
                  <a:gd name="connsiteX75" fmla="*/ 600401 w 611076"/>
                  <a:gd name="connsiteY75" fmla="*/ 94487 h 295435"/>
                  <a:gd name="connsiteX76" fmla="*/ 600401 w 611076"/>
                  <a:gd name="connsiteY76" fmla="*/ 101333 h 295435"/>
                  <a:gd name="connsiteX77" fmla="*/ 606113 w 611076"/>
                  <a:gd name="connsiteY77" fmla="*/ 131079 h 295435"/>
                  <a:gd name="connsiteX78" fmla="*/ 610694 w 611076"/>
                  <a:gd name="connsiteY78" fmla="*/ 140437 h 295435"/>
                  <a:gd name="connsiteX79" fmla="*/ 608034 w 611076"/>
                  <a:gd name="connsiteY79" fmla="*/ 149794 h 29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1076" h="295435">
                    <a:moveTo>
                      <a:pt x="608083" y="149548"/>
                    </a:moveTo>
                    <a:cubicBezTo>
                      <a:pt x="605818" y="151075"/>
                      <a:pt x="602568" y="150878"/>
                      <a:pt x="599711" y="150484"/>
                    </a:cubicBezTo>
                    <a:cubicBezTo>
                      <a:pt x="588088" y="149154"/>
                      <a:pt x="576465" y="147824"/>
                      <a:pt x="564645" y="146298"/>
                    </a:cubicBezTo>
                    <a:cubicBezTo>
                      <a:pt x="568832" y="151075"/>
                      <a:pt x="560262" y="158511"/>
                      <a:pt x="563119" y="164027"/>
                    </a:cubicBezTo>
                    <a:cubicBezTo>
                      <a:pt x="564251" y="165948"/>
                      <a:pt x="566369" y="167081"/>
                      <a:pt x="568241" y="168214"/>
                    </a:cubicBezTo>
                    <a:cubicBezTo>
                      <a:pt x="576268" y="173730"/>
                      <a:pt x="578534" y="185352"/>
                      <a:pt x="575874" y="194907"/>
                    </a:cubicBezTo>
                    <a:cubicBezTo>
                      <a:pt x="573412" y="204264"/>
                      <a:pt x="567108" y="212243"/>
                      <a:pt x="561001" y="220073"/>
                    </a:cubicBezTo>
                    <a:cubicBezTo>
                      <a:pt x="571688" y="222339"/>
                      <a:pt x="576268" y="238345"/>
                      <a:pt x="568438" y="246175"/>
                    </a:cubicBezTo>
                    <a:cubicBezTo>
                      <a:pt x="566172" y="248441"/>
                      <a:pt x="563119" y="249968"/>
                      <a:pt x="560262" y="251347"/>
                    </a:cubicBezTo>
                    <a:cubicBezTo>
                      <a:pt x="559868" y="251544"/>
                      <a:pt x="559523" y="252479"/>
                      <a:pt x="558932" y="253612"/>
                    </a:cubicBezTo>
                    <a:cubicBezTo>
                      <a:pt x="558539" y="253218"/>
                      <a:pt x="558144" y="252874"/>
                      <a:pt x="557997" y="252479"/>
                    </a:cubicBezTo>
                    <a:cubicBezTo>
                      <a:pt x="547310" y="257798"/>
                      <a:pt x="536475" y="263166"/>
                      <a:pt x="524852" y="266023"/>
                    </a:cubicBezTo>
                    <a:cubicBezTo>
                      <a:pt x="519533" y="267353"/>
                      <a:pt x="514165" y="268141"/>
                      <a:pt x="509043" y="269815"/>
                    </a:cubicBezTo>
                    <a:cubicBezTo>
                      <a:pt x="502394" y="272081"/>
                      <a:pt x="496484" y="275922"/>
                      <a:pt x="490180" y="278976"/>
                    </a:cubicBezTo>
                    <a:cubicBezTo>
                      <a:pt x="468658" y="289466"/>
                      <a:pt x="444427" y="292322"/>
                      <a:pt x="420591" y="294982"/>
                    </a:cubicBezTo>
                    <a:cubicBezTo>
                      <a:pt x="416404" y="295573"/>
                      <a:pt x="412021" y="295918"/>
                      <a:pt x="408574" y="293849"/>
                    </a:cubicBezTo>
                    <a:cubicBezTo>
                      <a:pt x="406308" y="292519"/>
                      <a:pt x="404585" y="290204"/>
                      <a:pt x="402664" y="288530"/>
                    </a:cubicBezTo>
                    <a:cubicBezTo>
                      <a:pt x="388578" y="275972"/>
                      <a:pt x="364151" y="290057"/>
                      <a:pt x="347603" y="281290"/>
                    </a:cubicBezTo>
                    <a:lnTo>
                      <a:pt x="347406" y="281487"/>
                    </a:lnTo>
                    <a:cubicBezTo>
                      <a:pt x="347012" y="281093"/>
                      <a:pt x="346667" y="280749"/>
                      <a:pt x="346470" y="280749"/>
                    </a:cubicBezTo>
                    <a:cubicBezTo>
                      <a:pt x="343220" y="278828"/>
                      <a:pt x="340757" y="275972"/>
                      <a:pt x="337704" y="273903"/>
                    </a:cubicBezTo>
                    <a:cubicBezTo>
                      <a:pt x="319235" y="261147"/>
                      <a:pt x="293675" y="274839"/>
                      <a:pt x="271956" y="269914"/>
                    </a:cubicBezTo>
                    <a:cubicBezTo>
                      <a:pt x="251763" y="265137"/>
                      <a:pt x="236890" y="244550"/>
                      <a:pt x="216107" y="243220"/>
                    </a:cubicBezTo>
                    <a:cubicBezTo>
                      <a:pt x="213447" y="243024"/>
                      <a:pt x="210394" y="243024"/>
                      <a:pt x="208670" y="240955"/>
                    </a:cubicBezTo>
                    <a:cubicBezTo>
                      <a:pt x="206749" y="238296"/>
                      <a:pt x="208079" y="234651"/>
                      <a:pt x="208276" y="231450"/>
                    </a:cubicBezTo>
                    <a:cubicBezTo>
                      <a:pt x="208670" y="225343"/>
                      <a:pt x="204090" y="220024"/>
                      <a:pt x="198574" y="217561"/>
                    </a:cubicBezTo>
                    <a:cubicBezTo>
                      <a:pt x="193058" y="215296"/>
                      <a:pt x="186951" y="215099"/>
                      <a:pt x="180844" y="215099"/>
                    </a:cubicBezTo>
                    <a:cubicBezTo>
                      <a:pt x="163311" y="214902"/>
                      <a:pt x="143858" y="215296"/>
                      <a:pt x="130511" y="226919"/>
                    </a:cubicBezTo>
                    <a:cubicBezTo>
                      <a:pt x="125192" y="231696"/>
                      <a:pt x="120612" y="238345"/>
                      <a:pt x="113372" y="239477"/>
                    </a:cubicBezTo>
                    <a:cubicBezTo>
                      <a:pt x="109728" y="240068"/>
                      <a:pt x="106330" y="239084"/>
                      <a:pt x="102685" y="237951"/>
                    </a:cubicBezTo>
                    <a:cubicBezTo>
                      <a:pt x="93525" y="235291"/>
                      <a:pt x="84217" y="232632"/>
                      <a:pt x="74859" y="229923"/>
                    </a:cubicBezTo>
                    <a:cubicBezTo>
                      <a:pt x="73136" y="224210"/>
                      <a:pt x="68949" y="219236"/>
                      <a:pt x="63433" y="217365"/>
                    </a:cubicBezTo>
                    <a:cubicBezTo>
                      <a:pt x="53928" y="213917"/>
                      <a:pt x="42108" y="220615"/>
                      <a:pt x="39794" y="230514"/>
                    </a:cubicBezTo>
                    <a:cubicBezTo>
                      <a:pt x="32948" y="226870"/>
                      <a:pt x="27777" y="220418"/>
                      <a:pt x="21670" y="215641"/>
                    </a:cubicBezTo>
                    <a:cubicBezTo>
                      <a:pt x="16893" y="211849"/>
                      <a:pt x="10441" y="209140"/>
                      <a:pt x="4728" y="210322"/>
                    </a:cubicBezTo>
                    <a:cubicBezTo>
                      <a:pt x="8372" y="208598"/>
                      <a:pt x="12165" y="205151"/>
                      <a:pt x="9702" y="198305"/>
                    </a:cubicBezTo>
                    <a:cubicBezTo>
                      <a:pt x="5713" y="186879"/>
                      <a:pt x="0" y="170676"/>
                      <a:pt x="0" y="170676"/>
                    </a:cubicBezTo>
                    <a:cubicBezTo>
                      <a:pt x="6846" y="168411"/>
                      <a:pt x="13888" y="164372"/>
                      <a:pt x="21128" y="164766"/>
                    </a:cubicBezTo>
                    <a:cubicBezTo>
                      <a:pt x="28565" y="165160"/>
                      <a:pt x="34869" y="170085"/>
                      <a:pt x="41911" y="172597"/>
                    </a:cubicBezTo>
                    <a:cubicBezTo>
                      <a:pt x="48954" y="175059"/>
                      <a:pt x="58853" y="173188"/>
                      <a:pt x="60183" y="165751"/>
                    </a:cubicBezTo>
                    <a:cubicBezTo>
                      <a:pt x="75795" y="161368"/>
                      <a:pt x="92934" y="156985"/>
                      <a:pt x="107807" y="163486"/>
                    </a:cubicBezTo>
                    <a:cubicBezTo>
                      <a:pt x="111993" y="165209"/>
                      <a:pt x="115785" y="167869"/>
                      <a:pt x="120021" y="169396"/>
                    </a:cubicBezTo>
                    <a:cubicBezTo>
                      <a:pt x="127655" y="171858"/>
                      <a:pt x="136027" y="170725"/>
                      <a:pt x="143858" y="169396"/>
                    </a:cubicBezTo>
                    <a:cubicBezTo>
                      <a:pt x="153363" y="167869"/>
                      <a:pt x="162720" y="166342"/>
                      <a:pt x="172078" y="164815"/>
                    </a:cubicBezTo>
                    <a:cubicBezTo>
                      <a:pt x="175870" y="164027"/>
                      <a:pt x="180450" y="163091"/>
                      <a:pt x="182174" y="159496"/>
                    </a:cubicBezTo>
                    <a:cubicBezTo>
                      <a:pt x="182913" y="157773"/>
                      <a:pt x="182913" y="155704"/>
                      <a:pt x="183701" y="153784"/>
                    </a:cubicBezTo>
                    <a:cubicBezTo>
                      <a:pt x="184636" y="151863"/>
                      <a:pt x="186557" y="150533"/>
                      <a:pt x="188478" y="149597"/>
                    </a:cubicBezTo>
                    <a:cubicBezTo>
                      <a:pt x="203696" y="141225"/>
                      <a:pt x="222608" y="145411"/>
                      <a:pt x="239353" y="149794"/>
                    </a:cubicBezTo>
                    <a:cubicBezTo>
                      <a:pt x="249055" y="152454"/>
                      <a:pt x="258806" y="155113"/>
                      <a:pt x="268508" y="157625"/>
                    </a:cubicBezTo>
                    <a:cubicBezTo>
                      <a:pt x="274024" y="150582"/>
                      <a:pt x="267375" y="140683"/>
                      <a:pt x="260333" y="135118"/>
                    </a:cubicBezTo>
                    <a:cubicBezTo>
                      <a:pt x="253487" y="129602"/>
                      <a:pt x="244721" y="123495"/>
                      <a:pt x="245065" y="114532"/>
                    </a:cubicBezTo>
                    <a:cubicBezTo>
                      <a:pt x="245262" y="108425"/>
                      <a:pt x="250237" y="103500"/>
                      <a:pt x="254571" y="99264"/>
                    </a:cubicBezTo>
                    <a:cubicBezTo>
                      <a:pt x="265061" y="89365"/>
                      <a:pt x="275354" y="79614"/>
                      <a:pt x="285844" y="69715"/>
                    </a:cubicBezTo>
                    <a:cubicBezTo>
                      <a:pt x="295201" y="60948"/>
                      <a:pt x="305101" y="51788"/>
                      <a:pt x="317659" y="49325"/>
                    </a:cubicBezTo>
                    <a:cubicBezTo>
                      <a:pt x="316132" y="40559"/>
                      <a:pt x="315935" y="31596"/>
                      <a:pt x="317068" y="22829"/>
                    </a:cubicBezTo>
                    <a:cubicBezTo>
                      <a:pt x="316674" y="22090"/>
                      <a:pt x="316329" y="21499"/>
                      <a:pt x="316132" y="20711"/>
                    </a:cubicBezTo>
                    <a:cubicBezTo>
                      <a:pt x="317068" y="18791"/>
                      <a:pt x="318053" y="17116"/>
                      <a:pt x="318250" y="16131"/>
                    </a:cubicBezTo>
                    <a:cubicBezTo>
                      <a:pt x="325687" y="27754"/>
                      <a:pt x="343220" y="24701"/>
                      <a:pt x="356566" y="28887"/>
                    </a:cubicBezTo>
                    <a:cubicBezTo>
                      <a:pt x="366859" y="32334"/>
                      <a:pt x="374690" y="40510"/>
                      <a:pt x="382275" y="48537"/>
                    </a:cubicBezTo>
                    <a:cubicBezTo>
                      <a:pt x="379615" y="44745"/>
                      <a:pt x="384934" y="39180"/>
                      <a:pt x="389317" y="37653"/>
                    </a:cubicBezTo>
                    <a:cubicBezTo>
                      <a:pt x="393503" y="36323"/>
                      <a:pt x="398084" y="37259"/>
                      <a:pt x="402664" y="37456"/>
                    </a:cubicBezTo>
                    <a:cubicBezTo>
                      <a:pt x="407047" y="37653"/>
                      <a:pt x="412366" y="36521"/>
                      <a:pt x="414287" y="32482"/>
                    </a:cubicBezTo>
                    <a:cubicBezTo>
                      <a:pt x="415419" y="30216"/>
                      <a:pt x="415222" y="27705"/>
                      <a:pt x="415222" y="25439"/>
                    </a:cubicBezTo>
                    <a:cubicBezTo>
                      <a:pt x="415025" y="16082"/>
                      <a:pt x="416946" y="4853"/>
                      <a:pt x="425516" y="1258"/>
                    </a:cubicBezTo>
                    <a:cubicBezTo>
                      <a:pt x="433494" y="-2387"/>
                      <a:pt x="442457" y="2784"/>
                      <a:pt x="450879" y="5444"/>
                    </a:cubicBezTo>
                    <a:cubicBezTo>
                      <a:pt x="462305" y="9089"/>
                      <a:pt x="474519" y="8104"/>
                      <a:pt x="486339" y="7365"/>
                    </a:cubicBezTo>
                    <a:cubicBezTo>
                      <a:pt x="488801" y="7168"/>
                      <a:pt x="491313" y="6971"/>
                      <a:pt x="493184" y="8300"/>
                    </a:cubicBezTo>
                    <a:cubicBezTo>
                      <a:pt x="495302" y="9630"/>
                      <a:pt x="496238" y="12093"/>
                      <a:pt x="497764" y="14210"/>
                    </a:cubicBezTo>
                    <a:cubicBezTo>
                      <a:pt x="502936" y="21450"/>
                      <a:pt x="513377" y="21844"/>
                      <a:pt x="522340" y="21253"/>
                    </a:cubicBezTo>
                    <a:cubicBezTo>
                      <a:pt x="530909" y="20859"/>
                      <a:pt x="539676" y="20317"/>
                      <a:pt x="548442" y="19924"/>
                    </a:cubicBezTo>
                    <a:cubicBezTo>
                      <a:pt x="550905" y="19726"/>
                      <a:pt x="553564" y="19529"/>
                      <a:pt x="556076" y="20514"/>
                    </a:cubicBezTo>
                    <a:cubicBezTo>
                      <a:pt x="558539" y="21450"/>
                      <a:pt x="560459" y="23371"/>
                      <a:pt x="562725" y="24897"/>
                    </a:cubicBezTo>
                    <a:cubicBezTo>
                      <a:pt x="565187" y="26424"/>
                      <a:pt x="568241" y="27360"/>
                      <a:pt x="571294" y="28148"/>
                    </a:cubicBezTo>
                    <a:cubicBezTo>
                      <a:pt x="580257" y="30807"/>
                      <a:pt x="589418" y="33270"/>
                      <a:pt x="598529" y="35979"/>
                    </a:cubicBezTo>
                    <a:cubicBezTo>
                      <a:pt x="599268" y="36176"/>
                      <a:pt x="600056" y="36373"/>
                      <a:pt x="600794" y="36570"/>
                    </a:cubicBezTo>
                    <a:cubicBezTo>
                      <a:pt x="600597" y="55826"/>
                      <a:pt x="600597" y="75280"/>
                      <a:pt x="600401" y="94487"/>
                    </a:cubicBezTo>
                    <a:lnTo>
                      <a:pt x="600401" y="101333"/>
                    </a:lnTo>
                    <a:cubicBezTo>
                      <a:pt x="600597" y="111823"/>
                      <a:pt x="601533" y="122116"/>
                      <a:pt x="606113" y="131079"/>
                    </a:cubicBezTo>
                    <a:cubicBezTo>
                      <a:pt x="607837" y="134133"/>
                      <a:pt x="609709" y="136989"/>
                      <a:pt x="610694" y="140437"/>
                    </a:cubicBezTo>
                    <a:cubicBezTo>
                      <a:pt x="611629" y="143687"/>
                      <a:pt x="610891" y="147874"/>
                      <a:pt x="608034" y="149794"/>
                    </a:cubicBezTo>
                    <a:close/>
                  </a:path>
                </a:pathLst>
              </a:custGeom>
              <a:grpFill/>
              <a:ln w="4915" cap="flat">
                <a:solidFill>
                  <a:srgbClr val="FFFFFF"/>
                </a:solidFill>
                <a:prstDash val="solid"/>
                <a:miter/>
              </a:ln>
            </p:spPr>
            <p:txBody>
              <a:bodyPr rtlCol="0" anchor="ctr"/>
              <a:lstStyle/>
              <a:p>
                <a:endParaRPr lang="fr-FR"/>
              </a:p>
            </p:txBody>
          </p:sp>
        </p:grpSp>
        <p:grpSp>
          <p:nvGrpSpPr>
            <p:cNvPr id="97" name="Graphique 5">
              <a:extLst>
                <a:ext uri="{FF2B5EF4-FFF2-40B4-BE49-F238E27FC236}">
                  <a16:creationId xmlns:a16="http://schemas.microsoft.com/office/drawing/2014/main" id="{552150BF-6BA0-F2CE-1242-20B6DDD4E51C}"/>
                </a:ext>
              </a:extLst>
            </p:cNvPr>
            <p:cNvGrpSpPr/>
            <p:nvPr/>
          </p:nvGrpSpPr>
          <p:grpSpPr>
            <a:xfrm rot="420615">
              <a:off x="9164899" y="4758904"/>
              <a:ext cx="399050" cy="230934"/>
              <a:chOff x="9292405" y="4835145"/>
              <a:chExt cx="399050" cy="230934"/>
            </a:xfrm>
          </p:grpSpPr>
          <p:sp>
            <p:nvSpPr>
              <p:cNvPr id="98" name="Forme libre : forme 97">
                <a:extLst>
                  <a:ext uri="{FF2B5EF4-FFF2-40B4-BE49-F238E27FC236}">
                    <a16:creationId xmlns:a16="http://schemas.microsoft.com/office/drawing/2014/main" id="{2A1B01A2-0E86-037C-05B2-E6DC5500161E}"/>
                  </a:ext>
                </a:extLst>
              </p:cNvPr>
              <p:cNvSpPr/>
              <p:nvPr/>
            </p:nvSpPr>
            <p:spPr>
              <a:xfrm>
                <a:off x="9292405" y="4835145"/>
                <a:ext cx="399050" cy="230934"/>
              </a:xfrm>
              <a:custGeom>
                <a:avLst/>
                <a:gdLst>
                  <a:gd name="connsiteX0" fmla="*/ 397371 w 399050"/>
                  <a:gd name="connsiteY0" fmla="*/ 112379 h 230934"/>
                  <a:gd name="connsiteX1" fmla="*/ 392397 w 399050"/>
                  <a:gd name="connsiteY1" fmla="*/ 122278 h 230934"/>
                  <a:gd name="connsiteX2" fmla="*/ 393924 w 399050"/>
                  <a:gd name="connsiteY2" fmla="*/ 133704 h 230934"/>
                  <a:gd name="connsiteX3" fmla="*/ 381562 w 399050"/>
                  <a:gd name="connsiteY3" fmla="*/ 149316 h 230934"/>
                  <a:gd name="connsiteX4" fmla="*/ 360779 w 399050"/>
                  <a:gd name="connsiteY4" fmla="*/ 150645 h 230934"/>
                  <a:gd name="connsiteX5" fmla="*/ 361173 w 399050"/>
                  <a:gd name="connsiteY5" fmla="*/ 186647 h 230934"/>
                  <a:gd name="connsiteX6" fmla="*/ 287200 w 399050"/>
                  <a:gd name="connsiteY6" fmla="*/ 173300 h 230934"/>
                  <a:gd name="connsiteX7" fmla="*/ 271785 w 399050"/>
                  <a:gd name="connsiteY7" fmla="*/ 226095 h 230934"/>
                  <a:gd name="connsiteX8" fmla="*/ 259226 w 399050"/>
                  <a:gd name="connsiteY8" fmla="*/ 203441 h 230934"/>
                  <a:gd name="connsiteX9" fmla="*/ 246274 w 399050"/>
                  <a:gd name="connsiteY9" fmla="*/ 200191 h 230934"/>
                  <a:gd name="connsiteX10" fmla="*/ 237901 w 399050"/>
                  <a:gd name="connsiteY10" fmla="*/ 190685 h 230934"/>
                  <a:gd name="connsiteX11" fmla="*/ 239428 w 399050"/>
                  <a:gd name="connsiteY11" fmla="*/ 183642 h 230934"/>
                  <a:gd name="connsiteX12" fmla="*/ 229529 w 399050"/>
                  <a:gd name="connsiteY12" fmla="*/ 165716 h 230934"/>
                  <a:gd name="connsiteX13" fmla="*/ 208401 w 399050"/>
                  <a:gd name="connsiteY13" fmla="*/ 160742 h 230934"/>
                  <a:gd name="connsiteX14" fmla="*/ 194513 w 399050"/>
                  <a:gd name="connsiteY14" fmla="*/ 190488 h 230934"/>
                  <a:gd name="connsiteX15" fmla="*/ 181166 w 399050"/>
                  <a:gd name="connsiteY15" fmla="*/ 209351 h 230934"/>
                  <a:gd name="connsiteX16" fmla="*/ 160038 w 399050"/>
                  <a:gd name="connsiteY16" fmla="*/ 207824 h 230934"/>
                  <a:gd name="connsiteX17" fmla="*/ 135856 w 399050"/>
                  <a:gd name="connsiteY17" fmla="*/ 224224 h 230934"/>
                  <a:gd name="connsiteX18" fmla="*/ 118127 w 399050"/>
                  <a:gd name="connsiteY18" fmla="*/ 230873 h 230934"/>
                  <a:gd name="connsiteX19" fmla="*/ 103056 w 399050"/>
                  <a:gd name="connsiteY19" fmla="*/ 223042 h 230934"/>
                  <a:gd name="connsiteX20" fmla="*/ 101727 w 399050"/>
                  <a:gd name="connsiteY20" fmla="*/ 222106 h 230934"/>
                  <a:gd name="connsiteX21" fmla="*/ 96211 w 399050"/>
                  <a:gd name="connsiteY21" fmla="*/ 215605 h 230934"/>
                  <a:gd name="connsiteX22" fmla="*/ 94684 w 399050"/>
                  <a:gd name="connsiteY22" fmla="*/ 201717 h 230934"/>
                  <a:gd name="connsiteX23" fmla="*/ 61145 w 399050"/>
                  <a:gd name="connsiteY23" fmla="*/ 157294 h 230934"/>
                  <a:gd name="connsiteX24" fmla="*/ 34255 w 399050"/>
                  <a:gd name="connsiteY24" fmla="*/ 167981 h 230934"/>
                  <a:gd name="connsiteX25" fmla="*/ 34846 w 399050"/>
                  <a:gd name="connsiteY25" fmla="*/ 189306 h 230934"/>
                  <a:gd name="connsiteX26" fmla="*/ 19972 w 399050"/>
                  <a:gd name="connsiteY26" fmla="*/ 203244 h 230934"/>
                  <a:gd name="connsiteX27" fmla="*/ 5690 w 399050"/>
                  <a:gd name="connsiteY27" fmla="*/ 199599 h 230934"/>
                  <a:gd name="connsiteX28" fmla="*/ 1307 w 399050"/>
                  <a:gd name="connsiteY28" fmla="*/ 196152 h 230934"/>
                  <a:gd name="connsiteX29" fmla="*/ 3572 w 399050"/>
                  <a:gd name="connsiteY29" fmla="*/ 184726 h 230934"/>
                  <a:gd name="connsiteX30" fmla="*/ 16722 w 399050"/>
                  <a:gd name="connsiteY30" fmla="*/ 178225 h 230934"/>
                  <a:gd name="connsiteX31" fmla="*/ 22435 w 399050"/>
                  <a:gd name="connsiteY31" fmla="*/ 158575 h 230934"/>
                  <a:gd name="connsiteX32" fmla="*/ 25291 w 399050"/>
                  <a:gd name="connsiteY32" fmla="*/ 154191 h 230934"/>
                  <a:gd name="connsiteX33" fmla="*/ 25685 w 399050"/>
                  <a:gd name="connsiteY33" fmla="*/ 145819 h 230934"/>
                  <a:gd name="connsiteX34" fmla="*/ 49522 w 399050"/>
                  <a:gd name="connsiteY34" fmla="*/ 98736 h 230934"/>
                  <a:gd name="connsiteX35" fmla="*/ 60406 w 399050"/>
                  <a:gd name="connsiteY35" fmla="*/ 89576 h 230934"/>
                  <a:gd name="connsiteX36" fmla="*/ 78530 w 399050"/>
                  <a:gd name="connsiteY36" fmla="*/ 82927 h 230934"/>
                  <a:gd name="connsiteX37" fmla="*/ 92812 w 399050"/>
                  <a:gd name="connsiteY37" fmla="*/ 70911 h 230934"/>
                  <a:gd name="connsiteX38" fmla="*/ 90547 w 399050"/>
                  <a:gd name="connsiteY38" fmla="*/ 54116 h 230934"/>
                  <a:gd name="connsiteX39" fmla="*/ 80451 w 399050"/>
                  <a:gd name="connsiteY39" fmla="*/ 44217 h 230934"/>
                  <a:gd name="connsiteX40" fmla="*/ 75673 w 399050"/>
                  <a:gd name="connsiteY40" fmla="*/ 37569 h 230934"/>
                  <a:gd name="connsiteX41" fmla="*/ 77939 w 399050"/>
                  <a:gd name="connsiteY41" fmla="*/ 35451 h 230934"/>
                  <a:gd name="connsiteX42" fmla="*/ 96408 w 399050"/>
                  <a:gd name="connsiteY42" fmla="*/ 26684 h 230934"/>
                  <a:gd name="connsiteX43" fmla="*/ 99067 w 399050"/>
                  <a:gd name="connsiteY43" fmla="*/ 26290 h 230934"/>
                  <a:gd name="connsiteX44" fmla="*/ 101529 w 399050"/>
                  <a:gd name="connsiteY44" fmla="*/ 28014 h 230934"/>
                  <a:gd name="connsiteX45" fmla="*/ 107242 w 399050"/>
                  <a:gd name="connsiteY45" fmla="*/ 36584 h 230934"/>
                  <a:gd name="connsiteX46" fmla="*/ 115812 w 399050"/>
                  <a:gd name="connsiteY46" fmla="*/ 36978 h 230934"/>
                  <a:gd name="connsiteX47" fmla="*/ 143244 w 399050"/>
                  <a:gd name="connsiteY47" fmla="*/ 31265 h 230934"/>
                  <a:gd name="connsiteX48" fmla="*/ 148366 w 399050"/>
                  <a:gd name="connsiteY48" fmla="*/ 29147 h 230934"/>
                  <a:gd name="connsiteX49" fmla="*/ 148563 w 399050"/>
                  <a:gd name="connsiteY49" fmla="*/ 28950 h 230934"/>
                  <a:gd name="connsiteX50" fmla="*/ 153882 w 399050"/>
                  <a:gd name="connsiteY50" fmla="*/ 29738 h 230934"/>
                  <a:gd name="connsiteX51" fmla="*/ 201358 w 399050"/>
                  <a:gd name="connsiteY51" fmla="*/ 26882 h 230934"/>
                  <a:gd name="connsiteX52" fmla="*/ 205741 w 399050"/>
                  <a:gd name="connsiteY52" fmla="*/ 25158 h 230934"/>
                  <a:gd name="connsiteX53" fmla="*/ 206480 w 399050"/>
                  <a:gd name="connsiteY53" fmla="*/ 18312 h 230934"/>
                  <a:gd name="connsiteX54" fmla="*/ 219039 w 399050"/>
                  <a:gd name="connsiteY54" fmla="*/ 582 h 230934"/>
                  <a:gd name="connsiteX55" fmla="*/ 238837 w 399050"/>
                  <a:gd name="connsiteY55" fmla="*/ 9152 h 230934"/>
                  <a:gd name="connsiteX56" fmla="*/ 242629 w 399050"/>
                  <a:gd name="connsiteY56" fmla="*/ 16391 h 230934"/>
                  <a:gd name="connsiteX57" fmla="*/ 248736 w 399050"/>
                  <a:gd name="connsiteY57" fmla="*/ 20577 h 230934"/>
                  <a:gd name="connsiteX58" fmla="*/ 299414 w 399050"/>
                  <a:gd name="connsiteY58" fmla="*/ 31609 h 230934"/>
                  <a:gd name="connsiteX59" fmla="*/ 309116 w 399050"/>
                  <a:gd name="connsiteY59" fmla="*/ 39982 h 230934"/>
                  <a:gd name="connsiteX60" fmla="*/ 315223 w 399050"/>
                  <a:gd name="connsiteY60" fmla="*/ 63819 h 230934"/>
                  <a:gd name="connsiteX61" fmla="*/ 316356 w 399050"/>
                  <a:gd name="connsiteY61" fmla="*/ 64754 h 230934"/>
                  <a:gd name="connsiteX62" fmla="*/ 308722 w 399050"/>
                  <a:gd name="connsiteY62" fmla="*/ 74851 h 230934"/>
                  <a:gd name="connsiteX63" fmla="*/ 317291 w 399050"/>
                  <a:gd name="connsiteY63" fmla="*/ 85882 h 230934"/>
                  <a:gd name="connsiteX64" fmla="*/ 320542 w 399050"/>
                  <a:gd name="connsiteY64" fmla="*/ 83962 h 230934"/>
                  <a:gd name="connsiteX65" fmla="*/ 323595 w 399050"/>
                  <a:gd name="connsiteY65" fmla="*/ 81696 h 230934"/>
                  <a:gd name="connsiteX66" fmla="*/ 345314 w 399050"/>
                  <a:gd name="connsiteY66" fmla="*/ 85341 h 230934"/>
                  <a:gd name="connsiteX67" fmla="*/ 363438 w 399050"/>
                  <a:gd name="connsiteY67" fmla="*/ 100214 h 230934"/>
                  <a:gd name="connsiteX68" fmla="*/ 387078 w 399050"/>
                  <a:gd name="connsiteY68" fmla="*/ 87064 h 230934"/>
                  <a:gd name="connsiteX69" fmla="*/ 398504 w 399050"/>
                  <a:gd name="connsiteY69" fmla="*/ 99623 h 230934"/>
                  <a:gd name="connsiteX70" fmla="*/ 397371 w 399050"/>
                  <a:gd name="connsiteY70" fmla="*/ 112181 h 23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9050" h="230934">
                    <a:moveTo>
                      <a:pt x="397371" y="112379"/>
                    </a:moveTo>
                    <a:cubicBezTo>
                      <a:pt x="395844" y="115629"/>
                      <a:pt x="392988" y="118682"/>
                      <a:pt x="392397" y="122278"/>
                    </a:cubicBezTo>
                    <a:cubicBezTo>
                      <a:pt x="391806" y="126070"/>
                      <a:pt x="393727" y="129911"/>
                      <a:pt x="393924" y="133704"/>
                    </a:cubicBezTo>
                    <a:cubicBezTo>
                      <a:pt x="394121" y="140746"/>
                      <a:pt x="388211" y="146853"/>
                      <a:pt x="381562" y="149316"/>
                    </a:cubicBezTo>
                    <a:cubicBezTo>
                      <a:pt x="375061" y="151581"/>
                      <a:pt x="367674" y="151237"/>
                      <a:pt x="360779" y="150645"/>
                    </a:cubicBezTo>
                    <a:cubicBezTo>
                      <a:pt x="362306" y="162465"/>
                      <a:pt x="362503" y="174679"/>
                      <a:pt x="361173" y="186647"/>
                    </a:cubicBezTo>
                    <a:cubicBezTo>
                      <a:pt x="336203" y="191769"/>
                      <a:pt x="312022" y="166996"/>
                      <a:pt x="287200" y="173300"/>
                    </a:cubicBezTo>
                    <a:cubicBezTo>
                      <a:pt x="285673" y="191572"/>
                      <a:pt x="280354" y="209696"/>
                      <a:pt x="271785" y="226095"/>
                    </a:cubicBezTo>
                    <a:cubicBezTo>
                      <a:pt x="273509" y="216935"/>
                      <a:pt x="267993" y="207036"/>
                      <a:pt x="259226" y="203441"/>
                    </a:cubicBezTo>
                    <a:cubicBezTo>
                      <a:pt x="255040" y="201914"/>
                      <a:pt x="250460" y="201520"/>
                      <a:pt x="246274" y="200191"/>
                    </a:cubicBezTo>
                    <a:cubicBezTo>
                      <a:pt x="242088" y="198663"/>
                      <a:pt x="237901" y="195068"/>
                      <a:pt x="237901" y="190685"/>
                    </a:cubicBezTo>
                    <a:cubicBezTo>
                      <a:pt x="237901" y="188223"/>
                      <a:pt x="239034" y="185908"/>
                      <a:pt x="239428" y="183642"/>
                    </a:cubicBezTo>
                    <a:cubicBezTo>
                      <a:pt x="240955" y="176403"/>
                      <a:pt x="235981" y="169163"/>
                      <a:pt x="229529" y="165716"/>
                    </a:cubicBezTo>
                    <a:cubicBezTo>
                      <a:pt x="223225" y="162071"/>
                      <a:pt x="215788" y="161333"/>
                      <a:pt x="208401" y="160742"/>
                    </a:cubicBezTo>
                    <a:cubicBezTo>
                      <a:pt x="203821" y="170641"/>
                      <a:pt x="199044" y="180540"/>
                      <a:pt x="194513" y="190488"/>
                    </a:cubicBezTo>
                    <a:cubicBezTo>
                      <a:pt x="191065" y="197531"/>
                      <a:pt x="187667" y="204968"/>
                      <a:pt x="181166" y="209351"/>
                    </a:cubicBezTo>
                    <a:cubicBezTo>
                      <a:pt x="174862" y="213931"/>
                      <a:pt x="164766" y="214128"/>
                      <a:pt x="160038" y="207824"/>
                    </a:cubicBezTo>
                    <a:cubicBezTo>
                      <a:pt x="152060" y="213340"/>
                      <a:pt x="143835" y="218708"/>
                      <a:pt x="135856" y="224224"/>
                    </a:cubicBezTo>
                    <a:cubicBezTo>
                      <a:pt x="130538" y="227672"/>
                      <a:pt x="124628" y="231464"/>
                      <a:pt x="118127" y="230873"/>
                    </a:cubicBezTo>
                    <a:cubicBezTo>
                      <a:pt x="112414" y="230479"/>
                      <a:pt x="107439" y="226686"/>
                      <a:pt x="103056" y="223042"/>
                    </a:cubicBezTo>
                    <a:cubicBezTo>
                      <a:pt x="102662" y="222648"/>
                      <a:pt x="102317" y="222303"/>
                      <a:pt x="101727" y="222106"/>
                    </a:cubicBezTo>
                    <a:cubicBezTo>
                      <a:pt x="99461" y="220186"/>
                      <a:pt x="97343" y="218117"/>
                      <a:pt x="96211" y="215605"/>
                    </a:cubicBezTo>
                    <a:cubicBezTo>
                      <a:pt x="94290" y="211222"/>
                      <a:pt x="95275" y="206248"/>
                      <a:pt x="94684" y="201717"/>
                    </a:cubicBezTo>
                    <a:cubicBezTo>
                      <a:pt x="92763" y="182855"/>
                      <a:pt x="69320" y="174285"/>
                      <a:pt x="61145" y="157294"/>
                    </a:cubicBezTo>
                    <a:cubicBezTo>
                      <a:pt x="52970" y="162416"/>
                      <a:pt x="43809" y="166060"/>
                      <a:pt x="34255" y="167981"/>
                    </a:cubicBezTo>
                    <a:cubicBezTo>
                      <a:pt x="35978" y="175024"/>
                      <a:pt x="36914" y="182461"/>
                      <a:pt x="34846" y="189306"/>
                    </a:cubicBezTo>
                    <a:cubicBezTo>
                      <a:pt x="32777" y="196152"/>
                      <a:pt x="27015" y="202456"/>
                      <a:pt x="19972" y="203244"/>
                    </a:cubicBezTo>
                    <a:cubicBezTo>
                      <a:pt x="14998" y="203835"/>
                      <a:pt x="10073" y="201914"/>
                      <a:pt x="5690" y="199599"/>
                    </a:cubicBezTo>
                    <a:cubicBezTo>
                      <a:pt x="3966" y="198663"/>
                      <a:pt x="2242" y="197679"/>
                      <a:pt x="1307" y="196152"/>
                    </a:cubicBezTo>
                    <a:cubicBezTo>
                      <a:pt x="-1353" y="192704"/>
                      <a:pt x="371" y="187582"/>
                      <a:pt x="3572" y="184726"/>
                    </a:cubicBezTo>
                    <a:cubicBezTo>
                      <a:pt x="7020" y="182066"/>
                      <a:pt x="12339" y="179210"/>
                      <a:pt x="16722" y="178225"/>
                    </a:cubicBezTo>
                    <a:cubicBezTo>
                      <a:pt x="16328" y="171379"/>
                      <a:pt x="18446" y="164337"/>
                      <a:pt x="22435" y="158575"/>
                    </a:cubicBezTo>
                    <a:cubicBezTo>
                      <a:pt x="23568" y="157048"/>
                      <a:pt x="24700" y="155718"/>
                      <a:pt x="25291" y="154191"/>
                    </a:cubicBezTo>
                    <a:cubicBezTo>
                      <a:pt x="26227" y="151532"/>
                      <a:pt x="25882" y="148675"/>
                      <a:pt x="25685" y="145819"/>
                    </a:cubicBezTo>
                    <a:cubicBezTo>
                      <a:pt x="24947" y="127695"/>
                      <a:pt x="36914" y="111689"/>
                      <a:pt x="49522" y="98736"/>
                    </a:cubicBezTo>
                    <a:cubicBezTo>
                      <a:pt x="52970" y="95486"/>
                      <a:pt x="56368" y="92088"/>
                      <a:pt x="60406" y="89576"/>
                    </a:cubicBezTo>
                    <a:cubicBezTo>
                      <a:pt x="65922" y="86325"/>
                      <a:pt x="72423" y="85193"/>
                      <a:pt x="78530" y="82927"/>
                    </a:cubicBezTo>
                    <a:cubicBezTo>
                      <a:pt x="84440" y="80662"/>
                      <a:pt x="90547" y="76820"/>
                      <a:pt x="92812" y="70911"/>
                    </a:cubicBezTo>
                    <a:cubicBezTo>
                      <a:pt x="94930" y="65394"/>
                      <a:pt x="93551" y="59091"/>
                      <a:pt x="90547" y="54116"/>
                    </a:cubicBezTo>
                    <a:cubicBezTo>
                      <a:pt x="88084" y="50127"/>
                      <a:pt x="84440" y="46680"/>
                      <a:pt x="80451" y="44217"/>
                    </a:cubicBezTo>
                    <a:cubicBezTo>
                      <a:pt x="77791" y="42888"/>
                      <a:pt x="74344" y="40425"/>
                      <a:pt x="75673" y="37569"/>
                    </a:cubicBezTo>
                    <a:cubicBezTo>
                      <a:pt x="76068" y="36633"/>
                      <a:pt x="77003" y="36042"/>
                      <a:pt x="77939" y="35451"/>
                    </a:cubicBezTo>
                    <a:cubicBezTo>
                      <a:pt x="83849" y="32003"/>
                      <a:pt x="90153" y="29147"/>
                      <a:pt x="96408" y="26684"/>
                    </a:cubicBezTo>
                    <a:cubicBezTo>
                      <a:pt x="97343" y="26290"/>
                      <a:pt x="98131" y="26093"/>
                      <a:pt x="99067" y="26290"/>
                    </a:cubicBezTo>
                    <a:cubicBezTo>
                      <a:pt x="100003" y="26290"/>
                      <a:pt x="100988" y="27226"/>
                      <a:pt x="101529" y="28014"/>
                    </a:cubicBezTo>
                    <a:cubicBezTo>
                      <a:pt x="103647" y="30674"/>
                      <a:pt x="104386" y="34663"/>
                      <a:pt x="107242" y="36584"/>
                    </a:cubicBezTo>
                    <a:cubicBezTo>
                      <a:pt x="109705" y="38110"/>
                      <a:pt x="112955" y="37519"/>
                      <a:pt x="115812" y="36978"/>
                    </a:cubicBezTo>
                    <a:cubicBezTo>
                      <a:pt x="124972" y="35057"/>
                      <a:pt x="134083" y="33185"/>
                      <a:pt x="143244" y="31265"/>
                    </a:cubicBezTo>
                    <a:cubicBezTo>
                      <a:pt x="144968" y="30871"/>
                      <a:pt x="147036" y="30477"/>
                      <a:pt x="148366" y="29147"/>
                    </a:cubicBezTo>
                    <a:lnTo>
                      <a:pt x="148563" y="28950"/>
                    </a:lnTo>
                    <a:cubicBezTo>
                      <a:pt x="150286" y="29344"/>
                      <a:pt x="152207" y="29541"/>
                      <a:pt x="153882" y="29738"/>
                    </a:cubicBezTo>
                    <a:cubicBezTo>
                      <a:pt x="169691" y="30477"/>
                      <a:pt x="185697" y="29541"/>
                      <a:pt x="201358" y="26882"/>
                    </a:cubicBezTo>
                    <a:cubicBezTo>
                      <a:pt x="202885" y="26684"/>
                      <a:pt x="204609" y="26290"/>
                      <a:pt x="205741" y="25158"/>
                    </a:cubicBezTo>
                    <a:cubicBezTo>
                      <a:pt x="207268" y="23237"/>
                      <a:pt x="206677" y="20577"/>
                      <a:pt x="206480" y="18312"/>
                    </a:cubicBezTo>
                    <a:cubicBezTo>
                      <a:pt x="206086" y="10481"/>
                      <a:pt x="211602" y="2700"/>
                      <a:pt x="219039" y="582"/>
                    </a:cubicBezTo>
                    <a:cubicBezTo>
                      <a:pt x="226672" y="-1535"/>
                      <a:pt x="235242" y="2306"/>
                      <a:pt x="238837" y="9152"/>
                    </a:cubicBezTo>
                    <a:cubicBezTo>
                      <a:pt x="240167" y="11614"/>
                      <a:pt x="240955" y="14274"/>
                      <a:pt x="242629" y="16391"/>
                    </a:cubicBezTo>
                    <a:cubicBezTo>
                      <a:pt x="244156" y="18312"/>
                      <a:pt x="246422" y="19642"/>
                      <a:pt x="248736" y="20577"/>
                    </a:cubicBezTo>
                    <a:cubicBezTo>
                      <a:pt x="264939" y="27078"/>
                      <a:pt x="285920" y="20577"/>
                      <a:pt x="299414" y="31609"/>
                    </a:cubicBezTo>
                    <a:cubicBezTo>
                      <a:pt x="302664" y="34269"/>
                      <a:pt x="305521" y="37913"/>
                      <a:pt x="309116" y="39982"/>
                    </a:cubicBezTo>
                    <a:cubicBezTo>
                      <a:pt x="306998" y="51802"/>
                      <a:pt x="315223" y="63819"/>
                      <a:pt x="315223" y="63819"/>
                    </a:cubicBezTo>
                    <a:cubicBezTo>
                      <a:pt x="315617" y="64016"/>
                      <a:pt x="315962" y="64410"/>
                      <a:pt x="316356" y="64754"/>
                    </a:cubicBezTo>
                    <a:cubicBezTo>
                      <a:pt x="312908" y="67611"/>
                      <a:pt x="309707" y="70861"/>
                      <a:pt x="308722" y="74851"/>
                    </a:cubicBezTo>
                    <a:cubicBezTo>
                      <a:pt x="307392" y="80366"/>
                      <a:pt x="311776" y="87261"/>
                      <a:pt x="317291" y="85882"/>
                    </a:cubicBezTo>
                    <a:cubicBezTo>
                      <a:pt x="318621" y="85488"/>
                      <a:pt x="319557" y="84750"/>
                      <a:pt x="320542" y="83962"/>
                    </a:cubicBezTo>
                    <a:cubicBezTo>
                      <a:pt x="321675" y="83223"/>
                      <a:pt x="322463" y="82238"/>
                      <a:pt x="323595" y="81696"/>
                    </a:cubicBezTo>
                    <a:cubicBezTo>
                      <a:pt x="330244" y="77510"/>
                      <a:pt x="339208" y="80563"/>
                      <a:pt x="345314" y="85341"/>
                    </a:cubicBezTo>
                    <a:cubicBezTo>
                      <a:pt x="351422" y="90118"/>
                      <a:pt x="356543" y="96569"/>
                      <a:pt x="363438" y="100214"/>
                    </a:cubicBezTo>
                    <a:cubicBezTo>
                      <a:pt x="365704" y="90315"/>
                      <a:pt x="377524" y="83617"/>
                      <a:pt x="387078" y="87064"/>
                    </a:cubicBezTo>
                    <a:cubicBezTo>
                      <a:pt x="392594" y="88985"/>
                      <a:pt x="396780" y="93910"/>
                      <a:pt x="398504" y="99623"/>
                    </a:cubicBezTo>
                    <a:cubicBezTo>
                      <a:pt x="399440" y="103809"/>
                      <a:pt x="399243" y="108192"/>
                      <a:pt x="397371" y="112181"/>
                    </a:cubicBezTo>
                    <a:close/>
                  </a:path>
                </a:pathLst>
              </a:custGeom>
              <a:solidFill>
                <a:srgbClr val="C6C6C6"/>
              </a:solidFill>
              <a:ln w="4915" cap="flat">
                <a:noFill/>
                <a:prstDash val="solid"/>
                <a:miter/>
              </a:ln>
            </p:spPr>
            <p:txBody>
              <a:bodyPr rtlCol="0" anchor="ctr"/>
              <a:lstStyle/>
              <a:p>
                <a:endParaRPr lang="fr-FR"/>
              </a:p>
            </p:txBody>
          </p:sp>
          <p:sp>
            <p:nvSpPr>
              <p:cNvPr id="99" name="Forme libre : forme 98">
                <a:extLst>
                  <a:ext uri="{FF2B5EF4-FFF2-40B4-BE49-F238E27FC236}">
                    <a16:creationId xmlns:a16="http://schemas.microsoft.com/office/drawing/2014/main" id="{1FE9B5CE-C4CD-3CAE-EA5B-3B5C43455966}"/>
                  </a:ext>
                </a:extLst>
              </p:cNvPr>
              <p:cNvSpPr/>
              <p:nvPr/>
            </p:nvSpPr>
            <p:spPr>
              <a:xfrm>
                <a:off x="9292405" y="4835145"/>
                <a:ext cx="399050" cy="230934"/>
              </a:xfrm>
              <a:custGeom>
                <a:avLst/>
                <a:gdLst>
                  <a:gd name="connsiteX0" fmla="*/ 397371 w 399050"/>
                  <a:gd name="connsiteY0" fmla="*/ 112379 h 230934"/>
                  <a:gd name="connsiteX1" fmla="*/ 392397 w 399050"/>
                  <a:gd name="connsiteY1" fmla="*/ 122278 h 230934"/>
                  <a:gd name="connsiteX2" fmla="*/ 393924 w 399050"/>
                  <a:gd name="connsiteY2" fmla="*/ 133704 h 230934"/>
                  <a:gd name="connsiteX3" fmla="*/ 381562 w 399050"/>
                  <a:gd name="connsiteY3" fmla="*/ 149316 h 230934"/>
                  <a:gd name="connsiteX4" fmla="*/ 360779 w 399050"/>
                  <a:gd name="connsiteY4" fmla="*/ 150645 h 230934"/>
                  <a:gd name="connsiteX5" fmla="*/ 361173 w 399050"/>
                  <a:gd name="connsiteY5" fmla="*/ 186647 h 230934"/>
                  <a:gd name="connsiteX6" fmla="*/ 287200 w 399050"/>
                  <a:gd name="connsiteY6" fmla="*/ 173300 h 230934"/>
                  <a:gd name="connsiteX7" fmla="*/ 271785 w 399050"/>
                  <a:gd name="connsiteY7" fmla="*/ 226095 h 230934"/>
                  <a:gd name="connsiteX8" fmla="*/ 259226 w 399050"/>
                  <a:gd name="connsiteY8" fmla="*/ 203441 h 230934"/>
                  <a:gd name="connsiteX9" fmla="*/ 246274 w 399050"/>
                  <a:gd name="connsiteY9" fmla="*/ 200191 h 230934"/>
                  <a:gd name="connsiteX10" fmla="*/ 237901 w 399050"/>
                  <a:gd name="connsiteY10" fmla="*/ 190685 h 230934"/>
                  <a:gd name="connsiteX11" fmla="*/ 239428 w 399050"/>
                  <a:gd name="connsiteY11" fmla="*/ 183642 h 230934"/>
                  <a:gd name="connsiteX12" fmla="*/ 229529 w 399050"/>
                  <a:gd name="connsiteY12" fmla="*/ 165716 h 230934"/>
                  <a:gd name="connsiteX13" fmla="*/ 208401 w 399050"/>
                  <a:gd name="connsiteY13" fmla="*/ 160742 h 230934"/>
                  <a:gd name="connsiteX14" fmla="*/ 194513 w 399050"/>
                  <a:gd name="connsiteY14" fmla="*/ 190488 h 230934"/>
                  <a:gd name="connsiteX15" fmla="*/ 181166 w 399050"/>
                  <a:gd name="connsiteY15" fmla="*/ 209351 h 230934"/>
                  <a:gd name="connsiteX16" fmla="*/ 160038 w 399050"/>
                  <a:gd name="connsiteY16" fmla="*/ 207824 h 230934"/>
                  <a:gd name="connsiteX17" fmla="*/ 135856 w 399050"/>
                  <a:gd name="connsiteY17" fmla="*/ 224224 h 230934"/>
                  <a:gd name="connsiteX18" fmla="*/ 118127 w 399050"/>
                  <a:gd name="connsiteY18" fmla="*/ 230873 h 230934"/>
                  <a:gd name="connsiteX19" fmla="*/ 103056 w 399050"/>
                  <a:gd name="connsiteY19" fmla="*/ 223042 h 230934"/>
                  <a:gd name="connsiteX20" fmla="*/ 101727 w 399050"/>
                  <a:gd name="connsiteY20" fmla="*/ 222106 h 230934"/>
                  <a:gd name="connsiteX21" fmla="*/ 96211 w 399050"/>
                  <a:gd name="connsiteY21" fmla="*/ 215605 h 230934"/>
                  <a:gd name="connsiteX22" fmla="*/ 94684 w 399050"/>
                  <a:gd name="connsiteY22" fmla="*/ 201717 h 230934"/>
                  <a:gd name="connsiteX23" fmla="*/ 61145 w 399050"/>
                  <a:gd name="connsiteY23" fmla="*/ 157294 h 230934"/>
                  <a:gd name="connsiteX24" fmla="*/ 34255 w 399050"/>
                  <a:gd name="connsiteY24" fmla="*/ 167981 h 230934"/>
                  <a:gd name="connsiteX25" fmla="*/ 34846 w 399050"/>
                  <a:gd name="connsiteY25" fmla="*/ 189306 h 230934"/>
                  <a:gd name="connsiteX26" fmla="*/ 19972 w 399050"/>
                  <a:gd name="connsiteY26" fmla="*/ 203244 h 230934"/>
                  <a:gd name="connsiteX27" fmla="*/ 5690 w 399050"/>
                  <a:gd name="connsiteY27" fmla="*/ 199599 h 230934"/>
                  <a:gd name="connsiteX28" fmla="*/ 1307 w 399050"/>
                  <a:gd name="connsiteY28" fmla="*/ 196152 h 230934"/>
                  <a:gd name="connsiteX29" fmla="*/ 3572 w 399050"/>
                  <a:gd name="connsiteY29" fmla="*/ 184726 h 230934"/>
                  <a:gd name="connsiteX30" fmla="*/ 16722 w 399050"/>
                  <a:gd name="connsiteY30" fmla="*/ 178225 h 230934"/>
                  <a:gd name="connsiteX31" fmla="*/ 22435 w 399050"/>
                  <a:gd name="connsiteY31" fmla="*/ 158575 h 230934"/>
                  <a:gd name="connsiteX32" fmla="*/ 25291 w 399050"/>
                  <a:gd name="connsiteY32" fmla="*/ 154191 h 230934"/>
                  <a:gd name="connsiteX33" fmla="*/ 25685 w 399050"/>
                  <a:gd name="connsiteY33" fmla="*/ 145819 h 230934"/>
                  <a:gd name="connsiteX34" fmla="*/ 49522 w 399050"/>
                  <a:gd name="connsiteY34" fmla="*/ 98736 h 230934"/>
                  <a:gd name="connsiteX35" fmla="*/ 60406 w 399050"/>
                  <a:gd name="connsiteY35" fmla="*/ 89576 h 230934"/>
                  <a:gd name="connsiteX36" fmla="*/ 78530 w 399050"/>
                  <a:gd name="connsiteY36" fmla="*/ 82927 h 230934"/>
                  <a:gd name="connsiteX37" fmla="*/ 92812 w 399050"/>
                  <a:gd name="connsiteY37" fmla="*/ 70911 h 230934"/>
                  <a:gd name="connsiteX38" fmla="*/ 90547 w 399050"/>
                  <a:gd name="connsiteY38" fmla="*/ 54116 h 230934"/>
                  <a:gd name="connsiteX39" fmla="*/ 80451 w 399050"/>
                  <a:gd name="connsiteY39" fmla="*/ 44217 h 230934"/>
                  <a:gd name="connsiteX40" fmla="*/ 75673 w 399050"/>
                  <a:gd name="connsiteY40" fmla="*/ 37569 h 230934"/>
                  <a:gd name="connsiteX41" fmla="*/ 77939 w 399050"/>
                  <a:gd name="connsiteY41" fmla="*/ 35451 h 230934"/>
                  <a:gd name="connsiteX42" fmla="*/ 96408 w 399050"/>
                  <a:gd name="connsiteY42" fmla="*/ 26684 h 230934"/>
                  <a:gd name="connsiteX43" fmla="*/ 99067 w 399050"/>
                  <a:gd name="connsiteY43" fmla="*/ 26290 h 230934"/>
                  <a:gd name="connsiteX44" fmla="*/ 101529 w 399050"/>
                  <a:gd name="connsiteY44" fmla="*/ 28014 h 230934"/>
                  <a:gd name="connsiteX45" fmla="*/ 107242 w 399050"/>
                  <a:gd name="connsiteY45" fmla="*/ 36584 h 230934"/>
                  <a:gd name="connsiteX46" fmla="*/ 115812 w 399050"/>
                  <a:gd name="connsiteY46" fmla="*/ 36978 h 230934"/>
                  <a:gd name="connsiteX47" fmla="*/ 143244 w 399050"/>
                  <a:gd name="connsiteY47" fmla="*/ 31265 h 230934"/>
                  <a:gd name="connsiteX48" fmla="*/ 148366 w 399050"/>
                  <a:gd name="connsiteY48" fmla="*/ 29147 h 230934"/>
                  <a:gd name="connsiteX49" fmla="*/ 148563 w 399050"/>
                  <a:gd name="connsiteY49" fmla="*/ 28950 h 230934"/>
                  <a:gd name="connsiteX50" fmla="*/ 153882 w 399050"/>
                  <a:gd name="connsiteY50" fmla="*/ 29738 h 230934"/>
                  <a:gd name="connsiteX51" fmla="*/ 201358 w 399050"/>
                  <a:gd name="connsiteY51" fmla="*/ 26882 h 230934"/>
                  <a:gd name="connsiteX52" fmla="*/ 205741 w 399050"/>
                  <a:gd name="connsiteY52" fmla="*/ 25158 h 230934"/>
                  <a:gd name="connsiteX53" fmla="*/ 206480 w 399050"/>
                  <a:gd name="connsiteY53" fmla="*/ 18312 h 230934"/>
                  <a:gd name="connsiteX54" fmla="*/ 219039 w 399050"/>
                  <a:gd name="connsiteY54" fmla="*/ 582 h 230934"/>
                  <a:gd name="connsiteX55" fmla="*/ 238837 w 399050"/>
                  <a:gd name="connsiteY55" fmla="*/ 9152 h 230934"/>
                  <a:gd name="connsiteX56" fmla="*/ 242629 w 399050"/>
                  <a:gd name="connsiteY56" fmla="*/ 16391 h 230934"/>
                  <a:gd name="connsiteX57" fmla="*/ 248736 w 399050"/>
                  <a:gd name="connsiteY57" fmla="*/ 20577 h 230934"/>
                  <a:gd name="connsiteX58" fmla="*/ 299414 w 399050"/>
                  <a:gd name="connsiteY58" fmla="*/ 31609 h 230934"/>
                  <a:gd name="connsiteX59" fmla="*/ 309116 w 399050"/>
                  <a:gd name="connsiteY59" fmla="*/ 39982 h 230934"/>
                  <a:gd name="connsiteX60" fmla="*/ 315223 w 399050"/>
                  <a:gd name="connsiteY60" fmla="*/ 63819 h 230934"/>
                  <a:gd name="connsiteX61" fmla="*/ 316356 w 399050"/>
                  <a:gd name="connsiteY61" fmla="*/ 64754 h 230934"/>
                  <a:gd name="connsiteX62" fmla="*/ 308722 w 399050"/>
                  <a:gd name="connsiteY62" fmla="*/ 74851 h 230934"/>
                  <a:gd name="connsiteX63" fmla="*/ 317291 w 399050"/>
                  <a:gd name="connsiteY63" fmla="*/ 85882 h 230934"/>
                  <a:gd name="connsiteX64" fmla="*/ 320542 w 399050"/>
                  <a:gd name="connsiteY64" fmla="*/ 83962 h 230934"/>
                  <a:gd name="connsiteX65" fmla="*/ 323595 w 399050"/>
                  <a:gd name="connsiteY65" fmla="*/ 81696 h 230934"/>
                  <a:gd name="connsiteX66" fmla="*/ 345314 w 399050"/>
                  <a:gd name="connsiteY66" fmla="*/ 85341 h 230934"/>
                  <a:gd name="connsiteX67" fmla="*/ 363438 w 399050"/>
                  <a:gd name="connsiteY67" fmla="*/ 100214 h 230934"/>
                  <a:gd name="connsiteX68" fmla="*/ 387078 w 399050"/>
                  <a:gd name="connsiteY68" fmla="*/ 87064 h 230934"/>
                  <a:gd name="connsiteX69" fmla="*/ 398504 w 399050"/>
                  <a:gd name="connsiteY69" fmla="*/ 99623 h 230934"/>
                  <a:gd name="connsiteX70" fmla="*/ 397371 w 399050"/>
                  <a:gd name="connsiteY70" fmla="*/ 112181 h 23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99050" h="230934">
                    <a:moveTo>
                      <a:pt x="397371" y="112379"/>
                    </a:moveTo>
                    <a:cubicBezTo>
                      <a:pt x="395844" y="115629"/>
                      <a:pt x="392988" y="118682"/>
                      <a:pt x="392397" y="122278"/>
                    </a:cubicBezTo>
                    <a:cubicBezTo>
                      <a:pt x="391806" y="126070"/>
                      <a:pt x="393727" y="129911"/>
                      <a:pt x="393924" y="133704"/>
                    </a:cubicBezTo>
                    <a:cubicBezTo>
                      <a:pt x="394121" y="140746"/>
                      <a:pt x="388211" y="146853"/>
                      <a:pt x="381562" y="149316"/>
                    </a:cubicBezTo>
                    <a:cubicBezTo>
                      <a:pt x="375061" y="151581"/>
                      <a:pt x="367674" y="151237"/>
                      <a:pt x="360779" y="150645"/>
                    </a:cubicBezTo>
                    <a:cubicBezTo>
                      <a:pt x="362306" y="162465"/>
                      <a:pt x="362503" y="174679"/>
                      <a:pt x="361173" y="186647"/>
                    </a:cubicBezTo>
                    <a:cubicBezTo>
                      <a:pt x="336203" y="191769"/>
                      <a:pt x="312022" y="166996"/>
                      <a:pt x="287200" y="173300"/>
                    </a:cubicBezTo>
                    <a:cubicBezTo>
                      <a:pt x="285673" y="191572"/>
                      <a:pt x="280354" y="209696"/>
                      <a:pt x="271785" y="226095"/>
                    </a:cubicBezTo>
                    <a:cubicBezTo>
                      <a:pt x="273509" y="216935"/>
                      <a:pt x="267993" y="207036"/>
                      <a:pt x="259226" y="203441"/>
                    </a:cubicBezTo>
                    <a:cubicBezTo>
                      <a:pt x="255040" y="201914"/>
                      <a:pt x="250460" y="201520"/>
                      <a:pt x="246274" y="200191"/>
                    </a:cubicBezTo>
                    <a:cubicBezTo>
                      <a:pt x="242088" y="198663"/>
                      <a:pt x="237901" y="195068"/>
                      <a:pt x="237901" y="190685"/>
                    </a:cubicBezTo>
                    <a:cubicBezTo>
                      <a:pt x="237901" y="188223"/>
                      <a:pt x="239034" y="185908"/>
                      <a:pt x="239428" y="183642"/>
                    </a:cubicBezTo>
                    <a:cubicBezTo>
                      <a:pt x="240955" y="176403"/>
                      <a:pt x="235981" y="169163"/>
                      <a:pt x="229529" y="165716"/>
                    </a:cubicBezTo>
                    <a:cubicBezTo>
                      <a:pt x="223225" y="162071"/>
                      <a:pt x="215788" y="161333"/>
                      <a:pt x="208401" y="160742"/>
                    </a:cubicBezTo>
                    <a:cubicBezTo>
                      <a:pt x="203821" y="170641"/>
                      <a:pt x="199044" y="180540"/>
                      <a:pt x="194513" y="190488"/>
                    </a:cubicBezTo>
                    <a:cubicBezTo>
                      <a:pt x="191065" y="197531"/>
                      <a:pt x="187667" y="204968"/>
                      <a:pt x="181166" y="209351"/>
                    </a:cubicBezTo>
                    <a:cubicBezTo>
                      <a:pt x="174862" y="213931"/>
                      <a:pt x="164766" y="214128"/>
                      <a:pt x="160038" y="207824"/>
                    </a:cubicBezTo>
                    <a:cubicBezTo>
                      <a:pt x="152060" y="213340"/>
                      <a:pt x="143835" y="218708"/>
                      <a:pt x="135856" y="224224"/>
                    </a:cubicBezTo>
                    <a:cubicBezTo>
                      <a:pt x="130538" y="227672"/>
                      <a:pt x="124628" y="231464"/>
                      <a:pt x="118127" y="230873"/>
                    </a:cubicBezTo>
                    <a:cubicBezTo>
                      <a:pt x="112414" y="230479"/>
                      <a:pt x="107439" y="226686"/>
                      <a:pt x="103056" y="223042"/>
                    </a:cubicBezTo>
                    <a:cubicBezTo>
                      <a:pt x="102662" y="222648"/>
                      <a:pt x="102317" y="222303"/>
                      <a:pt x="101727" y="222106"/>
                    </a:cubicBezTo>
                    <a:cubicBezTo>
                      <a:pt x="99461" y="220186"/>
                      <a:pt x="97343" y="218117"/>
                      <a:pt x="96211" y="215605"/>
                    </a:cubicBezTo>
                    <a:cubicBezTo>
                      <a:pt x="94290" y="211222"/>
                      <a:pt x="95275" y="206248"/>
                      <a:pt x="94684" y="201717"/>
                    </a:cubicBezTo>
                    <a:cubicBezTo>
                      <a:pt x="92763" y="182855"/>
                      <a:pt x="69320" y="174285"/>
                      <a:pt x="61145" y="157294"/>
                    </a:cubicBezTo>
                    <a:cubicBezTo>
                      <a:pt x="52970" y="162416"/>
                      <a:pt x="43809" y="166060"/>
                      <a:pt x="34255" y="167981"/>
                    </a:cubicBezTo>
                    <a:cubicBezTo>
                      <a:pt x="35978" y="175024"/>
                      <a:pt x="36914" y="182461"/>
                      <a:pt x="34846" y="189306"/>
                    </a:cubicBezTo>
                    <a:cubicBezTo>
                      <a:pt x="32777" y="196152"/>
                      <a:pt x="27015" y="202456"/>
                      <a:pt x="19972" y="203244"/>
                    </a:cubicBezTo>
                    <a:cubicBezTo>
                      <a:pt x="14998" y="203835"/>
                      <a:pt x="10073" y="201914"/>
                      <a:pt x="5690" y="199599"/>
                    </a:cubicBezTo>
                    <a:cubicBezTo>
                      <a:pt x="3966" y="198663"/>
                      <a:pt x="2242" y="197679"/>
                      <a:pt x="1307" y="196152"/>
                    </a:cubicBezTo>
                    <a:cubicBezTo>
                      <a:pt x="-1353" y="192704"/>
                      <a:pt x="371" y="187582"/>
                      <a:pt x="3572" y="184726"/>
                    </a:cubicBezTo>
                    <a:cubicBezTo>
                      <a:pt x="7020" y="182066"/>
                      <a:pt x="12339" y="179210"/>
                      <a:pt x="16722" y="178225"/>
                    </a:cubicBezTo>
                    <a:cubicBezTo>
                      <a:pt x="16328" y="171379"/>
                      <a:pt x="18446" y="164337"/>
                      <a:pt x="22435" y="158575"/>
                    </a:cubicBezTo>
                    <a:cubicBezTo>
                      <a:pt x="23568" y="157048"/>
                      <a:pt x="24700" y="155718"/>
                      <a:pt x="25291" y="154191"/>
                    </a:cubicBezTo>
                    <a:cubicBezTo>
                      <a:pt x="26227" y="151532"/>
                      <a:pt x="25882" y="148675"/>
                      <a:pt x="25685" y="145819"/>
                    </a:cubicBezTo>
                    <a:cubicBezTo>
                      <a:pt x="24947" y="127695"/>
                      <a:pt x="36914" y="111689"/>
                      <a:pt x="49522" y="98736"/>
                    </a:cubicBezTo>
                    <a:cubicBezTo>
                      <a:pt x="52970" y="95486"/>
                      <a:pt x="56368" y="92088"/>
                      <a:pt x="60406" y="89576"/>
                    </a:cubicBezTo>
                    <a:cubicBezTo>
                      <a:pt x="65922" y="86325"/>
                      <a:pt x="72423" y="85193"/>
                      <a:pt x="78530" y="82927"/>
                    </a:cubicBezTo>
                    <a:cubicBezTo>
                      <a:pt x="84440" y="80662"/>
                      <a:pt x="90547" y="76820"/>
                      <a:pt x="92812" y="70911"/>
                    </a:cubicBezTo>
                    <a:cubicBezTo>
                      <a:pt x="94930" y="65394"/>
                      <a:pt x="93551" y="59091"/>
                      <a:pt x="90547" y="54116"/>
                    </a:cubicBezTo>
                    <a:cubicBezTo>
                      <a:pt x="88084" y="50127"/>
                      <a:pt x="84440" y="46680"/>
                      <a:pt x="80451" y="44217"/>
                    </a:cubicBezTo>
                    <a:cubicBezTo>
                      <a:pt x="77791" y="42888"/>
                      <a:pt x="74344" y="40425"/>
                      <a:pt x="75673" y="37569"/>
                    </a:cubicBezTo>
                    <a:cubicBezTo>
                      <a:pt x="76068" y="36633"/>
                      <a:pt x="77003" y="36042"/>
                      <a:pt x="77939" y="35451"/>
                    </a:cubicBezTo>
                    <a:cubicBezTo>
                      <a:pt x="83849" y="32003"/>
                      <a:pt x="90153" y="29147"/>
                      <a:pt x="96408" y="26684"/>
                    </a:cubicBezTo>
                    <a:cubicBezTo>
                      <a:pt x="97343" y="26290"/>
                      <a:pt x="98131" y="26093"/>
                      <a:pt x="99067" y="26290"/>
                    </a:cubicBezTo>
                    <a:cubicBezTo>
                      <a:pt x="100003" y="26290"/>
                      <a:pt x="100988" y="27226"/>
                      <a:pt x="101529" y="28014"/>
                    </a:cubicBezTo>
                    <a:cubicBezTo>
                      <a:pt x="103647" y="30674"/>
                      <a:pt x="104386" y="34663"/>
                      <a:pt x="107242" y="36584"/>
                    </a:cubicBezTo>
                    <a:cubicBezTo>
                      <a:pt x="109705" y="38110"/>
                      <a:pt x="112955" y="37519"/>
                      <a:pt x="115812" y="36978"/>
                    </a:cubicBezTo>
                    <a:cubicBezTo>
                      <a:pt x="124972" y="35057"/>
                      <a:pt x="134083" y="33185"/>
                      <a:pt x="143244" y="31265"/>
                    </a:cubicBezTo>
                    <a:cubicBezTo>
                      <a:pt x="144968" y="30871"/>
                      <a:pt x="147036" y="30477"/>
                      <a:pt x="148366" y="29147"/>
                    </a:cubicBezTo>
                    <a:lnTo>
                      <a:pt x="148563" y="28950"/>
                    </a:lnTo>
                    <a:cubicBezTo>
                      <a:pt x="150286" y="29344"/>
                      <a:pt x="152207" y="29541"/>
                      <a:pt x="153882" y="29738"/>
                    </a:cubicBezTo>
                    <a:cubicBezTo>
                      <a:pt x="169691" y="30477"/>
                      <a:pt x="185697" y="29541"/>
                      <a:pt x="201358" y="26882"/>
                    </a:cubicBezTo>
                    <a:cubicBezTo>
                      <a:pt x="202885" y="26684"/>
                      <a:pt x="204609" y="26290"/>
                      <a:pt x="205741" y="25158"/>
                    </a:cubicBezTo>
                    <a:cubicBezTo>
                      <a:pt x="207268" y="23237"/>
                      <a:pt x="206677" y="20577"/>
                      <a:pt x="206480" y="18312"/>
                    </a:cubicBezTo>
                    <a:cubicBezTo>
                      <a:pt x="206086" y="10481"/>
                      <a:pt x="211602" y="2700"/>
                      <a:pt x="219039" y="582"/>
                    </a:cubicBezTo>
                    <a:cubicBezTo>
                      <a:pt x="226672" y="-1535"/>
                      <a:pt x="235242" y="2306"/>
                      <a:pt x="238837" y="9152"/>
                    </a:cubicBezTo>
                    <a:cubicBezTo>
                      <a:pt x="240167" y="11614"/>
                      <a:pt x="240955" y="14274"/>
                      <a:pt x="242629" y="16391"/>
                    </a:cubicBezTo>
                    <a:cubicBezTo>
                      <a:pt x="244156" y="18312"/>
                      <a:pt x="246422" y="19642"/>
                      <a:pt x="248736" y="20577"/>
                    </a:cubicBezTo>
                    <a:cubicBezTo>
                      <a:pt x="264939" y="27078"/>
                      <a:pt x="285920" y="20577"/>
                      <a:pt x="299414" y="31609"/>
                    </a:cubicBezTo>
                    <a:cubicBezTo>
                      <a:pt x="302664" y="34269"/>
                      <a:pt x="305521" y="37913"/>
                      <a:pt x="309116" y="39982"/>
                    </a:cubicBezTo>
                    <a:cubicBezTo>
                      <a:pt x="306998" y="51802"/>
                      <a:pt x="315223" y="63819"/>
                      <a:pt x="315223" y="63819"/>
                    </a:cubicBezTo>
                    <a:cubicBezTo>
                      <a:pt x="315617" y="64016"/>
                      <a:pt x="315962" y="64410"/>
                      <a:pt x="316356" y="64754"/>
                    </a:cubicBezTo>
                    <a:cubicBezTo>
                      <a:pt x="312908" y="67611"/>
                      <a:pt x="309707" y="70861"/>
                      <a:pt x="308722" y="74851"/>
                    </a:cubicBezTo>
                    <a:cubicBezTo>
                      <a:pt x="307392" y="80366"/>
                      <a:pt x="311776" y="87261"/>
                      <a:pt x="317291" y="85882"/>
                    </a:cubicBezTo>
                    <a:cubicBezTo>
                      <a:pt x="318621" y="85488"/>
                      <a:pt x="319557" y="84750"/>
                      <a:pt x="320542" y="83962"/>
                    </a:cubicBezTo>
                    <a:cubicBezTo>
                      <a:pt x="321675" y="83223"/>
                      <a:pt x="322463" y="82238"/>
                      <a:pt x="323595" y="81696"/>
                    </a:cubicBezTo>
                    <a:cubicBezTo>
                      <a:pt x="330244" y="77510"/>
                      <a:pt x="339208" y="80563"/>
                      <a:pt x="345314" y="85341"/>
                    </a:cubicBezTo>
                    <a:cubicBezTo>
                      <a:pt x="351422" y="90118"/>
                      <a:pt x="356543" y="96569"/>
                      <a:pt x="363438" y="100214"/>
                    </a:cubicBezTo>
                    <a:cubicBezTo>
                      <a:pt x="365704" y="90315"/>
                      <a:pt x="377524" y="83617"/>
                      <a:pt x="387078" y="87064"/>
                    </a:cubicBezTo>
                    <a:cubicBezTo>
                      <a:pt x="392594" y="88985"/>
                      <a:pt x="396780" y="93910"/>
                      <a:pt x="398504" y="99623"/>
                    </a:cubicBezTo>
                    <a:cubicBezTo>
                      <a:pt x="399440" y="103809"/>
                      <a:pt x="399243" y="108192"/>
                      <a:pt x="397371" y="112181"/>
                    </a:cubicBezTo>
                    <a:close/>
                  </a:path>
                </a:pathLst>
              </a:custGeom>
              <a:noFill/>
              <a:ln w="4915" cap="flat">
                <a:solidFill>
                  <a:srgbClr val="FFFFFF"/>
                </a:solidFill>
                <a:prstDash val="solid"/>
                <a:miter/>
              </a:ln>
            </p:spPr>
            <p:txBody>
              <a:bodyPr rtlCol="0" anchor="ctr"/>
              <a:lstStyle/>
              <a:p>
                <a:endParaRPr lang="fr-FR"/>
              </a:p>
            </p:txBody>
          </p:sp>
        </p:grpSp>
        <p:grpSp>
          <p:nvGrpSpPr>
            <p:cNvPr id="100" name="Graphique 5">
              <a:extLst>
                <a:ext uri="{FF2B5EF4-FFF2-40B4-BE49-F238E27FC236}">
                  <a16:creationId xmlns:a16="http://schemas.microsoft.com/office/drawing/2014/main" id="{6780629E-79FD-8E3F-ED34-C72492A0F1D1}"/>
                </a:ext>
              </a:extLst>
            </p:cNvPr>
            <p:cNvGrpSpPr/>
            <p:nvPr/>
          </p:nvGrpSpPr>
          <p:grpSpPr>
            <a:xfrm rot="420615">
              <a:off x="8322910" y="4323889"/>
              <a:ext cx="1018132" cy="979227"/>
              <a:chOff x="8446967" y="4465569"/>
              <a:chExt cx="1018132" cy="979227"/>
            </a:xfrm>
          </p:grpSpPr>
          <p:sp>
            <p:nvSpPr>
              <p:cNvPr id="101" name="Forme libre : forme 100">
                <a:extLst>
                  <a:ext uri="{FF2B5EF4-FFF2-40B4-BE49-F238E27FC236}">
                    <a16:creationId xmlns:a16="http://schemas.microsoft.com/office/drawing/2014/main" id="{537C04B5-4E2C-2058-CD30-54D2B53CAECE}"/>
                  </a:ext>
                </a:extLst>
              </p:cNvPr>
              <p:cNvSpPr/>
              <p:nvPr/>
            </p:nvSpPr>
            <p:spPr>
              <a:xfrm>
                <a:off x="8446967" y="4465569"/>
                <a:ext cx="1018132" cy="979227"/>
              </a:xfrm>
              <a:custGeom>
                <a:avLst/>
                <a:gdLst>
                  <a:gd name="connsiteX0" fmla="*/ 1018132 w 1018132"/>
                  <a:gd name="connsiteY0" fmla="*/ 245016 h 979227"/>
                  <a:gd name="connsiteX1" fmla="*/ 1008627 w 1018132"/>
                  <a:gd name="connsiteY1" fmla="*/ 276093 h 979227"/>
                  <a:gd name="connsiteX2" fmla="*/ 1000255 w 1018132"/>
                  <a:gd name="connsiteY2" fmla="*/ 285450 h 979227"/>
                  <a:gd name="connsiteX3" fmla="*/ 996266 w 1018132"/>
                  <a:gd name="connsiteY3" fmla="*/ 299338 h 979227"/>
                  <a:gd name="connsiteX4" fmla="*/ 978733 w 1018132"/>
                  <a:gd name="connsiteY4" fmla="*/ 347553 h 979227"/>
                  <a:gd name="connsiteX5" fmla="*/ 978930 w 1018132"/>
                  <a:gd name="connsiteY5" fmla="*/ 370996 h 979227"/>
                  <a:gd name="connsiteX6" fmla="*/ 990553 w 1018132"/>
                  <a:gd name="connsiteY6" fmla="*/ 385870 h 979227"/>
                  <a:gd name="connsiteX7" fmla="*/ 994739 w 1018132"/>
                  <a:gd name="connsiteY7" fmla="*/ 391976 h 979227"/>
                  <a:gd name="connsiteX8" fmla="*/ 993951 w 1018132"/>
                  <a:gd name="connsiteY8" fmla="*/ 398625 h 979227"/>
                  <a:gd name="connsiteX9" fmla="*/ 993754 w 1018132"/>
                  <a:gd name="connsiteY9" fmla="*/ 398822 h 979227"/>
                  <a:gd name="connsiteX10" fmla="*/ 988632 w 1018132"/>
                  <a:gd name="connsiteY10" fmla="*/ 400940 h 979227"/>
                  <a:gd name="connsiteX11" fmla="*/ 961200 w 1018132"/>
                  <a:gd name="connsiteY11" fmla="*/ 406653 h 979227"/>
                  <a:gd name="connsiteX12" fmla="*/ 952631 w 1018132"/>
                  <a:gd name="connsiteY12" fmla="*/ 406259 h 979227"/>
                  <a:gd name="connsiteX13" fmla="*/ 946918 w 1018132"/>
                  <a:gd name="connsiteY13" fmla="*/ 397690 h 979227"/>
                  <a:gd name="connsiteX14" fmla="*/ 944455 w 1018132"/>
                  <a:gd name="connsiteY14" fmla="*/ 395966 h 979227"/>
                  <a:gd name="connsiteX15" fmla="*/ 941796 w 1018132"/>
                  <a:gd name="connsiteY15" fmla="*/ 396360 h 979227"/>
                  <a:gd name="connsiteX16" fmla="*/ 923327 w 1018132"/>
                  <a:gd name="connsiteY16" fmla="*/ 405126 h 979227"/>
                  <a:gd name="connsiteX17" fmla="*/ 921062 w 1018132"/>
                  <a:gd name="connsiteY17" fmla="*/ 407244 h 979227"/>
                  <a:gd name="connsiteX18" fmla="*/ 925839 w 1018132"/>
                  <a:gd name="connsiteY18" fmla="*/ 413893 h 979227"/>
                  <a:gd name="connsiteX19" fmla="*/ 935935 w 1018132"/>
                  <a:gd name="connsiteY19" fmla="*/ 423792 h 979227"/>
                  <a:gd name="connsiteX20" fmla="*/ 938200 w 1018132"/>
                  <a:gd name="connsiteY20" fmla="*/ 440586 h 979227"/>
                  <a:gd name="connsiteX21" fmla="*/ 923918 w 1018132"/>
                  <a:gd name="connsiteY21" fmla="*/ 452603 h 979227"/>
                  <a:gd name="connsiteX22" fmla="*/ 905794 w 1018132"/>
                  <a:gd name="connsiteY22" fmla="*/ 459251 h 979227"/>
                  <a:gd name="connsiteX23" fmla="*/ 894910 w 1018132"/>
                  <a:gd name="connsiteY23" fmla="*/ 468412 h 979227"/>
                  <a:gd name="connsiteX24" fmla="*/ 871073 w 1018132"/>
                  <a:gd name="connsiteY24" fmla="*/ 515494 h 979227"/>
                  <a:gd name="connsiteX25" fmla="*/ 870679 w 1018132"/>
                  <a:gd name="connsiteY25" fmla="*/ 523867 h 979227"/>
                  <a:gd name="connsiteX26" fmla="*/ 867823 w 1018132"/>
                  <a:gd name="connsiteY26" fmla="*/ 528250 h 979227"/>
                  <a:gd name="connsiteX27" fmla="*/ 862110 w 1018132"/>
                  <a:gd name="connsiteY27" fmla="*/ 547901 h 979227"/>
                  <a:gd name="connsiteX28" fmla="*/ 848960 w 1018132"/>
                  <a:gd name="connsiteY28" fmla="*/ 554401 h 979227"/>
                  <a:gd name="connsiteX29" fmla="*/ 846695 w 1018132"/>
                  <a:gd name="connsiteY29" fmla="*/ 565827 h 979227"/>
                  <a:gd name="connsiteX30" fmla="*/ 851078 w 1018132"/>
                  <a:gd name="connsiteY30" fmla="*/ 569275 h 979227"/>
                  <a:gd name="connsiteX31" fmla="*/ 865360 w 1018132"/>
                  <a:gd name="connsiteY31" fmla="*/ 572919 h 979227"/>
                  <a:gd name="connsiteX32" fmla="*/ 880234 w 1018132"/>
                  <a:gd name="connsiteY32" fmla="*/ 558982 h 979227"/>
                  <a:gd name="connsiteX33" fmla="*/ 879643 w 1018132"/>
                  <a:gd name="connsiteY33" fmla="*/ 537657 h 979227"/>
                  <a:gd name="connsiteX34" fmla="*/ 906533 w 1018132"/>
                  <a:gd name="connsiteY34" fmla="*/ 526969 h 979227"/>
                  <a:gd name="connsiteX35" fmla="*/ 940072 w 1018132"/>
                  <a:gd name="connsiteY35" fmla="*/ 571392 h 979227"/>
                  <a:gd name="connsiteX36" fmla="*/ 941599 w 1018132"/>
                  <a:gd name="connsiteY36" fmla="*/ 585281 h 979227"/>
                  <a:gd name="connsiteX37" fmla="*/ 947115 w 1018132"/>
                  <a:gd name="connsiteY37" fmla="*/ 591782 h 979227"/>
                  <a:gd name="connsiteX38" fmla="*/ 944061 w 1018132"/>
                  <a:gd name="connsiteY38" fmla="*/ 597889 h 979227"/>
                  <a:gd name="connsiteX39" fmla="*/ 937954 w 1018132"/>
                  <a:gd name="connsiteY39" fmla="*/ 613698 h 979227"/>
                  <a:gd name="connsiteX40" fmla="*/ 939481 w 1018132"/>
                  <a:gd name="connsiteY40" fmla="*/ 620199 h 979227"/>
                  <a:gd name="connsiteX41" fmla="*/ 940417 w 1018132"/>
                  <a:gd name="connsiteY41" fmla="*/ 626306 h 979227"/>
                  <a:gd name="connsiteX42" fmla="*/ 945736 w 1018132"/>
                  <a:gd name="connsiteY42" fmla="*/ 633545 h 979227"/>
                  <a:gd name="connsiteX43" fmla="*/ 953369 w 1018132"/>
                  <a:gd name="connsiteY43" fmla="*/ 643642 h 979227"/>
                  <a:gd name="connsiteX44" fmla="*/ 956029 w 1018132"/>
                  <a:gd name="connsiteY44" fmla="*/ 651472 h 979227"/>
                  <a:gd name="connsiteX45" fmla="*/ 952581 w 1018132"/>
                  <a:gd name="connsiteY45" fmla="*/ 659303 h 979227"/>
                  <a:gd name="connsiteX46" fmla="*/ 940367 w 1018132"/>
                  <a:gd name="connsiteY46" fmla="*/ 671861 h 979227"/>
                  <a:gd name="connsiteX47" fmla="*/ 929139 w 1018132"/>
                  <a:gd name="connsiteY47" fmla="*/ 676245 h 979227"/>
                  <a:gd name="connsiteX48" fmla="*/ 917319 w 1018132"/>
                  <a:gd name="connsiteY48" fmla="*/ 689394 h 979227"/>
                  <a:gd name="connsiteX49" fmla="*/ 917122 w 1018132"/>
                  <a:gd name="connsiteY49" fmla="*/ 690724 h 979227"/>
                  <a:gd name="connsiteX50" fmla="*/ 918254 w 1018132"/>
                  <a:gd name="connsiteY50" fmla="*/ 692251 h 979227"/>
                  <a:gd name="connsiteX51" fmla="*/ 940762 w 1018132"/>
                  <a:gd name="connsiteY51" fmla="*/ 717023 h 979227"/>
                  <a:gd name="connsiteX52" fmla="*/ 942091 w 1018132"/>
                  <a:gd name="connsiteY52" fmla="*/ 734162 h 979227"/>
                  <a:gd name="connsiteX53" fmla="*/ 943027 w 1018132"/>
                  <a:gd name="connsiteY53" fmla="*/ 757408 h 979227"/>
                  <a:gd name="connsiteX54" fmla="*/ 944160 w 1018132"/>
                  <a:gd name="connsiteY54" fmla="*/ 761003 h 979227"/>
                  <a:gd name="connsiteX55" fmla="*/ 946622 w 1018132"/>
                  <a:gd name="connsiteY55" fmla="*/ 762727 h 979227"/>
                  <a:gd name="connsiteX56" fmla="*/ 967011 w 1018132"/>
                  <a:gd name="connsiteY56" fmla="*/ 772823 h 979227"/>
                  <a:gd name="connsiteX57" fmla="*/ 975187 w 1018132"/>
                  <a:gd name="connsiteY57" fmla="*/ 776270 h 979227"/>
                  <a:gd name="connsiteX58" fmla="*/ 993655 w 1018132"/>
                  <a:gd name="connsiteY58" fmla="*/ 776270 h 979227"/>
                  <a:gd name="connsiteX59" fmla="*/ 997300 w 1018132"/>
                  <a:gd name="connsiteY59" fmla="*/ 777009 h 979227"/>
                  <a:gd name="connsiteX60" fmla="*/ 998630 w 1018132"/>
                  <a:gd name="connsiteY60" fmla="*/ 779669 h 979227"/>
                  <a:gd name="connsiteX61" fmla="*/ 990996 w 1018132"/>
                  <a:gd name="connsiteY61" fmla="*/ 825766 h 979227"/>
                  <a:gd name="connsiteX62" fmla="*/ 991193 w 1018132"/>
                  <a:gd name="connsiteY62" fmla="*/ 826357 h 979227"/>
                  <a:gd name="connsiteX63" fmla="*/ 957063 w 1018132"/>
                  <a:gd name="connsiteY63" fmla="*/ 846155 h 979227"/>
                  <a:gd name="connsiteX64" fmla="*/ 940860 w 1018132"/>
                  <a:gd name="connsiteY64" fmla="*/ 856054 h 979227"/>
                  <a:gd name="connsiteX65" fmla="*/ 929976 w 1018132"/>
                  <a:gd name="connsiteY65" fmla="*/ 864821 h 979227"/>
                  <a:gd name="connsiteX66" fmla="*/ 922736 w 1018132"/>
                  <a:gd name="connsiteY66" fmla="*/ 876247 h 979227"/>
                  <a:gd name="connsiteX67" fmla="*/ 914561 w 1018132"/>
                  <a:gd name="connsiteY67" fmla="*/ 897424 h 979227"/>
                  <a:gd name="connsiteX68" fmla="*/ 913428 w 1018132"/>
                  <a:gd name="connsiteY68" fmla="*/ 901068 h 979227"/>
                  <a:gd name="connsiteX69" fmla="*/ 911310 w 1018132"/>
                  <a:gd name="connsiteY69" fmla="*/ 902792 h 979227"/>
                  <a:gd name="connsiteX70" fmla="*/ 881219 w 1018132"/>
                  <a:gd name="connsiteY70" fmla="*/ 909638 h 979227"/>
                  <a:gd name="connsiteX71" fmla="*/ 868266 w 1018132"/>
                  <a:gd name="connsiteY71" fmla="*/ 906584 h 979227"/>
                  <a:gd name="connsiteX72" fmla="*/ 846744 w 1018132"/>
                  <a:gd name="connsiteY72" fmla="*/ 893829 h 979227"/>
                  <a:gd name="connsiteX73" fmla="*/ 829211 w 1018132"/>
                  <a:gd name="connsiteY73" fmla="*/ 880285 h 979227"/>
                  <a:gd name="connsiteX74" fmla="*/ 799662 w 1018132"/>
                  <a:gd name="connsiteY74" fmla="*/ 863343 h 979227"/>
                  <a:gd name="connsiteX75" fmla="*/ 792225 w 1018132"/>
                  <a:gd name="connsiteY75" fmla="*/ 860881 h 979227"/>
                  <a:gd name="connsiteX76" fmla="*/ 781193 w 1018132"/>
                  <a:gd name="connsiteY76" fmla="*/ 865067 h 979227"/>
                  <a:gd name="connsiteX77" fmla="*/ 743271 w 1018132"/>
                  <a:gd name="connsiteY77" fmla="*/ 868515 h 979227"/>
                  <a:gd name="connsiteX78" fmla="*/ 720764 w 1018132"/>
                  <a:gd name="connsiteY78" fmla="*/ 857827 h 979227"/>
                  <a:gd name="connsiteX79" fmla="*/ 696927 w 1018132"/>
                  <a:gd name="connsiteY79" fmla="*/ 852705 h 979227"/>
                  <a:gd name="connsiteX80" fmla="*/ 690279 w 1018132"/>
                  <a:gd name="connsiteY80" fmla="*/ 855365 h 979227"/>
                  <a:gd name="connsiteX81" fmla="*/ 685895 w 1018132"/>
                  <a:gd name="connsiteY81" fmla="*/ 859354 h 979227"/>
                  <a:gd name="connsiteX82" fmla="*/ 671416 w 1018132"/>
                  <a:gd name="connsiteY82" fmla="*/ 869056 h 979227"/>
                  <a:gd name="connsiteX83" fmla="*/ 659793 w 1018132"/>
                  <a:gd name="connsiteY83" fmla="*/ 881812 h 979227"/>
                  <a:gd name="connsiteX84" fmla="*/ 637286 w 1018132"/>
                  <a:gd name="connsiteY84" fmla="*/ 911164 h 979227"/>
                  <a:gd name="connsiteX85" fmla="*/ 632903 w 1018132"/>
                  <a:gd name="connsiteY85" fmla="*/ 952731 h 979227"/>
                  <a:gd name="connsiteX86" fmla="*/ 631967 w 1018132"/>
                  <a:gd name="connsiteY86" fmla="*/ 959035 h 979227"/>
                  <a:gd name="connsiteX87" fmla="*/ 637483 w 1018132"/>
                  <a:gd name="connsiteY87" fmla="*/ 969722 h 979227"/>
                  <a:gd name="connsiteX88" fmla="*/ 636892 w 1018132"/>
                  <a:gd name="connsiteY88" fmla="*/ 978292 h 979227"/>
                  <a:gd name="connsiteX89" fmla="*/ 637286 w 1018132"/>
                  <a:gd name="connsiteY89" fmla="*/ 979227 h 979227"/>
                  <a:gd name="connsiteX90" fmla="*/ 625663 w 1018132"/>
                  <a:gd name="connsiteY90" fmla="*/ 975977 h 979227"/>
                  <a:gd name="connsiteX91" fmla="*/ 621871 w 1018132"/>
                  <a:gd name="connsiteY91" fmla="*/ 974253 h 979227"/>
                  <a:gd name="connsiteX92" fmla="*/ 616552 w 1018132"/>
                  <a:gd name="connsiteY92" fmla="*/ 969476 h 979227"/>
                  <a:gd name="connsiteX93" fmla="*/ 601285 w 1018132"/>
                  <a:gd name="connsiteY93" fmla="*/ 959577 h 979227"/>
                  <a:gd name="connsiteX94" fmla="*/ 596902 w 1018132"/>
                  <a:gd name="connsiteY94" fmla="*/ 958050 h 979227"/>
                  <a:gd name="connsiteX95" fmla="*/ 592518 w 1018132"/>
                  <a:gd name="connsiteY95" fmla="*/ 958641 h 979227"/>
                  <a:gd name="connsiteX96" fmla="*/ 581831 w 1018132"/>
                  <a:gd name="connsiteY96" fmla="*/ 962827 h 979227"/>
                  <a:gd name="connsiteX97" fmla="*/ 577645 w 1018132"/>
                  <a:gd name="connsiteY97" fmla="*/ 964551 h 979227"/>
                  <a:gd name="connsiteX98" fmla="*/ 573459 w 1018132"/>
                  <a:gd name="connsiteY98" fmla="*/ 964945 h 979227"/>
                  <a:gd name="connsiteX99" fmla="*/ 563954 w 1018132"/>
                  <a:gd name="connsiteY99" fmla="*/ 967408 h 979227"/>
                  <a:gd name="connsiteX100" fmla="*/ 563018 w 1018132"/>
                  <a:gd name="connsiteY100" fmla="*/ 965881 h 979227"/>
                  <a:gd name="connsiteX101" fmla="*/ 546815 w 1018132"/>
                  <a:gd name="connsiteY101" fmla="*/ 956179 h 979227"/>
                  <a:gd name="connsiteX102" fmla="*/ 527952 w 1018132"/>
                  <a:gd name="connsiteY102" fmla="*/ 954652 h 979227"/>
                  <a:gd name="connsiteX103" fmla="*/ 515394 w 1018132"/>
                  <a:gd name="connsiteY103" fmla="*/ 954061 h 979227"/>
                  <a:gd name="connsiteX104" fmla="*/ 507218 w 1018132"/>
                  <a:gd name="connsiteY104" fmla="*/ 951401 h 979227"/>
                  <a:gd name="connsiteX105" fmla="*/ 455014 w 1018132"/>
                  <a:gd name="connsiteY105" fmla="*/ 945688 h 979227"/>
                  <a:gd name="connsiteX106" fmla="*/ 449695 w 1018132"/>
                  <a:gd name="connsiteY106" fmla="*/ 946427 h 979227"/>
                  <a:gd name="connsiteX107" fmla="*/ 435018 w 1018132"/>
                  <a:gd name="connsiteY107" fmla="*/ 959380 h 979227"/>
                  <a:gd name="connsiteX108" fmla="*/ 431226 w 1018132"/>
                  <a:gd name="connsiteY108" fmla="*/ 959183 h 979227"/>
                  <a:gd name="connsiteX109" fmla="*/ 406454 w 1018132"/>
                  <a:gd name="connsiteY109" fmla="*/ 956326 h 979227"/>
                  <a:gd name="connsiteX110" fmla="*/ 403400 w 1018132"/>
                  <a:gd name="connsiteY110" fmla="*/ 955588 h 979227"/>
                  <a:gd name="connsiteX111" fmla="*/ 401480 w 1018132"/>
                  <a:gd name="connsiteY111" fmla="*/ 953125 h 979227"/>
                  <a:gd name="connsiteX112" fmla="*/ 390251 w 1018132"/>
                  <a:gd name="connsiteY112" fmla="*/ 941502 h 979227"/>
                  <a:gd name="connsiteX113" fmla="*/ 378825 w 1018132"/>
                  <a:gd name="connsiteY113" fmla="*/ 936725 h 979227"/>
                  <a:gd name="connsiteX114" fmla="*/ 375771 w 1018132"/>
                  <a:gd name="connsiteY114" fmla="*/ 936134 h 979227"/>
                  <a:gd name="connsiteX115" fmla="*/ 374048 w 1018132"/>
                  <a:gd name="connsiteY115" fmla="*/ 937267 h 979227"/>
                  <a:gd name="connsiteX116" fmla="*/ 357648 w 1018132"/>
                  <a:gd name="connsiteY116" fmla="*/ 944112 h 979227"/>
                  <a:gd name="connsiteX117" fmla="*/ 337652 w 1018132"/>
                  <a:gd name="connsiteY117" fmla="*/ 924659 h 979227"/>
                  <a:gd name="connsiteX118" fmla="*/ 330413 w 1018132"/>
                  <a:gd name="connsiteY118" fmla="*/ 920473 h 979227"/>
                  <a:gd name="connsiteX119" fmla="*/ 328295 w 1018132"/>
                  <a:gd name="connsiteY119" fmla="*/ 918355 h 979227"/>
                  <a:gd name="connsiteX120" fmla="*/ 325438 w 1018132"/>
                  <a:gd name="connsiteY120" fmla="*/ 917616 h 979227"/>
                  <a:gd name="connsiteX121" fmla="*/ 307709 w 1018132"/>
                  <a:gd name="connsiteY121" fmla="*/ 910968 h 979227"/>
                  <a:gd name="connsiteX122" fmla="*/ 306970 w 1018132"/>
                  <a:gd name="connsiteY122" fmla="*/ 914415 h 979227"/>
                  <a:gd name="connsiteX123" fmla="*/ 278947 w 1018132"/>
                  <a:gd name="connsiteY123" fmla="*/ 918995 h 979227"/>
                  <a:gd name="connsiteX124" fmla="*/ 278947 w 1018132"/>
                  <a:gd name="connsiteY124" fmla="*/ 883930 h 979227"/>
                  <a:gd name="connsiteX125" fmla="*/ 278553 w 1018132"/>
                  <a:gd name="connsiteY125" fmla="*/ 882206 h 979227"/>
                  <a:gd name="connsiteX126" fmla="*/ 276632 w 1018132"/>
                  <a:gd name="connsiteY126" fmla="*/ 881073 h 979227"/>
                  <a:gd name="connsiteX127" fmla="*/ 261365 w 1018132"/>
                  <a:gd name="connsiteY127" fmla="*/ 874425 h 979227"/>
                  <a:gd name="connsiteX128" fmla="*/ 249348 w 1018132"/>
                  <a:gd name="connsiteY128" fmla="*/ 858418 h 979227"/>
                  <a:gd name="connsiteX129" fmla="*/ 251810 w 1018132"/>
                  <a:gd name="connsiteY129" fmla="*/ 857680 h 979227"/>
                  <a:gd name="connsiteX130" fmla="*/ 257917 w 1018132"/>
                  <a:gd name="connsiteY130" fmla="*/ 849849 h 979227"/>
                  <a:gd name="connsiteX131" fmla="*/ 282690 w 1018132"/>
                  <a:gd name="connsiteY131" fmla="*/ 751301 h 979227"/>
                  <a:gd name="connsiteX132" fmla="*/ 296430 w 1018132"/>
                  <a:gd name="connsiteY132" fmla="*/ 727267 h 979227"/>
                  <a:gd name="connsiteX133" fmla="*/ 286137 w 1018132"/>
                  <a:gd name="connsiteY133" fmla="*/ 707075 h 979227"/>
                  <a:gd name="connsiteX134" fmla="*/ 301208 w 1018132"/>
                  <a:gd name="connsiteY134" fmla="*/ 642656 h 979227"/>
                  <a:gd name="connsiteX135" fmla="*/ 311107 w 1018132"/>
                  <a:gd name="connsiteY135" fmla="*/ 637141 h 979227"/>
                  <a:gd name="connsiteX136" fmla="*/ 318543 w 1018132"/>
                  <a:gd name="connsiteY136" fmla="*/ 643986 h 979227"/>
                  <a:gd name="connsiteX137" fmla="*/ 341986 w 1018132"/>
                  <a:gd name="connsiteY137" fmla="*/ 682499 h 979227"/>
                  <a:gd name="connsiteX138" fmla="*/ 316426 w 1018132"/>
                  <a:gd name="connsiteY138" fmla="*/ 627586 h 979227"/>
                  <a:gd name="connsiteX139" fmla="*/ 291062 w 1018132"/>
                  <a:gd name="connsiteY139" fmla="*/ 603404 h 979227"/>
                  <a:gd name="connsiteX140" fmla="*/ 297169 w 1018132"/>
                  <a:gd name="connsiteY140" fmla="*/ 583409 h 979227"/>
                  <a:gd name="connsiteX141" fmla="*/ 266881 w 1018132"/>
                  <a:gd name="connsiteY141" fmla="*/ 534603 h 979227"/>
                  <a:gd name="connsiteX142" fmla="*/ 232406 w 1018132"/>
                  <a:gd name="connsiteY142" fmla="*/ 530220 h 979227"/>
                  <a:gd name="connsiteX143" fmla="*/ 223049 w 1018132"/>
                  <a:gd name="connsiteY143" fmla="*/ 518400 h 979227"/>
                  <a:gd name="connsiteX144" fmla="*/ 213347 w 1018132"/>
                  <a:gd name="connsiteY144" fmla="*/ 460089 h 979227"/>
                  <a:gd name="connsiteX145" fmla="*/ 222704 w 1018132"/>
                  <a:gd name="connsiteY145" fmla="*/ 445412 h 979227"/>
                  <a:gd name="connsiteX146" fmla="*/ 240975 w 1018132"/>
                  <a:gd name="connsiteY146" fmla="*/ 446742 h 979227"/>
                  <a:gd name="connsiteX147" fmla="*/ 230879 w 1018132"/>
                  <a:gd name="connsiteY147" fmla="*/ 428076 h 979227"/>
                  <a:gd name="connsiteX148" fmla="*/ 198079 w 1018132"/>
                  <a:gd name="connsiteY148" fmla="*/ 442556 h 979227"/>
                  <a:gd name="connsiteX149" fmla="*/ 187589 w 1018132"/>
                  <a:gd name="connsiteY149" fmla="*/ 410741 h 979227"/>
                  <a:gd name="connsiteX150" fmla="*/ 162620 w 1018132"/>
                  <a:gd name="connsiteY150" fmla="*/ 407884 h 979227"/>
                  <a:gd name="connsiteX151" fmla="*/ 154247 w 1018132"/>
                  <a:gd name="connsiteY151" fmla="*/ 395670 h 979227"/>
                  <a:gd name="connsiteX152" fmla="*/ 132528 w 1018132"/>
                  <a:gd name="connsiteY152" fmla="*/ 408623 h 979227"/>
                  <a:gd name="connsiteX153" fmla="*/ 29055 w 1018132"/>
                  <a:gd name="connsiteY153" fmla="*/ 384983 h 979227"/>
                  <a:gd name="connsiteX154" fmla="*/ 19353 w 1018132"/>
                  <a:gd name="connsiteY154" fmla="*/ 357551 h 979227"/>
                  <a:gd name="connsiteX155" fmla="*/ 12704 w 1018132"/>
                  <a:gd name="connsiteY155" fmla="*/ 347258 h 979227"/>
                  <a:gd name="connsiteX156" fmla="*/ 27577 w 1018132"/>
                  <a:gd name="connsiteY156" fmla="*/ 341742 h 979227"/>
                  <a:gd name="connsiteX157" fmla="*/ 38412 w 1018132"/>
                  <a:gd name="connsiteY157" fmla="*/ 320023 h 979227"/>
                  <a:gd name="connsiteX158" fmla="*/ 10783 w 1018132"/>
                  <a:gd name="connsiteY158" fmla="*/ 319432 h 979227"/>
                  <a:gd name="connsiteX159" fmla="*/ 2214 w 1018132"/>
                  <a:gd name="connsiteY159" fmla="*/ 296580 h 979227"/>
                  <a:gd name="connsiteX160" fmla="*/ 24327 w 1018132"/>
                  <a:gd name="connsiteY160" fmla="*/ 290276 h 979227"/>
                  <a:gd name="connsiteX161" fmla="*/ 77664 w 1018132"/>
                  <a:gd name="connsiteY161" fmla="*/ 280574 h 979227"/>
                  <a:gd name="connsiteX162" fmla="*/ 122826 w 1018132"/>
                  <a:gd name="connsiteY162" fmla="*/ 262844 h 979227"/>
                  <a:gd name="connsiteX163" fmla="*/ 167791 w 1018132"/>
                  <a:gd name="connsiteY163" fmla="*/ 273876 h 979227"/>
                  <a:gd name="connsiteX164" fmla="*/ 182270 w 1018132"/>
                  <a:gd name="connsiteY164" fmla="*/ 288749 h 979227"/>
                  <a:gd name="connsiteX165" fmla="*/ 193893 w 1018132"/>
                  <a:gd name="connsiteY165" fmla="*/ 288553 h 979227"/>
                  <a:gd name="connsiteX166" fmla="*/ 268210 w 1018132"/>
                  <a:gd name="connsiteY166" fmla="*/ 275797 h 979227"/>
                  <a:gd name="connsiteX167" fmla="*/ 251072 w 1018132"/>
                  <a:gd name="connsiteY167" fmla="*/ 205272 h 979227"/>
                  <a:gd name="connsiteX168" fmla="*/ 238316 w 1018132"/>
                  <a:gd name="connsiteY168" fmla="*/ 162769 h 979227"/>
                  <a:gd name="connsiteX169" fmla="*/ 282148 w 1018132"/>
                  <a:gd name="connsiteY169" fmla="*/ 163508 h 979227"/>
                  <a:gd name="connsiteX170" fmla="*/ 288797 w 1018132"/>
                  <a:gd name="connsiteY170" fmla="*/ 164838 h 979227"/>
                  <a:gd name="connsiteX171" fmla="*/ 287861 w 1018132"/>
                  <a:gd name="connsiteY171" fmla="*/ 183306 h 979227"/>
                  <a:gd name="connsiteX172" fmla="*/ 315884 w 1018132"/>
                  <a:gd name="connsiteY172" fmla="*/ 200248 h 979227"/>
                  <a:gd name="connsiteX173" fmla="*/ 376116 w 1018132"/>
                  <a:gd name="connsiteY173" fmla="*/ 196259 h 979227"/>
                  <a:gd name="connsiteX174" fmla="*/ 397096 w 1018132"/>
                  <a:gd name="connsiteY174" fmla="*/ 198918 h 979227"/>
                  <a:gd name="connsiteX175" fmla="*/ 405075 w 1018132"/>
                  <a:gd name="connsiteY175" fmla="*/ 183306 h 979227"/>
                  <a:gd name="connsiteX176" fmla="*/ 398426 w 1018132"/>
                  <a:gd name="connsiteY176" fmla="*/ 176658 h 979227"/>
                  <a:gd name="connsiteX177" fmla="*/ 399559 w 1018132"/>
                  <a:gd name="connsiteY177" fmla="*/ 172669 h 979227"/>
                  <a:gd name="connsiteX178" fmla="*/ 455408 w 1018132"/>
                  <a:gd name="connsiteY178" fmla="*/ 142725 h 979227"/>
                  <a:gd name="connsiteX179" fmla="*/ 483037 w 1018132"/>
                  <a:gd name="connsiteY179" fmla="*/ 136224 h 979227"/>
                  <a:gd name="connsiteX180" fmla="*/ 515246 w 1018132"/>
                  <a:gd name="connsiteY180" fmla="*/ 105148 h 979227"/>
                  <a:gd name="connsiteX181" fmla="*/ 530316 w 1018132"/>
                  <a:gd name="connsiteY181" fmla="*/ 77912 h 979227"/>
                  <a:gd name="connsiteX182" fmla="*/ 541003 w 1018132"/>
                  <a:gd name="connsiteY182" fmla="*/ 24181 h 979227"/>
                  <a:gd name="connsiteX183" fmla="*/ 597394 w 1018132"/>
                  <a:gd name="connsiteY183" fmla="*/ 0 h 979227"/>
                  <a:gd name="connsiteX184" fmla="*/ 604043 w 1018132"/>
                  <a:gd name="connsiteY184" fmla="*/ 5319 h 979227"/>
                  <a:gd name="connsiteX185" fmla="*/ 609953 w 1018132"/>
                  <a:gd name="connsiteY185" fmla="*/ 21325 h 979227"/>
                  <a:gd name="connsiteX186" fmla="*/ 620246 w 1018132"/>
                  <a:gd name="connsiteY186" fmla="*/ 41911 h 979227"/>
                  <a:gd name="connsiteX187" fmla="*/ 637385 w 1018132"/>
                  <a:gd name="connsiteY187" fmla="*/ 53928 h 979227"/>
                  <a:gd name="connsiteX188" fmla="*/ 642704 w 1018132"/>
                  <a:gd name="connsiteY188" fmla="*/ 67472 h 979227"/>
                  <a:gd name="connsiteX189" fmla="*/ 648023 w 1018132"/>
                  <a:gd name="connsiteY189" fmla="*/ 70328 h 979227"/>
                  <a:gd name="connsiteX190" fmla="*/ 685354 w 1018132"/>
                  <a:gd name="connsiteY190" fmla="*/ 95101 h 979227"/>
                  <a:gd name="connsiteX191" fmla="*/ 692593 w 1018132"/>
                  <a:gd name="connsiteY191" fmla="*/ 121991 h 979227"/>
                  <a:gd name="connsiteX192" fmla="*/ 694120 w 1018132"/>
                  <a:gd name="connsiteY192" fmla="*/ 125980 h 979227"/>
                  <a:gd name="connsiteX193" fmla="*/ 699833 w 1018132"/>
                  <a:gd name="connsiteY193" fmla="*/ 128442 h 979227"/>
                  <a:gd name="connsiteX194" fmla="*/ 732781 w 1018132"/>
                  <a:gd name="connsiteY194" fmla="*/ 131693 h 979227"/>
                  <a:gd name="connsiteX195" fmla="*/ 745931 w 1018132"/>
                  <a:gd name="connsiteY195" fmla="*/ 131693 h 979227"/>
                  <a:gd name="connsiteX196" fmla="*/ 770112 w 1018132"/>
                  <a:gd name="connsiteY196" fmla="*/ 154003 h 979227"/>
                  <a:gd name="connsiteX197" fmla="*/ 797741 w 1018132"/>
                  <a:gd name="connsiteY197" fmla="*/ 167153 h 979227"/>
                  <a:gd name="connsiteX198" fmla="*/ 820396 w 1018132"/>
                  <a:gd name="connsiteY198" fmla="*/ 172127 h 979227"/>
                  <a:gd name="connsiteX199" fmla="*/ 822513 w 1018132"/>
                  <a:gd name="connsiteY199" fmla="*/ 170009 h 979227"/>
                  <a:gd name="connsiteX200" fmla="*/ 823449 w 1018132"/>
                  <a:gd name="connsiteY200" fmla="*/ 170748 h 979227"/>
                  <a:gd name="connsiteX201" fmla="*/ 832610 w 1018132"/>
                  <a:gd name="connsiteY201" fmla="*/ 174392 h 979227"/>
                  <a:gd name="connsiteX202" fmla="*/ 849748 w 1018132"/>
                  <a:gd name="connsiteY202" fmla="*/ 184094 h 979227"/>
                  <a:gd name="connsiteX203" fmla="*/ 858121 w 1018132"/>
                  <a:gd name="connsiteY203" fmla="*/ 190398 h 979227"/>
                  <a:gd name="connsiteX204" fmla="*/ 876589 w 1018132"/>
                  <a:gd name="connsiteY204" fmla="*/ 193993 h 979227"/>
                  <a:gd name="connsiteX205" fmla="*/ 876589 w 1018132"/>
                  <a:gd name="connsiteY205" fmla="*/ 193403 h 979227"/>
                  <a:gd name="connsiteX206" fmla="*/ 898702 w 1018132"/>
                  <a:gd name="connsiteY206" fmla="*/ 210935 h 979227"/>
                  <a:gd name="connsiteX207" fmla="*/ 905203 w 1018132"/>
                  <a:gd name="connsiteY207" fmla="*/ 216648 h 979227"/>
                  <a:gd name="connsiteX208" fmla="*/ 915890 w 1018132"/>
                  <a:gd name="connsiteY208" fmla="*/ 218372 h 979227"/>
                  <a:gd name="connsiteX209" fmla="*/ 1009464 w 1018132"/>
                  <a:gd name="connsiteY209" fmla="*/ 232260 h 979227"/>
                  <a:gd name="connsiteX210" fmla="*/ 1015965 w 1018132"/>
                  <a:gd name="connsiteY210" fmla="*/ 236053 h 979227"/>
                  <a:gd name="connsiteX211" fmla="*/ 1018083 w 1018132"/>
                  <a:gd name="connsiteY211" fmla="*/ 245016 h 97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018132" h="979227">
                    <a:moveTo>
                      <a:pt x="1018132" y="245016"/>
                    </a:moveTo>
                    <a:cubicBezTo>
                      <a:pt x="1018132" y="256048"/>
                      <a:pt x="1015867" y="267720"/>
                      <a:pt x="1008627" y="276093"/>
                    </a:cubicBezTo>
                    <a:cubicBezTo>
                      <a:pt x="1005771" y="279146"/>
                      <a:pt x="1002323" y="281805"/>
                      <a:pt x="1000255" y="285450"/>
                    </a:cubicBezTo>
                    <a:cubicBezTo>
                      <a:pt x="997792" y="289636"/>
                      <a:pt x="997201" y="294610"/>
                      <a:pt x="996266" y="299338"/>
                    </a:cubicBezTo>
                    <a:cubicBezTo>
                      <a:pt x="992621" y="316132"/>
                      <a:pt x="982722" y="330956"/>
                      <a:pt x="978733" y="347553"/>
                    </a:cubicBezTo>
                    <a:cubicBezTo>
                      <a:pt x="976615" y="355187"/>
                      <a:pt x="976073" y="363559"/>
                      <a:pt x="978930" y="370996"/>
                    </a:cubicBezTo>
                    <a:cubicBezTo>
                      <a:pt x="981195" y="376709"/>
                      <a:pt x="986366" y="381289"/>
                      <a:pt x="990553" y="385870"/>
                    </a:cubicBezTo>
                    <a:cubicBezTo>
                      <a:pt x="992276" y="387790"/>
                      <a:pt x="994000" y="389514"/>
                      <a:pt x="994739" y="391976"/>
                    </a:cubicBezTo>
                    <a:cubicBezTo>
                      <a:pt x="995675" y="394242"/>
                      <a:pt x="995478" y="396951"/>
                      <a:pt x="993951" y="398625"/>
                    </a:cubicBezTo>
                    <a:lnTo>
                      <a:pt x="993754" y="398822"/>
                    </a:lnTo>
                    <a:cubicBezTo>
                      <a:pt x="992424" y="400152"/>
                      <a:pt x="990307" y="400546"/>
                      <a:pt x="988632" y="400940"/>
                    </a:cubicBezTo>
                    <a:cubicBezTo>
                      <a:pt x="979472" y="402861"/>
                      <a:pt x="970311" y="404732"/>
                      <a:pt x="961200" y="406653"/>
                    </a:cubicBezTo>
                    <a:cubicBezTo>
                      <a:pt x="958344" y="407244"/>
                      <a:pt x="955093" y="407786"/>
                      <a:pt x="952631" y="406259"/>
                    </a:cubicBezTo>
                    <a:cubicBezTo>
                      <a:pt x="949774" y="404338"/>
                      <a:pt x="949035" y="400349"/>
                      <a:pt x="946918" y="397690"/>
                    </a:cubicBezTo>
                    <a:cubicBezTo>
                      <a:pt x="946327" y="396901"/>
                      <a:pt x="945391" y="395966"/>
                      <a:pt x="944455" y="395966"/>
                    </a:cubicBezTo>
                    <a:cubicBezTo>
                      <a:pt x="943520" y="395769"/>
                      <a:pt x="942731" y="395966"/>
                      <a:pt x="941796" y="396360"/>
                    </a:cubicBezTo>
                    <a:cubicBezTo>
                      <a:pt x="935492" y="398822"/>
                      <a:pt x="929237" y="401679"/>
                      <a:pt x="923327" y="405126"/>
                    </a:cubicBezTo>
                    <a:cubicBezTo>
                      <a:pt x="922391" y="405717"/>
                      <a:pt x="921406" y="406259"/>
                      <a:pt x="921062" y="407244"/>
                    </a:cubicBezTo>
                    <a:cubicBezTo>
                      <a:pt x="919732" y="410100"/>
                      <a:pt x="923130" y="412563"/>
                      <a:pt x="925839" y="413893"/>
                    </a:cubicBezTo>
                    <a:cubicBezTo>
                      <a:pt x="929828" y="416355"/>
                      <a:pt x="933473" y="419803"/>
                      <a:pt x="935935" y="423792"/>
                    </a:cubicBezTo>
                    <a:cubicBezTo>
                      <a:pt x="938988" y="428766"/>
                      <a:pt x="940318" y="435020"/>
                      <a:pt x="938200" y="440586"/>
                    </a:cubicBezTo>
                    <a:cubicBezTo>
                      <a:pt x="935935" y="446496"/>
                      <a:pt x="929828" y="450288"/>
                      <a:pt x="923918" y="452603"/>
                    </a:cubicBezTo>
                    <a:cubicBezTo>
                      <a:pt x="917811" y="454868"/>
                      <a:pt x="911360" y="456050"/>
                      <a:pt x="905794" y="459251"/>
                    </a:cubicBezTo>
                    <a:cubicBezTo>
                      <a:pt x="901805" y="461714"/>
                      <a:pt x="898358" y="465161"/>
                      <a:pt x="894910" y="468412"/>
                    </a:cubicBezTo>
                    <a:cubicBezTo>
                      <a:pt x="882352" y="481364"/>
                      <a:pt x="870335" y="497370"/>
                      <a:pt x="871073" y="515494"/>
                    </a:cubicBezTo>
                    <a:cubicBezTo>
                      <a:pt x="871270" y="518351"/>
                      <a:pt x="871665" y="521207"/>
                      <a:pt x="870679" y="523867"/>
                    </a:cubicBezTo>
                    <a:cubicBezTo>
                      <a:pt x="870089" y="525393"/>
                      <a:pt x="868956" y="526723"/>
                      <a:pt x="867823" y="528250"/>
                    </a:cubicBezTo>
                    <a:cubicBezTo>
                      <a:pt x="863834" y="533963"/>
                      <a:pt x="861716" y="541005"/>
                      <a:pt x="862110" y="547901"/>
                    </a:cubicBezTo>
                    <a:cubicBezTo>
                      <a:pt x="857727" y="548836"/>
                      <a:pt x="852408" y="551693"/>
                      <a:pt x="848960" y="554401"/>
                    </a:cubicBezTo>
                    <a:cubicBezTo>
                      <a:pt x="845710" y="557258"/>
                      <a:pt x="843986" y="562429"/>
                      <a:pt x="846695" y="565827"/>
                    </a:cubicBezTo>
                    <a:cubicBezTo>
                      <a:pt x="847631" y="567354"/>
                      <a:pt x="849354" y="568290"/>
                      <a:pt x="851078" y="569275"/>
                    </a:cubicBezTo>
                    <a:cubicBezTo>
                      <a:pt x="855461" y="571540"/>
                      <a:pt x="860435" y="573461"/>
                      <a:pt x="865360" y="572919"/>
                    </a:cubicBezTo>
                    <a:cubicBezTo>
                      <a:pt x="872403" y="572180"/>
                      <a:pt x="878116" y="565876"/>
                      <a:pt x="880234" y="558982"/>
                    </a:cubicBezTo>
                    <a:cubicBezTo>
                      <a:pt x="882352" y="552136"/>
                      <a:pt x="881367" y="544699"/>
                      <a:pt x="879643" y="537657"/>
                    </a:cubicBezTo>
                    <a:cubicBezTo>
                      <a:pt x="889148" y="535736"/>
                      <a:pt x="898308" y="532141"/>
                      <a:pt x="906533" y="526969"/>
                    </a:cubicBezTo>
                    <a:cubicBezTo>
                      <a:pt x="914709" y="543911"/>
                      <a:pt x="938151" y="552530"/>
                      <a:pt x="940072" y="571392"/>
                    </a:cubicBezTo>
                    <a:cubicBezTo>
                      <a:pt x="940663" y="575972"/>
                      <a:pt x="939678" y="580897"/>
                      <a:pt x="941599" y="585281"/>
                    </a:cubicBezTo>
                    <a:cubicBezTo>
                      <a:pt x="942731" y="587743"/>
                      <a:pt x="944849" y="589861"/>
                      <a:pt x="947115" y="591782"/>
                    </a:cubicBezTo>
                    <a:cubicBezTo>
                      <a:pt x="946524" y="593899"/>
                      <a:pt x="945391" y="595968"/>
                      <a:pt x="944061" y="597889"/>
                    </a:cubicBezTo>
                    <a:cubicBezTo>
                      <a:pt x="941008" y="602863"/>
                      <a:pt x="937412" y="607985"/>
                      <a:pt x="937954" y="613698"/>
                    </a:cubicBezTo>
                    <a:cubicBezTo>
                      <a:pt x="938348" y="615963"/>
                      <a:pt x="939087" y="617884"/>
                      <a:pt x="939481" y="620199"/>
                    </a:cubicBezTo>
                    <a:cubicBezTo>
                      <a:pt x="939875" y="622316"/>
                      <a:pt x="939678" y="624385"/>
                      <a:pt x="940417" y="626306"/>
                    </a:cubicBezTo>
                    <a:cubicBezTo>
                      <a:pt x="941353" y="629162"/>
                      <a:pt x="943667" y="631427"/>
                      <a:pt x="945736" y="633545"/>
                    </a:cubicBezTo>
                    <a:cubicBezTo>
                      <a:pt x="948592" y="636599"/>
                      <a:pt x="951055" y="640046"/>
                      <a:pt x="953369" y="643642"/>
                    </a:cubicBezTo>
                    <a:cubicBezTo>
                      <a:pt x="954896" y="645907"/>
                      <a:pt x="956226" y="648615"/>
                      <a:pt x="956029" y="651472"/>
                    </a:cubicBezTo>
                    <a:cubicBezTo>
                      <a:pt x="955832" y="654329"/>
                      <a:pt x="954108" y="656988"/>
                      <a:pt x="952581" y="659303"/>
                    </a:cubicBezTo>
                    <a:cubicBezTo>
                      <a:pt x="949134" y="664277"/>
                      <a:pt x="945736" y="669202"/>
                      <a:pt x="940367" y="671861"/>
                    </a:cubicBezTo>
                    <a:cubicBezTo>
                      <a:pt x="936723" y="673782"/>
                      <a:pt x="932734" y="674521"/>
                      <a:pt x="929139" y="676245"/>
                    </a:cubicBezTo>
                    <a:cubicBezTo>
                      <a:pt x="923623" y="678707"/>
                      <a:pt x="919239" y="683681"/>
                      <a:pt x="917319" y="689394"/>
                    </a:cubicBezTo>
                    <a:cubicBezTo>
                      <a:pt x="917122" y="689788"/>
                      <a:pt x="917122" y="690330"/>
                      <a:pt x="917122" y="690724"/>
                    </a:cubicBezTo>
                    <a:cubicBezTo>
                      <a:pt x="917319" y="691315"/>
                      <a:pt x="917713" y="691857"/>
                      <a:pt x="918254" y="692251"/>
                    </a:cubicBezTo>
                    <a:cubicBezTo>
                      <a:pt x="926824" y="699687"/>
                      <a:pt x="937314" y="706336"/>
                      <a:pt x="940762" y="717023"/>
                    </a:cubicBezTo>
                    <a:cubicBezTo>
                      <a:pt x="942485" y="722539"/>
                      <a:pt x="942091" y="728449"/>
                      <a:pt x="942091" y="734162"/>
                    </a:cubicBezTo>
                    <a:cubicBezTo>
                      <a:pt x="941894" y="741993"/>
                      <a:pt x="942288" y="749774"/>
                      <a:pt x="943027" y="757408"/>
                    </a:cubicBezTo>
                    <a:cubicBezTo>
                      <a:pt x="943224" y="758738"/>
                      <a:pt x="943421" y="760067"/>
                      <a:pt x="944160" y="761003"/>
                    </a:cubicBezTo>
                    <a:cubicBezTo>
                      <a:pt x="944751" y="761791"/>
                      <a:pt x="945686" y="762333"/>
                      <a:pt x="946622" y="762727"/>
                    </a:cubicBezTo>
                    <a:cubicBezTo>
                      <a:pt x="953468" y="766174"/>
                      <a:pt x="960166" y="769572"/>
                      <a:pt x="967011" y="772823"/>
                    </a:cubicBezTo>
                    <a:cubicBezTo>
                      <a:pt x="969671" y="774153"/>
                      <a:pt x="972330" y="775482"/>
                      <a:pt x="975187" y="776270"/>
                    </a:cubicBezTo>
                    <a:cubicBezTo>
                      <a:pt x="981097" y="777797"/>
                      <a:pt x="987549" y="776664"/>
                      <a:pt x="993655" y="776270"/>
                    </a:cubicBezTo>
                    <a:cubicBezTo>
                      <a:pt x="994985" y="776270"/>
                      <a:pt x="996315" y="776270"/>
                      <a:pt x="997300" y="777009"/>
                    </a:cubicBezTo>
                    <a:cubicBezTo>
                      <a:pt x="998039" y="777600"/>
                      <a:pt x="998433" y="778733"/>
                      <a:pt x="998630" y="779669"/>
                    </a:cubicBezTo>
                    <a:cubicBezTo>
                      <a:pt x="1002077" y="795281"/>
                      <a:pt x="985086" y="810942"/>
                      <a:pt x="990996" y="825766"/>
                    </a:cubicBezTo>
                    <a:cubicBezTo>
                      <a:pt x="990996" y="825963"/>
                      <a:pt x="991193" y="826160"/>
                      <a:pt x="991193" y="826357"/>
                    </a:cubicBezTo>
                    <a:cubicBezTo>
                      <a:pt x="978979" y="830543"/>
                      <a:pt x="968144" y="839507"/>
                      <a:pt x="957063" y="846155"/>
                    </a:cubicBezTo>
                    <a:cubicBezTo>
                      <a:pt x="951547" y="849406"/>
                      <a:pt x="946179" y="852656"/>
                      <a:pt x="940860" y="856054"/>
                    </a:cubicBezTo>
                    <a:cubicBezTo>
                      <a:pt x="936871" y="858517"/>
                      <a:pt x="933029" y="861176"/>
                      <a:pt x="929976" y="864821"/>
                    </a:cubicBezTo>
                    <a:cubicBezTo>
                      <a:pt x="927119" y="868268"/>
                      <a:pt x="924854" y="872258"/>
                      <a:pt x="922736" y="876247"/>
                    </a:cubicBezTo>
                    <a:cubicBezTo>
                      <a:pt x="919092" y="882895"/>
                      <a:pt x="915497" y="889790"/>
                      <a:pt x="914561" y="897424"/>
                    </a:cubicBezTo>
                    <a:cubicBezTo>
                      <a:pt x="914364" y="898557"/>
                      <a:pt x="914167" y="899886"/>
                      <a:pt x="913428" y="901068"/>
                    </a:cubicBezTo>
                    <a:cubicBezTo>
                      <a:pt x="912837" y="901807"/>
                      <a:pt x="912098" y="902398"/>
                      <a:pt x="911310" y="902792"/>
                    </a:cubicBezTo>
                    <a:cubicBezTo>
                      <a:pt x="902347" y="908111"/>
                      <a:pt x="891709" y="909293"/>
                      <a:pt x="881219" y="909638"/>
                    </a:cubicBezTo>
                    <a:cubicBezTo>
                      <a:pt x="876639" y="909835"/>
                      <a:pt x="871517" y="909835"/>
                      <a:pt x="868266" y="906584"/>
                    </a:cubicBezTo>
                    <a:cubicBezTo>
                      <a:pt x="862356" y="900871"/>
                      <a:pt x="853787" y="898015"/>
                      <a:pt x="846744" y="893829"/>
                    </a:cubicBezTo>
                    <a:cubicBezTo>
                      <a:pt x="840440" y="890233"/>
                      <a:pt x="835121" y="884865"/>
                      <a:pt x="829211" y="880285"/>
                    </a:cubicBezTo>
                    <a:cubicBezTo>
                      <a:pt x="820248" y="873439"/>
                      <a:pt x="809955" y="868465"/>
                      <a:pt x="799662" y="863343"/>
                    </a:cubicBezTo>
                    <a:cubicBezTo>
                      <a:pt x="797396" y="862210"/>
                      <a:pt x="794884" y="861078"/>
                      <a:pt x="792225" y="860881"/>
                    </a:cubicBezTo>
                    <a:cubicBezTo>
                      <a:pt x="788236" y="860881"/>
                      <a:pt x="784591" y="863146"/>
                      <a:pt x="781193" y="865067"/>
                    </a:cubicBezTo>
                    <a:cubicBezTo>
                      <a:pt x="769570" y="871174"/>
                      <a:pt x="755682" y="872504"/>
                      <a:pt x="743271" y="868515"/>
                    </a:cubicBezTo>
                    <a:cubicBezTo>
                      <a:pt x="735440" y="865855"/>
                      <a:pt x="728201" y="861275"/>
                      <a:pt x="720764" y="857827"/>
                    </a:cubicBezTo>
                    <a:cubicBezTo>
                      <a:pt x="713327" y="854183"/>
                      <a:pt x="705152" y="851327"/>
                      <a:pt x="696927" y="852705"/>
                    </a:cubicBezTo>
                    <a:cubicBezTo>
                      <a:pt x="694662" y="853099"/>
                      <a:pt x="692150" y="853838"/>
                      <a:pt x="690279" y="855365"/>
                    </a:cubicBezTo>
                    <a:cubicBezTo>
                      <a:pt x="688752" y="856498"/>
                      <a:pt x="687422" y="858024"/>
                      <a:pt x="685895" y="859354"/>
                    </a:cubicBezTo>
                    <a:cubicBezTo>
                      <a:pt x="681512" y="863146"/>
                      <a:pt x="676193" y="865461"/>
                      <a:pt x="671416" y="869056"/>
                    </a:cubicBezTo>
                    <a:cubicBezTo>
                      <a:pt x="666836" y="872504"/>
                      <a:pt x="663241" y="877232"/>
                      <a:pt x="659793" y="881812"/>
                    </a:cubicBezTo>
                    <a:cubicBezTo>
                      <a:pt x="652356" y="891514"/>
                      <a:pt x="644723" y="901266"/>
                      <a:pt x="637286" y="911164"/>
                    </a:cubicBezTo>
                    <a:cubicBezTo>
                      <a:pt x="639355" y="925053"/>
                      <a:pt x="637089" y="939385"/>
                      <a:pt x="632903" y="952731"/>
                    </a:cubicBezTo>
                    <a:cubicBezTo>
                      <a:pt x="632312" y="954849"/>
                      <a:pt x="631573" y="956917"/>
                      <a:pt x="631967" y="959035"/>
                    </a:cubicBezTo>
                    <a:cubicBezTo>
                      <a:pt x="632558" y="963024"/>
                      <a:pt x="636744" y="965684"/>
                      <a:pt x="637483" y="969722"/>
                    </a:cubicBezTo>
                    <a:cubicBezTo>
                      <a:pt x="637877" y="972579"/>
                      <a:pt x="636547" y="975435"/>
                      <a:pt x="636892" y="978292"/>
                    </a:cubicBezTo>
                    <a:cubicBezTo>
                      <a:pt x="636892" y="978686"/>
                      <a:pt x="637089" y="978882"/>
                      <a:pt x="637286" y="979227"/>
                    </a:cubicBezTo>
                    <a:cubicBezTo>
                      <a:pt x="633297" y="978489"/>
                      <a:pt x="629455" y="977307"/>
                      <a:pt x="625663" y="975977"/>
                    </a:cubicBezTo>
                    <a:cubicBezTo>
                      <a:pt x="624334" y="975583"/>
                      <a:pt x="623004" y="975041"/>
                      <a:pt x="621871" y="974253"/>
                    </a:cubicBezTo>
                    <a:cubicBezTo>
                      <a:pt x="619753" y="972923"/>
                      <a:pt x="618276" y="971003"/>
                      <a:pt x="616552" y="969476"/>
                    </a:cubicBezTo>
                    <a:cubicBezTo>
                      <a:pt x="612169" y="965093"/>
                      <a:pt x="606653" y="962433"/>
                      <a:pt x="601285" y="959577"/>
                    </a:cubicBezTo>
                    <a:cubicBezTo>
                      <a:pt x="599758" y="958838"/>
                      <a:pt x="598428" y="958247"/>
                      <a:pt x="596902" y="958050"/>
                    </a:cubicBezTo>
                    <a:cubicBezTo>
                      <a:pt x="595375" y="957853"/>
                      <a:pt x="593848" y="958247"/>
                      <a:pt x="592518" y="958641"/>
                    </a:cubicBezTo>
                    <a:cubicBezTo>
                      <a:pt x="588726" y="959774"/>
                      <a:pt x="585279" y="961103"/>
                      <a:pt x="581831" y="962827"/>
                    </a:cubicBezTo>
                    <a:cubicBezTo>
                      <a:pt x="580501" y="963566"/>
                      <a:pt x="579172" y="964354"/>
                      <a:pt x="577645" y="964551"/>
                    </a:cubicBezTo>
                    <a:cubicBezTo>
                      <a:pt x="576315" y="964945"/>
                      <a:pt x="574985" y="964945"/>
                      <a:pt x="573459" y="964945"/>
                    </a:cubicBezTo>
                    <a:cubicBezTo>
                      <a:pt x="570208" y="965339"/>
                      <a:pt x="566958" y="966078"/>
                      <a:pt x="563954" y="967408"/>
                    </a:cubicBezTo>
                    <a:lnTo>
                      <a:pt x="563018" y="965881"/>
                    </a:lnTo>
                    <a:cubicBezTo>
                      <a:pt x="558832" y="960907"/>
                      <a:pt x="552922" y="957853"/>
                      <a:pt x="546815" y="956179"/>
                    </a:cubicBezTo>
                    <a:cubicBezTo>
                      <a:pt x="540708" y="954652"/>
                      <a:pt x="534256" y="954455"/>
                      <a:pt x="527952" y="954652"/>
                    </a:cubicBezTo>
                    <a:cubicBezTo>
                      <a:pt x="523766" y="954849"/>
                      <a:pt x="519580" y="955046"/>
                      <a:pt x="515394" y="954061"/>
                    </a:cubicBezTo>
                    <a:cubicBezTo>
                      <a:pt x="512537" y="953470"/>
                      <a:pt x="509878" y="952337"/>
                      <a:pt x="507218" y="951401"/>
                    </a:cubicBezTo>
                    <a:cubicBezTo>
                      <a:pt x="490621" y="945295"/>
                      <a:pt x="472547" y="945491"/>
                      <a:pt x="455014" y="945688"/>
                    </a:cubicBezTo>
                    <a:cubicBezTo>
                      <a:pt x="453093" y="945688"/>
                      <a:pt x="451369" y="945688"/>
                      <a:pt x="449695" y="946427"/>
                    </a:cubicBezTo>
                    <a:cubicBezTo>
                      <a:pt x="443391" y="948693"/>
                      <a:pt x="441519" y="958247"/>
                      <a:pt x="435018" y="959380"/>
                    </a:cubicBezTo>
                    <a:cubicBezTo>
                      <a:pt x="433689" y="959577"/>
                      <a:pt x="432556" y="959380"/>
                      <a:pt x="431226" y="959183"/>
                    </a:cubicBezTo>
                    <a:cubicBezTo>
                      <a:pt x="422854" y="958247"/>
                      <a:pt x="414629" y="957262"/>
                      <a:pt x="406454" y="956326"/>
                    </a:cubicBezTo>
                    <a:cubicBezTo>
                      <a:pt x="405321" y="956129"/>
                      <a:pt x="404188" y="956129"/>
                      <a:pt x="403400" y="955588"/>
                    </a:cubicBezTo>
                    <a:cubicBezTo>
                      <a:pt x="402465" y="954997"/>
                      <a:pt x="402071" y="954061"/>
                      <a:pt x="401480" y="953125"/>
                    </a:cubicBezTo>
                    <a:cubicBezTo>
                      <a:pt x="398623" y="948742"/>
                      <a:pt x="395176" y="943423"/>
                      <a:pt x="390251" y="941502"/>
                    </a:cubicBezTo>
                    <a:cubicBezTo>
                      <a:pt x="386458" y="939778"/>
                      <a:pt x="382617" y="938252"/>
                      <a:pt x="378825" y="936725"/>
                    </a:cubicBezTo>
                    <a:cubicBezTo>
                      <a:pt x="377889" y="936331"/>
                      <a:pt x="376707" y="935986"/>
                      <a:pt x="375771" y="936134"/>
                    </a:cubicBezTo>
                    <a:cubicBezTo>
                      <a:pt x="375180" y="936331"/>
                      <a:pt x="374639" y="936873"/>
                      <a:pt x="374048" y="937267"/>
                    </a:cubicBezTo>
                    <a:cubicBezTo>
                      <a:pt x="369270" y="941059"/>
                      <a:pt x="362228" y="940320"/>
                      <a:pt x="357648" y="944112"/>
                    </a:cubicBezTo>
                    <a:cubicBezTo>
                      <a:pt x="353658" y="935543"/>
                      <a:pt x="346419" y="928500"/>
                      <a:pt x="337652" y="924659"/>
                    </a:cubicBezTo>
                    <a:cubicBezTo>
                      <a:pt x="335190" y="923526"/>
                      <a:pt x="332333" y="922541"/>
                      <a:pt x="330413" y="920473"/>
                    </a:cubicBezTo>
                    <a:cubicBezTo>
                      <a:pt x="329625" y="919734"/>
                      <a:pt x="329083" y="918749"/>
                      <a:pt x="328295" y="918355"/>
                    </a:cubicBezTo>
                    <a:cubicBezTo>
                      <a:pt x="327359" y="917764"/>
                      <a:pt x="326374" y="917616"/>
                      <a:pt x="325438" y="917616"/>
                    </a:cubicBezTo>
                    <a:cubicBezTo>
                      <a:pt x="319134" y="916878"/>
                      <a:pt x="313077" y="914563"/>
                      <a:pt x="307709" y="910968"/>
                    </a:cubicBezTo>
                    <a:cubicBezTo>
                      <a:pt x="307512" y="912100"/>
                      <a:pt x="307315" y="913233"/>
                      <a:pt x="306970" y="914415"/>
                    </a:cubicBezTo>
                    <a:cubicBezTo>
                      <a:pt x="297612" y="915548"/>
                      <a:pt x="288304" y="917074"/>
                      <a:pt x="278947" y="918995"/>
                    </a:cubicBezTo>
                    <a:lnTo>
                      <a:pt x="278947" y="883930"/>
                    </a:lnTo>
                    <a:cubicBezTo>
                      <a:pt x="278947" y="883339"/>
                      <a:pt x="278947" y="882797"/>
                      <a:pt x="278553" y="882206"/>
                    </a:cubicBezTo>
                    <a:cubicBezTo>
                      <a:pt x="278159" y="881467"/>
                      <a:pt x="277420" y="881270"/>
                      <a:pt x="276632" y="881073"/>
                    </a:cubicBezTo>
                    <a:cubicBezTo>
                      <a:pt x="271116" y="879546"/>
                      <a:pt x="265748" y="877823"/>
                      <a:pt x="261365" y="874425"/>
                    </a:cubicBezTo>
                    <a:cubicBezTo>
                      <a:pt x="256046" y="870238"/>
                      <a:pt x="252795" y="864328"/>
                      <a:pt x="249348" y="858418"/>
                    </a:cubicBezTo>
                    <a:cubicBezTo>
                      <a:pt x="250284" y="858418"/>
                      <a:pt x="251072" y="858024"/>
                      <a:pt x="251810" y="857680"/>
                    </a:cubicBezTo>
                    <a:cubicBezTo>
                      <a:pt x="254864" y="856153"/>
                      <a:pt x="256588" y="852903"/>
                      <a:pt x="257917" y="849849"/>
                    </a:cubicBezTo>
                    <a:cubicBezTo>
                      <a:pt x="272594" y="818970"/>
                      <a:pt x="280966" y="785234"/>
                      <a:pt x="282690" y="751301"/>
                    </a:cubicBezTo>
                    <a:cubicBezTo>
                      <a:pt x="283281" y="741008"/>
                      <a:pt x="286137" y="727464"/>
                      <a:pt x="296430" y="727267"/>
                    </a:cubicBezTo>
                    <a:cubicBezTo>
                      <a:pt x="288255" y="726331"/>
                      <a:pt x="286137" y="715447"/>
                      <a:pt x="286137" y="707075"/>
                    </a:cubicBezTo>
                    <a:cubicBezTo>
                      <a:pt x="286531" y="684568"/>
                      <a:pt x="287270" y="660386"/>
                      <a:pt x="301208" y="642656"/>
                    </a:cubicBezTo>
                    <a:cubicBezTo>
                      <a:pt x="303670" y="639603"/>
                      <a:pt x="307118" y="636352"/>
                      <a:pt x="311107" y="637141"/>
                    </a:cubicBezTo>
                    <a:cubicBezTo>
                      <a:pt x="314554" y="637928"/>
                      <a:pt x="316820" y="641130"/>
                      <a:pt x="318543" y="643986"/>
                    </a:cubicBezTo>
                    <a:cubicBezTo>
                      <a:pt x="326374" y="656742"/>
                      <a:pt x="334156" y="669694"/>
                      <a:pt x="341986" y="682499"/>
                    </a:cubicBezTo>
                    <a:cubicBezTo>
                      <a:pt x="344646" y="661322"/>
                      <a:pt x="334352" y="639061"/>
                      <a:pt x="316426" y="627586"/>
                    </a:cubicBezTo>
                    <a:cubicBezTo>
                      <a:pt x="306133" y="620937"/>
                      <a:pt x="292244" y="615569"/>
                      <a:pt x="291062" y="603404"/>
                    </a:cubicBezTo>
                    <a:cubicBezTo>
                      <a:pt x="290471" y="596362"/>
                      <a:pt x="294707" y="590058"/>
                      <a:pt x="297169" y="583409"/>
                    </a:cubicBezTo>
                    <a:cubicBezTo>
                      <a:pt x="304212" y="562626"/>
                      <a:pt x="288600" y="537312"/>
                      <a:pt x="266881" y="534603"/>
                    </a:cubicBezTo>
                    <a:cubicBezTo>
                      <a:pt x="255258" y="533076"/>
                      <a:pt x="242108" y="536868"/>
                      <a:pt x="232406" y="530220"/>
                    </a:cubicBezTo>
                    <a:cubicBezTo>
                      <a:pt x="228220" y="527363"/>
                      <a:pt x="225363" y="522783"/>
                      <a:pt x="223049" y="518400"/>
                    </a:cubicBezTo>
                    <a:cubicBezTo>
                      <a:pt x="213888" y="500473"/>
                      <a:pt x="210490" y="479887"/>
                      <a:pt x="213347" y="460089"/>
                    </a:cubicBezTo>
                    <a:cubicBezTo>
                      <a:pt x="214282" y="453440"/>
                      <a:pt x="217139" y="449057"/>
                      <a:pt x="222704" y="445412"/>
                    </a:cubicBezTo>
                    <a:cubicBezTo>
                      <a:pt x="228417" y="441768"/>
                      <a:pt x="236789" y="441620"/>
                      <a:pt x="240975" y="446742"/>
                    </a:cubicBezTo>
                    <a:cubicBezTo>
                      <a:pt x="240385" y="439305"/>
                      <a:pt x="238316" y="429997"/>
                      <a:pt x="230879" y="428076"/>
                    </a:cubicBezTo>
                    <a:cubicBezTo>
                      <a:pt x="218862" y="425023"/>
                      <a:pt x="210096" y="446348"/>
                      <a:pt x="198079" y="442556"/>
                    </a:cubicBezTo>
                    <a:cubicBezTo>
                      <a:pt x="187047" y="438763"/>
                      <a:pt x="192760" y="421379"/>
                      <a:pt x="187589" y="410741"/>
                    </a:cubicBezTo>
                    <a:cubicBezTo>
                      <a:pt x="183206" y="401777"/>
                      <a:pt x="168923" y="400250"/>
                      <a:pt x="162620" y="407884"/>
                    </a:cubicBezTo>
                    <a:cubicBezTo>
                      <a:pt x="158236" y="405421"/>
                      <a:pt x="154986" y="400644"/>
                      <a:pt x="154247" y="395670"/>
                    </a:cubicBezTo>
                    <a:cubicBezTo>
                      <a:pt x="147007" y="400053"/>
                      <a:pt x="139768" y="404437"/>
                      <a:pt x="132528" y="408623"/>
                    </a:cubicBezTo>
                    <a:cubicBezTo>
                      <a:pt x="105490" y="383259"/>
                      <a:pt x="64318" y="373951"/>
                      <a:pt x="29055" y="384983"/>
                    </a:cubicBezTo>
                    <a:cubicBezTo>
                      <a:pt x="30976" y="375084"/>
                      <a:pt x="27134" y="364200"/>
                      <a:pt x="19353" y="357551"/>
                    </a:cubicBezTo>
                    <a:cubicBezTo>
                      <a:pt x="16102" y="354892"/>
                      <a:pt x="11522" y="351444"/>
                      <a:pt x="12704" y="347258"/>
                    </a:cubicBezTo>
                    <a:cubicBezTo>
                      <a:pt x="14034" y="341742"/>
                      <a:pt x="22061" y="342678"/>
                      <a:pt x="27577" y="341742"/>
                    </a:cubicBezTo>
                    <a:cubicBezTo>
                      <a:pt x="36935" y="340215"/>
                      <a:pt x="42845" y="328396"/>
                      <a:pt x="38412" y="320023"/>
                    </a:cubicBezTo>
                    <a:cubicBezTo>
                      <a:pt x="29252" y="321747"/>
                      <a:pt x="19353" y="323273"/>
                      <a:pt x="10783" y="319432"/>
                    </a:cubicBezTo>
                    <a:cubicBezTo>
                      <a:pt x="2214" y="315640"/>
                      <a:pt x="-3302" y="304017"/>
                      <a:pt x="2214" y="296580"/>
                    </a:cubicBezTo>
                    <a:cubicBezTo>
                      <a:pt x="6991" y="290079"/>
                      <a:pt x="16299" y="290276"/>
                      <a:pt x="24327" y="290276"/>
                    </a:cubicBezTo>
                    <a:cubicBezTo>
                      <a:pt x="42451" y="290276"/>
                      <a:pt x="60722" y="287026"/>
                      <a:pt x="77664" y="280574"/>
                    </a:cubicBezTo>
                    <a:cubicBezTo>
                      <a:pt x="92735" y="274861"/>
                      <a:pt x="107017" y="266489"/>
                      <a:pt x="122826" y="262844"/>
                    </a:cubicBezTo>
                    <a:cubicBezTo>
                      <a:pt x="138635" y="259397"/>
                      <a:pt x="157301" y="261515"/>
                      <a:pt x="167791" y="273876"/>
                    </a:cubicBezTo>
                    <a:cubicBezTo>
                      <a:pt x="172371" y="279195"/>
                      <a:pt x="175621" y="286435"/>
                      <a:pt x="182270" y="288749"/>
                    </a:cubicBezTo>
                    <a:cubicBezTo>
                      <a:pt x="186062" y="289882"/>
                      <a:pt x="190101" y="289341"/>
                      <a:pt x="193893" y="288553"/>
                    </a:cubicBezTo>
                    <a:cubicBezTo>
                      <a:pt x="218665" y="284366"/>
                      <a:pt x="243438" y="280180"/>
                      <a:pt x="268210" y="275797"/>
                    </a:cubicBezTo>
                    <a:cubicBezTo>
                      <a:pt x="266093" y="251419"/>
                      <a:pt x="263630" y="226252"/>
                      <a:pt x="251072" y="205272"/>
                    </a:cubicBezTo>
                    <a:cubicBezTo>
                      <a:pt x="243093" y="191925"/>
                      <a:pt x="230682" y="176313"/>
                      <a:pt x="238316" y="162769"/>
                    </a:cubicBezTo>
                    <a:cubicBezTo>
                      <a:pt x="252992" y="162966"/>
                      <a:pt x="267669" y="163360"/>
                      <a:pt x="282148" y="163508"/>
                    </a:cubicBezTo>
                    <a:cubicBezTo>
                      <a:pt x="284414" y="163508"/>
                      <a:pt x="286728" y="163705"/>
                      <a:pt x="288797" y="164838"/>
                    </a:cubicBezTo>
                    <a:cubicBezTo>
                      <a:pt x="294707" y="168285"/>
                      <a:pt x="291456" y="177396"/>
                      <a:pt x="287861" y="183306"/>
                    </a:cubicBezTo>
                    <a:cubicBezTo>
                      <a:pt x="296233" y="190349"/>
                      <a:pt x="305000" y="197589"/>
                      <a:pt x="315884" y="200248"/>
                    </a:cubicBezTo>
                    <a:cubicBezTo>
                      <a:pt x="335534" y="205025"/>
                      <a:pt x="356072" y="193009"/>
                      <a:pt x="376116" y="196259"/>
                    </a:cubicBezTo>
                    <a:cubicBezTo>
                      <a:pt x="383159" y="197392"/>
                      <a:pt x="390004" y="200248"/>
                      <a:pt x="397096" y="198918"/>
                    </a:cubicBezTo>
                    <a:cubicBezTo>
                      <a:pt x="404139" y="197589"/>
                      <a:pt x="409852" y="188428"/>
                      <a:pt x="405075" y="183306"/>
                    </a:cubicBezTo>
                    <a:cubicBezTo>
                      <a:pt x="402809" y="181041"/>
                      <a:pt x="398771" y="179859"/>
                      <a:pt x="398426" y="176658"/>
                    </a:cubicBezTo>
                    <a:cubicBezTo>
                      <a:pt x="398229" y="175328"/>
                      <a:pt x="398820" y="173998"/>
                      <a:pt x="399559" y="172669"/>
                    </a:cubicBezTo>
                    <a:cubicBezTo>
                      <a:pt x="409852" y="153412"/>
                      <a:pt x="433689" y="145975"/>
                      <a:pt x="455408" y="142725"/>
                    </a:cubicBezTo>
                    <a:cubicBezTo>
                      <a:pt x="464765" y="141395"/>
                      <a:pt x="474467" y="140262"/>
                      <a:pt x="483037" y="136224"/>
                    </a:cubicBezTo>
                    <a:cubicBezTo>
                      <a:pt x="496777" y="130117"/>
                      <a:pt x="506282" y="117361"/>
                      <a:pt x="515246" y="105148"/>
                    </a:cubicBezTo>
                    <a:cubicBezTo>
                      <a:pt x="521353" y="96775"/>
                      <a:pt x="527805" y="88009"/>
                      <a:pt x="530316" y="77912"/>
                    </a:cubicBezTo>
                    <a:cubicBezTo>
                      <a:pt x="534699" y="59641"/>
                      <a:pt x="527460" y="36937"/>
                      <a:pt x="541003" y="24181"/>
                    </a:cubicBezTo>
                    <a:cubicBezTo>
                      <a:pt x="556615" y="9702"/>
                      <a:pt x="589022" y="19404"/>
                      <a:pt x="597394" y="0"/>
                    </a:cubicBezTo>
                    <a:cubicBezTo>
                      <a:pt x="599857" y="1330"/>
                      <a:pt x="602171" y="3053"/>
                      <a:pt x="604043" y="5319"/>
                    </a:cubicBezTo>
                    <a:cubicBezTo>
                      <a:pt x="607490" y="9899"/>
                      <a:pt x="608623" y="15612"/>
                      <a:pt x="609953" y="21325"/>
                    </a:cubicBezTo>
                    <a:cubicBezTo>
                      <a:pt x="611676" y="28958"/>
                      <a:pt x="614139" y="37134"/>
                      <a:pt x="620246" y="41911"/>
                    </a:cubicBezTo>
                    <a:cubicBezTo>
                      <a:pt x="625762" y="46294"/>
                      <a:pt x="633986" y="47821"/>
                      <a:pt x="637385" y="53928"/>
                    </a:cubicBezTo>
                    <a:cubicBezTo>
                      <a:pt x="639650" y="58311"/>
                      <a:pt x="639108" y="64221"/>
                      <a:pt x="642704" y="67472"/>
                    </a:cubicBezTo>
                    <a:cubicBezTo>
                      <a:pt x="644230" y="68801"/>
                      <a:pt x="646151" y="69589"/>
                      <a:pt x="648023" y="70328"/>
                    </a:cubicBezTo>
                    <a:cubicBezTo>
                      <a:pt x="662699" y="75105"/>
                      <a:pt x="677917" y="81754"/>
                      <a:pt x="685354" y="95101"/>
                    </a:cubicBezTo>
                    <a:cubicBezTo>
                      <a:pt x="689934" y="103276"/>
                      <a:pt x="690870" y="112830"/>
                      <a:pt x="692593" y="121991"/>
                    </a:cubicBezTo>
                    <a:cubicBezTo>
                      <a:pt x="692987" y="123321"/>
                      <a:pt x="693184" y="124847"/>
                      <a:pt x="694120" y="125980"/>
                    </a:cubicBezTo>
                    <a:cubicBezTo>
                      <a:pt x="695450" y="127704"/>
                      <a:pt x="697765" y="128098"/>
                      <a:pt x="699833" y="128442"/>
                    </a:cubicBezTo>
                    <a:cubicBezTo>
                      <a:pt x="710717" y="130363"/>
                      <a:pt x="721749" y="132432"/>
                      <a:pt x="732781" y="131693"/>
                    </a:cubicBezTo>
                    <a:cubicBezTo>
                      <a:pt x="737164" y="131496"/>
                      <a:pt x="741744" y="130757"/>
                      <a:pt x="745931" y="131693"/>
                    </a:cubicBezTo>
                    <a:cubicBezTo>
                      <a:pt x="756815" y="134156"/>
                      <a:pt x="762528" y="145778"/>
                      <a:pt x="770112" y="154003"/>
                    </a:cubicBezTo>
                    <a:cubicBezTo>
                      <a:pt x="777352" y="161440"/>
                      <a:pt x="787251" y="166217"/>
                      <a:pt x="797741" y="167153"/>
                    </a:cubicBezTo>
                    <a:cubicBezTo>
                      <a:pt x="805572" y="167744"/>
                      <a:pt x="814683" y="166561"/>
                      <a:pt x="820396" y="172127"/>
                    </a:cubicBezTo>
                    <a:cubicBezTo>
                      <a:pt x="821134" y="171536"/>
                      <a:pt x="821725" y="170797"/>
                      <a:pt x="822513" y="170009"/>
                    </a:cubicBezTo>
                    <a:cubicBezTo>
                      <a:pt x="822711" y="170403"/>
                      <a:pt x="823104" y="170600"/>
                      <a:pt x="823449" y="170748"/>
                    </a:cubicBezTo>
                    <a:cubicBezTo>
                      <a:pt x="826306" y="172471"/>
                      <a:pt x="829556" y="173407"/>
                      <a:pt x="832610" y="174392"/>
                    </a:cubicBezTo>
                    <a:cubicBezTo>
                      <a:pt x="838913" y="176510"/>
                      <a:pt x="844823" y="179908"/>
                      <a:pt x="849748" y="184094"/>
                    </a:cubicBezTo>
                    <a:cubicBezTo>
                      <a:pt x="852605" y="186212"/>
                      <a:pt x="855067" y="188675"/>
                      <a:pt x="858121" y="190398"/>
                    </a:cubicBezTo>
                    <a:cubicBezTo>
                      <a:pt x="863637" y="193649"/>
                      <a:pt x="870335" y="193846"/>
                      <a:pt x="876589" y="193993"/>
                    </a:cubicBezTo>
                    <a:lnTo>
                      <a:pt x="876589" y="193403"/>
                    </a:lnTo>
                    <a:cubicBezTo>
                      <a:pt x="883238" y="199707"/>
                      <a:pt x="891857" y="204434"/>
                      <a:pt x="898702" y="210935"/>
                    </a:cubicBezTo>
                    <a:cubicBezTo>
                      <a:pt x="900820" y="213053"/>
                      <a:pt x="902692" y="215319"/>
                      <a:pt x="905203" y="216648"/>
                    </a:cubicBezTo>
                    <a:cubicBezTo>
                      <a:pt x="908454" y="218372"/>
                      <a:pt x="912246" y="218372"/>
                      <a:pt x="915890" y="218372"/>
                    </a:cubicBezTo>
                    <a:cubicBezTo>
                      <a:pt x="947706" y="218766"/>
                      <a:pt x="979915" y="221031"/>
                      <a:pt x="1009464" y="232260"/>
                    </a:cubicBezTo>
                    <a:cubicBezTo>
                      <a:pt x="1011927" y="232999"/>
                      <a:pt x="1014439" y="234181"/>
                      <a:pt x="1015965" y="236053"/>
                    </a:cubicBezTo>
                    <a:cubicBezTo>
                      <a:pt x="1017886" y="238515"/>
                      <a:pt x="1018083" y="241962"/>
                      <a:pt x="1018083" y="245016"/>
                    </a:cubicBezTo>
                    <a:close/>
                  </a:path>
                </a:pathLst>
              </a:custGeom>
              <a:solidFill>
                <a:srgbClr val="E40138"/>
              </a:solidFill>
              <a:ln w="4915" cap="flat">
                <a:noFill/>
                <a:prstDash val="solid"/>
                <a:miter/>
              </a:ln>
            </p:spPr>
            <p:txBody>
              <a:bodyPr rtlCol="0" anchor="ctr"/>
              <a:lstStyle/>
              <a:p>
                <a:endParaRPr lang="fr-FR"/>
              </a:p>
            </p:txBody>
          </p:sp>
          <p:sp>
            <p:nvSpPr>
              <p:cNvPr id="102" name="Forme libre : forme 101">
                <a:extLst>
                  <a:ext uri="{FF2B5EF4-FFF2-40B4-BE49-F238E27FC236}">
                    <a16:creationId xmlns:a16="http://schemas.microsoft.com/office/drawing/2014/main" id="{A621BC3D-45ED-C2CB-9AAF-449C150255F8}"/>
                  </a:ext>
                </a:extLst>
              </p:cNvPr>
              <p:cNvSpPr/>
              <p:nvPr/>
            </p:nvSpPr>
            <p:spPr>
              <a:xfrm>
                <a:off x="8446967" y="4465569"/>
                <a:ext cx="1018132" cy="979227"/>
              </a:xfrm>
              <a:custGeom>
                <a:avLst/>
                <a:gdLst>
                  <a:gd name="connsiteX0" fmla="*/ 1018132 w 1018132"/>
                  <a:gd name="connsiteY0" fmla="*/ 245016 h 979227"/>
                  <a:gd name="connsiteX1" fmla="*/ 1008627 w 1018132"/>
                  <a:gd name="connsiteY1" fmla="*/ 276093 h 979227"/>
                  <a:gd name="connsiteX2" fmla="*/ 1000255 w 1018132"/>
                  <a:gd name="connsiteY2" fmla="*/ 285450 h 979227"/>
                  <a:gd name="connsiteX3" fmla="*/ 996266 w 1018132"/>
                  <a:gd name="connsiteY3" fmla="*/ 299338 h 979227"/>
                  <a:gd name="connsiteX4" fmla="*/ 978733 w 1018132"/>
                  <a:gd name="connsiteY4" fmla="*/ 347553 h 979227"/>
                  <a:gd name="connsiteX5" fmla="*/ 978930 w 1018132"/>
                  <a:gd name="connsiteY5" fmla="*/ 370996 h 979227"/>
                  <a:gd name="connsiteX6" fmla="*/ 990553 w 1018132"/>
                  <a:gd name="connsiteY6" fmla="*/ 385870 h 979227"/>
                  <a:gd name="connsiteX7" fmla="*/ 994739 w 1018132"/>
                  <a:gd name="connsiteY7" fmla="*/ 391976 h 979227"/>
                  <a:gd name="connsiteX8" fmla="*/ 993951 w 1018132"/>
                  <a:gd name="connsiteY8" fmla="*/ 398625 h 979227"/>
                  <a:gd name="connsiteX9" fmla="*/ 993754 w 1018132"/>
                  <a:gd name="connsiteY9" fmla="*/ 398822 h 979227"/>
                  <a:gd name="connsiteX10" fmla="*/ 988632 w 1018132"/>
                  <a:gd name="connsiteY10" fmla="*/ 400940 h 979227"/>
                  <a:gd name="connsiteX11" fmla="*/ 961200 w 1018132"/>
                  <a:gd name="connsiteY11" fmla="*/ 406653 h 979227"/>
                  <a:gd name="connsiteX12" fmla="*/ 952631 w 1018132"/>
                  <a:gd name="connsiteY12" fmla="*/ 406259 h 979227"/>
                  <a:gd name="connsiteX13" fmla="*/ 946918 w 1018132"/>
                  <a:gd name="connsiteY13" fmla="*/ 397690 h 979227"/>
                  <a:gd name="connsiteX14" fmla="*/ 944455 w 1018132"/>
                  <a:gd name="connsiteY14" fmla="*/ 395966 h 979227"/>
                  <a:gd name="connsiteX15" fmla="*/ 941796 w 1018132"/>
                  <a:gd name="connsiteY15" fmla="*/ 396360 h 979227"/>
                  <a:gd name="connsiteX16" fmla="*/ 923327 w 1018132"/>
                  <a:gd name="connsiteY16" fmla="*/ 405126 h 979227"/>
                  <a:gd name="connsiteX17" fmla="*/ 921062 w 1018132"/>
                  <a:gd name="connsiteY17" fmla="*/ 407244 h 979227"/>
                  <a:gd name="connsiteX18" fmla="*/ 925839 w 1018132"/>
                  <a:gd name="connsiteY18" fmla="*/ 413893 h 979227"/>
                  <a:gd name="connsiteX19" fmla="*/ 935935 w 1018132"/>
                  <a:gd name="connsiteY19" fmla="*/ 423792 h 979227"/>
                  <a:gd name="connsiteX20" fmla="*/ 938200 w 1018132"/>
                  <a:gd name="connsiteY20" fmla="*/ 440586 h 979227"/>
                  <a:gd name="connsiteX21" fmla="*/ 923918 w 1018132"/>
                  <a:gd name="connsiteY21" fmla="*/ 452603 h 979227"/>
                  <a:gd name="connsiteX22" fmla="*/ 905794 w 1018132"/>
                  <a:gd name="connsiteY22" fmla="*/ 459251 h 979227"/>
                  <a:gd name="connsiteX23" fmla="*/ 894910 w 1018132"/>
                  <a:gd name="connsiteY23" fmla="*/ 468412 h 979227"/>
                  <a:gd name="connsiteX24" fmla="*/ 871073 w 1018132"/>
                  <a:gd name="connsiteY24" fmla="*/ 515494 h 979227"/>
                  <a:gd name="connsiteX25" fmla="*/ 870679 w 1018132"/>
                  <a:gd name="connsiteY25" fmla="*/ 523867 h 979227"/>
                  <a:gd name="connsiteX26" fmla="*/ 867823 w 1018132"/>
                  <a:gd name="connsiteY26" fmla="*/ 528250 h 979227"/>
                  <a:gd name="connsiteX27" fmla="*/ 862110 w 1018132"/>
                  <a:gd name="connsiteY27" fmla="*/ 547901 h 979227"/>
                  <a:gd name="connsiteX28" fmla="*/ 848960 w 1018132"/>
                  <a:gd name="connsiteY28" fmla="*/ 554401 h 979227"/>
                  <a:gd name="connsiteX29" fmla="*/ 846695 w 1018132"/>
                  <a:gd name="connsiteY29" fmla="*/ 565827 h 979227"/>
                  <a:gd name="connsiteX30" fmla="*/ 851078 w 1018132"/>
                  <a:gd name="connsiteY30" fmla="*/ 569275 h 979227"/>
                  <a:gd name="connsiteX31" fmla="*/ 865360 w 1018132"/>
                  <a:gd name="connsiteY31" fmla="*/ 572919 h 979227"/>
                  <a:gd name="connsiteX32" fmla="*/ 880234 w 1018132"/>
                  <a:gd name="connsiteY32" fmla="*/ 558982 h 979227"/>
                  <a:gd name="connsiteX33" fmla="*/ 879643 w 1018132"/>
                  <a:gd name="connsiteY33" fmla="*/ 537657 h 979227"/>
                  <a:gd name="connsiteX34" fmla="*/ 906533 w 1018132"/>
                  <a:gd name="connsiteY34" fmla="*/ 526969 h 979227"/>
                  <a:gd name="connsiteX35" fmla="*/ 940072 w 1018132"/>
                  <a:gd name="connsiteY35" fmla="*/ 571392 h 979227"/>
                  <a:gd name="connsiteX36" fmla="*/ 941599 w 1018132"/>
                  <a:gd name="connsiteY36" fmla="*/ 585281 h 979227"/>
                  <a:gd name="connsiteX37" fmla="*/ 947115 w 1018132"/>
                  <a:gd name="connsiteY37" fmla="*/ 591782 h 979227"/>
                  <a:gd name="connsiteX38" fmla="*/ 944061 w 1018132"/>
                  <a:gd name="connsiteY38" fmla="*/ 597889 h 979227"/>
                  <a:gd name="connsiteX39" fmla="*/ 937954 w 1018132"/>
                  <a:gd name="connsiteY39" fmla="*/ 613698 h 979227"/>
                  <a:gd name="connsiteX40" fmla="*/ 939481 w 1018132"/>
                  <a:gd name="connsiteY40" fmla="*/ 620199 h 979227"/>
                  <a:gd name="connsiteX41" fmla="*/ 940417 w 1018132"/>
                  <a:gd name="connsiteY41" fmla="*/ 626306 h 979227"/>
                  <a:gd name="connsiteX42" fmla="*/ 945736 w 1018132"/>
                  <a:gd name="connsiteY42" fmla="*/ 633545 h 979227"/>
                  <a:gd name="connsiteX43" fmla="*/ 953369 w 1018132"/>
                  <a:gd name="connsiteY43" fmla="*/ 643642 h 979227"/>
                  <a:gd name="connsiteX44" fmla="*/ 956029 w 1018132"/>
                  <a:gd name="connsiteY44" fmla="*/ 651472 h 979227"/>
                  <a:gd name="connsiteX45" fmla="*/ 952581 w 1018132"/>
                  <a:gd name="connsiteY45" fmla="*/ 659303 h 979227"/>
                  <a:gd name="connsiteX46" fmla="*/ 940367 w 1018132"/>
                  <a:gd name="connsiteY46" fmla="*/ 671861 h 979227"/>
                  <a:gd name="connsiteX47" fmla="*/ 929139 w 1018132"/>
                  <a:gd name="connsiteY47" fmla="*/ 676245 h 979227"/>
                  <a:gd name="connsiteX48" fmla="*/ 917319 w 1018132"/>
                  <a:gd name="connsiteY48" fmla="*/ 689394 h 979227"/>
                  <a:gd name="connsiteX49" fmla="*/ 917122 w 1018132"/>
                  <a:gd name="connsiteY49" fmla="*/ 690724 h 979227"/>
                  <a:gd name="connsiteX50" fmla="*/ 918254 w 1018132"/>
                  <a:gd name="connsiteY50" fmla="*/ 692251 h 979227"/>
                  <a:gd name="connsiteX51" fmla="*/ 940762 w 1018132"/>
                  <a:gd name="connsiteY51" fmla="*/ 717023 h 979227"/>
                  <a:gd name="connsiteX52" fmla="*/ 942091 w 1018132"/>
                  <a:gd name="connsiteY52" fmla="*/ 734162 h 979227"/>
                  <a:gd name="connsiteX53" fmla="*/ 943027 w 1018132"/>
                  <a:gd name="connsiteY53" fmla="*/ 757408 h 979227"/>
                  <a:gd name="connsiteX54" fmla="*/ 944160 w 1018132"/>
                  <a:gd name="connsiteY54" fmla="*/ 761003 h 979227"/>
                  <a:gd name="connsiteX55" fmla="*/ 946622 w 1018132"/>
                  <a:gd name="connsiteY55" fmla="*/ 762727 h 979227"/>
                  <a:gd name="connsiteX56" fmla="*/ 967011 w 1018132"/>
                  <a:gd name="connsiteY56" fmla="*/ 772823 h 979227"/>
                  <a:gd name="connsiteX57" fmla="*/ 975187 w 1018132"/>
                  <a:gd name="connsiteY57" fmla="*/ 776270 h 979227"/>
                  <a:gd name="connsiteX58" fmla="*/ 993655 w 1018132"/>
                  <a:gd name="connsiteY58" fmla="*/ 776270 h 979227"/>
                  <a:gd name="connsiteX59" fmla="*/ 997300 w 1018132"/>
                  <a:gd name="connsiteY59" fmla="*/ 777009 h 979227"/>
                  <a:gd name="connsiteX60" fmla="*/ 998630 w 1018132"/>
                  <a:gd name="connsiteY60" fmla="*/ 779669 h 979227"/>
                  <a:gd name="connsiteX61" fmla="*/ 990996 w 1018132"/>
                  <a:gd name="connsiteY61" fmla="*/ 825766 h 979227"/>
                  <a:gd name="connsiteX62" fmla="*/ 991193 w 1018132"/>
                  <a:gd name="connsiteY62" fmla="*/ 826357 h 979227"/>
                  <a:gd name="connsiteX63" fmla="*/ 957063 w 1018132"/>
                  <a:gd name="connsiteY63" fmla="*/ 846155 h 979227"/>
                  <a:gd name="connsiteX64" fmla="*/ 940860 w 1018132"/>
                  <a:gd name="connsiteY64" fmla="*/ 856054 h 979227"/>
                  <a:gd name="connsiteX65" fmla="*/ 929976 w 1018132"/>
                  <a:gd name="connsiteY65" fmla="*/ 864821 h 979227"/>
                  <a:gd name="connsiteX66" fmla="*/ 922736 w 1018132"/>
                  <a:gd name="connsiteY66" fmla="*/ 876247 h 979227"/>
                  <a:gd name="connsiteX67" fmla="*/ 914561 w 1018132"/>
                  <a:gd name="connsiteY67" fmla="*/ 897424 h 979227"/>
                  <a:gd name="connsiteX68" fmla="*/ 913428 w 1018132"/>
                  <a:gd name="connsiteY68" fmla="*/ 901068 h 979227"/>
                  <a:gd name="connsiteX69" fmla="*/ 911310 w 1018132"/>
                  <a:gd name="connsiteY69" fmla="*/ 902792 h 979227"/>
                  <a:gd name="connsiteX70" fmla="*/ 881219 w 1018132"/>
                  <a:gd name="connsiteY70" fmla="*/ 909638 h 979227"/>
                  <a:gd name="connsiteX71" fmla="*/ 868266 w 1018132"/>
                  <a:gd name="connsiteY71" fmla="*/ 906584 h 979227"/>
                  <a:gd name="connsiteX72" fmla="*/ 846744 w 1018132"/>
                  <a:gd name="connsiteY72" fmla="*/ 893829 h 979227"/>
                  <a:gd name="connsiteX73" fmla="*/ 829211 w 1018132"/>
                  <a:gd name="connsiteY73" fmla="*/ 880285 h 979227"/>
                  <a:gd name="connsiteX74" fmla="*/ 799662 w 1018132"/>
                  <a:gd name="connsiteY74" fmla="*/ 863343 h 979227"/>
                  <a:gd name="connsiteX75" fmla="*/ 792225 w 1018132"/>
                  <a:gd name="connsiteY75" fmla="*/ 860881 h 979227"/>
                  <a:gd name="connsiteX76" fmla="*/ 781193 w 1018132"/>
                  <a:gd name="connsiteY76" fmla="*/ 865067 h 979227"/>
                  <a:gd name="connsiteX77" fmla="*/ 743271 w 1018132"/>
                  <a:gd name="connsiteY77" fmla="*/ 868515 h 979227"/>
                  <a:gd name="connsiteX78" fmla="*/ 720764 w 1018132"/>
                  <a:gd name="connsiteY78" fmla="*/ 857827 h 979227"/>
                  <a:gd name="connsiteX79" fmla="*/ 696927 w 1018132"/>
                  <a:gd name="connsiteY79" fmla="*/ 852705 h 979227"/>
                  <a:gd name="connsiteX80" fmla="*/ 690279 w 1018132"/>
                  <a:gd name="connsiteY80" fmla="*/ 855365 h 979227"/>
                  <a:gd name="connsiteX81" fmla="*/ 685895 w 1018132"/>
                  <a:gd name="connsiteY81" fmla="*/ 859354 h 979227"/>
                  <a:gd name="connsiteX82" fmla="*/ 671416 w 1018132"/>
                  <a:gd name="connsiteY82" fmla="*/ 869056 h 979227"/>
                  <a:gd name="connsiteX83" fmla="*/ 659793 w 1018132"/>
                  <a:gd name="connsiteY83" fmla="*/ 881812 h 979227"/>
                  <a:gd name="connsiteX84" fmla="*/ 637286 w 1018132"/>
                  <a:gd name="connsiteY84" fmla="*/ 911164 h 979227"/>
                  <a:gd name="connsiteX85" fmla="*/ 632903 w 1018132"/>
                  <a:gd name="connsiteY85" fmla="*/ 952731 h 979227"/>
                  <a:gd name="connsiteX86" fmla="*/ 631967 w 1018132"/>
                  <a:gd name="connsiteY86" fmla="*/ 959035 h 979227"/>
                  <a:gd name="connsiteX87" fmla="*/ 637483 w 1018132"/>
                  <a:gd name="connsiteY87" fmla="*/ 969722 h 979227"/>
                  <a:gd name="connsiteX88" fmla="*/ 636892 w 1018132"/>
                  <a:gd name="connsiteY88" fmla="*/ 978292 h 979227"/>
                  <a:gd name="connsiteX89" fmla="*/ 637286 w 1018132"/>
                  <a:gd name="connsiteY89" fmla="*/ 979227 h 979227"/>
                  <a:gd name="connsiteX90" fmla="*/ 625663 w 1018132"/>
                  <a:gd name="connsiteY90" fmla="*/ 975977 h 979227"/>
                  <a:gd name="connsiteX91" fmla="*/ 621871 w 1018132"/>
                  <a:gd name="connsiteY91" fmla="*/ 974253 h 979227"/>
                  <a:gd name="connsiteX92" fmla="*/ 616552 w 1018132"/>
                  <a:gd name="connsiteY92" fmla="*/ 969476 h 979227"/>
                  <a:gd name="connsiteX93" fmla="*/ 601285 w 1018132"/>
                  <a:gd name="connsiteY93" fmla="*/ 959577 h 979227"/>
                  <a:gd name="connsiteX94" fmla="*/ 596902 w 1018132"/>
                  <a:gd name="connsiteY94" fmla="*/ 958050 h 979227"/>
                  <a:gd name="connsiteX95" fmla="*/ 592518 w 1018132"/>
                  <a:gd name="connsiteY95" fmla="*/ 958641 h 979227"/>
                  <a:gd name="connsiteX96" fmla="*/ 581831 w 1018132"/>
                  <a:gd name="connsiteY96" fmla="*/ 962827 h 979227"/>
                  <a:gd name="connsiteX97" fmla="*/ 577645 w 1018132"/>
                  <a:gd name="connsiteY97" fmla="*/ 964551 h 979227"/>
                  <a:gd name="connsiteX98" fmla="*/ 573459 w 1018132"/>
                  <a:gd name="connsiteY98" fmla="*/ 964945 h 979227"/>
                  <a:gd name="connsiteX99" fmla="*/ 563954 w 1018132"/>
                  <a:gd name="connsiteY99" fmla="*/ 967408 h 979227"/>
                  <a:gd name="connsiteX100" fmla="*/ 563018 w 1018132"/>
                  <a:gd name="connsiteY100" fmla="*/ 965881 h 979227"/>
                  <a:gd name="connsiteX101" fmla="*/ 546815 w 1018132"/>
                  <a:gd name="connsiteY101" fmla="*/ 956179 h 979227"/>
                  <a:gd name="connsiteX102" fmla="*/ 527952 w 1018132"/>
                  <a:gd name="connsiteY102" fmla="*/ 954652 h 979227"/>
                  <a:gd name="connsiteX103" fmla="*/ 515394 w 1018132"/>
                  <a:gd name="connsiteY103" fmla="*/ 954061 h 979227"/>
                  <a:gd name="connsiteX104" fmla="*/ 507218 w 1018132"/>
                  <a:gd name="connsiteY104" fmla="*/ 951401 h 979227"/>
                  <a:gd name="connsiteX105" fmla="*/ 455014 w 1018132"/>
                  <a:gd name="connsiteY105" fmla="*/ 945688 h 979227"/>
                  <a:gd name="connsiteX106" fmla="*/ 449695 w 1018132"/>
                  <a:gd name="connsiteY106" fmla="*/ 946427 h 979227"/>
                  <a:gd name="connsiteX107" fmla="*/ 435018 w 1018132"/>
                  <a:gd name="connsiteY107" fmla="*/ 959380 h 979227"/>
                  <a:gd name="connsiteX108" fmla="*/ 431226 w 1018132"/>
                  <a:gd name="connsiteY108" fmla="*/ 959183 h 979227"/>
                  <a:gd name="connsiteX109" fmla="*/ 406454 w 1018132"/>
                  <a:gd name="connsiteY109" fmla="*/ 956326 h 979227"/>
                  <a:gd name="connsiteX110" fmla="*/ 403400 w 1018132"/>
                  <a:gd name="connsiteY110" fmla="*/ 955588 h 979227"/>
                  <a:gd name="connsiteX111" fmla="*/ 401480 w 1018132"/>
                  <a:gd name="connsiteY111" fmla="*/ 953125 h 979227"/>
                  <a:gd name="connsiteX112" fmla="*/ 390251 w 1018132"/>
                  <a:gd name="connsiteY112" fmla="*/ 941502 h 979227"/>
                  <a:gd name="connsiteX113" fmla="*/ 378825 w 1018132"/>
                  <a:gd name="connsiteY113" fmla="*/ 936725 h 979227"/>
                  <a:gd name="connsiteX114" fmla="*/ 375771 w 1018132"/>
                  <a:gd name="connsiteY114" fmla="*/ 936134 h 979227"/>
                  <a:gd name="connsiteX115" fmla="*/ 374048 w 1018132"/>
                  <a:gd name="connsiteY115" fmla="*/ 937267 h 979227"/>
                  <a:gd name="connsiteX116" fmla="*/ 357648 w 1018132"/>
                  <a:gd name="connsiteY116" fmla="*/ 944112 h 979227"/>
                  <a:gd name="connsiteX117" fmla="*/ 337652 w 1018132"/>
                  <a:gd name="connsiteY117" fmla="*/ 924659 h 979227"/>
                  <a:gd name="connsiteX118" fmla="*/ 330413 w 1018132"/>
                  <a:gd name="connsiteY118" fmla="*/ 920473 h 979227"/>
                  <a:gd name="connsiteX119" fmla="*/ 328295 w 1018132"/>
                  <a:gd name="connsiteY119" fmla="*/ 918355 h 979227"/>
                  <a:gd name="connsiteX120" fmla="*/ 325438 w 1018132"/>
                  <a:gd name="connsiteY120" fmla="*/ 917616 h 979227"/>
                  <a:gd name="connsiteX121" fmla="*/ 307709 w 1018132"/>
                  <a:gd name="connsiteY121" fmla="*/ 910968 h 979227"/>
                  <a:gd name="connsiteX122" fmla="*/ 306970 w 1018132"/>
                  <a:gd name="connsiteY122" fmla="*/ 914415 h 979227"/>
                  <a:gd name="connsiteX123" fmla="*/ 278947 w 1018132"/>
                  <a:gd name="connsiteY123" fmla="*/ 918995 h 979227"/>
                  <a:gd name="connsiteX124" fmla="*/ 278947 w 1018132"/>
                  <a:gd name="connsiteY124" fmla="*/ 883930 h 979227"/>
                  <a:gd name="connsiteX125" fmla="*/ 278553 w 1018132"/>
                  <a:gd name="connsiteY125" fmla="*/ 882206 h 979227"/>
                  <a:gd name="connsiteX126" fmla="*/ 276632 w 1018132"/>
                  <a:gd name="connsiteY126" fmla="*/ 881073 h 979227"/>
                  <a:gd name="connsiteX127" fmla="*/ 261365 w 1018132"/>
                  <a:gd name="connsiteY127" fmla="*/ 874425 h 979227"/>
                  <a:gd name="connsiteX128" fmla="*/ 249348 w 1018132"/>
                  <a:gd name="connsiteY128" fmla="*/ 858418 h 979227"/>
                  <a:gd name="connsiteX129" fmla="*/ 251810 w 1018132"/>
                  <a:gd name="connsiteY129" fmla="*/ 857680 h 979227"/>
                  <a:gd name="connsiteX130" fmla="*/ 257917 w 1018132"/>
                  <a:gd name="connsiteY130" fmla="*/ 849849 h 979227"/>
                  <a:gd name="connsiteX131" fmla="*/ 282690 w 1018132"/>
                  <a:gd name="connsiteY131" fmla="*/ 751301 h 979227"/>
                  <a:gd name="connsiteX132" fmla="*/ 296430 w 1018132"/>
                  <a:gd name="connsiteY132" fmla="*/ 727267 h 979227"/>
                  <a:gd name="connsiteX133" fmla="*/ 286137 w 1018132"/>
                  <a:gd name="connsiteY133" fmla="*/ 707075 h 979227"/>
                  <a:gd name="connsiteX134" fmla="*/ 301208 w 1018132"/>
                  <a:gd name="connsiteY134" fmla="*/ 642656 h 979227"/>
                  <a:gd name="connsiteX135" fmla="*/ 311107 w 1018132"/>
                  <a:gd name="connsiteY135" fmla="*/ 637141 h 979227"/>
                  <a:gd name="connsiteX136" fmla="*/ 318543 w 1018132"/>
                  <a:gd name="connsiteY136" fmla="*/ 643986 h 979227"/>
                  <a:gd name="connsiteX137" fmla="*/ 341986 w 1018132"/>
                  <a:gd name="connsiteY137" fmla="*/ 682499 h 979227"/>
                  <a:gd name="connsiteX138" fmla="*/ 316426 w 1018132"/>
                  <a:gd name="connsiteY138" fmla="*/ 627586 h 979227"/>
                  <a:gd name="connsiteX139" fmla="*/ 291062 w 1018132"/>
                  <a:gd name="connsiteY139" fmla="*/ 603404 h 979227"/>
                  <a:gd name="connsiteX140" fmla="*/ 297169 w 1018132"/>
                  <a:gd name="connsiteY140" fmla="*/ 583409 h 979227"/>
                  <a:gd name="connsiteX141" fmla="*/ 266881 w 1018132"/>
                  <a:gd name="connsiteY141" fmla="*/ 534603 h 979227"/>
                  <a:gd name="connsiteX142" fmla="*/ 232406 w 1018132"/>
                  <a:gd name="connsiteY142" fmla="*/ 530220 h 979227"/>
                  <a:gd name="connsiteX143" fmla="*/ 223049 w 1018132"/>
                  <a:gd name="connsiteY143" fmla="*/ 518400 h 979227"/>
                  <a:gd name="connsiteX144" fmla="*/ 213347 w 1018132"/>
                  <a:gd name="connsiteY144" fmla="*/ 460089 h 979227"/>
                  <a:gd name="connsiteX145" fmla="*/ 222704 w 1018132"/>
                  <a:gd name="connsiteY145" fmla="*/ 445412 h 979227"/>
                  <a:gd name="connsiteX146" fmla="*/ 240975 w 1018132"/>
                  <a:gd name="connsiteY146" fmla="*/ 446742 h 979227"/>
                  <a:gd name="connsiteX147" fmla="*/ 230879 w 1018132"/>
                  <a:gd name="connsiteY147" fmla="*/ 428076 h 979227"/>
                  <a:gd name="connsiteX148" fmla="*/ 198079 w 1018132"/>
                  <a:gd name="connsiteY148" fmla="*/ 442556 h 979227"/>
                  <a:gd name="connsiteX149" fmla="*/ 187589 w 1018132"/>
                  <a:gd name="connsiteY149" fmla="*/ 410741 h 979227"/>
                  <a:gd name="connsiteX150" fmla="*/ 162620 w 1018132"/>
                  <a:gd name="connsiteY150" fmla="*/ 407884 h 979227"/>
                  <a:gd name="connsiteX151" fmla="*/ 154247 w 1018132"/>
                  <a:gd name="connsiteY151" fmla="*/ 395670 h 979227"/>
                  <a:gd name="connsiteX152" fmla="*/ 132528 w 1018132"/>
                  <a:gd name="connsiteY152" fmla="*/ 408623 h 979227"/>
                  <a:gd name="connsiteX153" fmla="*/ 29055 w 1018132"/>
                  <a:gd name="connsiteY153" fmla="*/ 384983 h 979227"/>
                  <a:gd name="connsiteX154" fmla="*/ 19353 w 1018132"/>
                  <a:gd name="connsiteY154" fmla="*/ 357551 h 979227"/>
                  <a:gd name="connsiteX155" fmla="*/ 12704 w 1018132"/>
                  <a:gd name="connsiteY155" fmla="*/ 347258 h 979227"/>
                  <a:gd name="connsiteX156" fmla="*/ 27577 w 1018132"/>
                  <a:gd name="connsiteY156" fmla="*/ 341742 h 979227"/>
                  <a:gd name="connsiteX157" fmla="*/ 38412 w 1018132"/>
                  <a:gd name="connsiteY157" fmla="*/ 320023 h 979227"/>
                  <a:gd name="connsiteX158" fmla="*/ 10783 w 1018132"/>
                  <a:gd name="connsiteY158" fmla="*/ 319432 h 979227"/>
                  <a:gd name="connsiteX159" fmla="*/ 2214 w 1018132"/>
                  <a:gd name="connsiteY159" fmla="*/ 296580 h 979227"/>
                  <a:gd name="connsiteX160" fmla="*/ 24327 w 1018132"/>
                  <a:gd name="connsiteY160" fmla="*/ 290276 h 979227"/>
                  <a:gd name="connsiteX161" fmla="*/ 77664 w 1018132"/>
                  <a:gd name="connsiteY161" fmla="*/ 280574 h 979227"/>
                  <a:gd name="connsiteX162" fmla="*/ 122826 w 1018132"/>
                  <a:gd name="connsiteY162" fmla="*/ 262844 h 979227"/>
                  <a:gd name="connsiteX163" fmla="*/ 167791 w 1018132"/>
                  <a:gd name="connsiteY163" fmla="*/ 273876 h 979227"/>
                  <a:gd name="connsiteX164" fmla="*/ 182270 w 1018132"/>
                  <a:gd name="connsiteY164" fmla="*/ 288749 h 979227"/>
                  <a:gd name="connsiteX165" fmla="*/ 193893 w 1018132"/>
                  <a:gd name="connsiteY165" fmla="*/ 288553 h 979227"/>
                  <a:gd name="connsiteX166" fmla="*/ 268210 w 1018132"/>
                  <a:gd name="connsiteY166" fmla="*/ 275797 h 979227"/>
                  <a:gd name="connsiteX167" fmla="*/ 251072 w 1018132"/>
                  <a:gd name="connsiteY167" fmla="*/ 205272 h 979227"/>
                  <a:gd name="connsiteX168" fmla="*/ 238316 w 1018132"/>
                  <a:gd name="connsiteY168" fmla="*/ 162769 h 979227"/>
                  <a:gd name="connsiteX169" fmla="*/ 282148 w 1018132"/>
                  <a:gd name="connsiteY169" fmla="*/ 163508 h 979227"/>
                  <a:gd name="connsiteX170" fmla="*/ 288797 w 1018132"/>
                  <a:gd name="connsiteY170" fmla="*/ 164838 h 979227"/>
                  <a:gd name="connsiteX171" fmla="*/ 287861 w 1018132"/>
                  <a:gd name="connsiteY171" fmla="*/ 183306 h 979227"/>
                  <a:gd name="connsiteX172" fmla="*/ 315884 w 1018132"/>
                  <a:gd name="connsiteY172" fmla="*/ 200248 h 979227"/>
                  <a:gd name="connsiteX173" fmla="*/ 376116 w 1018132"/>
                  <a:gd name="connsiteY173" fmla="*/ 196259 h 979227"/>
                  <a:gd name="connsiteX174" fmla="*/ 397096 w 1018132"/>
                  <a:gd name="connsiteY174" fmla="*/ 198918 h 979227"/>
                  <a:gd name="connsiteX175" fmla="*/ 405075 w 1018132"/>
                  <a:gd name="connsiteY175" fmla="*/ 183306 h 979227"/>
                  <a:gd name="connsiteX176" fmla="*/ 398426 w 1018132"/>
                  <a:gd name="connsiteY176" fmla="*/ 176658 h 979227"/>
                  <a:gd name="connsiteX177" fmla="*/ 399559 w 1018132"/>
                  <a:gd name="connsiteY177" fmla="*/ 172669 h 979227"/>
                  <a:gd name="connsiteX178" fmla="*/ 455408 w 1018132"/>
                  <a:gd name="connsiteY178" fmla="*/ 142725 h 979227"/>
                  <a:gd name="connsiteX179" fmla="*/ 483037 w 1018132"/>
                  <a:gd name="connsiteY179" fmla="*/ 136224 h 979227"/>
                  <a:gd name="connsiteX180" fmla="*/ 515246 w 1018132"/>
                  <a:gd name="connsiteY180" fmla="*/ 105148 h 979227"/>
                  <a:gd name="connsiteX181" fmla="*/ 530316 w 1018132"/>
                  <a:gd name="connsiteY181" fmla="*/ 77912 h 979227"/>
                  <a:gd name="connsiteX182" fmla="*/ 541003 w 1018132"/>
                  <a:gd name="connsiteY182" fmla="*/ 24181 h 979227"/>
                  <a:gd name="connsiteX183" fmla="*/ 597394 w 1018132"/>
                  <a:gd name="connsiteY183" fmla="*/ 0 h 979227"/>
                  <a:gd name="connsiteX184" fmla="*/ 604043 w 1018132"/>
                  <a:gd name="connsiteY184" fmla="*/ 5319 h 979227"/>
                  <a:gd name="connsiteX185" fmla="*/ 609953 w 1018132"/>
                  <a:gd name="connsiteY185" fmla="*/ 21325 h 979227"/>
                  <a:gd name="connsiteX186" fmla="*/ 620246 w 1018132"/>
                  <a:gd name="connsiteY186" fmla="*/ 41911 h 979227"/>
                  <a:gd name="connsiteX187" fmla="*/ 637385 w 1018132"/>
                  <a:gd name="connsiteY187" fmla="*/ 53928 h 979227"/>
                  <a:gd name="connsiteX188" fmla="*/ 642704 w 1018132"/>
                  <a:gd name="connsiteY188" fmla="*/ 67472 h 979227"/>
                  <a:gd name="connsiteX189" fmla="*/ 648023 w 1018132"/>
                  <a:gd name="connsiteY189" fmla="*/ 70328 h 979227"/>
                  <a:gd name="connsiteX190" fmla="*/ 685354 w 1018132"/>
                  <a:gd name="connsiteY190" fmla="*/ 95101 h 979227"/>
                  <a:gd name="connsiteX191" fmla="*/ 692593 w 1018132"/>
                  <a:gd name="connsiteY191" fmla="*/ 121991 h 979227"/>
                  <a:gd name="connsiteX192" fmla="*/ 694120 w 1018132"/>
                  <a:gd name="connsiteY192" fmla="*/ 125980 h 979227"/>
                  <a:gd name="connsiteX193" fmla="*/ 699833 w 1018132"/>
                  <a:gd name="connsiteY193" fmla="*/ 128442 h 979227"/>
                  <a:gd name="connsiteX194" fmla="*/ 732781 w 1018132"/>
                  <a:gd name="connsiteY194" fmla="*/ 131693 h 979227"/>
                  <a:gd name="connsiteX195" fmla="*/ 745931 w 1018132"/>
                  <a:gd name="connsiteY195" fmla="*/ 131693 h 979227"/>
                  <a:gd name="connsiteX196" fmla="*/ 770112 w 1018132"/>
                  <a:gd name="connsiteY196" fmla="*/ 154003 h 979227"/>
                  <a:gd name="connsiteX197" fmla="*/ 797741 w 1018132"/>
                  <a:gd name="connsiteY197" fmla="*/ 167153 h 979227"/>
                  <a:gd name="connsiteX198" fmla="*/ 820396 w 1018132"/>
                  <a:gd name="connsiteY198" fmla="*/ 172127 h 979227"/>
                  <a:gd name="connsiteX199" fmla="*/ 822513 w 1018132"/>
                  <a:gd name="connsiteY199" fmla="*/ 170009 h 979227"/>
                  <a:gd name="connsiteX200" fmla="*/ 823449 w 1018132"/>
                  <a:gd name="connsiteY200" fmla="*/ 170748 h 979227"/>
                  <a:gd name="connsiteX201" fmla="*/ 832610 w 1018132"/>
                  <a:gd name="connsiteY201" fmla="*/ 174392 h 979227"/>
                  <a:gd name="connsiteX202" fmla="*/ 849748 w 1018132"/>
                  <a:gd name="connsiteY202" fmla="*/ 184094 h 979227"/>
                  <a:gd name="connsiteX203" fmla="*/ 858121 w 1018132"/>
                  <a:gd name="connsiteY203" fmla="*/ 190398 h 979227"/>
                  <a:gd name="connsiteX204" fmla="*/ 876589 w 1018132"/>
                  <a:gd name="connsiteY204" fmla="*/ 193993 h 979227"/>
                  <a:gd name="connsiteX205" fmla="*/ 876589 w 1018132"/>
                  <a:gd name="connsiteY205" fmla="*/ 193403 h 979227"/>
                  <a:gd name="connsiteX206" fmla="*/ 898702 w 1018132"/>
                  <a:gd name="connsiteY206" fmla="*/ 210935 h 979227"/>
                  <a:gd name="connsiteX207" fmla="*/ 905203 w 1018132"/>
                  <a:gd name="connsiteY207" fmla="*/ 216648 h 979227"/>
                  <a:gd name="connsiteX208" fmla="*/ 915890 w 1018132"/>
                  <a:gd name="connsiteY208" fmla="*/ 218372 h 979227"/>
                  <a:gd name="connsiteX209" fmla="*/ 1009464 w 1018132"/>
                  <a:gd name="connsiteY209" fmla="*/ 232260 h 979227"/>
                  <a:gd name="connsiteX210" fmla="*/ 1015965 w 1018132"/>
                  <a:gd name="connsiteY210" fmla="*/ 236053 h 979227"/>
                  <a:gd name="connsiteX211" fmla="*/ 1018083 w 1018132"/>
                  <a:gd name="connsiteY211" fmla="*/ 245016 h 97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1018132" h="979227">
                    <a:moveTo>
                      <a:pt x="1018132" y="245016"/>
                    </a:moveTo>
                    <a:cubicBezTo>
                      <a:pt x="1018132" y="256048"/>
                      <a:pt x="1015867" y="267720"/>
                      <a:pt x="1008627" y="276093"/>
                    </a:cubicBezTo>
                    <a:cubicBezTo>
                      <a:pt x="1005771" y="279146"/>
                      <a:pt x="1002323" y="281805"/>
                      <a:pt x="1000255" y="285450"/>
                    </a:cubicBezTo>
                    <a:cubicBezTo>
                      <a:pt x="997792" y="289636"/>
                      <a:pt x="997201" y="294610"/>
                      <a:pt x="996266" y="299338"/>
                    </a:cubicBezTo>
                    <a:cubicBezTo>
                      <a:pt x="992621" y="316132"/>
                      <a:pt x="982722" y="330956"/>
                      <a:pt x="978733" y="347553"/>
                    </a:cubicBezTo>
                    <a:cubicBezTo>
                      <a:pt x="976615" y="355187"/>
                      <a:pt x="976073" y="363559"/>
                      <a:pt x="978930" y="370996"/>
                    </a:cubicBezTo>
                    <a:cubicBezTo>
                      <a:pt x="981195" y="376709"/>
                      <a:pt x="986366" y="381289"/>
                      <a:pt x="990553" y="385870"/>
                    </a:cubicBezTo>
                    <a:cubicBezTo>
                      <a:pt x="992276" y="387790"/>
                      <a:pt x="994000" y="389514"/>
                      <a:pt x="994739" y="391976"/>
                    </a:cubicBezTo>
                    <a:cubicBezTo>
                      <a:pt x="995675" y="394242"/>
                      <a:pt x="995478" y="396951"/>
                      <a:pt x="993951" y="398625"/>
                    </a:cubicBezTo>
                    <a:lnTo>
                      <a:pt x="993754" y="398822"/>
                    </a:lnTo>
                    <a:cubicBezTo>
                      <a:pt x="992424" y="400152"/>
                      <a:pt x="990307" y="400546"/>
                      <a:pt x="988632" y="400940"/>
                    </a:cubicBezTo>
                    <a:cubicBezTo>
                      <a:pt x="979472" y="402861"/>
                      <a:pt x="970311" y="404732"/>
                      <a:pt x="961200" y="406653"/>
                    </a:cubicBezTo>
                    <a:cubicBezTo>
                      <a:pt x="958344" y="407244"/>
                      <a:pt x="955093" y="407786"/>
                      <a:pt x="952631" y="406259"/>
                    </a:cubicBezTo>
                    <a:cubicBezTo>
                      <a:pt x="949774" y="404338"/>
                      <a:pt x="949035" y="400349"/>
                      <a:pt x="946918" y="397690"/>
                    </a:cubicBezTo>
                    <a:cubicBezTo>
                      <a:pt x="946327" y="396901"/>
                      <a:pt x="945391" y="395966"/>
                      <a:pt x="944455" y="395966"/>
                    </a:cubicBezTo>
                    <a:cubicBezTo>
                      <a:pt x="943520" y="395769"/>
                      <a:pt x="942731" y="395966"/>
                      <a:pt x="941796" y="396360"/>
                    </a:cubicBezTo>
                    <a:cubicBezTo>
                      <a:pt x="935492" y="398822"/>
                      <a:pt x="929237" y="401679"/>
                      <a:pt x="923327" y="405126"/>
                    </a:cubicBezTo>
                    <a:cubicBezTo>
                      <a:pt x="922391" y="405717"/>
                      <a:pt x="921406" y="406259"/>
                      <a:pt x="921062" y="407244"/>
                    </a:cubicBezTo>
                    <a:cubicBezTo>
                      <a:pt x="919732" y="410100"/>
                      <a:pt x="923130" y="412563"/>
                      <a:pt x="925839" y="413893"/>
                    </a:cubicBezTo>
                    <a:cubicBezTo>
                      <a:pt x="929828" y="416355"/>
                      <a:pt x="933473" y="419803"/>
                      <a:pt x="935935" y="423792"/>
                    </a:cubicBezTo>
                    <a:cubicBezTo>
                      <a:pt x="938988" y="428766"/>
                      <a:pt x="940318" y="435020"/>
                      <a:pt x="938200" y="440586"/>
                    </a:cubicBezTo>
                    <a:cubicBezTo>
                      <a:pt x="935935" y="446496"/>
                      <a:pt x="929828" y="450288"/>
                      <a:pt x="923918" y="452603"/>
                    </a:cubicBezTo>
                    <a:cubicBezTo>
                      <a:pt x="917811" y="454868"/>
                      <a:pt x="911360" y="456050"/>
                      <a:pt x="905794" y="459251"/>
                    </a:cubicBezTo>
                    <a:cubicBezTo>
                      <a:pt x="901805" y="461714"/>
                      <a:pt x="898358" y="465161"/>
                      <a:pt x="894910" y="468412"/>
                    </a:cubicBezTo>
                    <a:cubicBezTo>
                      <a:pt x="882352" y="481364"/>
                      <a:pt x="870335" y="497370"/>
                      <a:pt x="871073" y="515494"/>
                    </a:cubicBezTo>
                    <a:cubicBezTo>
                      <a:pt x="871270" y="518351"/>
                      <a:pt x="871665" y="521207"/>
                      <a:pt x="870679" y="523867"/>
                    </a:cubicBezTo>
                    <a:cubicBezTo>
                      <a:pt x="870089" y="525393"/>
                      <a:pt x="868956" y="526723"/>
                      <a:pt x="867823" y="528250"/>
                    </a:cubicBezTo>
                    <a:cubicBezTo>
                      <a:pt x="863834" y="533963"/>
                      <a:pt x="861716" y="541005"/>
                      <a:pt x="862110" y="547901"/>
                    </a:cubicBezTo>
                    <a:cubicBezTo>
                      <a:pt x="857727" y="548836"/>
                      <a:pt x="852408" y="551693"/>
                      <a:pt x="848960" y="554401"/>
                    </a:cubicBezTo>
                    <a:cubicBezTo>
                      <a:pt x="845710" y="557258"/>
                      <a:pt x="843986" y="562429"/>
                      <a:pt x="846695" y="565827"/>
                    </a:cubicBezTo>
                    <a:cubicBezTo>
                      <a:pt x="847631" y="567354"/>
                      <a:pt x="849354" y="568290"/>
                      <a:pt x="851078" y="569275"/>
                    </a:cubicBezTo>
                    <a:cubicBezTo>
                      <a:pt x="855461" y="571540"/>
                      <a:pt x="860435" y="573461"/>
                      <a:pt x="865360" y="572919"/>
                    </a:cubicBezTo>
                    <a:cubicBezTo>
                      <a:pt x="872403" y="572180"/>
                      <a:pt x="878116" y="565876"/>
                      <a:pt x="880234" y="558982"/>
                    </a:cubicBezTo>
                    <a:cubicBezTo>
                      <a:pt x="882352" y="552136"/>
                      <a:pt x="881367" y="544699"/>
                      <a:pt x="879643" y="537657"/>
                    </a:cubicBezTo>
                    <a:cubicBezTo>
                      <a:pt x="889148" y="535736"/>
                      <a:pt x="898308" y="532141"/>
                      <a:pt x="906533" y="526969"/>
                    </a:cubicBezTo>
                    <a:cubicBezTo>
                      <a:pt x="914709" y="543911"/>
                      <a:pt x="938151" y="552530"/>
                      <a:pt x="940072" y="571392"/>
                    </a:cubicBezTo>
                    <a:cubicBezTo>
                      <a:pt x="940663" y="575972"/>
                      <a:pt x="939678" y="580897"/>
                      <a:pt x="941599" y="585281"/>
                    </a:cubicBezTo>
                    <a:cubicBezTo>
                      <a:pt x="942731" y="587743"/>
                      <a:pt x="944849" y="589861"/>
                      <a:pt x="947115" y="591782"/>
                    </a:cubicBezTo>
                    <a:cubicBezTo>
                      <a:pt x="946524" y="593899"/>
                      <a:pt x="945391" y="595968"/>
                      <a:pt x="944061" y="597889"/>
                    </a:cubicBezTo>
                    <a:cubicBezTo>
                      <a:pt x="941008" y="602863"/>
                      <a:pt x="937412" y="607985"/>
                      <a:pt x="937954" y="613698"/>
                    </a:cubicBezTo>
                    <a:cubicBezTo>
                      <a:pt x="938348" y="615963"/>
                      <a:pt x="939087" y="617884"/>
                      <a:pt x="939481" y="620199"/>
                    </a:cubicBezTo>
                    <a:cubicBezTo>
                      <a:pt x="939875" y="622316"/>
                      <a:pt x="939678" y="624385"/>
                      <a:pt x="940417" y="626306"/>
                    </a:cubicBezTo>
                    <a:cubicBezTo>
                      <a:pt x="941353" y="629162"/>
                      <a:pt x="943667" y="631427"/>
                      <a:pt x="945736" y="633545"/>
                    </a:cubicBezTo>
                    <a:cubicBezTo>
                      <a:pt x="948592" y="636599"/>
                      <a:pt x="951055" y="640046"/>
                      <a:pt x="953369" y="643642"/>
                    </a:cubicBezTo>
                    <a:cubicBezTo>
                      <a:pt x="954896" y="645907"/>
                      <a:pt x="956226" y="648615"/>
                      <a:pt x="956029" y="651472"/>
                    </a:cubicBezTo>
                    <a:cubicBezTo>
                      <a:pt x="955832" y="654329"/>
                      <a:pt x="954108" y="656988"/>
                      <a:pt x="952581" y="659303"/>
                    </a:cubicBezTo>
                    <a:cubicBezTo>
                      <a:pt x="949134" y="664277"/>
                      <a:pt x="945736" y="669202"/>
                      <a:pt x="940367" y="671861"/>
                    </a:cubicBezTo>
                    <a:cubicBezTo>
                      <a:pt x="936723" y="673782"/>
                      <a:pt x="932734" y="674521"/>
                      <a:pt x="929139" y="676245"/>
                    </a:cubicBezTo>
                    <a:cubicBezTo>
                      <a:pt x="923623" y="678707"/>
                      <a:pt x="919239" y="683681"/>
                      <a:pt x="917319" y="689394"/>
                    </a:cubicBezTo>
                    <a:cubicBezTo>
                      <a:pt x="917122" y="689788"/>
                      <a:pt x="917122" y="690330"/>
                      <a:pt x="917122" y="690724"/>
                    </a:cubicBezTo>
                    <a:cubicBezTo>
                      <a:pt x="917319" y="691315"/>
                      <a:pt x="917713" y="691857"/>
                      <a:pt x="918254" y="692251"/>
                    </a:cubicBezTo>
                    <a:cubicBezTo>
                      <a:pt x="926824" y="699687"/>
                      <a:pt x="937314" y="706336"/>
                      <a:pt x="940762" y="717023"/>
                    </a:cubicBezTo>
                    <a:cubicBezTo>
                      <a:pt x="942485" y="722539"/>
                      <a:pt x="942091" y="728449"/>
                      <a:pt x="942091" y="734162"/>
                    </a:cubicBezTo>
                    <a:cubicBezTo>
                      <a:pt x="941894" y="741993"/>
                      <a:pt x="942288" y="749774"/>
                      <a:pt x="943027" y="757408"/>
                    </a:cubicBezTo>
                    <a:cubicBezTo>
                      <a:pt x="943224" y="758738"/>
                      <a:pt x="943421" y="760067"/>
                      <a:pt x="944160" y="761003"/>
                    </a:cubicBezTo>
                    <a:cubicBezTo>
                      <a:pt x="944751" y="761791"/>
                      <a:pt x="945686" y="762333"/>
                      <a:pt x="946622" y="762727"/>
                    </a:cubicBezTo>
                    <a:cubicBezTo>
                      <a:pt x="953468" y="766174"/>
                      <a:pt x="960166" y="769572"/>
                      <a:pt x="967011" y="772823"/>
                    </a:cubicBezTo>
                    <a:cubicBezTo>
                      <a:pt x="969671" y="774153"/>
                      <a:pt x="972330" y="775482"/>
                      <a:pt x="975187" y="776270"/>
                    </a:cubicBezTo>
                    <a:cubicBezTo>
                      <a:pt x="981097" y="777797"/>
                      <a:pt x="987549" y="776664"/>
                      <a:pt x="993655" y="776270"/>
                    </a:cubicBezTo>
                    <a:cubicBezTo>
                      <a:pt x="994985" y="776270"/>
                      <a:pt x="996315" y="776270"/>
                      <a:pt x="997300" y="777009"/>
                    </a:cubicBezTo>
                    <a:cubicBezTo>
                      <a:pt x="998039" y="777600"/>
                      <a:pt x="998433" y="778733"/>
                      <a:pt x="998630" y="779669"/>
                    </a:cubicBezTo>
                    <a:cubicBezTo>
                      <a:pt x="1002077" y="795281"/>
                      <a:pt x="985086" y="810942"/>
                      <a:pt x="990996" y="825766"/>
                    </a:cubicBezTo>
                    <a:cubicBezTo>
                      <a:pt x="990996" y="825963"/>
                      <a:pt x="991193" y="826160"/>
                      <a:pt x="991193" y="826357"/>
                    </a:cubicBezTo>
                    <a:cubicBezTo>
                      <a:pt x="978979" y="830543"/>
                      <a:pt x="968144" y="839507"/>
                      <a:pt x="957063" y="846155"/>
                    </a:cubicBezTo>
                    <a:cubicBezTo>
                      <a:pt x="951547" y="849406"/>
                      <a:pt x="946179" y="852656"/>
                      <a:pt x="940860" y="856054"/>
                    </a:cubicBezTo>
                    <a:cubicBezTo>
                      <a:pt x="936871" y="858517"/>
                      <a:pt x="933029" y="861176"/>
                      <a:pt x="929976" y="864821"/>
                    </a:cubicBezTo>
                    <a:cubicBezTo>
                      <a:pt x="927119" y="868268"/>
                      <a:pt x="924854" y="872258"/>
                      <a:pt x="922736" y="876247"/>
                    </a:cubicBezTo>
                    <a:cubicBezTo>
                      <a:pt x="919092" y="882895"/>
                      <a:pt x="915497" y="889790"/>
                      <a:pt x="914561" y="897424"/>
                    </a:cubicBezTo>
                    <a:cubicBezTo>
                      <a:pt x="914364" y="898557"/>
                      <a:pt x="914167" y="899886"/>
                      <a:pt x="913428" y="901068"/>
                    </a:cubicBezTo>
                    <a:cubicBezTo>
                      <a:pt x="912837" y="901807"/>
                      <a:pt x="912098" y="902398"/>
                      <a:pt x="911310" y="902792"/>
                    </a:cubicBezTo>
                    <a:cubicBezTo>
                      <a:pt x="902347" y="908111"/>
                      <a:pt x="891709" y="909293"/>
                      <a:pt x="881219" y="909638"/>
                    </a:cubicBezTo>
                    <a:cubicBezTo>
                      <a:pt x="876639" y="909835"/>
                      <a:pt x="871517" y="909835"/>
                      <a:pt x="868266" y="906584"/>
                    </a:cubicBezTo>
                    <a:cubicBezTo>
                      <a:pt x="862356" y="900871"/>
                      <a:pt x="853787" y="898015"/>
                      <a:pt x="846744" y="893829"/>
                    </a:cubicBezTo>
                    <a:cubicBezTo>
                      <a:pt x="840440" y="890233"/>
                      <a:pt x="835121" y="884865"/>
                      <a:pt x="829211" y="880285"/>
                    </a:cubicBezTo>
                    <a:cubicBezTo>
                      <a:pt x="820248" y="873439"/>
                      <a:pt x="809955" y="868465"/>
                      <a:pt x="799662" y="863343"/>
                    </a:cubicBezTo>
                    <a:cubicBezTo>
                      <a:pt x="797396" y="862210"/>
                      <a:pt x="794884" y="861078"/>
                      <a:pt x="792225" y="860881"/>
                    </a:cubicBezTo>
                    <a:cubicBezTo>
                      <a:pt x="788236" y="860881"/>
                      <a:pt x="784591" y="863146"/>
                      <a:pt x="781193" y="865067"/>
                    </a:cubicBezTo>
                    <a:cubicBezTo>
                      <a:pt x="769570" y="871174"/>
                      <a:pt x="755682" y="872504"/>
                      <a:pt x="743271" y="868515"/>
                    </a:cubicBezTo>
                    <a:cubicBezTo>
                      <a:pt x="735440" y="865855"/>
                      <a:pt x="728201" y="861275"/>
                      <a:pt x="720764" y="857827"/>
                    </a:cubicBezTo>
                    <a:cubicBezTo>
                      <a:pt x="713327" y="854183"/>
                      <a:pt x="705152" y="851327"/>
                      <a:pt x="696927" y="852705"/>
                    </a:cubicBezTo>
                    <a:cubicBezTo>
                      <a:pt x="694662" y="853099"/>
                      <a:pt x="692150" y="853838"/>
                      <a:pt x="690279" y="855365"/>
                    </a:cubicBezTo>
                    <a:cubicBezTo>
                      <a:pt x="688752" y="856498"/>
                      <a:pt x="687422" y="858024"/>
                      <a:pt x="685895" y="859354"/>
                    </a:cubicBezTo>
                    <a:cubicBezTo>
                      <a:pt x="681512" y="863146"/>
                      <a:pt x="676193" y="865461"/>
                      <a:pt x="671416" y="869056"/>
                    </a:cubicBezTo>
                    <a:cubicBezTo>
                      <a:pt x="666836" y="872504"/>
                      <a:pt x="663241" y="877232"/>
                      <a:pt x="659793" y="881812"/>
                    </a:cubicBezTo>
                    <a:cubicBezTo>
                      <a:pt x="652356" y="891514"/>
                      <a:pt x="644723" y="901266"/>
                      <a:pt x="637286" y="911164"/>
                    </a:cubicBezTo>
                    <a:cubicBezTo>
                      <a:pt x="639355" y="925053"/>
                      <a:pt x="637089" y="939385"/>
                      <a:pt x="632903" y="952731"/>
                    </a:cubicBezTo>
                    <a:cubicBezTo>
                      <a:pt x="632312" y="954849"/>
                      <a:pt x="631573" y="956917"/>
                      <a:pt x="631967" y="959035"/>
                    </a:cubicBezTo>
                    <a:cubicBezTo>
                      <a:pt x="632558" y="963024"/>
                      <a:pt x="636744" y="965684"/>
                      <a:pt x="637483" y="969722"/>
                    </a:cubicBezTo>
                    <a:cubicBezTo>
                      <a:pt x="637877" y="972579"/>
                      <a:pt x="636547" y="975435"/>
                      <a:pt x="636892" y="978292"/>
                    </a:cubicBezTo>
                    <a:cubicBezTo>
                      <a:pt x="636892" y="978686"/>
                      <a:pt x="637089" y="978882"/>
                      <a:pt x="637286" y="979227"/>
                    </a:cubicBezTo>
                    <a:cubicBezTo>
                      <a:pt x="633297" y="978489"/>
                      <a:pt x="629455" y="977307"/>
                      <a:pt x="625663" y="975977"/>
                    </a:cubicBezTo>
                    <a:cubicBezTo>
                      <a:pt x="624334" y="975583"/>
                      <a:pt x="623004" y="975041"/>
                      <a:pt x="621871" y="974253"/>
                    </a:cubicBezTo>
                    <a:cubicBezTo>
                      <a:pt x="619753" y="972923"/>
                      <a:pt x="618276" y="971003"/>
                      <a:pt x="616552" y="969476"/>
                    </a:cubicBezTo>
                    <a:cubicBezTo>
                      <a:pt x="612169" y="965093"/>
                      <a:pt x="606653" y="962433"/>
                      <a:pt x="601285" y="959577"/>
                    </a:cubicBezTo>
                    <a:cubicBezTo>
                      <a:pt x="599758" y="958838"/>
                      <a:pt x="598428" y="958247"/>
                      <a:pt x="596902" y="958050"/>
                    </a:cubicBezTo>
                    <a:cubicBezTo>
                      <a:pt x="595375" y="957853"/>
                      <a:pt x="593848" y="958247"/>
                      <a:pt x="592518" y="958641"/>
                    </a:cubicBezTo>
                    <a:cubicBezTo>
                      <a:pt x="588726" y="959774"/>
                      <a:pt x="585279" y="961103"/>
                      <a:pt x="581831" y="962827"/>
                    </a:cubicBezTo>
                    <a:cubicBezTo>
                      <a:pt x="580501" y="963566"/>
                      <a:pt x="579172" y="964354"/>
                      <a:pt x="577645" y="964551"/>
                    </a:cubicBezTo>
                    <a:cubicBezTo>
                      <a:pt x="576315" y="964945"/>
                      <a:pt x="574985" y="964945"/>
                      <a:pt x="573459" y="964945"/>
                    </a:cubicBezTo>
                    <a:cubicBezTo>
                      <a:pt x="570208" y="965339"/>
                      <a:pt x="566958" y="966078"/>
                      <a:pt x="563954" y="967408"/>
                    </a:cubicBezTo>
                    <a:lnTo>
                      <a:pt x="563018" y="965881"/>
                    </a:lnTo>
                    <a:cubicBezTo>
                      <a:pt x="558832" y="960907"/>
                      <a:pt x="552922" y="957853"/>
                      <a:pt x="546815" y="956179"/>
                    </a:cubicBezTo>
                    <a:cubicBezTo>
                      <a:pt x="540708" y="954652"/>
                      <a:pt x="534256" y="954455"/>
                      <a:pt x="527952" y="954652"/>
                    </a:cubicBezTo>
                    <a:cubicBezTo>
                      <a:pt x="523766" y="954849"/>
                      <a:pt x="519580" y="955046"/>
                      <a:pt x="515394" y="954061"/>
                    </a:cubicBezTo>
                    <a:cubicBezTo>
                      <a:pt x="512537" y="953470"/>
                      <a:pt x="509878" y="952337"/>
                      <a:pt x="507218" y="951401"/>
                    </a:cubicBezTo>
                    <a:cubicBezTo>
                      <a:pt x="490621" y="945295"/>
                      <a:pt x="472547" y="945491"/>
                      <a:pt x="455014" y="945688"/>
                    </a:cubicBezTo>
                    <a:cubicBezTo>
                      <a:pt x="453093" y="945688"/>
                      <a:pt x="451369" y="945688"/>
                      <a:pt x="449695" y="946427"/>
                    </a:cubicBezTo>
                    <a:cubicBezTo>
                      <a:pt x="443391" y="948693"/>
                      <a:pt x="441519" y="958247"/>
                      <a:pt x="435018" y="959380"/>
                    </a:cubicBezTo>
                    <a:cubicBezTo>
                      <a:pt x="433689" y="959577"/>
                      <a:pt x="432556" y="959380"/>
                      <a:pt x="431226" y="959183"/>
                    </a:cubicBezTo>
                    <a:cubicBezTo>
                      <a:pt x="422854" y="958247"/>
                      <a:pt x="414629" y="957262"/>
                      <a:pt x="406454" y="956326"/>
                    </a:cubicBezTo>
                    <a:cubicBezTo>
                      <a:pt x="405321" y="956129"/>
                      <a:pt x="404188" y="956129"/>
                      <a:pt x="403400" y="955588"/>
                    </a:cubicBezTo>
                    <a:cubicBezTo>
                      <a:pt x="402465" y="954997"/>
                      <a:pt x="402071" y="954061"/>
                      <a:pt x="401480" y="953125"/>
                    </a:cubicBezTo>
                    <a:cubicBezTo>
                      <a:pt x="398623" y="948742"/>
                      <a:pt x="395176" y="943423"/>
                      <a:pt x="390251" y="941502"/>
                    </a:cubicBezTo>
                    <a:cubicBezTo>
                      <a:pt x="386458" y="939778"/>
                      <a:pt x="382617" y="938252"/>
                      <a:pt x="378825" y="936725"/>
                    </a:cubicBezTo>
                    <a:cubicBezTo>
                      <a:pt x="377889" y="936331"/>
                      <a:pt x="376707" y="935986"/>
                      <a:pt x="375771" y="936134"/>
                    </a:cubicBezTo>
                    <a:cubicBezTo>
                      <a:pt x="375180" y="936331"/>
                      <a:pt x="374639" y="936873"/>
                      <a:pt x="374048" y="937267"/>
                    </a:cubicBezTo>
                    <a:cubicBezTo>
                      <a:pt x="369270" y="941059"/>
                      <a:pt x="362228" y="940320"/>
                      <a:pt x="357648" y="944112"/>
                    </a:cubicBezTo>
                    <a:cubicBezTo>
                      <a:pt x="353658" y="935543"/>
                      <a:pt x="346419" y="928500"/>
                      <a:pt x="337652" y="924659"/>
                    </a:cubicBezTo>
                    <a:cubicBezTo>
                      <a:pt x="335190" y="923526"/>
                      <a:pt x="332333" y="922541"/>
                      <a:pt x="330413" y="920473"/>
                    </a:cubicBezTo>
                    <a:cubicBezTo>
                      <a:pt x="329625" y="919734"/>
                      <a:pt x="329083" y="918749"/>
                      <a:pt x="328295" y="918355"/>
                    </a:cubicBezTo>
                    <a:cubicBezTo>
                      <a:pt x="327359" y="917764"/>
                      <a:pt x="326374" y="917616"/>
                      <a:pt x="325438" y="917616"/>
                    </a:cubicBezTo>
                    <a:cubicBezTo>
                      <a:pt x="319134" y="916878"/>
                      <a:pt x="313077" y="914563"/>
                      <a:pt x="307709" y="910968"/>
                    </a:cubicBezTo>
                    <a:cubicBezTo>
                      <a:pt x="307512" y="912100"/>
                      <a:pt x="307315" y="913233"/>
                      <a:pt x="306970" y="914415"/>
                    </a:cubicBezTo>
                    <a:cubicBezTo>
                      <a:pt x="297612" y="915548"/>
                      <a:pt x="288304" y="917074"/>
                      <a:pt x="278947" y="918995"/>
                    </a:cubicBezTo>
                    <a:lnTo>
                      <a:pt x="278947" y="883930"/>
                    </a:lnTo>
                    <a:cubicBezTo>
                      <a:pt x="278947" y="883339"/>
                      <a:pt x="278947" y="882797"/>
                      <a:pt x="278553" y="882206"/>
                    </a:cubicBezTo>
                    <a:cubicBezTo>
                      <a:pt x="278159" y="881467"/>
                      <a:pt x="277420" y="881270"/>
                      <a:pt x="276632" y="881073"/>
                    </a:cubicBezTo>
                    <a:cubicBezTo>
                      <a:pt x="271116" y="879546"/>
                      <a:pt x="265748" y="877823"/>
                      <a:pt x="261365" y="874425"/>
                    </a:cubicBezTo>
                    <a:cubicBezTo>
                      <a:pt x="256046" y="870238"/>
                      <a:pt x="252795" y="864328"/>
                      <a:pt x="249348" y="858418"/>
                    </a:cubicBezTo>
                    <a:cubicBezTo>
                      <a:pt x="250284" y="858418"/>
                      <a:pt x="251072" y="858024"/>
                      <a:pt x="251810" y="857680"/>
                    </a:cubicBezTo>
                    <a:cubicBezTo>
                      <a:pt x="254864" y="856153"/>
                      <a:pt x="256588" y="852903"/>
                      <a:pt x="257917" y="849849"/>
                    </a:cubicBezTo>
                    <a:cubicBezTo>
                      <a:pt x="272594" y="818970"/>
                      <a:pt x="280966" y="785234"/>
                      <a:pt x="282690" y="751301"/>
                    </a:cubicBezTo>
                    <a:cubicBezTo>
                      <a:pt x="283281" y="741008"/>
                      <a:pt x="286137" y="727464"/>
                      <a:pt x="296430" y="727267"/>
                    </a:cubicBezTo>
                    <a:cubicBezTo>
                      <a:pt x="288255" y="726331"/>
                      <a:pt x="286137" y="715447"/>
                      <a:pt x="286137" y="707075"/>
                    </a:cubicBezTo>
                    <a:cubicBezTo>
                      <a:pt x="286531" y="684568"/>
                      <a:pt x="287270" y="660386"/>
                      <a:pt x="301208" y="642656"/>
                    </a:cubicBezTo>
                    <a:cubicBezTo>
                      <a:pt x="303670" y="639603"/>
                      <a:pt x="307118" y="636352"/>
                      <a:pt x="311107" y="637141"/>
                    </a:cubicBezTo>
                    <a:cubicBezTo>
                      <a:pt x="314554" y="637928"/>
                      <a:pt x="316820" y="641130"/>
                      <a:pt x="318543" y="643986"/>
                    </a:cubicBezTo>
                    <a:cubicBezTo>
                      <a:pt x="326374" y="656742"/>
                      <a:pt x="334156" y="669694"/>
                      <a:pt x="341986" y="682499"/>
                    </a:cubicBezTo>
                    <a:cubicBezTo>
                      <a:pt x="344646" y="661322"/>
                      <a:pt x="334352" y="639061"/>
                      <a:pt x="316426" y="627586"/>
                    </a:cubicBezTo>
                    <a:cubicBezTo>
                      <a:pt x="306133" y="620937"/>
                      <a:pt x="292244" y="615569"/>
                      <a:pt x="291062" y="603404"/>
                    </a:cubicBezTo>
                    <a:cubicBezTo>
                      <a:pt x="290471" y="596362"/>
                      <a:pt x="294707" y="590058"/>
                      <a:pt x="297169" y="583409"/>
                    </a:cubicBezTo>
                    <a:cubicBezTo>
                      <a:pt x="304212" y="562626"/>
                      <a:pt x="288600" y="537312"/>
                      <a:pt x="266881" y="534603"/>
                    </a:cubicBezTo>
                    <a:cubicBezTo>
                      <a:pt x="255258" y="533076"/>
                      <a:pt x="242108" y="536868"/>
                      <a:pt x="232406" y="530220"/>
                    </a:cubicBezTo>
                    <a:cubicBezTo>
                      <a:pt x="228220" y="527363"/>
                      <a:pt x="225363" y="522783"/>
                      <a:pt x="223049" y="518400"/>
                    </a:cubicBezTo>
                    <a:cubicBezTo>
                      <a:pt x="213888" y="500473"/>
                      <a:pt x="210490" y="479887"/>
                      <a:pt x="213347" y="460089"/>
                    </a:cubicBezTo>
                    <a:cubicBezTo>
                      <a:pt x="214282" y="453440"/>
                      <a:pt x="217139" y="449057"/>
                      <a:pt x="222704" y="445412"/>
                    </a:cubicBezTo>
                    <a:cubicBezTo>
                      <a:pt x="228417" y="441768"/>
                      <a:pt x="236789" y="441620"/>
                      <a:pt x="240975" y="446742"/>
                    </a:cubicBezTo>
                    <a:cubicBezTo>
                      <a:pt x="240385" y="439305"/>
                      <a:pt x="238316" y="429997"/>
                      <a:pt x="230879" y="428076"/>
                    </a:cubicBezTo>
                    <a:cubicBezTo>
                      <a:pt x="218862" y="425023"/>
                      <a:pt x="210096" y="446348"/>
                      <a:pt x="198079" y="442556"/>
                    </a:cubicBezTo>
                    <a:cubicBezTo>
                      <a:pt x="187047" y="438763"/>
                      <a:pt x="192760" y="421379"/>
                      <a:pt x="187589" y="410741"/>
                    </a:cubicBezTo>
                    <a:cubicBezTo>
                      <a:pt x="183206" y="401777"/>
                      <a:pt x="168923" y="400250"/>
                      <a:pt x="162620" y="407884"/>
                    </a:cubicBezTo>
                    <a:cubicBezTo>
                      <a:pt x="158236" y="405421"/>
                      <a:pt x="154986" y="400644"/>
                      <a:pt x="154247" y="395670"/>
                    </a:cubicBezTo>
                    <a:cubicBezTo>
                      <a:pt x="147007" y="400053"/>
                      <a:pt x="139768" y="404437"/>
                      <a:pt x="132528" y="408623"/>
                    </a:cubicBezTo>
                    <a:cubicBezTo>
                      <a:pt x="105490" y="383259"/>
                      <a:pt x="64318" y="373951"/>
                      <a:pt x="29055" y="384983"/>
                    </a:cubicBezTo>
                    <a:cubicBezTo>
                      <a:pt x="30976" y="375084"/>
                      <a:pt x="27134" y="364200"/>
                      <a:pt x="19353" y="357551"/>
                    </a:cubicBezTo>
                    <a:cubicBezTo>
                      <a:pt x="16102" y="354892"/>
                      <a:pt x="11522" y="351444"/>
                      <a:pt x="12704" y="347258"/>
                    </a:cubicBezTo>
                    <a:cubicBezTo>
                      <a:pt x="14034" y="341742"/>
                      <a:pt x="22061" y="342678"/>
                      <a:pt x="27577" y="341742"/>
                    </a:cubicBezTo>
                    <a:cubicBezTo>
                      <a:pt x="36935" y="340215"/>
                      <a:pt x="42845" y="328396"/>
                      <a:pt x="38412" y="320023"/>
                    </a:cubicBezTo>
                    <a:cubicBezTo>
                      <a:pt x="29252" y="321747"/>
                      <a:pt x="19353" y="323273"/>
                      <a:pt x="10783" y="319432"/>
                    </a:cubicBezTo>
                    <a:cubicBezTo>
                      <a:pt x="2214" y="315640"/>
                      <a:pt x="-3302" y="304017"/>
                      <a:pt x="2214" y="296580"/>
                    </a:cubicBezTo>
                    <a:cubicBezTo>
                      <a:pt x="6991" y="290079"/>
                      <a:pt x="16299" y="290276"/>
                      <a:pt x="24327" y="290276"/>
                    </a:cubicBezTo>
                    <a:cubicBezTo>
                      <a:pt x="42451" y="290276"/>
                      <a:pt x="60722" y="287026"/>
                      <a:pt x="77664" y="280574"/>
                    </a:cubicBezTo>
                    <a:cubicBezTo>
                      <a:pt x="92735" y="274861"/>
                      <a:pt x="107017" y="266489"/>
                      <a:pt x="122826" y="262844"/>
                    </a:cubicBezTo>
                    <a:cubicBezTo>
                      <a:pt x="138635" y="259397"/>
                      <a:pt x="157301" y="261515"/>
                      <a:pt x="167791" y="273876"/>
                    </a:cubicBezTo>
                    <a:cubicBezTo>
                      <a:pt x="172371" y="279195"/>
                      <a:pt x="175621" y="286435"/>
                      <a:pt x="182270" y="288749"/>
                    </a:cubicBezTo>
                    <a:cubicBezTo>
                      <a:pt x="186062" y="289882"/>
                      <a:pt x="190101" y="289341"/>
                      <a:pt x="193893" y="288553"/>
                    </a:cubicBezTo>
                    <a:cubicBezTo>
                      <a:pt x="218665" y="284366"/>
                      <a:pt x="243438" y="280180"/>
                      <a:pt x="268210" y="275797"/>
                    </a:cubicBezTo>
                    <a:cubicBezTo>
                      <a:pt x="266093" y="251419"/>
                      <a:pt x="263630" y="226252"/>
                      <a:pt x="251072" y="205272"/>
                    </a:cubicBezTo>
                    <a:cubicBezTo>
                      <a:pt x="243093" y="191925"/>
                      <a:pt x="230682" y="176313"/>
                      <a:pt x="238316" y="162769"/>
                    </a:cubicBezTo>
                    <a:cubicBezTo>
                      <a:pt x="252992" y="162966"/>
                      <a:pt x="267669" y="163360"/>
                      <a:pt x="282148" y="163508"/>
                    </a:cubicBezTo>
                    <a:cubicBezTo>
                      <a:pt x="284414" y="163508"/>
                      <a:pt x="286728" y="163705"/>
                      <a:pt x="288797" y="164838"/>
                    </a:cubicBezTo>
                    <a:cubicBezTo>
                      <a:pt x="294707" y="168285"/>
                      <a:pt x="291456" y="177396"/>
                      <a:pt x="287861" y="183306"/>
                    </a:cubicBezTo>
                    <a:cubicBezTo>
                      <a:pt x="296233" y="190349"/>
                      <a:pt x="305000" y="197589"/>
                      <a:pt x="315884" y="200248"/>
                    </a:cubicBezTo>
                    <a:cubicBezTo>
                      <a:pt x="335534" y="205025"/>
                      <a:pt x="356072" y="193009"/>
                      <a:pt x="376116" y="196259"/>
                    </a:cubicBezTo>
                    <a:cubicBezTo>
                      <a:pt x="383159" y="197392"/>
                      <a:pt x="390004" y="200248"/>
                      <a:pt x="397096" y="198918"/>
                    </a:cubicBezTo>
                    <a:cubicBezTo>
                      <a:pt x="404139" y="197589"/>
                      <a:pt x="409852" y="188428"/>
                      <a:pt x="405075" y="183306"/>
                    </a:cubicBezTo>
                    <a:cubicBezTo>
                      <a:pt x="402809" y="181041"/>
                      <a:pt x="398771" y="179859"/>
                      <a:pt x="398426" y="176658"/>
                    </a:cubicBezTo>
                    <a:cubicBezTo>
                      <a:pt x="398229" y="175328"/>
                      <a:pt x="398820" y="173998"/>
                      <a:pt x="399559" y="172669"/>
                    </a:cubicBezTo>
                    <a:cubicBezTo>
                      <a:pt x="409852" y="153412"/>
                      <a:pt x="433689" y="145975"/>
                      <a:pt x="455408" y="142725"/>
                    </a:cubicBezTo>
                    <a:cubicBezTo>
                      <a:pt x="464765" y="141395"/>
                      <a:pt x="474467" y="140262"/>
                      <a:pt x="483037" y="136224"/>
                    </a:cubicBezTo>
                    <a:cubicBezTo>
                      <a:pt x="496777" y="130117"/>
                      <a:pt x="506282" y="117361"/>
                      <a:pt x="515246" y="105148"/>
                    </a:cubicBezTo>
                    <a:cubicBezTo>
                      <a:pt x="521353" y="96775"/>
                      <a:pt x="527805" y="88009"/>
                      <a:pt x="530316" y="77912"/>
                    </a:cubicBezTo>
                    <a:cubicBezTo>
                      <a:pt x="534699" y="59641"/>
                      <a:pt x="527460" y="36937"/>
                      <a:pt x="541003" y="24181"/>
                    </a:cubicBezTo>
                    <a:cubicBezTo>
                      <a:pt x="556615" y="9702"/>
                      <a:pt x="589022" y="19404"/>
                      <a:pt x="597394" y="0"/>
                    </a:cubicBezTo>
                    <a:cubicBezTo>
                      <a:pt x="599857" y="1330"/>
                      <a:pt x="602171" y="3053"/>
                      <a:pt x="604043" y="5319"/>
                    </a:cubicBezTo>
                    <a:cubicBezTo>
                      <a:pt x="607490" y="9899"/>
                      <a:pt x="608623" y="15612"/>
                      <a:pt x="609953" y="21325"/>
                    </a:cubicBezTo>
                    <a:cubicBezTo>
                      <a:pt x="611676" y="28958"/>
                      <a:pt x="614139" y="37134"/>
                      <a:pt x="620246" y="41911"/>
                    </a:cubicBezTo>
                    <a:cubicBezTo>
                      <a:pt x="625762" y="46294"/>
                      <a:pt x="633986" y="47821"/>
                      <a:pt x="637385" y="53928"/>
                    </a:cubicBezTo>
                    <a:cubicBezTo>
                      <a:pt x="639650" y="58311"/>
                      <a:pt x="639108" y="64221"/>
                      <a:pt x="642704" y="67472"/>
                    </a:cubicBezTo>
                    <a:cubicBezTo>
                      <a:pt x="644230" y="68801"/>
                      <a:pt x="646151" y="69589"/>
                      <a:pt x="648023" y="70328"/>
                    </a:cubicBezTo>
                    <a:cubicBezTo>
                      <a:pt x="662699" y="75105"/>
                      <a:pt x="677917" y="81754"/>
                      <a:pt x="685354" y="95101"/>
                    </a:cubicBezTo>
                    <a:cubicBezTo>
                      <a:pt x="689934" y="103276"/>
                      <a:pt x="690870" y="112830"/>
                      <a:pt x="692593" y="121991"/>
                    </a:cubicBezTo>
                    <a:cubicBezTo>
                      <a:pt x="692987" y="123321"/>
                      <a:pt x="693184" y="124847"/>
                      <a:pt x="694120" y="125980"/>
                    </a:cubicBezTo>
                    <a:cubicBezTo>
                      <a:pt x="695450" y="127704"/>
                      <a:pt x="697765" y="128098"/>
                      <a:pt x="699833" y="128442"/>
                    </a:cubicBezTo>
                    <a:cubicBezTo>
                      <a:pt x="710717" y="130363"/>
                      <a:pt x="721749" y="132432"/>
                      <a:pt x="732781" y="131693"/>
                    </a:cubicBezTo>
                    <a:cubicBezTo>
                      <a:pt x="737164" y="131496"/>
                      <a:pt x="741744" y="130757"/>
                      <a:pt x="745931" y="131693"/>
                    </a:cubicBezTo>
                    <a:cubicBezTo>
                      <a:pt x="756815" y="134156"/>
                      <a:pt x="762528" y="145778"/>
                      <a:pt x="770112" y="154003"/>
                    </a:cubicBezTo>
                    <a:cubicBezTo>
                      <a:pt x="777352" y="161440"/>
                      <a:pt x="787251" y="166217"/>
                      <a:pt x="797741" y="167153"/>
                    </a:cubicBezTo>
                    <a:cubicBezTo>
                      <a:pt x="805572" y="167744"/>
                      <a:pt x="814683" y="166561"/>
                      <a:pt x="820396" y="172127"/>
                    </a:cubicBezTo>
                    <a:cubicBezTo>
                      <a:pt x="821134" y="171536"/>
                      <a:pt x="821725" y="170797"/>
                      <a:pt x="822513" y="170009"/>
                    </a:cubicBezTo>
                    <a:cubicBezTo>
                      <a:pt x="822711" y="170403"/>
                      <a:pt x="823104" y="170600"/>
                      <a:pt x="823449" y="170748"/>
                    </a:cubicBezTo>
                    <a:cubicBezTo>
                      <a:pt x="826306" y="172471"/>
                      <a:pt x="829556" y="173407"/>
                      <a:pt x="832610" y="174392"/>
                    </a:cubicBezTo>
                    <a:cubicBezTo>
                      <a:pt x="838913" y="176510"/>
                      <a:pt x="844823" y="179908"/>
                      <a:pt x="849748" y="184094"/>
                    </a:cubicBezTo>
                    <a:cubicBezTo>
                      <a:pt x="852605" y="186212"/>
                      <a:pt x="855067" y="188675"/>
                      <a:pt x="858121" y="190398"/>
                    </a:cubicBezTo>
                    <a:cubicBezTo>
                      <a:pt x="863637" y="193649"/>
                      <a:pt x="870335" y="193846"/>
                      <a:pt x="876589" y="193993"/>
                    </a:cubicBezTo>
                    <a:lnTo>
                      <a:pt x="876589" y="193403"/>
                    </a:lnTo>
                    <a:cubicBezTo>
                      <a:pt x="883238" y="199707"/>
                      <a:pt x="891857" y="204434"/>
                      <a:pt x="898702" y="210935"/>
                    </a:cubicBezTo>
                    <a:cubicBezTo>
                      <a:pt x="900820" y="213053"/>
                      <a:pt x="902692" y="215319"/>
                      <a:pt x="905203" y="216648"/>
                    </a:cubicBezTo>
                    <a:cubicBezTo>
                      <a:pt x="908454" y="218372"/>
                      <a:pt x="912246" y="218372"/>
                      <a:pt x="915890" y="218372"/>
                    </a:cubicBezTo>
                    <a:cubicBezTo>
                      <a:pt x="947706" y="218766"/>
                      <a:pt x="979915" y="221031"/>
                      <a:pt x="1009464" y="232260"/>
                    </a:cubicBezTo>
                    <a:cubicBezTo>
                      <a:pt x="1011927" y="232999"/>
                      <a:pt x="1014439" y="234181"/>
                      <a:pt x="1015965" y="236053"/>
                    </a:cubicBezTo>
                    <a:cubicBezTo>
                      <a:pt x="1017886" y="238515"/>
                      <a:pt x="1018083" y="241962"/>
                      <a:pt x="1018083" y="245016"/>
                    </a:cubicBezTo>
                    <a:close/>
                  </a:path>
                </a:pathLst>
              </a:custGeom>
              <a:noFill/>
              <a:ln w="4915" cap="flat">
                <a:solidFill>
                  <a:srgbClr val="FFFFFF"/>
                </a:solidFill>
                <a:prstDash val="solid"/>
                <a:miter/>
              </a:ln>
            </p:spPr>
            <p:txBody>
              <a:bodyPr rtlCol="0" anchor="ctr"/>
              <a:lstStyle/>
              <a:p>
                <a:endParaRPr lang="fr-FR"/>
              </a:p>
            </p:txBody>
          </p:sp>
        </p:grpSp>
        <p:grpSp>
          <p:nvGrpSpPr>
            <p:cNvPr id="103" name="Graphique 5">
              <a:extLst>
                <a:ext uri="{FF2B5EF4-FFF2-40B4-BE49-F238E27FC236}">
                  <a16:creationId xmlns:a16="http://schemas.microsoft.com/office/drawing/2014/main" id="{E8C7B02C-4573-A863-F356-E01229DB46AB}"/>
                </a:ext>
              </a:extLst>
            </p:cNvPr>
            <p:cNvGrpSpPr/>
            <p:nvPr/>
          </p:nvGrpSpPr>
          <p:grpSpPr>
            <a:xfrm rot="420615">
              <a:off x="7856086" y="5098356"/>
              <a:ext cx="1019037" cy="833201"/>
              <a:chOff x="8069240" y="5291711"/>
              <a:chExt cx="1019037" cy="833201"/>
            </a:xfrm>
          </p:grpSpPr>
          <p:sp>
            <p:nvSpPr>
              <p:cNvPr id="104" name="Forme libre : forme 103">
                <a:extLst>
                  <a:ext uri="{FF2B5EF4-FFF2-40B4-BE49-F238E27FC236}">
                    <a16:creationId xmlns:a16="http://schemas.microsoft.com/office/drawing/2014/main" id="{4DB4C8C5-5778-5221-F9C8-5A47B9156049}"/>
                  </a:ext>
                </a:extLst>
              </p:cNvPr>
              <p:cNvSpPr/>
              <p:nvPr/>
            </p:nvSpPr>
            <p:spPr>
              <a:xfrm>
                <a:off x="8069240" y="5291711"/>
                <a:ext cx="1019037" cy="833201"/>
              </a:xfrm>
              <a:custGeom>
                <a:avLst/>
                <a:gdLst>
                  <a:gd name="connsiteX0" fmla="*/ 1018855 w 1019037"/>
                  <a:gd name="connsiteY0" fmla="*/ 169583 h 833201"/>
                  <a:gd name="connsiteX1" fmla="*/ 1017919 w 1019037"/>
                  <a:gd name="connsiteY1" fmla="*/ 173572 h 833201"/>
                  <a:gd name="connsiteX2" fmla="*/ 1015260 w 1019037"/>
                  <a:gd name="connsiteY2" fmla="*/ 175099 h 833201"/>
                  <a:gd name="connsiteX3" fmla="*/ 1007084 w 1019037"/>
                  <a:gd name="connsiteY3" fmla="*/ 182142 h 833201"/>
                  <a:gd name="connsiteX4" fmla="*/ 1007281 w 1019037"/>
                  <a:gd name="connsiteY4" fmla="*/ 195882 h 833201"/>
                  <a:gd name="connsiteX5" fmla="*/ 986695 w 1019037"/>
                  <a:gd name="connsiteY5" fmla="*/ 253061 h 833201"/>
                  <a:gd name="connsiteX6" fmla="*/ 949364 w 1019037"/>
                  <a:gd name="connsiteY6" fmla="*/ 275371 h 833201"/>
                  <a:gd name="connsiteX7" fmla="*/ 938874 w 1019037"/>
                  <a:gd name="connsiteY7" fmla="*/ 286403 h 833201"/>
                  <a:gd name="connsiteX8" fmla="*/ 900016 w 1019037"/>
                  <a:gd name="connsiteY8" fmla="*/ 293052 h 833201"/>
                  <a:gd name="connsiteX9" fmla="*/ 845891 w 1019037"/>
                  <a:gd name="connsiteY9" fmla="*/ 318021 h 833201"/>
                  <a:gd name="connsiteX10" fmla="*/ 844758 w 1019037"/>
                  <a:gd name="connsiteY10" fmla="*/ 319745 h 833201"/>
                  <a:gd name="connsiteX11" fmla="*/ 847023 w 1019037"/>
                  <a:gd name="connsiteY11" fmla="*/ 324325 h 833201"/>
                  <a:gd name="connsiteX12" fmla="*/ 849141 w 1019037"/>
                  <a:gd name="connsiteY12" fmla="*/ 333830 h 833201"/>
                  <a:gd name="connsiteX13" fmla="*/ 843034 w 1019037"/>
                  <a:gd name="connsiteY13" fmla="*/ 356337 h 833201"/>
                  <a:gd name="connsiteX14" fmla="*/ 833332 w 1019037"/>
                  <a:gd name="connsiteY14" fmla="*/ 349295 h 833201"/>
                  <a:gd name="connsiteX15" fmla="*/ 831805 w 1019037"/>
                  <a:gd name="connsiteY15" fmla="*/ 348556 h 833201"/>
                  <a:gd name="connsiteX16" fmla="*/ 829540 w 1019037"/>
                  <a:gd name="connsiteY16" fmla="*/ 349147 h 833201"/>
                  <a:gd name="connsiteX17" fmla="*/ 821709 w 1019037"/>
                  <a:gd name="connsiteY17" fmla="*/ 354269 h 833201"/>
                  <a:gd name="connsiteX18" fmla="*/ 818459 w 1019037"/>
                  <a:gd name="connsiteY18" fmla="*/ 366286 h 833201"/>
                  <a:gd name="connsiteX19" fmla="*/ 811416 w 1019037"/>
                  <a:gd name="connsiteY19" fmla="*/ 379829 h 833201"/>
                  <a:gd name="connsiteX20" fmla="*/ 798660 w 1019037"/>
                  <a:gd name="connsiteY20" fmla="*/ 396623 h 833201"/>
                  <a:gd name="connsiteX21" fmla="*/ 790288 w 1019037"/>
                  <a:gd name="connsiteY21" fmla="*/ 401745 h 833201"/>
                  <a:gd name="connsiteX22" fmla="*/ 784575 w 1019037"/>
                  <a:gd name="connsiteY22" fmla="*/ 401351 h 833201"/>
                  <a:gd name="connsiteX23" fmla="*/ 782112 w 1019037"/>
                  <a:gd name="connsiteY23" fmla="*/ 403814 h 833201"/>
                  <a:gd name="connsiteX24" fmla="*/ 776597 w 1019037"/>
                  <a:gd name="connsiteY24" fmla="*/ 412777 h 833201"/>
                  <a:gd name="connsiteX25" fmla="*/ 760393 w 1019037"/>
                  <a:gd name="connsiteY25" fmla="*/ 440012 h 833201"/>
                  <a:gd name="connsiteX26" fmla="*/ 738083 w 1019037"/>
                  <a:gd name="connsiteY26" fmla="*/ 469759 h 833201"/>
                  <a:gd name="connsiteX27" fmla="*/ 735818 w 1019037"/>
                  <a:gd name="connsiteY27" fmla="*/ 474536 h 833201"/>
                  <a:gd name="connsiteX28" fmla="*/ 736754 w 1019037"/>
                  <a:gd name="connsiteY28" fmla="*/ 476998 h 833201"/>
                  <a:gd name="connsiteX29" fmla="*/ 747786 w 1019037"/>
                  <a:gd name="connsiteY29" fmla="*/ 495122 h 833201"/>
                  <a:gd name="connsiteX30" fmla="*/ 749706 w 1019037"/>
                  <a:gd name="connsiteY30" fmla="*/ 501426 h 833201"/>
                  <a:gd name="connsiteX31" fmla="*/ 766106 w 1019037"/>
                  <a:gd name="connsiteY31" fmla="*/ 520880 h 833201"/>
                  <a:gd name="connsiteX32" fmla="*/ 776793 w 1019037"/>
                  <a:gd name="connsiteY32" fmla="*/ 531370 h 833201"/>
                  <a:gd name="connsiteX33" fmla="*/ 783836 w 1019037"/>
                  <a:gd name="connsiteY33" fmla="*/ 538412 h 833201"/>
                  <a:gd name="connsiteX34" fmla="*/ 787087 w 1019037"/>
                  <a:gd name="connsiteY34" fmla="*/ 542057 h 833201"/>
                  <a:gd name="connsiteX35" fmla="*/ 789204 w 1019037"/>
                  <a:gd name="connsiteY35" fmla="*/ 547573 h 833201"/>
                  <a:gd name="connsiteX36" fmla="*/ 789204 w 1019037"/>
                  <a:gd name="connsiteY36" fmla="*/ 558999 h 833201"/>
                  <a:gd name="connsiteX37" fmla="*/ 775267 w 1019037"/>
                  <a:gd name="connsiteY37" fmla="*/ 567765 h 833201"/>
                  <a:gd name="connsiteX38" fmla="*/ 759999 w 1019037"/>
                  <a:gd name="connsiteY38" fmla="*/ 578649 h 833201"/>
                  <a:gd name="connsiteX39" fmla="*/ 747244 w 1019037"/>
                  <a:gd name="connsiteY39" fmla="*/ 578846 h 833201"/>
                  <a:gd name="connsiteX40" fmla="*/ 744387 w 1019037"/>
                  <a:gd name="connsiteY40" fmla="*/ 580373 h 833201"/>
                  <a:gd name="connsiteX41" fmla="*/ 743452 w 1019037"/>
                  <a:gd name="connsiteY41" fmla="*/ 582491 h 833201"/>
                  <a:gd name="connsiteX42" fmla="*/ 738871 w 1019037"/>
                  <a:gd name="connsiteY42" fmla="*/ 612435 h 833201"/>
                  <a:gd name="connsiteX43" fmla="*/ 728972 w 1019037"/>
                  <a:gd name="connsiteY43" fmla="*/ 625781 h 833201"/>
                  <a:gd name="connsiteX44" fmla="*/ 720797 w 1019037"/>
                  <a:gd name="connsiteY44" fmla="*/ 635680 h 833201"/>
                  <a:gd name="connsiteX45" fmla="*/ 715281 w 1019037"/>
                  <a:gd name="connsiteY45" fmla="*/ 644447 h 833201"/>
                  <a:gd name="connsiteX46" fmla="*/ 713163 w 1019037"/>
                  <a:gd name="connsiteY46" fmla="*/ 654740 h 833201"/>
                  <a:gd name="connsiteX47" fmla="*/ 712572 w 1019037"/>
                  <a:gd name="connsiteY47" fmla="*/ 666757 h 833201"/>
                  <a:gd name="connsiteX48" fmla="*/ 715035 w 1019037"/>
                  <a:gd name="connsiteY48" fmla="*/ 676262 h 833201"/>
                  <a:gd name="connsiteX49" fmla="*/ 714641 w 1019037"/>
                  <a:gd name="connsiteY49" fmla="*/ 685964 h 833201"/>
                  <a:gd name="connsiteX50" fmla="*/ 704348 w 1019037"/>
                  <a:gd name="connsiteY50" fmla="*/ 689756 h 833201"/>
                  <a:gd name="connsiteX51" fmla="*/ 676325 w 1019037"/>
                  <a:gd name="connsiteY51" fmla="*/ 690889 h 833201"/>
                  <a:gd name="connsiteX52" fmla="*/ 669676 w 1019037"/>
                  <a:gd name="connsiteY52" fmla="*/ 690889 h 833201"/>
                  <a:gd name="connsiteX53" fmla="*/ 665096 w 1019037"/>
                  <a:gd name="connsiteY53" fmla="*/ 692416 h 833201"/>
                  <a:gd name="connsiteX54" fmla="*/ 638205 w 1019037"/>
                  <a:gd name="connsiteY54" fmla="*/ 706304 h 833201"/>
                  <a:gd name="connsiteX55" fmla="*/ 631360 w 1019037"/>
                  <a:gd name="connsiteY55" fmla="*/ 712017 h 833201"/>
                  <a:gd name="connsiteX56" fmla="*/ 623184 w 1019037"/>
                  <a:gd name="connsiteY56" fmla="*/ 733342 h 833201"/>
                  <a:gd name="connsiteX57" fmla="*/ 621855 w 1019037"/>
                  <a:gd name="connsiteY57" fmla="*/ 743832 h 833201"/>
                  <a:gd name="connsiteX58" fmla="*/ 606440 w 1019037"/>
                  <a:gd name="connsiteY58" fmla="*/ 765354 h 833201"/>
                  <a:gd name="connsiteX59" fmla="*/ 604913 w 1019037"/>
                  <a:gd name="connsiteY59" fmla="*/ 767472 h 833201"/>
                  <a:gd name="connsiteX60" fmla="*/ 602992 w 1019037"/>
                  <a:gd name="connsiteY60" fmla="*/ 768063 h 833201"/>
                  <a:gd name="connsiteX61" fmla="*/ 587922 w 1019037"/>
                  <a:gd name="connsiteY61" fmla="*/ 763680 h 833201"/>
                  <a:gd name="connsiteX62" fmla="*/ 570389 w 1019037"/>
                  <a:gd name="connsiteY62" fmla="*/ 744817 h 833201"/>
                  <a:gd name="connsiteX63" fmla="*/ 553644 w 1019037"/>
                  <a:gd name="connsiteY63" fmla="*/ 765798 h 833201"/>
                  <a:gd name="connsiteX64" fmla="*/ 551920 w 1019037"/>
                  <a:gd name="connsiteY64" fmla="*/ 768851 h 833201"/>
                  <a:gd name="connsiteX65" fmla="*/ 548867 w 1019037"/>
                  <a:gd name="connsiteY65" fmla="*/ 769442 h 833201"/>
                  <a:gd name="connsiteX66" fmla="*/ 531137 w 1019037"/>
                  <a:gd name="connsiteY66" fmla="*/ 762596 h 833201"/>
                  <a:gd name="connsiteX67" fmla="*/ 526951 w 1019037"/>
                  <a:gd name="connsiteY67" fmla="*/ 759543 h 833201"/>
                  <a:gd name="connsiteX68" fmla="*/ 520647 w 1019037"/>
                  <a:gd name="connsiteY68" fmla="*/ 759543 h 833201"/>
                  <a:gd name="connsiteX69" fmla="*/ 507891 w 1019037"/>
                  <a:gd name="connsiteY69" fmla="*/ 763335 h 833201"/>
                  <a:gd name="connsiteX70" fmla="*/ 503508 w 1019037"/>
                  <a:gd name="connsiteY70" fmla="*/ 764665 h 833201"/>
                  <a:gd name="connsiteX71" fmla="*/ 492821 w 1019037"/>
                  <a:gd name="connsiteY71" fmla="*/ 762399 h 833201"/>
                  <a:gd name="connsiteX72" fmla="*/ 471841 w 1019037"/>
                  <a:gd name="connsiteY72" fmla="*/ 761266 h 833201"/>
                  <a:gd name="connsiteX73" fmla="*/ 453914 w 1019037"/>
                  <a:gd name="connsiteY73" fmla="*/ 755357 h 833201"/>
                  <a:gd name="connsiteX74" fmla="*/ 428747 w 1019037"/>
                  <a:gd name="connsiteY74" fmla="*/ 760331 h 833201"/>
                  <a:gd name="connsiteX75" fmla="*/ 405502 w 1019037"/>
                  <a:gd name="connsiteY75" fmla="*/ 765650 h 833201"/>
                  <a:gd name="connsiteX76" fmla="*/ 400183 w 1019037"/>
                  <a:gd name="connsiteY76" fmla="*/ 765847 h 833201"/>
                  <a:gd name="connsiteX77" fmla="*/ 394273 w 1019037"/>
                  <a:gd name="connsiteY77" fmla="*/ 769294 h 833201"/>
                  <a:gd name="connsiteX78" fmla="*/ 373686 w 1019037"/>
                  <a:gd name="connsiteY78" fmla="*/ 788354 h 833201"/>
                  <a:gd name="connsiteX79" fmla="*/ 368170 w 1019037"/>
                  <a:gd name="connsiteY79" fmla="*/ 794067 h 833201"/>
                  <a:gd name="connsiteX80" fmla="*/ 356942 w 1019037"/>
                  <a:gd name="connsiteY80" fmla="*/ 795396 h 833201"/>
                  <a:gd name="connsiteX81" fmla="*/ 331775 w 1019037"/>
                  <a:gd name="connsiteY81" fmla="*/ 803572 h 833201"/>
                  <a:gd name="connsiteX82" fmla="*/ 325126 w 1019037"/>
                  <a:gd name="connsiteY82" fmla="*/ 818445 h 833201"/>
                  <a:gd name="connsiteX83" fmla="*/ 302078 w 1019037"/>
                  <a:gd name="connsiteY83" fmla="*/ 832186 h 833201"/>
                  <a:gd name="connsiteX84" fmla="*/ 272331 w 1019037"/>
                  <a:gd name="connsiteY84" fmla="*/ 827409 h 833201"/>
                  <a:gd name="connsiteX85" fmla="*/ 260511 w 1019037"/>
                  <a:gd name="connsiteY85" fmla="*/ 815195 h 833201"/>
                  <a:gd name="connsiteX86" fmla="*/ 250809 w 1019037"/>
                  <a:gd name="connsiteY86" fmla="*/ 807167 h 833201"/>
                  <a:gd name="connsiteX87" fmla="*/ 232537 w 1019037"/>
                  <a:gd name="connsiteY87" fmla="*/ 784315 h 833201"/>
                  <a:gd name="connsiteX88" fmla="*/ 220127 w 1019037"/>
                  <a:gd name="connsiteY88" fmla="*/ 752106 h 833201"/>
                  <a:gd name="connsiteX89" fmla="*/ 205647 w 1019037"/>
                  <a:gd name="connsiteY89" fmla="*/ 732652 h 833201"/>
                  <a:gd name="connsiteX90" fmla="*/ 184470 w 1019037"/>
                  <a:gd name="connsiteY90" fmla="*/ 720636 h 833201"/>
                  <a:gd name="connsiteX91" fmla="*/ 171911 w 1019037"/>
                  <a:gd name="connsiteY91" fmla="*/ 719109 h 833201"/>
                  <a:gd name="connsiteX92" fmla="*/ 151522 w 1019037"/>
                  <a:gd name="connsiteY92" fmla="*/ 715464 h 833201"/>
                  <a:gd name="connsiteX93" fmla="*/ 147336 w 1019037"/>
                  <a:gd name="connsiteY93" fmla="*/ 717188 h 833201"/>
                  <a:gd name="connsiteX94" fmla="*/ 141229 w 1019037"/>
                  <a:gd name="connsiteY94" fmla="*/ 671238 h 833201"/>
                  <a:gd name="connsiteX95" fmla="*/ 140293 w 1019037"/>
                  <a:gd name="connsiteY95" fmla="*/ 655971 h 833201"/>
                  <a:gd name="connsiteX96" fmla="*/ 148272 w 1019037"/>
                  <a:gd name="connsiteY96" fmla="*/ 649470 h 833201"/>
                  <a:gd name="connsiteX97" fmla="*/ 177033 w 1019037"/>
                  <a:gd name="connsiteY97" fmla="*/ 603176 h 833201"/>
                  <a:gd name="connsiteX98" fmla="*/ 176639 w 1019037"/>
                  <a:gd name="connsiteY98" fmla="*/ 600319 h 833201"/>
                  <a:gd name="connsiteX99" fmla="*/ 172059 w 1019037"/>
                  <a:gd name="connsiteY99" fmla="*/ 598054 h 833201"/>
                  <a:gd name="connsiteX100" fmla="*/ 145366 w 1019037"/>
                  <a:gd name="connsiteY100" fmla="*/ 572887 h 833201"/>
                  <a:gd name="connsiteX101" fmla="*/ 162505 w 1019037"/>
                  <a:gd name="connsiteY101" fmla="*/ 541811 h 833201"/>
                  <a:gd name="connsiteX102" fmla="*/ 169744 w 1019037"/>
                  <a:gd name="connsiteY102" fmla="*/ 538019 h 833201"/>
                  <a:gd name="connsiteX103" fmla="*/ 171074 w 1019037"/>
                  <a:gd name="connsiteY103" fmla="*/ 531715 h 833201"/>
                  <a:gd name="connsiteX104" fmla="*/ 164967 w 1019037"/>
                  <a:gd name="connsiteY104" fmla="*/ 498767 h 833201"/>
                  <a:gd name="connsiteX105" fmla="*/ 136402 w 1019037"/>
                  <a:gd name="connsiteY105" fmla="*/ 456264 h 833201"/>
                  <a:gd name="connsiteX106" fmla="*/ 136599 w 1019037"/>
                  <a:gd name="connsiteY106" fmla="*/ 447892 h 833201"/>
                  <a:gd name="connsiteX107" fmla="*/ 154526 w 1019037"/>
                  <a:gd name="connsiteY107" fmla="*/ 443706 h 833201"/>
                  <a:gd name="connsiteX108" fmla="*/ 188853 w 1019037"/>
                  <a:gd name="connsiteY108" fmla="*/ 415289 h 833201"/>
                  <a:gd name="connsiteX109" fmla="*/ 188459 w 1019037"/>
                  <a:gd name="connsiteY109" fmla="*/ 410709 h 833201"/>
                  <a:gd name="connsiteX110" fmla="*/ 182943 w 1019037"/>
                  <a:gd name="connsiteY110" fmla="*/ 407261 h 833201"/>
                  <a:gd name="connsiteX111" fmla="*/ 178166 w 1019037"/>
                  <a:gd name="connsiteY111" fmla="*/ 391058 h 833201"/>
                  <a:gd name="connsiteX112" fmla="*/ 191907 w 1019037"/>
                  <a:gd name="connsiteY112" fmla="*/ 379829 h 833201"/>
                  <a:gd name="connsiteX113" fmla="*/ 200673 w 1019037"/>
                  <a:gd name="connsiteY113" fmla="*/ 313490 h 833201"/>
                  <a:gd name="connsiteX114" fmla="*/ 199934 w 1019037"/>
                  <a:gd name="connsiteY114" fmla="*/ 302064 h 833201"/>
                  <a:gd name="connsiteX115" fmla="*/ 199737 w 1019037"/>
                  <a:gd name="connsiteY115" fmla="*/ 290245 h 833201"/>
                  <a:gd name="connsiteX116" fmla="*/ 210572 w 1019037"/>
                  <a:gd name="connsiteY116" fmla="*/ 281084 h 833201"/>
                  <a:gd name="connsiteX117" fmla="*/ 223328 w 1019037"/>
                  <a:gd name="connsiteY117" fmla="*/ 268870 h 833201"/>
                  <a:gd name="connsiteX118" fmla="*/ 242387 w 1019037"/>
                  <a:gd name="connsiteY118" fmla="*/ 262960 h 833201"/>
                  <a:gd name="connsiteX119" fmla="*/ 244505 w 1019037"/>
                  <a:gd name="connsiteY119" fmla="*/ 262763 h 833201"/>
                  <a:gd name="connsiteX120" fmla="*/ 245638 w 1019037"/>
                  <a:gd name="connsiteY120" fmla="*/ 260646 h 833201"/>
                  <a:gd name="connsiteX121" fmla="*/ 232094 w 1019037"/>
                  <a:gd name="connsiteY121" fmla="*/ 229372 h 833201"/>
                  <a:gd name="connsiteX122" fmla="*/ 226775 w 1019037"/>
                  <a:gd name="connsiteY122" fmla="*/ 194700 h 833201"/>
                  <a:gd name="connsiteX123" fmla="*/ 224854 w 1019037"/>
                  <a:gd name="connsiteY123" fmla="*/ 192041 h 833201"/>
                  <a:gd name="connsiteX124" fmla="*/ 221259 w 1019037"/>
                  <a:gd name="connsiteY124" fmla="*/ 191450 h 833201"/>
                  <a:gd name="connsiteX125" fmla="*/ 192695 w 1019037"/>
                  <a:gd name="connsiteY125" fmla="*/ 193371 h 833201"/>
                  <a:gd name="connsiteX126" fmla="*/ 183731 w 1019037"/>
                  <a:gd name="connsiteY126" fmla="*/ 192041 h 833201"/>
                  <a:gd name="connsiteX127" fmla="*/ 163145 w 1019037"/>
                  <a:gd name="connsiteY127" fmla="*/ 211101 h 833201"/>
                  <a:gd name="connsiteX128" fmla="*/ 157432 w 1019037"/>
                  <a:gd name="connsiteY128" fmla="*/ 212627 h 833201"/>
                  <a:gd name="connsiteX129" fmla="*/ 145070 w 1019037"/>
                  <a:gd name="connsiteY129" fmla="*/ 210165 h 833201"/>
                  <a:gd name="connsiteX130" fmla="*/ 99712 w 1019037"/>
                  <a:gd name="connsiteY130" fmla="*/ 212824 h 833201"/>
                  <a:gd name="connsiteX131" fmla="*/ 90748 w 1019037"/>
                  <a:gd name="connsiteY131" fmla="*/ 217798 h 833201"/>
                  <a:gd name="connsiteX132" fmla="*/ 91142 w 1019037"/>
                  <a:gd name="connsiteY132" fmla="*/ 210559 h 833201"/>
                  <a:gd name="connsiteX133" fmla="*/ 90945 w 1019037"/>
                  <a:gd name="connsiteY133" fmla="*/ 209032 h 833201"/>
                  <a:gd name="connsiteX134" fmla="*/ 90009 w 1019037"/>
                  <a:gd name="connsiteY134" fmla="*/ 207505 h 833201"/>
                  <a:gd name="connsiteX135" fmla="*/ 79716 w 1019037"/>
                  <a:gd name="connsiteY135" fmla="*/ 195094 h 833201"/>
                  <a:gd name="connsiteX136" fmla="*/ 79322 w 1019037"/>
                  <a:gd name="connsiteY136" fmla="*/ 186525 h 833201"/>
                  <a:gd name="connsiteX137" fmla="*/ 78928 w 1019037"/>
                  <a:gd name="connsiteY137" fmla="*/ 185392 h 833201"/>
                  <a:gd name="connsiteX138" fmla="*/ 77402 w 1019037"/>
                  <a:gd name="connsiteY138" fmla="*/ 184998 h 833201"/>
                  <a:gd name="connsiteX139" fmla="*/ 69571 w 1019037"/>
                  <a:gd name="connsiteY139" fmla="*/ 178153 h 833201"/>
                  <a:gd name="connsiteX140" fmla="*/ 58539 w 1019037"/>
                  <a:gd name="connsiteY140" fmla="*/ 182930 h 833201"/>
                  <a:gd name="connsiteX141" fmla="*/ 26921 w 1019037"/>
                  <a:gd name="connsiteY141" fmla="*/ 187116 h 833201"/>
                  <a:gd name="connsiteX142" fmla="*/ 27512 w 1019037"/>
                  <a:gd name="connsiteY142" fmla="*/ 185983 h 833201"/>
                  <a:gd name="connsiteX143" fmla="*/ 33028 w 1019037"/>
                  <a:gd name="connsiteY143" fmla="*/ 174951 h 833201"/>
                  <a:gd name="connsiteX144" fmla="*/ 34554 w 1019037"/>
                  <a:gd name="connsiteY144" fmla="*/ 170962 h 833201"/>
                  <a:gd name="connsiteX145" fmla="*/ 42927 w 1019037"/>
                  <a:gd name="connsiteY145" fmla="*/ 167909 h 833201"/>
                  <a:gd name="connsiteX146" fmla="*/ 46522 w 1019037"/>
                  <a:gd name="connsiteY146" fmla="*/ 163525 h 833201"/>
                  <a:gd name="connsiteX147" fmla="*/ 46522 w 1019037"/>
                  <a:gd name="connsiteY147" fmla="*/ 162196 h 833201"/>
                  <a:gd name="connsiteX148" fmla="*/ 44060 w 1019037"/>
                  <a:gd name="connsiteY148" fmla="*/ 160472 h 833201"/>
                  <a:gd name="connsiteX149" fmla="*/ 36820 w 1019037"/>
                  <a:gd name="connsiteY149" fmla="*/ 158551 h 833201"/>
                  <a:gd name="connsiteX150" fmla="*/ 41006 w 1019037"/>
                  <a:gd name="connsiteY150" fmla="*/ 148258 h 833201"/>
                  <a:gd name="connsiteX151" fmla="*/ 42533 w 1019037"/>
                  <a:gd name="connsiteY151" fmla="*/ 146928 h 833201"/>
                  <a:gd name="connsiteX152" fmla="*/ 39676 w 1019037"/>
                  <a:gd name="connsiteY152" fmla="*/ 142348 h 833201"/>
                  <a:gd name="connsiteX153" fmla="*/ 36426 w 1019037"/>
                  <a:gd name="connsiteY153" fmla="*/ 137768 h 833201"/>
                  <a:gd name="connsiteX154" fmla="*/ 37756 w 1019037"/>
                  <a:gd name="connsiteY154" fmla="*/ 135847 h 833201"/>
                  <a:gd name="connsiteX155" fmla="*/ 39479 w 1019037"/>
                  <a:gd name="connsiteY155" fmla="*/ 123289 h 833201"/>
                  <a:gd name="connsiteX156" fmla="*/ 20420 w 1019037"/>
                  <a:gd name="connsiteY156" fmla="*/ 138162 h 833201"/>
                  <a:gd name="connsiteX157" fmla="*/ 19829 w 1019037"/>
                  <a:gd name="connsiteY157" fmla="*/ 116837 h 833201"/>
                  <a:gd name="connsiteX158" fmla="*/ 19238 w 1019037"/>
                  <a:gd name="connsiteY158" fmla="*/ 109794 h 833201"/>
                  <a:gd name="connsiteX159" fmla="*/ 3626 w 1019037"/>
                  <a:gd name="connsiteY159" fmla="*/ 93788 h 833201"/>
                  <a:gd name="connsiteX160" fmla="*/ 3823 w 1019037"/>
                  <a:gd name="connsiteY160" fmla="*/ 69607 h 833201"/>
                  <a:gd name="connsiteX161" fmla="*/ 23621 w 1019037"/>
                  <a:gd name="connsiteY161" fmla="*/ 53404 h 833201"/>
                  <a:gd name="connsiteX162" fmla="*/ 35835 w 1019037"/>
                  <a:gd name="connsiteY162" fmla="*/ 49218 h 833201"/>
                  <a:gd name="connsiteX163" fmla="*/ 66911 w 1019037"/>
                  <a:gd name="connsiteY163" fmla="*/ 53010 h 833201"/>
                  <a:gd name="connsiteX164" fmla="*/ 85971 w 1019037"/>
                  <a:gd name="connsiteY164" fmla="*/ 49365 h 833201"/>
                  <a:gd name="connsiteX165" fmla="*/ 90354 w 1019037"/>
                  <a:gd name="connsiteY165" fmla="*/ 40993 h 833201"/>
                  <a:gd name="connsiteX166" fmla="*/ 88236 w 1019037"/>
                  <a:gd name="connsiteY166" fmla="*/ 35280 h 833201"/>
                  <a:gd name="connsiteX167" fmla="*/ 80406 w 1019037"/>
                  <a:gd name="connsiteY167" fmla="*/ 24396 h 833201"/>
                  <a:gd name="connsiteX168" fmla="*/ 79273 w 1019037"/>
                  <a:gd name="connsiteY168" fmla="*/ 21342 h 833201"/>
                  <a:gd name="connsiteX169" fmla="*/ 82326 w 1019037"/>
                  <a:gd name="connsiteY169" fmla="*/ 18092 h 833201"/>
                  <a:gd name="connsiteX170" fmla="*/ 104833 w 1019037"/>
                  <a:gd name="connsiteY170" fmla="*/ 11049 h 833201"/>
                  <a:gd name="connsiteX171" fmla="*/ 115127 w 1019037"/>
                  <a:gd name="connsiteY171" fmla="*/ 6272 h 833201"/>
                  <a:gd name="connsiteX172" fmla="*/ 126946 w 1019037"/>
                  <a:gd name="connsiteY172" fmla="*/ 6666 h 833201"/>
                  <a:gd name="connsiteX173" fmla="*/ 149060 w 1019037"/>
                  <a:gd name="connsiteY173" fmla="*/ 17 h 833201"/>
                  <a:gd name="connsiteX174" fmla="*/ 161273 w 1019037"/>
                  <a:gd name="connsiteY174" fmla="*/ 7060 h 833201"/>
                  <a:gd name="connsiteX175" fmla="*/ 169646 w 1019037"/>
                  <a:gd name="connsiteY175" fmla="*/ 18880 h 833201"/>
                  <a:gd name="connsiteX176" fmla="*/ 173093 w 1019037"/>
                  <a:gd name="connsiteY176" fmla="*/ 22524 h 833201"/>
                  <a:gd name="connsiteX177" fmla="*/ 182795 w 1019037"/>
                  <a:gd name="connsiteY177" fmla="*/ 23263 h 833201"/>
                  <a:gd name="connsiteX178" fmla="*/ 191168 w 1019037"/>
                  <a:gd name="connsiteY178" fmla="*/ 17747 h 833201"/>
                  <a:gd name="connsiteX179" fmla="*/ 192695 w 1019037"/>
                  <a:gd name="connsiteY179" fmla="*/ 16811 h 833201"/>
                  <a:gd name="connsiteX180" fmla="*/ 194221 w 1019037"/>
                  <a:gd name="connsiteY180" fmla="*/ 16614 h 833201"/>
                  <a:gd name="connsiteX181" fmla="*/ 210621 w 1019037"/>
                  <a:gd name="connsiteY181" fmla="*/ 18141 h 833201"/>
                  <a:gd name="connsiteX182" fmla="*/ 225889 w 1019037"/>
                  <a:gd name="connsiteY182" fmla="*/ 22721 h 833201"/>
                  <a:gd name="connsiteX183" fmla="*/ 242289 w 1019037"/>
                  <a:gd name="connsiteY183" fmla="*/ 19077 h 833201"/>
                  <a:gd name="connsiteX184" fmla="*/ 275434 w 1019037"/>
                  <a:gd name="connsiteY184" fmla="*/ 8390 h 833201"/>
                  <a:gd name="connsiteX185" fmla="*/ 278290 w 1019037"/>
                  <a:gd name="connsiteY185" fmla="*/ 7996 h 833201"/>
                  <a:gd name="connsiteX186" fmla="*/ 280408 w 1019037"/>
                  <a:gd name="connsiteY186" fmla="*/ 8931 h 833201"/>
                  <a:gd name="connsiteX187" fmla="*/ 297005 w 1019037"/>
                  <a:gd name="connsiteY187" fmla="*/ 19224 h 833201"/>
                  <a:gd name="connsiteX188" fmla="*/ 313750 w 1019037"/>
                  <a:gd name="connsiteY188" fmla="*/ 28730 h 833201"/>
                  <a:gd name="connsiteX189" fmla="*/ 327490 w 1019037"/>
                  <a:gd name="connsiteY189" fmla="*/ 33507 h 833201"/>
                  <a:gd name="connsiteX190" fmla="*/ 338375 w 1019037"/>
                  <a:gd name="connsiteY190" fmla="*/ 35034 h 833201"/>
                  <a:gd name="connsiteX191" fmla="*/ 418011 w 1019037"/>
                  <a:gd name="connsiteY191" fmla="*/ 43061 h 833201"/>
                  <a:gd name="connsiteX192" fmla="*/ 443571 w 1019037"/>
                  <a:gd name="connsiteY192" fmla="*/ 25331 h 833201"/>
                  <a:gd name="connsiteX193" fmla="*/ 447364 w 1019037"/>
                  <a:gd name="connsiteY193" fmla="*/ 23411 h 833201"/>
                  <a:gd name="connsiteX194" fmla="*/ 456869 w 1019037"/>
                  <a:gd name="connsiteY194" fmla="*/ 25529 h 833201"/>
                  <a:gd name="connsiteX195" fmla="*/ 479721 w 1019037"/>
                  <a:gd name="connsiteY195" fmla="*/ 29321 h 833201"/>
                  <a:gd name="connsiteX196" fmla="*/ 487896 w 1019037"/>
                  <a:gd name="connsiteY196" fmla="*/ 29715 h 833201"/>
                  <a:gd name="connsiteX197" fmla="*/ 500455 w 1019037"/>
                  <a:gd name="connsiteY197" fmla="*/ 41535 h 833201"/>
                  <a:gd name="connsiteX198" fmla="*/ 509418 w 1019037"/>
                  <a:gd name="connsiteY198" fmla="*/ 43800 h 833201"/>
                  <a:gd name="connsiteX199" fmla="*/ 527345 w 1019037"/>
                  <a:gd name="connsiteY199" fmla="*/ 43603 h 833201"/>
                  <a:gd name="connsiteX200" fmla="*/ 539903 w 1019037"/>
                  <a:gd name="connsiteY200" fmla="*/ 35969 h 833201"/>
                  <a:gd name="connsiteX201" fmla="*/ 545813 w 1019037"/>
                  <a:gd name="connsiteY201" fmla="*/ 31980 h 833201"/>
                  <a:gd name="connsiteX202" fmla="*/ 550788 w 1019037"/>
                  <a:gd name="connsiteY202" fmla="*/ 31783 h 833201"/>
                  <a:gd name="connsiteX203" fmla="*/ 563740 w 1019037"/>
                  <a:gd name="connsiteY203" fmla="*/ 35034 h 833201"/>
                  <a:gd name="connsiteX204" fmla="*/ 577826 w 1019037"/>
                  <a:gd name="connsiteY204" fmla="*/ 46853 h 833201"/>
                  <a:gd name="connsiteX205" fmla="*/ 594226 w 1019037"/>
                  <a:gd name="connsiteY205" fmla="*/ 54290 h 833201"/>
                  <a:gd name="connsiteX206" fmla="*/ 616142 w 1019037"/>
                  <a:gd name="connsiteY206" fmla="*/ 32177 h 833201"/>
                  <a:gd name="connsiteX207" fmla="*/ 627174 w 1019037"/>
                  <a:gd name="connsiteY207" fmla="*/ 32177 h 833201"/>
                  <a:gd name="connsiteX208" fmla="*/ 639190 w 1019037"/>
                  <a:gd name="connsiteY208" fmla="*/ 48183 h 833201"/>
                  <a:gd name="connsiteX209" fmla="*/ 654458 w 1019037"/>
                  <a:gd name="connsiteY209" fmla="*/ 54832 h 833201"/>
                  <a:gd name="connsiteX210" fmla="*/ 656379 w 1019037"/>
                  <a:gd name="connsiteY210" fmla="*/ 55965 h 833201"/>
                  <a:gd name="connsiteX211" fmla="*/ 656773 w 1019037"/>
                  <a:gd name="connsiteY211" fmla="*/ 57688 h 833201"/>
                  <a:gd name="connsiteX212" fmla="*/ 656773 w 1019037"/>
                  <a:gd name="connsiteY212" fmla="*/ 92754 h 833201"/>
                  <a:gd name="connsiteX213" fmla="*/ 684795 w 1019037"/>
                  <a:gd name="connsiteY213" fmla="*/ 88174 h 833201"/>
                  <a:gd name="connsiteX214" fmla="*/ 685534 w 1019037"/>
                  <a:gd name="connsiteY214" fmla="*/ 84726 h 833201"/>
                  <a:gd name="connsiteX215" fmla="*/ 703264 w 1019037"/>
                  <a:gd name="connsiteY215" fmla="*/ 91375 h 833201"/>
                  <a:gd name="connsiteX216" fmla="*/ 706121 w 1019037"/>
                  <a:gd name="connsiteY216" fmla="*/ 92114 h 833201"/>
                  <a:gd name="connsiteX217" fmla="*/ 708238 w 1019037"/>
                  <a:gd name="connsiteY217" fmla="*/ 94231 h 833201"/>
                  <a:gd name="connsiteX218" fmla="*/ 715478 w 1019037"/>
                  <a:gd name="connsiteY218" fmla="*/ 98418 h 833201"/>
                  <a:gd name="connsiteX219" fmla="*/ 735473 w 1019037"/>
                  <a:gd name="connsiteY219" fmla="*/ 117871 h 833201"/>
                  <a:gd name="connsiteX220" fmla="*/ 751873 w 1019037"/>
                  <a:gd name="connsiteY220" fmla="*/ 111026 h 833201"/>
                  <a:gd name="connsiteX221" fmla="*/ 753597 w 1019037"/>
                  <a:gd name="connsiteY221" fmla="*/ 109893 h 833201"/>
                  <a:gd name="connsiteX222" fmla="*/ 756650 w 1019037"/>
                  <a:gd name="connsiteY222" fmla="*/ 110484 h 833201"/>
                  <a:gd name="connsiteX223" fmla="*/ 768076 w 1019037"/>
                  <a:gd name="connsiteY223" fmla="*/ 115261 h 833201"/>
                  <a:gd name="connsiteX224" fmla="*/ 779305 w 1019037"/>
                  <a:gd name="connsiteY224" fmla="*/ 126884 h 833201"/>
                  <a:gd name="connsiteX225" fmla="*/ 781226 w 1019037"/>
                  <a:gd name="connsiteY225" fmla="*/ 129346 h 833201"/>
                  <a:gd name="connsiteX226" fmla="*/ 784279 w 1019037"/>
                  <a:gd name="connsiteY226" fmla="*/ 130085 h 833201"/>
                  <a:gd name="connsiteX227" fmla="*/ 809052 w 1019037"/>
                  <a:gd name="connsiteY227" fmla="*/ 132942 h 833201"/>
                  <a:gd name="connsiteX228" fmla="*/ 812844 w 1019037"/>
                  <a:gd name="connsiteY228" fmla="*/ 133139 h 833201"/>
                  <a:gd name="connsiteX229" fmla="*/ 827520 w 1019037"/>
                  <a:gd name="connsiteY229" fmla="*/ 120186 h 833201"/>
                  <a:gd name="connsiteX230" fmla="*/ 832839 w 1019037"/>
                  <a:gd name="connsiteY230" fmla="*/ 119447 h 833201"/>
                  <a:gd name="connsiteX231" fmla="*/ 885044 w 1019037"/>
                  <a:gd name="connsiteY231" fmla="*/ 125160 h 833201"/>
                  <a:gd name="connsiteX232" fmla="*/ 893219 w 1019037"/>
                  <a:gd name="connsiteY232" fmla="*/ 127819 h 833201"/>
                  <a:gd name="connsiteX233" fmla="*/ 905778 w 1019037"/>
                  <a:gd name="connsiteY233" fmla="*/ 128410 h 833201"/>
                  <a:gd name="connsiteX234" fmla="*/ 924640 w 1019037"/>
                  <a:gd name="connsiteY234" fmla="*/ 129937 h 833201"/>
                  <a:gd name="connsiteX235" fmla="*/ 940844 w 1019037"/>
                  <a:gd name="connsiteY235" fmla="*/ 139639 h 833201"/>
                  <a:gd name="connsiteX236" fmla="*/ 941779 w 1019037"/>
                  <a:gd name="connsiteY236" fmla="*/ 141166 h 833201"/>
                  <a:gd name="connsiteX237" fmla="*/ 951284 w 1019037"/>
                  <a:gd name="connsiteY237" fmla="*/ 138704 h 833201"/>
                  <a:gd name="connsiteX238" fmla="*/ 955471 w 1019037"/>
                  <a:gd name="connsiteY238" fmla="*/ 138310 h 833201"/>
                  <a:gd name="connsiteX239" fmla="*/ 959657 w 1019037"/>
                  <a:gd name="connsiteY239" fmla="*/ 136586 h 833201"/>
                  <a:gd name="connsiteX240" fmla="*/ 970344 w 1019037"/>
                  <a:gd name="connsiteY240" fmla="*/ 132400 h 833201"/>
                  <a:gd name="connsiteX241" fmla="*/ 974727 w 1019037"/>
                  <a:gd name="connsiteY241" fmla="*/ 131809 h 833201"/>
                  <a:gd name="connsiteX242" fmla="*/ 979110 w 1019037"/>
                  <a:gd name="connsiteY242" fmla="*/ 133335 h 833201"/>
                  <a:gd name="connsiteX243" fmla="*/ 994378 w 1019037"/>
                  <a:gd name="connsiteY243" fmla="*/ 143235 h 833201"/>
                  <a:gd name="connsiteX244" fmla="*/ 999697 w 1019037"/>
                  <a:gd name="connsiteY244" fmla="*/ 148012 h 833201"/>
                  <a:gd name="connsiteX245" fmla="*/ 1003489 w 1019037"/>
                  <a:gd name="connsiteY245" fmla="*/ 149736 h 833201"/>
                  <a:gd name="connsiteX246" fmla="*/ 1015112 w 1019037"/>
                  <a:gd name="connsiteY246" fmla="*/ 152986 h 833201"/>
                  <a:gd name="connsiteX247" fmla="*/ 1017771 w 1019037"/>
                  <a:gd name="connsiteY247" fmla="*/ 158502 h 833201"/>
                  <a:gd name="connsiteX248" fmla="*/ 1018904 w 1019037"/>
                  <a:gd name="connsiteY248" fmla="*/ 169534 h 83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019037" h="833201">
                    <a:moveTo>
                      <a:pt x="1018855" y="169583"/>
                    </a:moveTo>
                    <a:cubicBezTo>
                      <a:pt x="1018855" y="170913"/>
                      <a:pt x="1018658" y="172440"/>
                      <a:pt x="1017919" y="173572"/>
                    </a:cubicBezTo>
                    <a:cubicBezTo>
                      <a:pt x="1017328" y="174360"/>
                      <a:pt x="1016195" y="174705"/>
                      <a:pt x="1015260" y="175099"/>
                    </a:cubicBezTo>
                    <a:cubicBezTo>
                      <a:pt x="1012009" y="176823"/>
                      <a:pt x="1008611" y="178891"/>
                      <a:pt x="1007084" y="182142"/>
                    </a:cubicBezTo>
                    <a:cubicBezTo>
                      <a:pt x="1004966" y="186328"/>
                      <a:pt x="1006148" y="191302"/>
                      <a:pt x="1007281" y="195882"/>
                    </a:cubicBezTo>
                    <a:cubicBezTo>
                      <a:pt x="1012255" y="216666"/>
                      <a:pt x="1003489" y="240109"/>
                      <a:pt x="986695" y="253061"/>
                    </a:cubicBezTo>
                    <a:cubicBezTo>
                      <a:pt x="975269" y="262024"/>
                      <a:pt x="959854" y="265275"/>
                      <a:pt x="949364" y="275371"/>
                    </a:cubicBezTo>
                    <a:cubicBezTo>
                      <a:pt x="945719" y="279015"/>
                      <a:pt x="942863" y="283349"/>
                      <a:pt x="938874" y="286403"/>
                    </a:cubicBezTo>
                    <a:cubicBezTo>
                      <a:pt x="928186" y="294578"/>
                      <a:pt x="913313" y="292313"/>
                      <a:pt x="900016" y="293052"/>
                    </a:cubicBezTo>
                    <a:cubicBezTo>
                      <a:pt x="879626" y="293988"/>
                      <a:pt x="859828" y="303148"/>
                      <a:pt x="845891" y="318021"/>
                    </a:cubicBezTo>
                    <a:cubicBezTo>
                      <a:pt x="845300" y="318612"/>
                      <a:pt x="844955" y="319154"/>
                      <a:pt x="844758" y="319745"/>
                    </a:cubicBezTo>
                    <a:cubicBezTo>
                      <a:pt x="844167" y="321469"/>
                      <a:pt x="845891" y="322995"/>
                      <a:pt x="847023" y="324325"/>
                    </a:cubicBezTo>
                    <a:cubicBezTo>
                      <a:pt x="849289" y="326788"/>
                      <a:pt x="850077" y="330629"/>
                      <a:pt x="849141" y="333830"/>
                    </a:cubicBezTo>
                    <a:cubicBezTo>
                      <a:pt x="847023" y="341464"/>
                      <a:pt x="848008" y="350033"/>
                      <a:pt x="843034" y="356337"/>
                    </a:cubicBezTo>
                    <a:cubicBezTo>
                      <a:pt x="839784" y="353875"/>
                      <a:pt x="836582" y="351560"/>
                      <a:pt x="833332" y="349295"/>
                    </a:cubicBezTo>
                    <a:cubicBezTo>
                      <a:pt x="832938" y="348901"/>
                      <a:pt x="832396" y="348556"/>
                      <a:pt x="831805" y="348556"/>
                    </a:cubicBezTo>
                    <a:cubicBezTo>
                      <a:pt x="831066" y="348359"/>
                      <a:pt x="830278" y="348753"/>
                      <a:pt x="829540" y="349147"/>
                    </a:cubicBezTo>
                    <a:cubicBezTo>
                      <a:pt x="826683" y="350280"/>
                      <a:pt x="823630" y="351806"/>
                      <a:pt x="821709" y="354269"/>
                    </a:cubicBezTo>
                    <a:cubicBezTo>
                      <a:pt x="819247" y="357716"/>
                      <a:pt x="819444" y="362297"/>
                      <a:pt x="818459" y="366286"/>
                    </a:cubicBezTo>
                    <a:cubicBezTo>
                      <a:pt x="817326" y="371260"/>
                      <a:pt x="814272" y="375643"/>
                      <a:pt x="811416" y="379829"/>
                    </a:cubicBezTo>
                    <a:cubicBezTo>
                      <a:pt x="807427" y="385542"/>
                      <a:pt x="803388" y="391255"/>
                      <a:pt x="798660" y="396623"/>
                    </a:cubicBezTo>
                    <a:cubicBezTo>
                      <a:pt x="796543" y="399283"/>
                      <a:pt x="793686" y="401942"/>
                      <a:pt x="790288" y="401745"/>
                    </a:cubicBezTo>
                    <a:cubicBezTo>
                      <a:pt x="788367" y="401745"/>
                      <a:pt x="786299" y="400612"/>
                      <a:pt x="784575" y="401351"/>
                    </a:cubicBezTo>
                    <a:cubicBezTo>
                      <a:pt x="783442" y="401942"/>
                      <a:pt x="782654" y="402878"/>
                      <a:pt x="782112" y="403814"/>
                    </a:cubicBezTo>
                    <a:cubicBezTo>
                      <a:pt x="779995" y="406670"/>
                      <a:pt x="778320" y="409724"/>
                      <a:pt x="776597" y="412777"/>
                    </a:cubicBezTo>
                    <a:cubicBezTo>
                      <a:pt x="771081" y="421938"/>
                      <a:pt x="765712" y="430901"/>
                      <a:pt x="760393" y="440012"/>
                    </a:cubicBezTo>
                    <a:cubicBezTo>
                      <a:pt x="754090" y="450896"/>
                      <a:pt x="746653" y="460401"/>
                      <a:pt x="738083" y="469759"/>
                    </a:cubicBezTo>
                    <a:cubicBezTo>
                      <a:pt x="736951" y="471088"/>
                      <a:pt x="735621" y="472615"/>
                      <a:pt x="735818" y="474536"/>
                    </a:cubicBezTo>
                    <a:cubicBezTo>
                      <a:pt x="735818" y="475472"/>
                      <a:pt x="736409" y="476260"/>
                      <a:pt x="736754" y="476998"/>
                    </a:cubicBezTo>
                    <a:cubicBezTo>
                      <a:pt x="740398" y="483105"/>
                      <a:pt x="745717" y="488227"/>
                      <a:pt x="747786" y="495122"/>
                    </a:cubicBezTo>
                    <a:cubicBezTo>
                      <a:pt x="748574" y="497240"/>
                      <a:pt x="748918" y="499308"/>
                      <a:pt x="749706" y="501426"/>
                    </a:cubicBezTo>
                    <a:cubicBezTo>
                      <a:pt x="752366" y="509602"/>
                      <a:pt x="759605" y="515167"/>
                      <a:pt x="766106" y="520880"/>
                    </a:cubicBezTo>
                    <a:cubicBezTo>
                      <a:pt x="769751" y="524327"/>
                      <a:pt x="773149" y="527725"/>
                      <a:pt x="776793" y="531370"/>
                    </a:cubicBezTo>
                    <a:lnTo>
                      <a:pt x="783836" y="538412"/>
                    </a:lnTo>
                    <a:cubicBezTo>
                      <a:pt x="784969" y="539545"/>
                      <a:pt x="786102" y="540678"/>
                      <a:pt x="787087" y="542057"/>
                    </a:cubicBezTo>
                    <a:cubicBezTo>
                      <a:pt x="788022" y="543781"/>
                      <a:pt x="788613" y="545702"/>
                      <a:pt x="789204" y="547573"/>
                    </a:cubicBezTo>
                    <a:cubicBezTo>
                      <a:pt x="790140" y="551365"/>
                      <a:pt x="790928" y="555601"/>
                      <a:pt x="789204" y="558999"/>
                    </a:cubicBezTo>
                    <a:cubicBezTo>
                      <a:pt x="786545" y="563973"/>
                      <a:pt x="780241" y="565500"/>
                      <a:pt x="775267" y="567765"/>
                    </a:cubicBezTo>
                    <a:cubicBezTo>
                      <a:pt x="769554" y="570228"/>
                      <a:pt x="764777" y="574414"/>
                      <a:pt x="759999" y="578649"/>
                    </a:cubicBezTo>
                    <a:cubicBezTo>
                      <a:pt x="756010" y="578452"/>
                      <a:pt x="751233" y="577911"/>
                      <a:pt x="747244" y="578846"/>
                    </a:cubicBezTo>
                    <a:cubicBezTo>
                      <a:pt x="746308" y="579240"/>
                      <a:pt x="745126" y="579437"/>
                      <a:pt x="744387" y="580373"/>
                    </a:cubicBezTo>
                    <a:cubicBezTo>
                      <a:pt x="743796" y="580964"/>
                      <a:pt x="743599" y="581703"/>
                      <a:pt x="743452" y="582491"/>
                    </a:cubicBezTo>
                    <a:cubicBezTo>
                      <a:pt x="740595" y="592193"/>
                      <a:pt x="743058" y="603274"/>
                      <a:pt x="738871" y="612435"/>
                    </a:cubicBezTo>
                    <a:cubicBezTo>
                      <a:pt x="736606" y="617556"/>
                      <a:pt x="732567" y="621595"/>
                      <a:pt x="728972" y="625781"/>
                    </a:cubicBezTo>
                    <a:cubicBezTo>
                      <a:pt x="726116" y="628835"/>
                      <a:pt x="723259" y="632282"/>
                      <a:pt x="720797" y="635680"/>
                    </a:cubicBezTo>
                    <a:cubicBezTo>
                      <a:pt x="718531" y="638340"/>
                      <a:pt x="716611" y="641196"/>
                      <a:pt x="715281" y="644447"/>
                    </a:cubicBezTo>
                    <a:cubicBezTo>
                      <a:pt x="713951" y="647697"/>
                      <a:pt x="713557" y="651095"/>
                      <a:pt x="713163" y="654740"/>
                    </a:cubicBezTo>
                    <a:cubicBezTo>
                      <a:pt x="712572" y="658729"/>
                      <a:pt x="712030" y="662767"/>
                      <a:pt x="712572" y="666757"/>
                    </a:cubicBezTo>
                    <a:cubicBezTo>
                      <a:pt x="713163" y="670007"/>
                      <a:pt x="714296" y="673061"/>
                      <a:pt x="715035" y="676262"/>
                    </a:cubicBezTo>
                    <a:cubicBezTo>
                      <a:pt x="715773" y="679512"/>
                      <a:pt x="715970" y="682911"/>
                      <a:pt x="714641" y="685964"/>
                    </a:cubicBezTo>
                    <a:cubicBezTo>
                      <a:pt x="712917" y="689608"/>
                      <a:pt x="708337" y="689215"/>
                      <a:pt x="704348" y="689756"/>
                    </a:cubicBezTo>
                    <a:cubicBezTo>
                      <a:pt x="694990" y="690889"/>
                      <a:pt x="685682" y="691283"/>
                      <a:pt x="676325" y="690889"/>
                    </a:cubicBezTo>
                    <a:cubicBezTo>
                      <a:pt x="674059" y="690692"/>
                      <a:pt x="671941" y="690495"/>
                      <a:pt x="669676" y="690889"/>
                    </a:cubicBezTo>
                    <a:cubicBezTo>
                      <a:pt x="668149" y="691283"/>
                      <a:pt x="666622" y="691825"/>
                      <a:pt x="665096" y="692416"/>
                    </a:cubicBezTo>
                    <a:cubicBezTo>
                      <a:pt x="655591" y="695863"/>
                      <a:pt x="646627" y="700591"/>
                      <a:pt x="638205" y="706304"/>
                    </a:cubicBezTo>
                    <a:cubicBezTo>
                      <a:pt x="635743" y="708028"/>
                      <a:pt x="633231" y="709752"/>
                      <a:pt x="631360" y="712017"/>
                    </a:cubicBezTo>
                    <a:cubicBezTo>
                      <a:pt x="626238" y="717730"/>
                      <a:pt x="624317" y="725758"/>
                      <a:pt x="623184" y="733342"/>
                    </a:cubicBezTo>
                    <a:cubicBezTo>
                      <a:pt x="622593" y="736789"/>
                      <a:pt x="622249" y="740188"/>
                      <a:pt x="621855" y="743832"/>
                    </a:cubicBezTo>
                    <a:cubicBezTo>
                      <a:pt x="615206" y="750136"/>
                      <a:pt x="610823" y="757376"/>
                      <a:pt x="606440" y="765354"/>
                    </a:cubicBezTo>
                    <a:cubicBezTo>
                      <a:pt x="606046" y="766093"/>
                      <a:pt x="605504" y="766881"/>
                      <a:pt x="604913" y="767472"/>
                    </a:cubicBezTo>
                    <a:cubicBezTo>
                      <a:pt x="604322" y="767866"/>
                      <a:pt x="603583" y="767866"/>
                      <a:pt x="602992" y="768063"/>
                    </a:cubicBezTo>
                    <a:cubicBezTo>
                      <a:pt x="597673" y="768802"/>
                      <a:pt x="591960" y="767127"/>
                      <a:pt x="587922" y="763680"/>
                    </a:cubicBezTo>
                    <a:cubicBezTo>
                      <a:pt x="581273" y="757967"/>
                      <a:pt x="578417" y="748068"/>
                      <a:pt x="570389" y="744817"/>
                    </a:cubicBezTo>
                    <a:cubicBezTo>
                      <a:pt x="562410" y="749397"/>
                      <a:pt x="556304" y="757031"/>
                      <a:pt x="553644" y="765798"/>
                    </a:cubicBezTo>
                    <a:cubicBezTo>
                      <a:pt x="553250" y="766930"/>
                      <a:pt x="552905" y="768063"/>
                      <a:pt x="551920" y="768851"/>
                    </a:cubicBezTo>
                    <a:cubicBezTo>
                      <a:pt x="550985" y="769442"/>
                      <a:pt x="549803" y="769442"/>
                      <a:pt x="548867" y="769442"/>
                    </a:cubicBezTo>
                    <a:cubicBezTo>
                      <a:pt x="542366" y="769245"/>
                      <a:pt x="536111" y="766783"/>
                      <a:pt x="531137" y="762596"/>
                    </a:cubicBezTo>
                    <a:cubicBezTo>
                      <a:pt x="529807" y="761464"/>
                      <a:pt x="528478" y="760331"/>
                      <a:pt x="526951" y="759543"/>
                    </a:cubicBezTo>
                    <a:cubicBezTo>
                      <a:pt x="525030" y="758804"/>
                      <a:pt x="522765" y="759149"/>
                      <a:pt x="520647" y="759543"/>
                    </a:cubicBezTo>
                    <a:cubicBezTo>
                      <a:pt x="516264" y="760331"/>
                      <a:pt x="512078" y="761660"/>
                      <a:pt x="507891" y="763335"/>
                    </a:cubicBezTo>
                    <a:cubicBezTo>
                      <a:pt x="506562" y="763926"/>
                      <a:pt x="505035" y="764468"/>
                      <a:pt x="503508" y="764665"/>
                    </a:cubicBezTo>
                    <a:cubicBezTo>
                      <a:pt x="499913" y="765256"/>
                      <a:pt x="496268" y="763335"/>
                      <a:pt x="492821" y="762399"/>
                    </a:cubicBezTo>
                    <a:cubicBezTo>
                      <a:pt x="485975" y="760675"/>
                      <a:pt x="478736" y="762596"/>
                      <a:pt x="471841" y="761266"/>
                    </a:cubicBezTo>
                    <a:cubicBezTo>
                      <a:pt x="465734" y="759937"/>
                      <a:pt x="460218" y="755948"/>
                      <a:pt x="453914" y="755357"/>
                    </a:cubicBezTo>
                    <a:cubicBezTo>
                      <a:pt x="445344" y="754618"/>
                      <a:pt x="437317" y="760134"/>
                      <a:pt x="428747" y="760331"/>
                    </a:cubicBezTo>
                    <a:cubicBezTo>
                      <a:pt x="420572" y="760725"/>
                      <a:pt x="413677" y="765847"/>
                      <a:pt x="405502" y="765650"/>
                    </a:cubicBezTo>
                    <a:cubicBezTo>
                      <a:pt x="403778" y="765453"/>
                      <a:pt x="401857" y="765453"/>
                      <a:pt x="400183" y="765847"/>
                    </a:cubicBezTo>
                    <a:cubicBezTo>
                      <a:pt x="397917" y="766438"/>
                      <a:pt x="395996" y="767964"/>
                      <a:pt x="394273" y="769294"/>
                    </a:cubicBezTo>
                    <a:cubicBezTo>
                      <a:pt x="386836" y="775204"/>
                      <a:pt x="379596" y="781114"/>
                      <a:pt x="373686" y="788354"/>
                    </a:cubicBezTo>
                    <a:cubicBezTo>
                      <a:pt x="371963" y="790472"/>
                      <a:pt x="370436" y="792737"/>
                      <a:pt x="368170" y="794067"/>
                    </a:cubicBezTo>
                    <a:cubicBezTo>
                      <a:pt x="364723" y="795987"/>
                      <a:pt x="360734" y="795593"/>
                      <a:pt x="356942" y="795396"/>
                    </a:cubicBezTo>
                    <a:cubicBezTo>
                      <a:pt x="347781" y="794805"/>
                      <a:pt x="337143" y="796135"/>
                      <a:pt x="331775" y="803572"/>
                    </a:cubicBezTo>
                    <a:cubicBezTo>
                      <a:pt x="328525" y="808152"/>
                      <a:pt x="327786" y="813865"/>
                      <a:pt x="325126" y="818445"/>
                    </a:cubicBezTo>
                    <a:cubicBezTo>
                      <a:pt x="320546" y="826620"/>
                      <a:pt x="311041" y="830462"/>
                      <a:pt x="302078" y="832186"/>
                    </a:cubicBezTo>
                    <a:cubicBezTo>
                      <a:pt x="291785" y="834107"/>
                      <a:pt x="280556" y="833712"/>
                      <a:pt x="272331" y="827409"/>
                    </a:cubicBezTo>
                    <a:cubicBezTo>
                      <a:pt x="267751" y="823961"/>
                      <a:pt x="264697" y="819036"/>
                      <a:pt x="260511" y="815195"/>
                    </a:cubicBezTo>
                    <a:cubicBezTo>
                      <a:pt x="257458" y="812338"/>
                      <a:pt x="253862" y="809876"/>
                      <a:pt x="250809" y="807167"/>
                    </a:cubicBezTo>
                    <a:cubicBezTo>
                      <a:pt x="243175" y="800863"/>
                      <a:pt x="237856" y="792491"/>
                      <a:pt x="232537" y="784315"/>
                    </a:cubicBezTo>
                    <a:cubicBezTo>
                      <a:pt x="226036" y="774613"/>
                      <a:pt x="219585" y="763926"/>
                      <a:pt x="220127" y="752106"/>
                    </a:cubicBezTo>
                    <a:cubicBezTo>
                      <a:pt x="215743" y="745457"/>
                      <a:pt x="211360" y="738366"/>
                      <a:pt x="205647" y="732652"/>
                    </a:cubicBezTo>
                    <a:cubicBezTo>
                      <a:pt x="199737" y="726743"/>
                      <a:pt x="192695" y="721965"/>
                      <a:pt x="184470" y="720636"/>
                    </a:cubicBezTo>
                    <a:cubicBezTo>
                      <a:pt x="180284" y="719897"/>
                      <a:pt x="176097" y="719897"/>
                      <a:pt x="171911" y="719109"/>
                    </a:cubicBezTo>
                    <a:cubicBezTo>
                      <a:pt x="165066" y="717582"/>
                      <a:pt x="158171" y="713593"/>
                      <a:pt x="151522" y="715464"/>
                    </a:cubicBezTo>
                    <a:cubicBezTo>
                      <a:pt x="149995" y="715858"/>
                      <a:pt x="148666" y="716597"/>
                      <a:pt x="147336" y="717188"/>
                    </a:cubicBezTo>
                    <a:cubicBezTo>
                      <a:pt x="148124" y="701773"/>
                      <a:pt x="146006" y="686112"/>
                      <a:pt x="141229" y="671238"/>
                    </a:cubicBezTo>
                    <a:cubicBezTo>
                      <a:pt x="139505" y="666264"/>
                      <a:pt x="137781" y="660551"/>
                      <a:pt x="140293" y="655971"/>
                    </a:cubicBezTo>
                    <a:cubicBezTo>
                      <a:pt x="142017" y="652917"/>
                      <a:pt x="145267" y="651194"/>
                      <a:pt x="148272" y="649470"/>
                    </a:cubicBezTo>
                    <a:cubicBezTo>
                      <a:pt x="164278" y="639571"/>
                      <a:pt x="175359" y="621841"/>
                      <a:pt x="177033" y="603176"/>
                    </a:cubicBezTo>
                    <a:cubicBezTo>
                      <a:pt x="177033" y="602240"/>
                      <a:pt x="177033" y="601058"/>
                      <a:pt x="176639" y="600319"/>
                    </a:cubicBezTo>
                    <a:cubicBezTo>
                      <a:pt x="175900" y="598792"/>
                      <a:pt x="173783" y="598399"/>
                      <a:pt x="172059" y="598054"/>
                    </a:cubicBezTo>
                    <a:cubicBezTo>
                      <a:pt x="159303" y="595788"/>
                      <a:pt x="147878" y="585643"/>
                      <a:pt x="145366" y="572887"/>
                    </a:cubicBezTo>
                    <a:cubicBezTo>
                      <a:pt x="142903" y="560329"/>
                      <a:pt x="150143" y="545997"/>
                      <a:pt x="162505" y="541811"/>
                    </a:cubicBezTo>
                    <a:cubicBezTo>
                      <a:pt x="165164" y="540875"/>
                      <a:pt x="168218" y="540284"/>
                      <a:pt x="169744" y="538019"/>
                    </a:cubicBezTo>
                    <a:cubicBezTo>
                      <a:pt x="171074" y="536098"/>
                      <a:pt x="171074" y="533832"/>
                      <a:pt x="171074" y="531715"/>
                    </a:cubicBezTo>
                    <a:cubicBezTo>
                      <a:pt x="170877" y="520486"/>
                      <a:pt x="169941" y="508863"/>
                      <a:pt x="164967" y="498767"/>
                    </a:cubicBezTo>
                    <a:cubicBezTo>
                      <a:pt x="157333" y="483352"/>
                      <a:pt x="140933" y="472861"/>
                      <a:pt x="136402" y="456264"/>
                    </a:cubicBezTo>
                    <a:cubicBezTo>
                      <a:pt x="135664" y="453408"/>
                      <a:pt x="135270" y="450355"/>
                      <a:pt x="136599" y="447892"/>
                    </a:cubicBezTo>
                    <a:cubicBezTo>
                      <a:pt x="139653" y="442179"/>
                      <a:pt x="148025" y="443509"/>
                      <a:pt x="154526" y="443706"/>
                    </a:cubicBezTo>
                    <a:cubicBezTo>
                      <a:pt x="170729" y="444445"/>
                      <a:pt x="186538" y="431492"/>
                      <a:pt x="188853" y="415289"/>
                    </a:cubicBezTo>
                    <a:cubicBezTo>
                      <a:pt x="189050" y="413762"/>
                      <a:pt x="189247" y="412038"/>
                      <a:pt x="188459" y="410709"/>
                    </a:cubicBezTo>
                    <a:cubicBezTo>
                      <a:pt x="187326" y="408788"/>
                      <a:pt x="184815" y="408246"/>
                      <a:pt x="182943" y="407261"/>
                    </a:cubicBezTo>
                    <a:cubicBezTo>
                      <a:pt x="177427" y="404405"/>
                      <a:pt x="175703" y="396771"/>
                      <a:pt x="178166" y="391058"/>
                    </a:cubicBezTo>
                    <a:cubicBezTo>
                      <a:pt x="180431" y="385345"/>
                      <a:pt x="186144" y="381553"/>
                      <a:pt x="191907" y="379829"/>
                    </a:cubicBezTo>
                    <a:cubicBezTo>
                      <a:pt x="198408" y="358504"/>
                      <a:pt x="200870" y="335603"/>
                      <a:pt x="200673" y="313490"/>
                    </a:cubicBezTo>
                    <a:cubicBezTo>
                      <a:pt x="200673" y="309698"/>
                      <a:pt x="200476" y="305857"/>
                      <a:pt x="199934" y="302064"/>
                    </a:cubicBezTo>
                    <a:cubicBezTo>
                      <a:pt x="199196" y="298272"/>
                      <a:pt x="198014" y="294086"/>
                      <a:pt x="199737" y="290245"/>
                    </a:cubicBezTo>
                    <a:cubicBezTo>
                      <a:pt x="201658" y="285861"/>
                      <a:pt x="206780" y="283940"/>
                      <a:pt x="210572" y="281084"/>
                    </a:cubicBezTo>
                    <a:cubicBezTo>
                      <a:pt x="215546" y="277637"/>
                      <a:pt x="218748" y="272515"/>
                      <a:pt x="223328" y="268870"/>
                    </a:cubicBezTo>
                    <a:cubicBezTo>
                      <a:pt x="228647" y="264487"/>
                      <a:pt x="235542" y="262369"/>
                      <a:pt x="242387" y="262960"/>
                    </a:cubicBezTo>
                    <a:cubicBezTo>
                      <a:pt x="243175" y="262960"/>
                      <a:pt x="243914" y="263157"/>
                      <a:pt x="244505" y="262763"/>
                    </a:cubicBezTo>
                    <a:cubicBezTo>
                      <a:pt x="245096" y="262369"/>
                      <a:pt x="245441" y="261433"/>
                      <a:pt x="245638" y="260646"/>
                    </a:cubicBezTo>
                    <a:cubicBezTo>
                      <a:pt x="249282" y="248826"/>
                      <a:pt x="243175" y="234937"/>
                      <a:pt x="232094" y="229372"/>
                    </a:cubicBezTo>
                    <a:cubicBezTo>
                      <a:pt x="234212" y="217749"/>
                      <a:pt x="231700" y="205338"/>
                      <a:pt x="226775" y="194700"/>
                    </a:cubicBezTo>
                    <a:cubicBezTo>
                      <a:pt x="226381" y="193568"/>
                      <a:pt x="225839" y="192583"/>
                      <a:pt x="224854" y="192041"/>
                    </a:cubicBezTo>
                    <a:cubicBezTo>
                      <a:pt x="223722" y="191302"/>
                      <a:pt x="222392" y="191302"/>
                      <a:pt x="221259" y="191450"/>
                    </a:cubicBezTo>
                    <a:cubicBezTo>
                      <a:pt x="211754" y="192041"/>
                      <a:pt x="202200" y="192780"/>
                      <a:pt x="192695" y="193371"/>
                    </a:cubicBezTo>
                    <a:cubicBezTo>
                      <a:pt x="189641" y="193765"/>
                      <a:pt x="186194" y="193765"/>
                      <a:pt x="183731" y="192041"/>
                    </a:cubicBezTo>
                    <a:cubicBezTo>
                      <a:pt x="179545" y="200610"/>
                      <a:pt x="171911" y="207456"/>
                      <a:pt x="163145" y="211101"/>
                    </a:cubicBezTo>
                    <a:cubicBezTo>
                      <a:pt x="161421" y="211839"/>
                      <a:pt x="159500" y="212430"/>
                      <a:pt x="157432" y="212627"/>
                    </a:cubicBezTo>
                    <a:cubicBezTo>
                      <a:pt x="153246" y="213021"/>
                      <a:pt x="149060" y="211297"/>
                      <a:pt x="145070" y="210165"/>
                    </a:cubicBezTo>
                    <a:cubicBezTo>
                      <a:pt x="130197" y="205782"/>
                      <a:pt x="113797" y="206717"/>
                      <a:pt x="99712" y="212824"/>
                    </a:cubicBezTo>
                    <a:lnTo>
                      <a:pt x="90748" y="217798"/>
                    </a:lnTo>
                    <a:cubicBezTo>
                      <a:pt x="90945" y="215336"/>
                      <a:pt x="90945" y="213021"/>
                      <a:pt x="91142" y="210559"/>
                    </a:cubicBezTo>
                    <a:cubicBezTo>
                      <a:pt x="91142" y="209968"/>
                      <a:pt x="91142" y="209426"/>
                      <a:pt x="90945" y="209032"/>
                    </a:cubicBezTo>
                    <a:cubicBezTo>
                      <a:pt x="90748" y="208441"/>
                      <a:pt x="90354" y="208096"/>
                      <a:pt x="90009" y="207505"/>
                    </a:cubicBezTo>
                    <a:cubicBezTo>
                      <a:pt x="86562" y="203516"/>
                      <a:pt x="81243" y="200266"/>
                      <a:pt x="79716" y="195094"/>
                    </a:cubicBezTo>
                    <a:cubicBezTo>
                      <a:pt x="78978" y="192238"/>
                      <a:pt x="79322" y="189381"/>
                      <a:pt x="79322" y="186525"/>
                    </a:cubicBezTo>
                    <a:cubicBezTo>
                      <a:pt x="79322" y="186131"/>
                      <a:pt x="79125" y="185737"/>
                      <a:pt x="78928" y="185392"/>
                    </a:cubicBezTo>
                    <a:cubicBezTo>
                      <a:pt x="78534" y="184998"/>
                      <a:pt x="77599" y="184654"/>
                      <a:pt x="77402" y="184998"/>
                    </a:cubicBezTo>
                    <a:cubicBezTo>
                      <a:pt x="78140" y="181009"/>
                      <a:pt x="73609" y="177759"/>
                      <a:pt x="69571" y="178153"/>
                    </a:cubicBezTo>
                    <a:cubicBezTo>
                      <a:pt x="65385" y="178547"/>
                      <a:pt x="61937" y="181009"/>
                      <a:pt x="58539" y="182930"/>
                    </a:cubicBezTo>
                    <a:cubicBezTo>
                      <a:pt x="49034" y="188249"/>
                      <a:pt x="37559" y="189431"/>
                      <a:pt x="26921" y="187116"/>
                    </a:cubicBezTo>
                    <a:cubicBezTo>
                      <a:pt x="27118" y="186722"/>
                      <a:pt x="27315" y="186377"/>
                      <a:pt x="27512" y="185983"/>
                    </a:cubicBezTo>
                    <a:cubicBezTo>
                      <a:pt x="29974" y="182536"/>
                      <a:pt x="32092" y="179335"/>
                      <a:pt x="33028" y="174951"/>
                    </a:cubicBezTo>
                    <a:cubicBezTo>
                      <a:pt x="33422" y="173622"/>
                      <a:pt x="33619" y="172095"/>
                      <a:pt x="34554" y="170962"/>
                    </a:cubicBezTo>
                    <a:cubicBezTo>
                      <a:pt x="36475" y="168500"/>
                      <a:pt x="40267" y="169238"/>
                      <a:pt x="42927" y="167909"/>
                    </a:cubicBezTo>
                    <a:cubicBezTo>
                      <a:pt x="44848" y="167170"/>
                      <a:pt x="46177" y="165446"/>
                      <a:pt x="46522" y="163525"/>
                    </a:cubicBezTo>
                    <a:cubicBezTo>
                      <a:pt x="46522" y="163132"/>
                      <a:pt x="46719" y="162590"/>
                      <a:pt x="46522" y="162196"/>
                    </a:cubicBezTo>
                    <a:cubicBezTo>
                      <a:pt x="46128" y="161260"/>
                      <a:pt x="44995" y="160866"/>
                      <a:pt x="44060" y="160472"/>
                    </a:cubicBezTo>
                    <a:cubicBezTo>
                      <a:pt x="41794" y="159881"/>
                      <a:pt x="39282" y="159339"/>
                      <a:pt x="36820" y="158551"/>
                    </a:cubicBezTo>
                    <a:cubicBezTo>
                      <a:pt x="36229" y="154759"/>
                      <a:pt x="37953" y="150721"/>
                      <a:pt x="41006" y="148258"/>
                    </a:cubicBezTo>
                    <a:cubicBezTo>
                      <a:pt x="41597" y="147864"/>
                      <a:pt x="42139" y="147519"/>
                      <a:pt x="42533" y="146928"/>
                    </a:cubicBezTo>
                    <a:cubicBezTo>
                      <a:pt x="43321" y="145008"/>
                      <a:pt x="41400" y="143284"/>
                      <a:pt x="39676" y="142348"/>
                    </a:cubicBezTo>
                    <a:cubicBezTo>
                      <a:pt x="37953" y="141412"/>
                      <a:pt x="35884" y="139689"/>
                      <a:pt x="36426" y="137768"/>
                    </a:cubicBezTo>
                    <a:cubicBezTo>
                      <a:pt x="36623" y="137029"/>
                      <a:pt x="37165" y="136438"/>
                      <a:pt x="37756" y="135847"/>
                    </a:cubicBezTo>
                    <a:cubicBezTo>
                      <a:pt x="41006" y="132597"/>
                      <a:pt x="41548" y="127278"/>
                      <a:pt x="39479" y="123289"/>
                    </a:cubicBezTo>
                    <a:cubicBezTo>
                      <a:pt x="32978" y="128066"/>
                      <a:pt x="26527" y="132794"/>
                      <a:pt x="20420" y="138162"/>
                    </a:cubicBezTo>
                    <a:cubicBezTo>
                      <a:pt x="20420" y="131119"/>
                      <a:pt x="19829" y="123683"/>
                      <a:pt x="19829" y="116837"/>
                    </a:cubicBezTo>
                    <a:cubicBezTo>
                      <a:pt x="19829" y="114374"/>
                      <a:pt x="20026" y="111863"/>
                      <a:pt x="19238" y="109794"/>
                    </a:cubicBezTo>
                    <a:cubicBezTo>
                      <a:pt x="16775" y="102554"/>
                      <a:pt x="8206" y="99698"/>
                      <a:pt x="3626" y="93788"/>
                    </a:cubicBezTo>
                    <a:cubicBezTo>
                      <a:pt x="-1693" y="87140"/>
                      <a:pt x="-757" y="76846"/>
                      <a:pt x="3823" y="69607"/>
                    </a:cubicBezTo>
                    <a:cubicBezTo>
                      <a:pt x="8403" y="62170"/>
                      <a:pt x="15840" y="57196"/>
                      <a:pt x="23621" y="53404"/>
                    </a:cubicBezTo>
                    <a:cubicBezTo>
                      <a:pt x="27413" y="51483"/>
                      <a:pt x="31452" y="49611"/>
                      <a:pt x="35835" y="49218"/>
                    </a:cubicBezTo>
                    <a:cubicBezTo>
                      <a:pt x="46128" y="47888"/>
                      <a:pt x="56421" y="53995"/>
                      <a:pt x="66911" y="53010"/>
                    </a:cubicBezTo>
                    <a:cubicBezTo>
                      <a:pt x="73412" y="52271"/>
                      <a:pt x="79470" y="48823"/>
                      <a:pt x="85971" y="49365"/>
                    </a:cubicBezTo>
                    <a:cubicBezTo>
                      <a:pt x="86562" y="46312"/>
                      <a:pt x="89960" y="44046"/>
                      <a:pt x="90354" y="40993"/>
                    </a:cubicBezTo>
                    <a:cubicBezTo>
                      <a:pt x="90748" y="38875"/>
                      <a:pt x="89418" y="37003"/>
                      <a:pt x="88236" y="35280"/>
                    </a:cubicBezTo>
                    <a:cubicBezTo>
                      <a:pt x="85577" y="31685"/>
                      <a:pt x="83114" y="28040"/>
                      <a:pt x="80406" y="24396"/>
                    </a:cubicBezTo>
                    <a:cubicBezTo>
                      <a:pt x="79815" y="23460"/>
                      <a:pt x="79273" y="22475"/>
                      <a:pt x="79273" y="21342"/>
                    </a:cubicBezTo>
                    <a:cubicBezTo>
                      <a:pt x="79470" y="19815"/>
                      <a:pt x="80800" y="18880"/>
                      <a:pt x="82326" y="18092"/>
                    </a:cubicBezTo>
                    <a:cubicBezTo>
                      <a:pt x="89369" y="14644"/>
                      <a:pt x="97742" y="14447"/>
                      <a:pt x="104833" y="11049"/>
                    </a:cubicBezTo>
                    <a:cubicBezTo>
                      <a:pt x="108281" y="9325"/>
                      <a:pt x="111334" y="6863"/>
                      <a:pt x="115127" y="6272"/>
                    </a:cubicBezTo>
                    <a:cubicBezTo>
                      <a:pt x="118919" y="5533"/>
                      <a:pt x="122957" y="6863"/>
                      <a:pt x="126946" y="6666"/>
                    </a:cubicBezTo>
                    <a:cubicBezTo>
                      <a:pt x="134777" y="6075"/>
                      <a:pt x="141426" y="-377"/>
                      <a:pt x="149060" y="17"/>
                    </a:cubicBezTo>
                    <a:cubicBezTo>
                      <a:pt x="153837" y="411"/>
                      <a:pt x="158220" y="3465"/>
                      <a:pt x="161273" y="7060"/>
                    </a:cubicBezTo>
                    <a:cubicBezTo>
                      <a:pt x="164524" y="10852"/>
                      <a:pt x="166789" y="15088"/>
                      <a:pt x="169646" y="18880"/>
                    </a:cubicBezTo>
                    <a:cubicBezTo>
                      <a:pt x="170582" y="20209"/>
                      <a:pt x="171764" y="21539"/>
                      <a:pt x="173093" y="22524"/>
                    </a:cubicBezTo>
                    <a:cubicBezTo>
                      <a:pt x="175950" y="24445"/>
                      <a:pt x="179742" y="24445"/>
                      <a:pt x="182795" y="23263"/>
                    </a:cubicBezTo>
                    <a:cubicBezTo>
                      <a:pt x="186046" y="22130"/>
                      <a:pt x="188705" y="20013"/>
                      <a:pt x="191168" y="17747"/>
                    </a:cubicBezTo>
                    <a:cubicBezTo>
                      <a:pt x="191759" y="17353"/>
                      <a:pt x="192104" y="17008"/>
                      <a:pt x="192695" y="16811"/>
                    </a:cubicBezTo>
                    <a:cubicBezTo>
                      <a:pt x="193286" y="16614"/>
                      <a:pt x="193827" y="16614"/>
                      <a:pt x="194221" y="16614"/>
                    </a:cubicBezTo>
                    <a:cubicBezTo>
                      <a:pt x="199737" y="17205"/>
                      <a:pt x="205253" y="17550"/>
                      <a:pt x="210621" y="18141"/>
                    </a:cubicBezTo>
                    <a:cubicBezTo>
                      <a:pt x="214611" y="21933"/>
                      <a:pt x="220324" y="23115"/>
                      <a:pt x="225889" y="22721"/>
                    </a:cubicBezTo>
                    <a:cubicBezTo>
                      <a:pt x="231602" y="22524"/>
                      <a:pt x="236921" y="20800"/>
                      <a:pt x="242289" y="19077"/>
                    </a:cubicBezTo>
                    <a:cubicBezTo>
                      <a:pt x="253321" y="15629"/>
                      <a:pt x="264402" y="12034"/>
                      <a:pt x="275434" y="8390"/>
                    </a:cubicBezTo>
                    <a:cubicBezTo>
                      <a:pt x="276369" y="8193"/>
                      <a:pt x="277354" y="7799"/>
                      <a:pt x="278290" y="7996"/>
                    </a:cubicBezTo>
                    <a:cubicBezTo>
                      <a:pt x="279029" y="8193"/>
                      <a:pt x="279817" y="8587"/>
                      <a:pt x="280408" y="8931"/>
                    </a:cubicBezTo>
                    <a:cubicBezTo>
                      <a:pt x="285924" y="12379"/>
                      <a:pt x="291440" y="15777"/>
                      <a:pt x="297005" y="19224"/>
                    </a:cubicBezTo>
                    <a:cubicBezTo>
                      <a:pt x="302521" y="22672"/>
                      <a:pt x="307840" y="26070"/>
                      <a:pt x="313750" y="28730"/>
                    </a:cubicBezTo>
                    <a:cubicBezTo>
                      <a:pt x="318133" y="30847"/>
                      <a:pt x="322713" y="32522"/>
                      <a:pt x="327490" y="33507"/>
                    </a:cubicBezTo>
                    <a:cubicBezTo>
                      <a:pt x="331135" y="34245"/>
                      <a:pt x="334730" y="34640"/>
                      <a:pt x="338375" y="35034"/>
                    </a:cubicBezTo>
                    <a:cubicBezTo>
                      <a:pt x="364871" y="37693"/>
                      <a:pt x="391564" y="40353"/>
                      <a:pt x="418011" y="43061"/>
                    </a:cubicBezTo>
                    <a:cubicBezTo>
                      <a:pt x="426777" y="37348"/>
                      <a:pt x="434953" y="31044"/>
                      <a:pt x="443571" y="25331"/>
                    </a:cubicBezTo>
                    <a:cubicBezTo>
                      <a:pt x="444901" y="24593"/>
                      <a:pt x="446034" y="23805"/>
                      <a:pt x="447364" y="23411"/>
                    </a:cubicBezTo>
                    <a:cubicBezTo>
                      <a:pt x="450614" y="22672"/>
                      <a:pt x="453865" y="24199"/>
                      <a:pt x="456869" y="25529"/>
                    </a:cubicBezTo>
                    <a:cubicBezTo>
                      <a:pt x="463912" y="28582"/>
                      <a:pt x="471939" y="29912"/>
                      <a:pt x="479721" y="29321"/>
                    </a:cubicBezTo>
                    <a:cubicBezTo>
                      <a:pt x="482380" y="29124"/>
                      <a:pt x="485237" y="28730"/>
                      <a:pt x="487896" y="29715"/>
                    </a:cubicBezTo>
                    <a:cubicBezTo>
                      <a:pt x="493412" y="31635"/>
                      <a:pt x="495530" y="38481"/>
                      <a:pt x="500455" y="41535"/>
                    </a:cubicBezTo>
                    <a:cubicBezTo>
                      <a:pt x="503114" y="43061"/>
                      <a:pt x="506365" y="43455"/>
                      <a:pt x="509418" y="43800"/>
                    </a:cubicBezTo>
                    <a:cubicBezTo>
                      <a:pt x="515328" y="44539"/>
                      <a:pt x="521435" y="45327"/>
                      <a:pt x="527345" y="43603"/>
                    </a:cubicBezTo>
                    <a:cubicBezTo>
                      <a:pt x="532122" y="42273"/>
                      <a:pt x="536111" y="39220"/>
                      <a:pt x="539903" y="35969"/>
                    </a:cubicBezTo>
                    <a:cubicBezTo>
                      <a:pt x="541627" y="34443"/>
                      <a:pt x="543548" y="32719"/>
                      <a:pt x="545813" y="31980"/>
                    </a:cubicBezTo>
                    <a:cubicBezTo>
                      <a:pt x="547340" y="31586"/>
                      <a:pt x="549064" y="31783"/>
                      <a:pt x="550788" y="31783"/>
                    </a:cubicBezTo>
                    <a:cubicBezTo>
                      <a:pt x="555171" y="32374"/>
                      <a:pt x="559751" y="32916"/>
                      <a:pt x="563740" y="35034"/>
                    </a:cubicBezTo>
                    <a:cubicBezTo>
                      <a:pt x="569256" y="37693"/>
                      <a:pt x="573442" y="42667"/>
                      <a:pt x="577826" y="46853"/>
                    </a:cubicBezTo>
                    <a:cubicBezTo>
                      <a:pt x="582406" y="51040"/>
                      <a:pt x="588119" y="54832"/>
                      <a:pt x="594226" y="54290"/>
                    </a:cubicBezTo>
                    <a:cubicBezTo>
                      <a:pt x="595752" y="42667"/>
                      <a:pt x="604519" y="31783"/>
                      <a:pt x="616142" y="32177"/>
                    </a:cubicBezTo>
                    <a:cubicBezTo>
                      <a:pt x="619737" y="32374"/>
                      <a:pt x="623775" y="33310"/>
                      <a:pt x="627174" y="32177"/>
                    </a:cubicBezTo>
                    <a:cubicBezTo>
                      <a:pt x="630621" y="38087"/>
                      <a:pt x="633822" y="43997"/>
                      <a:pt x="639190" y="48183"/>
                    </a:cubicBezTo>
                    <a:cubicBezTo>
                      <a:pt x="643574" y="51631"/>
                      <a:pt x="648893" y="53305"/>
                      <a:pt x="654458" y="54832"/>
                    </a:cubicBezTo>
                    <a:cubicBezTo>
                      <a:pt x="655197" y="55029"/>
                      <a:pt x="655985" y="55226"/>
                      <a:pt x="656379" y="55965"/>
                    </a:cubicBezTo>
                    <a:cubicBezTo>
                      <a:pt x="656773" y="56556"/>
                      <a:pt x="656773" y="57097"/>
                      <a:pt x="656773" y="57688"/>
                    </a:cubicBezTo>
                    <a:lnTo>
                      <a:pt x="656773" y="92754"/>
                    </a:lnTo>
                    <a:cubicBezTo>
                      <a:pt x="666130" y="90833"/>
                      <a:pt x="675438" y="89306"/>
                      <a:pt x="684795" y="88174"/>
                    </a:cubicBezTo>
                    <a:cubicBezTo>
                      <a:pt x="685189" y="87041"/>
                      <a:pt x="685386" y="85908"/>
                      <a:pt x="685534" y="84726"/>
                    </a:cubicBezTo>
                    <a:cubicBezTo>
                      <a:pt x="690853" y="88371"/>
                      <a:pt x="696960" y="90636"/>
                      <a:pt x="703264" y="91375"/>
                    </a:cubicBezTo>
                    <a:cubicBezTo>
                      <a:pt x="704200" y="91375"/>
                      <a:pt x="705185" y="91572"/>
                      <a:pt x="706121" y="92114"/>
                    </a:cubicBezTo>
                    <a:cubicBezTo>
                      <a:pt x="706859" y="92508"/>
                      <a:pt x="707450" y="93443"/>
                      <a:pt x="708238" y="94231"/>
                    </a:cubicBezTo>
                    <a:cubicBezTo>
                      <a:pt x="710159" y="96349"/>
                      <a:pt x="713015" y="97285"/>
                      <a:pt x="715478" y="98418"/>
                    </a:cubicBezTo>
                    <a:cubicBezTo>
                      <a:pt x="724244" y="102210"/>
                      <a:pt x="731484" y="109302"/>
                      <a:pt x="735473" y="117871"/>
                    </a:cubicBezTo>
                    <a:cubicBezTo>
                      <a:pt x="740053" y="114079"/>
                      <a:pt x="747096" y="114818"/>
                      <a:pt x="751873" y="111026"/>
                    </a:cubicBezTo>
                    <a:cubicBezTo>
                      <a:pt x="752464" y="110631"/>
                      <a:pt x="753006" y="110090"/>
                      <a:pt x="753597" y="109893"/>
                    </a:cubicBezTo>
                    <a:cubicBezTo>
                      <a:pt x="754533" y="109696"/>
                      <a:pt x="755715" y="110090"/>
                      <a:pt x="756650" y="110484"/>
                    </a:cubicBezTo>
                    <a:cubicBezTo>
                      <a:pt x="760443" y="112011"/>
                      <a:pt x="764284" y="113537"/>
                      <a:pt x="768076" y="115261"/>
                    </a:cubicBezTo>
                    <a:cubicBezTo>
                      <a:pt x="773051" y="117182"/>
                      <a:pt x="776449" y="122501"/>
                      <a:pt x="779305" y="126884"/>
                    </a:cubicBezTo>
                    <a:cubicBezTo>
                      <a:pt x="779896" y="127819"/>
                      <a:pt x="780241" y="128805"/>
                      <a:pt x="781226" y="129346"/>
                    </a:cubicBezTo>
                    <a:cubicBezTo>
                      <a:pt x="782014" y="129937"/>
                      <a:pt x="783147" y="129937"/>
                      <a:pt x="784279" y="130085"/>
                    </a:cubicBezTo>
                    <a:cubicBezTo>
                      <a:pt x="792455" y="131021"/>
                      <a:pt x="800680" y="132006"/>
                      <a:pt x="809052" y="132942"/>
                    </a:cubicBezTo>
                    <a:cubicBezTo>
                      <a:pt x="810382" y="133139"/>
                      <a:pt x="811514" y="133335"/>
                      <a:pt x="812844" y="133139"/>
                    </a:cubicBezTo>
                    <a:cubicBezTo>
                      <a:pt x="819345" y="132006"/>
                      <a:pt x="821217" y="122451"/>
                      <a:pt x="827520" y="120186"/>
                    </a:cubicBezTo>
                    <a:cubicBezTo>
                      <a:pt x="829244" y="119447"/>
                      <a:pt x="830968" y="119447"/>
                      <a:pt x="832839" y="119447"/>
                    </a:cubicBezTo>
                    <a:cubicBezTo>
                      <a:pt x="850372" y="119250"/>
                      <a:pt x="868447" y="119053"/>
                      <a:pt x="885044" y="125160"/>
                    </a:cubicBezTo>
                    <a:cubicBezTo>
                      <a:pt x="887703" y="126096"/>
                      <a:pt x="890363" y="127278"/>
                      <a:pt x="893219" y="127819"/>
                    </a:cubicBezTo>
                    <a:cubicBezTo>
                      <a:pt x="897406" y="128755"/>
                      <a:pt x="901592" y="128558"/>
                      <a:pt x="905778" y="128410"/>
                    </a:cubicBezTo>
                    <a:cubicBezTo>
                      <a:pt x="912082" y="128214"/>
                      <a:pt x="918534" y="128410"/>
                      <a:pt x="924640" y="129937"/>
                    </a:cubicBezTo>
                    <a:cubicBezTo>
                      <a:pt x="930747" y="131661"/>
                      <a:pt x="936657" y="134715"/>
                      <a:pt x="940844" y="139639"/>
                    </a:cubicBezTo>
                    <a:lnTo>
                      <a:pt x="941779" y="141166"/>
                    </a:lnTo>
                    <a:cubicBezTo>
                      <a:pt x="944833" y="139836"/>
                      <a:pt x="948083" y="139049"/>
                      <a:pt x="951284" y="138704"/>
                    </a:cubicBezTo>
                    <a:cubicBezTo>
                      <a:pt x="952811" y="138704"/>
                      <a:pt x="954141" y="138704"/>
                      <a:pt x="955471" y="138310"/>
                    </a:cubicBezTo>
                    <a:cubicBezTo>
                      <a:pt x="956997" y="138113"/>
                      <a:pt x="958327" y="137374"/>
                      <a:pt x="959657" y="136586"/>
                    </a:cubicBezTo>
                    <a:cubicBezTo>
                      <a:pt x="963104" y="134862"/>
                      <a:pt x="966503" y="133533"/>
                      <a:pt x="970344" y="132400"/>
                    </a:cubicBezTo>
                    <a:cubicBezTo>
                      <a:pt x="971674" y="132006"/>
                      <a:pt x="973200" y="131612"/>
                      <a:pt x="974727" y="131809"/>
                    </a:cubicBezTo>
                    <a:cubicBezTo>
                      <a:pt x="976254" y="132006"/>
                      <a:pt x="977584" y="132548"/>
                      <a:pt x="979110" y="133335"/>
                    </a:cubicBezTo>
                    <a:cubicBezTo>
                      <a:pt x="984429" y="136192"/>
                      <a:pt x="989995" y="138852"/>
                      <a:pt x="994378" y="143235"/>
                    </a:cubicBezTo>
                    <a:cubicBezTo>
                      <a:pt x="996102" y="144761"/>
                      <a:pt x="997628" y="146682"/>
                      <a:pt x="999697" y="148012"/>
                    </a:cubicBezTo>
                    <a:cubicBezTo>
                      <a:pt x="1000829" y="148751"/>
                      <a:pt x="1002159" y="149342"/>
                      <a:pt x="1003489" y="149736"/>
                    </a:cubicBezTo>
                    <a:cubicBezTo>
                      <a:pt x="1007281" y="151065"/>
                      <a:pt x="1011123" y="152198"/>
                      <a:pt x="1015112" y="152986"/>
                    </a:cubicBezTo>
                    <a:cubicBezTo>
                      <a:pt x="1015506" y="154907"/>
                      <a:pt x="1017033" y="156631"/>
                      <a:pt x="1017771" y="158502"/>
                    </a:cubicBezTo>
                    <a:cubicBezTo>
                      <a:pt x="1019298" y="161949"/>
                      <a:pt x="1019101" y="165742"/>
                      <a:pt x="1018904" y="169534"/>
                    </a:cubicBezTo>
                    <a:close/>
                  </a:path>
                </a:pathLst>
              </a:custGeom>
              <a:solidFill>
                <a:srgbClr val="C6C6C6"/>
              </a:solidFill>
              <a:ln w="491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E334DB20-EE54-AC29-1A43-3C1F9DA4DE0C}"/>
                  </a:ext>
                </a:extLst>
              </p:cNvPr>
              <p:cNvSpPr/>
              <p:nvPr/>
            </p:nvSpPr>
            <p:spPr>
              <a:xfrm>
                <a:off x="8069240" y="5291711"/>
                <a:ext cx="1019037" cy="833201"/>
              </a:xfrm>
              <a:custGeom>
                <a:avLst/>
                <a:gdLst>
                  <a:gd name="connsiteX0" fmla="*/ 1018855 w 1019037"/>
                  <a:gd name="connsiteY0" fmla="*/ 169583 h 833201"/>
                  <a:gd name="connsiteX1" fmla="*/ 1017919 w 1019037"/>
                  <a:gd name="connsiteY1" fmla="*/ 173572 h 833201"/>
                  <a:gd name="connsiteX2" fmla="*/ 1015260 w 1019037"/>
                  <a:gd name="connsiteY2" fmla="*/ 175099 h 833201"/>
                  <a:gd name="connsiteX3" fmla="*/ 1007084 w 1019037"/>
                  <a:gd name="connsiteY3" fmla="*/ 182142 h 833201"/>
                  <a:gd name="connsiteX4" fmla="*/ 1007281 w 1019037"/>
                  <a:gd name="connsiteY4" fmla="*/ 195882 h 833201"/>
                  <a:gd name="connsiteX5" fmla="*/ 986695 w 1019037"/>
                  <a:gd name="connsiteY5" fmla="*/ 253061 h 833201"/>
                  <a:gd name="connsiteX6" fmla="*/ 949364 w 1019037"/>
                  <a:gd name="connsiteY6" fmla="*/ 275371 h 833201"/>
                  <a:gd name="connsiteX7" fmla="*/ 938874 w 1019037"/>
                  <a:gd name="connsiteY7" fmla="*/ 286403 h 833201"/>
                  <a:gd name="connsiteX8" fmla="*/ 900016 w 1019037"/>
                  <a:gd name="connsiteY8" fmla="*/ 293052 h 833201"/>
                  <a:gd name="connsiteX9" fmla="*/ 845891 w 1019037"/>
                  <a:gd name="connsiteY9" fmla="*/ 318021 h 833201"/>
                  <a:gd name="connsiteX10" fmla="*/ 844758 w 1019037"/>
                  <a:gd name="connsiteY10" fmla="*/ 319745 h 833201"/>
                  <a:gd name="connsiteX11" fmla="*/ 847023 w 1019037"/>
                  <a:gd name="connsiteY11" fmla="*/ 324325 h 833201"/>
                  <a:gd name="connsiteX12" fmla="*/ 849141 w 1019037"/>
                  <a:gd name="connsiteY12" fmla="*/ 333830 h 833201"/>
                  <a:gd name="connsiteX13" fmla="*/ 843034 w 1019037"/>
                  <a:gd name="connsiteY13" fmla="*/ 356337 h 833201"/>
                  <a:gd name="connsiteX14" fmla="*/ 833332 w 1019037"/>
                  <a:gd name="connsiteY14" fmla="*/ 349295 h 833201"/>
                  <a:gd name="connsiteX15" fmla="*/ 831805 w 1019037"/>
                  <a:gd name="connsiteY15" fmla="*/ 348556 h 833201"/>
                  <a:gd name="connsiteX16" fmla="*/ 829540 w 1019037"/>
                  <a:gd name="connsiteY16" fmla="*/ 349147 h 833201"/>
                  <a:gd name="connsiteX17" fmla="*/ 821709 w 1019037"/>
                  <a:gd name="connsiteY17" fmla="*/ 354269 h 833201"/>
                  <a:gd name="connsiteX18" fmla="*/ 818459 w 1019037"/>
                  <a:gd name="connsiteY18" fmla="*/ 366286 h 833201"/>
                  <a:gd name="connsiteX19" fmla="*/ 811416 w 1019037"/>
                  <a:gd name="connsiteY19" fmla="*/ 379829 h 833201"/>
                  <a:gd name="connsiteX20" fmla="*/ 798660 w 1019037"/>
                  <a:gd name="connsiteY20" fmla="*/ 396623 h 833201"/>
                  <a:gd name="connsiteX21" fmla="*/ 790288 w 1019037"/>
                  <a:gd name="connsiteY21" fmla="*/ 401745 h 833201"/>
                  <a:gd name="connsiteX22" fmla="*/ 784575 w 1019037"/>
                  <a:gd name="connsiteY22" fmla="*/ 401351 h 833201"/>
                  <a:gd name="connsiteX23" fmla="*/ 782112 w 1019037"/>
                  <a:gd name="connsiteY23" fmla="*/ 403814 h 833201"/>
                  <a:gd name="connsiteX24" fmla="*/ 776597 w 1019037"/>
                  <a:gd name="connsiteY24" fmla="*/ 412777 h 833201"/>
                  <a:gd name="connsiteX25" fmla="*/ 760393 w 1019037"/>
                  <a:gd name="connsiteY25" fmla="*/ 440012 h 833201"/>
                  <a:gd name="connsiteX26" fmla="*/ 738083 w 1019037"/>
                  <a:gd name="connsiteY26" fmla="*/ 469759 h 833201"/>
                  <a:gd name="connsiteX27" fmla="*/ 735818 w 1019037"/>
                  <a:gd name="connsiteY27" fmla="*/ 474536 h 833201"/>
                  <a:gd name="connsiteX28" fmla="*/ 736754 w 1019037"/>
                  <a:gd name="connsiteY28" fmla="*/ 476998 h 833201"/>
                  <a:gd name="connsiteX29" fmla="*/ 747786 w 1019037"/>
                  <a:gd name="connsiteY29" fmla="*/ 495122 h 833201"/>
                  <a:gd name="connsiteX30" fmla="*/ 749706 w 1019037"/>
                  <a:gd name="connsiteY30" fmla="*/ 501426 h 833201"/>
                  <a:gd name="connsiteX31" fmla="*/ 766106 w 1019037"/>
                  <a:gd name="connsiteY31" fmla="*/ 520880 h 833201"/>
                  <a:gd name="connsiteX32" fmla="*/ 776793 w 1019037"/>
                  <a:gd name="connsiteY32" fmla="*/ 531370 h 833201"/>
                  <a:gd name="connsiteX33" fmla="*/ 783836 w 1019037"/>
                  <a:gd name="connsiteY33" fmla="*/ 538412 h 833201"/>
                  <a:gd name="connsiteX34" fmla="*/ 787087 w 1019037"/>
                  <a:gd name="connsiteY34" fmla="*/ 542057 h 833201"/>
                  <a:gd name="connsiteX35" fmla="*/ 789204 w 1019037"/>
                  <a:gd name="connsiteY35" fmla="*/ 547573 h 833201"/>
                  <a:gd name="connsiteX36" fmla="*/ 789204 w 1019037"/>
                  <a:gd name="connsiteY36" fmla="*/ 558999 h 833201"/>
                  <a:gd name="connsiteX37" fmla="*/ 775267 w 1019037"/>
                  <a:gd name="connsiteY37" fmla="*/ 567765 h 833201"/>
                  <a:gd name="connsiteX38" fmla="*/ 759999 w 1019037"/>
                  <a:gd name="connsiteY38" fmla="*/ 578649 h 833201"/>
                  <a:gd name="connsiteX39" fmla="*/ 747244 w 1019037"/>
                  <a:gd name="connsiteY39" fmla="*/ 578846 h 833201"/>
                  <a:gd name="connsiteX40" fmla="*/ 744387 w 1019037"/>
                  <a:gd name="connsiteY40" fmla="*/ 580373 h 833201"/>
                  <a:gd name="connsiteX41" fmla="*/ 743452 w 1019037"/>
                  <a:gd name="connsiteY41" fmla="*/ 582491 h 833201"/>
                  <a:gd name="connsiteX42" fmla="*/ 738871 w 1019037"/>
                  <a:gd name="connsiteY42" fmla="*/ 612435 h 833201"/>
                  <a:gd name="connsiteX43" fmla="*/ 728972 w 1019037"/>
                  <a:gd name="connsiteY43" fmla="*/ 625781 h 833201"/>
                  <a:gd name="connsiteX44" fmla="*/ 720797 w 1019037"/>
                  <a:gd name="connsiteY44" fmla="*/ 635680 h 833201"/>
                  <a:gd name="connsiteX45" fmla="*/ 715281 w 1019037"/>
                  <a:gd name="connsiteY45" fmla="*/ 644447 h 833201"/>
                  <a:gd name="connsiteX46" fmla="*/ 713163 w 1019037"/>
                  <a:gd name="connsiteY46" fmla="*/ 654740 h 833201"/>
                  <a:gd name="connsiteX47" fmla="*/ 712572 w 1019037"/>
                  <a:gd name="connsiteY47" fmla="*/ 666757 h 833201"/>
                  <a:gd name="connsiteX48" fmla="*/ 715035 w 1019037"/>
                  <a:gd name="connsiteY48" fmla="*/ 676262 h 833201"/>
                  <a:gd name="connsiteX49" fmla="*/ 714641 w 1019037"/>
                  <a:gd name="connsiteY49" fmla="*/ 685964 h 833201"/>
                  <a:gd name="connsiteX50" fmla="*/ 704348 w 1019037"/>
                  <a:gd name="connsiteY50" fmla="*/ 689756 h 833201"/>
                  <a:gd name="connsiteX51" fmla="*/ 676325 w 1019037"/>
                  <a:gd name="connsiteY51" fmla="*/ 690889 h 833201"/>
                  <a:gd name="connsiteX52" fmla="*/ 669676 w 1019037"/>
                  <a:gd name="connsiteY52" fmla="*/ 690889 h 833201"/>
                  <a:gd name="connsiteX53" fmla="*/ 665096 w 1019037"/>
                  <a:gd name="connsiteY53" fmla="*/ 692416 h 833201"/>
                  <a:gd name="connsiteX54" fmla="*/ 638205 w 1019037"/>
                  <a:gd name="connsiteY54" fmla="*/ 706304 h 833201"/>
                  <a:gd name="connsiteX55" fmla="*/ 631360 w 1019037"/>
                  <a:gd name="connsiteY55" fmla="*/ 712017 h 833201"/>
                  <a:gd name="connsiteX56" fmla="*/ 623184 w 1019037"/>
                  <a:gd name="connsiteY56" fmla="*/ 733342 h 833201"/>
                  <a:gd name="connsiteX57" fmla="*/ 621855 w 1019037"/>
                  <a:gd name="connsiteY57" fmla="*/ 743832 h 833201"/>
                  <a:gd name="connsiteX58" fmla="*/ 606440 w 1019037"/>
                  <a:gd name="connsiteY58" fmla="*/ 765354 h 833201"/>
                  <a:gd name="connsiteX59" fmla="*/ 604913 w 1019037"/>
                  <a:gd name="connsiteY59" fmla="*/ 767472 h 833201"/>
                  <a:gd name="connsiteX60" fmla="*/ 602992 w 1019037"/>
                  <a:gd name="connsiteY60" fmla="*/ 768063 h 833201"/>
                  <a:gd name="connsiteX61" fmla="*/ 587922 w 1019037"/>
                  <a:gd name="connsiteY61" fmla="*/ 763680 h 833201"/>
                  <a:gd name="connsiteX62" fmla="*/ 570389 w 1019037"/>
                  <a:gd name="connsiteY62" fmla="*/ 744817 h 833201"/>
                  <a:gd name="connsiteX63" fmla="*/ 553644 w 1019037"/>
                  <a:gd name="connsiteY63" fmla="*/ 765798 h 833201"/>
                  <a:gd name="connsiteX64" fmla="*/ 551920 w 1019037"/>
                  <a:gd name="connsiteY64" fmla="*/ 768851 h 833201"/>
                  <a:gd name="connsiteX65" fmla="*/ 548867 w 1019037"/>
                  <a:gd name="connsiteY65" fmla="*/ 769442 h 833201"/>
                  <a:gd name="connsiteX66" fmla="*/ 531137 w 1019037"/>
                  <a:gd name="connsiteY66" fmla="*/ 762596 h 833201"/>
                  <a:gd name="connsiteX67" fmla="*/ 526951 w 1019037"/>
                  <a:gd name="connsiteY67" fmla="*/ 759543 h 833201"/>
                  <a:gd name="connsiteX68" fmla="*/ 520647 w 1019037"/>
                  <a:gd name="connsiteY68" fmla="*/ 759543 h 833201"/>
                  <a:gd name="connsiteX69" fmla="*/ 507891 w 1019037"/>
                  <a:gd name="connsiteY69" fmla="*/ 763335 h 833201"/>
                  <a:gd name="connsiteX70" fmla="*/ 503508 w 1019037"/>
                  <a:gd name="connsiteY70" fmla="*/ 764665 h 833201"/>
                  <a:gd name="connsiteX71" fmla="*/ 492821 w 1019037"/>
                  <a:gd name="connsiteY71" fmla="*/ 762399 h 833201"/>
                  <a:gd name="connsiteX72" fmla="*/ 471841 w 1019037"/>
                  <a:gd name="connsiteY72" fmla="*/ 761266 h 833201"/>
                  <a:gd name="connsiteX73" fmla="*/ 453914 w 1019037"/>
                  <a:gd name="connsiteY73" fmla="*/ 755357 h 833201"/>
                  <a:gd name="connsiteX74" fmla="*/ 428747 w 1019037"/>
                  <a:gd name="connsiteY74" fmla="*/ 760331 h 833201"/>
                  <a:gd name="connsiteX75" fmla="*/ 405502 w 1019037"/>
                  <a:gd name="connsiteY75" fmla="*/ 765650 h 833201"/>
                  <a:gd name="connsiteX76" fmla="*/ 400183 w 1019037"/>
                  <a:gd name="connsiteY76" fmla="*/ 765847 h 833201"/>
                  <a:gd name="connsiteX77" fmla="*/ 394273 w 1019037"/>
                  <a:gd name="connsiteY77" fmla="*/ 769294 h 833201"/>
                  <a:gd name="connsiteX78" fmla="*/ 373686 w 1019037"/>
                  <a:gd name="connsiteY78" fmla="*/ 788354 h 833201"/>
                  <a:gd name="connsiteX79" fmla="*/ 368170 w 1019037"/>
                  <a:gd name="connsiteY79" fmla="*/ 794067 h 833201"/>
                  <a:gd name="connsiteX80" fmla="*/ 356942 w 1019037"/>
                  <a:gd name="connsiteY80" fmla="*/ 795396 h 833201"/>
                  <a:gd name="connsiteX81" fmla="*/ 331775 w 1019037"/>
                  <a:gd name="connsiteY81" fmla="*/ 803572 h 833201"/>
                  <a:gd name="connsiteX82" fmla="*/ 325126 w 1019037"/>
                  <a:gd name="connsiteY82" fmla="*/ 818445 h 833201"/>
                  <a:gd name="connsiteX83" fmla="*/ 302078 w 1019037"/>
                  <a:gd name="connsiteY83" fmla="*/ 832186 h 833201"/>
                  <a:gd name="connsiteX84" fmla="*/ 272331 w 1019037"/>
                  <a:gd name="connsiteY84" fmla="*/ 827409 h 833201"/>
                  <a:gd name="connsiteX85" fmla="*/ 260511 w 1019037"/>
                  <a:gd name="connsiteY85" fmla="*/ 815195 h 833201"/>
                  <a:gd name="connsiteX86" fmla="*/ 250809 w 1019037"/>
                  <a:gd name="connsiteY86" fmla="*/ 807167 h 833201"/>
                  <a:gd name="connsiteX87" fmla="*/ 232537 w 1019037"/>
                  <a:gd name="connsiteY87" fmla="*/ 784315 h 833201"/>
                  <a:gd name="connsiteX88" fmla="*/ 220127 w 1019037"/>
                  <a:gd name="connsiteY88" fmla="*/ 752106 h 833201"/>
                  <a:gd name="connsiteX89" fmla="*/ 205647 w 1019037"/>
                  <a:gd name="connsiteY89" fmla="*/ 732652 h 833201"/>
                  <a:gd name="connsiteX90" fmla="*/ 184470 w 1019037"/>
                  <a:gd name="connsiteY90" fmla="*/ 720636 h 833201"/>
                  <a:gd name="connsiteX91" fmla="*/ 171911 w 1019037"/>
                  <a:gd name="connsiteY91" fmla="*/ 719109 h 833201"/>
                  <a:gd name="connsiteX92" fmla="*/ 151522 w 1019037"/>
                  <a:gd name="connsiteY92" fmla="*/ 715464 h 833201"/>
                  <a:gd name="connsiteX93" fmla="*/ 147336 w 1019037"/>
                  <a:gd name="connsiteY93" fmla="*/ 717188 h 833201"/>
                  <a:gd name="connsiteX94" fmla="*/ 141229 w 1019037"/>
                  <a:gd name="connsiteY94" fmla="*/ 671238 h 833201"/>
                  <a:gd name="connsiteX95" fmla="*/ 140293 w 1019037"/>
                  <a:gd name="connsiteY95" fmla="*/ 655971 h 833201"/>
                  <a:gd name="connsiteX96" fmla="*/ 148272 w 1019037"/>
                  <a:gd name="connsiteY96" fmla="*/ 649470 h 833201"/>
                  <a:gd name="connsiteX97" fmla="*/ 177033 w 1019037"/>
                  <a:gd name="connsiteY97" fmla="*/ 603176 h 833201"/>
                  <a:gd name="connsiteX98" fmla="*/ 176639 w 1019037"/>
                  <a:gd name="connsiteY98" fmla="*/ 600319 h 833201"/>
                  <a:gd name="connsiteX99" fmla="*/ 172059 w 1019037"/>
                  <a:gd name="connsiteY99" fmla="*/ 598054 h 833201"/>
                  <a:gd name="connsiteX100" fmla="*/ 145366 w 1019037"/>
                  <a:gd name="connsiteY100" fmla="*/ 572887 h 833201"/>
                  <a:gd name="connsiteX101" fmla="*/ 162505 w 1019037"/>
                  <a:gd name="connsiteY101" fmla="*/ 541811 h 833201"/>
                  <a:gd name="connsiteX102" fmla="*/ 169744 w 1019037"/>
                  <a:gd name="connsiteY102" fmla="*/ 538019 h 833201"/>
                  <a:gd name="connsiteX103" fmla="*/ 171074 w 1019037"/>
                  <a:gd name="connsiteY103" fmla="*/ 531715 h 833201"/>
                  <a:gd name="connsiteX104" fmla="*/ 164967 w 1019037"/>
                  <a:gd name="connsiteY104" fmla="*/ 498767 h 833201"/>
                  <a:gd name="connsiteX105" fmla="*/ 136402 w 1019037"/>
                  <a:gd name="connsiteY105" fmla="*/ 456264 h 833201"/>
                  <a:gd name="connsiteX106" fmla="*/ 136599 w 1019037"/>
                  <a:gd name="connsiteY106" fmla="*/ 447892 h 833201"/>
                  <a:gd name="connsiteX107" fmla="*/ 154526 w 1019037"/>
                  <a:gd name="connsiteY107" fmla="*/ 443706 h 833201"/>
                  <a:gd name="connsiteX108" fmla="*/ 188853 w 1019037"/>
                  <a:gd name="connsiteY108" fmla="*/ 415289 h 833201"/>
                  <a:gd name="connsiteX109" fmla="*/ 188459 w 1019037"/>
                  <a:gd name="connsiteY109" fmla="*/ 410709 h 833201"/>
                  <a:gd name="connsiteX110" fmla="*/ 182943 w 1019037"/>
                  <a:gd name="connsiteY110" fmla="*/ 407261 h 833201"/>
                  <a:gd name="connsiteX111" fmla="*/ 178166 w 1019037"/>
                  <a:gd name="connsiteY111" fmla="*/ 391058 h 833201"/>
                  <a:gd name="connsiteX112" fmla="*/ 191907 w 1019037"/>
                  <a:gd name="connsiteY112" fmla="*/ 379829 h 833201"/>
                  <a:gd name="connsiteX113" fmla="*/ 200673 w 1019037"/>
                  <a:gd name="connsiteY113" fmla="*/ 313490 h 833201"/>
                  <a:gd name="connsiteX114" fmla="*/ 199934 w 1019037"/>
                  <a:gd name="connsiteY114" fmla="*/ 302064 h 833201"/>
                  <a:gd name="connsiteX115" fmla="*/ 199737 w 1019037"/>
                  <a:gd name="connsiteY115" fmla="*/ 290245 h 833201"/>
                  <a:gd name="connsiteX116" fmla="*/ 210572 w 1019037"/>
                  <a:gd name="connsiteY116" fmla="*/ 281084 h 833201"/>
                  <a:gd name="connsiteX117" fmla="*/ 223328 w 1019037"/>
                  <a:gd name="connsiteY117" fmla="*/ 268870 h 833201"/>
                  <a:gd name="connsiteX118" fmla="*/ 242387 w 1019037"/>
                  <a:gd name="connsiteY118" fmla="*/ 262960 h 833201"/>
                  <a:gd name="connsiteX119" fmla="*/ 244505 w 1019037"/>
                  <a:gd name="connsiteY119" fmla="*/ 262763 h 833201"/>
                  <a:gd name="connsiteX120" fmla="*/ 245638 w 1019037"/>
                  <a:gd name="connsiteY120" fmla="*/ 260646 h 833201"/>
                  <a:gd name="connsiteX121" fmla="*/ 232094 w 1019037"/>
                  <a:gd name="connsiteY121" fmla="*/ 229372 h 833201"/>
                  <a:gd name="connsiteX122" fmla="*/ 226775 w 1019037"/>
                  <a:gd name="connsiteY122" fmla="*/ 194700 h 833201"/>
                  <a:gd name="connsiteX123" fmla="*/ 224854 w 1019037"/>
                  <a:gd name="connsiteY123" fmla="*/ 192041 h 833201"/>
                  <a:gd name="connsiteX124" fmla="*/ 221259 w 1019037"/>
                  <a:gd name="connsiteY124" fmla="*/ 191450 h 833201"/>
                  <a:gd name="connsiteX125" fmla="*/ 192695 w 1019037"/>
                  <a:gd name="connsiteY125" fmla="*/ 193371 h 833201"/>
                  <a:gd name="connsiteX126" fmla="*/ 183731 w 1019037"/>
                  <a:gd name="connsiteY126" fmla="*/ 192041 h 833201"/>
                  <a:gd name="connsiteX127" fmla="*/ 163145 w 1019037"/>
                  <a:gd name="connsiteY127" fmla="*/ 211101 h 833201"/>
                  <a:gd name="connsiteX128" fmla="*/ 157432 w 1019037"/>
                  <a:gd name="connsiteY128" fmla="*/ 212627 h 833201"/>
                  <a:gd name="connsiteX129" fmla="*/ 145070 w 1019037"/>
                  <a:gd name="connsiteY129" fmla="*/ 210165 h 833201"/>
                  <a:gd name="connsiteX130" fmla="*/ 99712 w 1019037"/>
                  <a:gd name="connsiteY130" fmla="*/ 212824 h 833201"/>
                  <a:gd name="connsiteX131" fmla="*/ 90748 w 1019037"/>
                  <a:gd name="connsiteY131" fmla="*/ 217798 h 833201"/>
                  <a:gd name="connsiteX132" fmla="*/ 91142 w 1019037"/>
                  <a:gd name="connsiteY132" fmla="*/ 210559 h 833201"/>
                  <a:gd name="connsiteX133" fmla="*/ 90945 w 1019037"/>
                  <a:gd name="connsiteY133" fmla="*/ 209032 h 833201"/>
                  <a:gd name="connsiteX134" fmla="*/ 90009 w 1019037"/>
                  <a:gd name="connsiteY134" fmla="*/ 207505 h 833201"/>
                  <a:gd name="connsiteX135" fmla="*/ 79716 w 1019037"/>
                  <a:gd name="connsiteY135" fmla="*/ 195094 h 833201"/>
                  <a:gd name="connsiteX136" fmla="*/ 79322 w 1019037"/>
                  <a:gd name="connsiteY136" fmla="*/ 186525 h 833201"/>
                  <a:gd name="connsiteX137" fmla="*/ 78928 w 1019037"/>
                  <a:gd name="connsiteY137" fmla="*/ 185392 h 833201"/>
                  <a:gd name="connsiteX138" fmla="*/ 77402 w 1019037"/>
                  <a:gd name="connsiteY138" fmla="*/ 184998 h 833201"/>
                  <a:gd name="connsiteX139" fmla="*/ 69571 w 1019037"/>
                  <a:gd name="connsiteY139" fmla="*/ 178153 h 833201"/>
                  <a:gd name="connsiteX140" fmla="*/ 58539 w 1019037"/>
                  <a:gd name="connsiteY140" fmla="*/ 182930 h 833201"/>
                  <a:gd name="connsiteX141" fmla="*/ 26921 w 1019037"/>
                  <a:gd name="connsiteY141" fmla="*/ 187116 h 833201"/>
                  <a:gd name="connsiteX142" fmla="*/ 27512 w 1019037"/>
                  <a:gd name="connsiteY142" fmla="*/ 185983 h 833201"/>
                  <a:gd name="connsiteX143" fmla="*/ 33028 w 1019037"/>
                  <a:gd name="connsiteY143" fmla="*/ 174951 h 833201"/>
                  <a:gd name="connsiteX144" fmla="*/ 34554 w 1019037"/>
                  <a:gd name="connsiteY144" fmla="*/ 170962 h 833201"/>
                  <a:gd name="connsiteX145" fmla="*/ 42927 w 1019037"/>
                  <a:gd name="connsiteY145" fmla="*/ 167909 h 833201"/>
                  <a:gd name="connsiteX146" fmla="*/ 46522 w 1019037"/>
                  <a:gd name="connsiteY146" fmla="*/ 163525 h 833201"/>
                  <a:gd name="connsiteX147" fmla="*/ 46522 w 1019037"/>
                  <a:gd name="connsiteY147" fmla="*/ 162196 h 833201"/>
                  <a:gd name="connsiteX148" fmla="*/ 44060 w 1019037"/>
                  <a:gd name="connsiteY148" fmla="*/ 160472 h 833201"/>
                  <a:gd name="connsiteX149" fmla="*/ 36820 w 1019037"/>
                  <a:gd name="connsiteY149" fmla="*/ 158551 h 833201"/>
                  <a:gd name="connsiteX150" fmla="*/ 41006 w 1019037"/>
                  <a:gd name="connsiteY150" fmla="*/ 148258 h 833201"/>
                  <a:gd name="connsiteX151" fmla="*/ 42533 w 1019037"/>
                  <a:gd name="connsiteY151" fmla="*/ 146928 h 833201"/>
                  <a:gd name="connsiteX152" fmla="*/ 39676 w 1019037"/>
                  <a:gd name="connsiteY152" fmla="*/ 142348 h 833201"/>
                  <a:gd name="connsiteX153" fmla="*/ 36426 w 1019037"/>
                  <a:gd name="connsiteY153" fmla="*/ 137768 h 833201"/>
                  <a:gd name="connsiteX154" fmla="*/ 37756 w 1019037"/>
                  <a:gd name="connsiteY154" fmla="*/ 135847 h 833201"/>
                  <a:gd name="connsiteX155" fmla="*/ 39479 w 1019037"/>
                  <a:gd name="connsiteY155" fmla="*/ 123289 h 833201"/>
                  <a:gd name="connsiteX156" fmla="*/ 20420 w 1019037"/>
                  <a:gd name="connsiteY156" fmla="*/ 138162 h 833201"/>
                  <a:gd name="connsiteX157" fmla="*/ 19829 w 1019037"/>
                  <a:gd name="connsiteY157" fmla="*/ 116837 h 833201"/>
                  <a:gd name="connsiteX158" fmla="*/ 19238 w 1019037"/>
                  <a:gd name="connsiteY158" fmla="*/ 109794 h 833201"/>
                  <a:gd name="connsiteX159" fmla="*/ 3626 w 1019037"/>
                  <a:gd name="connsiteY159" fmla="*/ 93788 h 833201"/>
                  <a:gd name="connsiteX160" fmla="*/ 3823 w 1019037"/>
                  <a:gd name="connsiteY160" fmla="*/ 69607 h 833201"/>
                  <a:gd name="connsiteX161" fmla="*/ 23621 w 1019037"/>
                  <a:gd name="connsiteY161" fmla="*/ 53404 h 833201"/>
                  <a:gd name="connsiteX162" fmla="*/ 35835 w 1019037"/>
                  <a:gd name="connsiteY162" fmla="*/ 49218 h 833201"/>
                  <a:gd name="connsiteX163" fmla="*/ 66911 w 1019037"/>
                  <a:gd name="connsiteY163" fmla="*/ 53010 h 833201"/>
                  <a:gd name="connsiteX164" fmla="*/ 85971 w 1019037"/>
                  <a:gd name="connsiteY164" fmla="*/ 49365 h 833201"/>
                  <a:gd name="connsiteX165" fmla="*/ 90354 w 1019037"/>
                  <a:gd name="connsiteY165" fmla="*/ 40993 h 833201"/>
                  <a:gd name="connsiteX166" fmla="*/ 88236 w 1019037"/>
                  <a:gd name="connsiteY166" fmla="*/ 35280 h 833201"/>
                  <a:gd name="connsiteX167" fmla="*/ 80406 w 1019037"/>
                  <a:gd name="connsiteY167" fmla="*/ 24396 h 833201"/>
                  <a:gd name="connsiteX168" fmla="*/ 79273 w 1019037"/>
                  <a:gd name="connsiteY168" fmla="*/ 21342 h 833201"/>
                  <a:gd name="connsiteX169" fmla="*/ 82326 w 1019037"/>
                  <a:gd name="connsiteY169" fmla="*/ 18092 h 833201"/>
                  <a:gd name="connsiteX170" fmla="*/ 104833 w 1019037"/>
                  <a:gd name="connsiteY170" fmla="*/ 11049 h 833201"/>
                  <a:gd name="connsiteX171" fmla="*/ 115127 w 1019037"/>
                  <a:gd name="connsiteY171" fmla="*/ 6272 h 833201"/>
                  <a:gd name="connsiteX172" fmla="*/ 126946 w 1019037"/>
                  <a:gd name="connsiteY172" fmla="*/ 6666 h 833201"/>
                  <a:gd name="connsiteX173" fmla="*/ 149060 w 1019037"/>
                  <a:gd name="connsiteY173" fmla="*/ 17 h 833201"/>
                  <a:gd name="connsiteX174" fmla="*/ 161273 w 1019037"/>
                  <a:gd name="connsiteY174" fmla="*/ 7060 h 833201"/>
                  <a:gd name="connsiteX175" fmla="*/ 169646 w 1019037"/>
                  <a:gd name="connsiteY175" fmla="*/ 18880 h 833201"/>
                  <a:gd name="connsiteX176" fmla="*/ 173093 w 1019037"/>
                  <a:gd name="connsiteY176" fmla="*/ 22524 h 833201"/>
                  <a:gd name="connsiteX177" fmla="*/ 182795 w 1019037"/>
                  <a:gd name="connsiteY177" fmla="*/ 23263 h 833201"/>
                  <a:gd name="connsiteX178" fmla="*/ 191168 w 1019037"/>
                  <a:gd name="connsiteY178" fmla="*/ 17747 h 833201"/>
                  <a:gd name="connsiteX179" fmla="*/ 192695 w 1019037"/>
                  <a:gd name="connsiteY179" fmla="*/ 16811 h 833201"/>
                  <a:gd name="connsiteX180" fmla="*/ 194221 w 1019037"/>
                  <a:gd name="connsiteY180" fmla="*/ 16614 h 833201"/>
                  <a:gd name="connsiteX181" fmla="*/ 210621 w 1019037"/>
                  <a:gd name="connsiteY181" fmla="*/ 18141 h 833201"/>
                  <a:gd name="connsiteX182" fmla="*/ 225889 w 1019037"/>
                  <a:gd name="connsiteY182" fmla="*/ 22721 h 833201"/>
                  <a:gd name="connsiteX183" fmla="*/ 242289 w 1019037"/>
                  <a:gd name="connsiteY183" fmla="*/ 19077 h 833201"/>
                  <a:gd name="connsiteX184" fmla="*/ 275434 w 1019037"/>
                  <a:gd name="connsiteY184" fmla="*/ 8390 h 833201"/>
                  <a:gd name="connsiteX185" fmla="*/ 278290 w 1019037"/>
                  <a:gd name="connsiteY185" fmla="*/ 7996 h 833201"/>
                  <a:gd name="connsiteX186" fmla="*/ 280408 w 1019037"/>
                  <a:gd name="connsiteY186" fmla="*/ 8931 h 833201"/>
                  <a:gd name="connsiteX187" fmla="*/ 297005 w 1019037"/>
                  <a:gd name="connsiteY187" fmla="*/ 19224 h 833201"/>
                  <a:gd name="connsiteX188" fmla="*/ 313750 w 1019037"/>
                  <a:gd name="connsiteY188" fmla="*/ 28730 h 833201"/>
                  <a:gd name="connsiteX189" fmla="*/ 327490 w 1019037"/>
                  <a:gd name="connsiteY189" fmla="*/ 33507 h 833201"/>
                  <a:gd name="connsiteX190" fmla="*/ 338375 w 1019037"/>
                  <a:gd name="connsiteY190" fmla="*/ 35034 h 833201"/>
                  <a:gd name="connsiteX191" fmla="*/ 418011 w 1019037"/>
                  <a:gd name="connsiteY191" fmla="*/ 43061 h 833201"/>
                  <a:gd name="connsiteX192" fmla="*/ 443571 w 1019037"/>
                  <a:gd name="connsiteY192" fmla="*/ 25331 h 833201"/>
                  <a:gd name="connsiteX193" fmla="*/ 447364 w 1019037"/>
                  <a:gd name="connsiteY193" fmla="*/ 23411 h 833201"/>
                  <a:gd name="connsiteX194" fmla="*/ 456869 w 1019037"/>
                  <a:gd name="connsiteY194" fmla="*/ 25529 h 833201"/>
                  <a:gd name="connsiteX195" fmla="*/ 479721 w 1019037"/>
                  <a:gd name="connsiteY195" fmla="*/ 29321 h 833201"/>
                  <a:gd name="connsiteX196" fmla="*/ 487896 w 1019037"/>
                  <a:gd name="connsiteY196" fmla="*/ 29715 h 833201"/>
                  <a:gd name="connsiteX197" fmla="*/ 500455 w 1019037"/>
                  <a:gd name="connsiteY197" fmla="*/ 41535 h 833201"/>
                  <a:gd name="connsiteX198" fmla="*/ 509418 w 1019037"/>
                  <a:gd name="connsiteY198" fmla="*/ 43800 h 833201"/>
                  <a:gd name="connsiteX199" fmla="*/ 527345 w 1019037"/>
                  <a:gd name="connsiteY199" fmla="*/ 43603 h 833201"/>
                  <a:gd name="connsiteX200" fmla="*/ 539903 w 1019037"/>
                  <a:gd name="connsiteY200" fmla="*/ 35969 h 833201"/>
                  <a:gd name="connsiteX201" fmla="*/ 545813 w 1019037"/>
                  <a:gd name="connsiteY201" fmla="*/ 31980 h 833201"/>
                  <a:gd name="connsiteX202" fmla="*/ 550788 w 1019037"/>
                  <a:gd name="connsiteY202" fmla="*/ 31783 h 833201"/>
                  <a:gd name="connsiteX203" fmla="*/ 563740 w 1019037"/>
                  <a:gd name="connsiteY203" fmla="*/ 35034 h 833201"/>
                  <a:gd name="connsiteX204" fmla="*/ 577826 w 1019037"/>
                  <a:gd name="connsiteY204" fmla="*/ 46853 h 833201"/>
                  <a:gd name="connsiteX205" fmla="*/ 594226 w 1019037"/>
                  <a:gd name="connsiteY205" fmla="*/ 54290 h 833201"/>
                  <a:gd name="connsiteX206" fmla="*/ 616142 w 1019037"/>
                  <a:gd name="connsiteY206" fmla="*/ 32177 h 833201"/>
                  <a:gd name="connsiteX207" fmla="*/ 627174 w 1019037"/>
                  <a:gd name="connsiteY207" fmla="*/ 32177 h 833201"/>
                  <a:gd name="connsiteX208" fmla="*/ 639190 w 1019037"/>
                  <a:gd name="connsiteY208" fmla="*/ 48183 h 833201"/>
                  <a:gd name="connsiteX209" fmla="*/ 654458 w 1019037"/>
                  <a:gd name="connsiteY209" fmla="*/ 54832 h 833201"/>
                  <a:gd name="connsiteX210" fmla="*/ 656379 w 1019037"/>
                  <a:gd name="connsiteY210" fmla="*/ 55965 h 833201"/>
                  <a:gd name="connsiteX211" fmla="*/ 656773 w 1019037"/>
                  <a:gd name="connsiteY211" fmla="*/ 57688 h 833201"/>
                  <a:gd name="connsiteX212" fmla="*/ 656773 w 1019037"/>
                  <a:gd name="connsiteY212" fmla="*/ 92754 h 833201"/>
                  <a:gd name="connsiteX213" fmla="*/ 684795 w 1019037"/>
                  <a:gd name="connsiteY213" fmla="*/ 88174 h 833201"/>
                  <a:gd name="connsiteX214" fmla="*/ 685534 w 1019037"/>
                  <a:gd name="connsiteY214" fmla="*/ 84726 h 833201"/>
                  <a:gd name="connsiteX215" fmla="*/ 703264 w 1019037"/>
                  <a:gd name="connsiteY215" fmla="*/ 91375 h 833201"/>
                  <a:gd name="connsiteX216" fmla="*/ 706121 w 1019037"/>
                  <a:gd name="connsiteY216" fmla="*/ 92114 h 833201"/>
                  <a:gd name="connsiteX217" fmla="*/ 708238 w 1019037"/>
                  <a:gd name="connsiteY217" fmla="*/ 94231 h 833201"/>
                  <a:gd name="connsiteX218" fmla="*/ 715478 w 1019037"/>
                  <a:gd name="connsiteY218" fmla="*/ 98418 h 833201"/>
                  <a:gd name="connsiteX219" fmla="*/ 735473 w 1019037"/>
                  <a:gd name="connsiteY219" fmla="*/ 117871 h 833201"/>
                  <a:gd name="connsiteX220" fmla="*/ 751873 w 1019037"/>
                  <a:gd name="connsiteY220" fmla="*/ 111026 h 833201"/>
                  <a:gd name="connsiteX221" fmla="*/ 753597 w 1019037"/>
                  <a:gd name="connsiteY221" fmla="*/ 109893 h 833201"/>
                  <a:gd name="connsiteX222" fmla="*/ 756650 w 1019037"/>
                  <a:gd name="connsiteY222" fmla="*/ 110484 h 833201"/>
                  <a:gd name="connsiteX223" fmla="*/ 768076 w 1019037"/>
                  <a:gd name="connsiteY223" fmla="*/ 115261 h 833201"/>
                  <a:gd name="connsiteX224" fmla="*/ 779305 w 1019037"/>
                  <a:gd name="connsiteY224" fmla="*/ 126884 h 833201"/>
                  <a:gd name="connsiteX225" fmla="*/ 781226 w 1019037"/>
                  <a:gd name="connsiteY225" fmla="*/ 129346 h 833201"/>
                  <a:gd name="connsiteX226" fmla="*/ 784279 w 1019037"/>
                  <a:gd name="connsiteY226" fmla="*/ 130085 h 833201"/>
                  <a:gd name="connsiteX227" fmla="*/ 809052 w 1019037"/>
                  <a:gd name="connsiteY227" fmla="*/ 132942 h 833201"/>
                  <a:gd name="connsiteX228" fmla="*/ 812844 w 1019037"/>
                  <a:gd name="connsiteY228" fmla="*/ 133139 h 833201"/>
                  <a:gd name="connsiteX229" fmla="*/ 827520 w 1019037"/>
                  <a:gd name="connsiteY229" fmla="*/ 120186 h 833201"/>
                  <a:gd name="connsiteX230" fmla="*/ 832839 w 1019037"/>
                  <a:gd name="connsiteY230" fmla="*/ 119447 h 833201"/>
                  <a:gd name="connsiteX231" fmla="*/ 885044 w 1019037"/>
                  <a:gd name="connsiteY231" fmla="*/ 125160 h 833201"/>
                  <a:gd name="connsiteX232" fmla="*/ 893219 w 1019037"/>
                  <a:gd name="connsiteY232" fmla="*/ 127819 h 833201"/>
                  <a:gd name="connsiteX233" fmla="*/ 905778 w 1019037"/>
                  <a:gd name="connsiteY233" fmla="*/ 128410 h 833201"/>
                  <a:gd name="connsiteX234" fmla="*/ 924640 w 1019037"/>
                  <a:gd name="connsiteY234" fmla="*/ 129937 h 833201"/>
                  <a:gd name="connsiteX235" fmla="*/ 940844 w 1019037"/>
                  <a:gd name="connsiteY235" fmla="*/ 139639 h 833201"/>
                  <a:gd name="connsiteX236" fmla="*/ 941779 w 1019037"/>
                  <a:gd name="connsiteY236" fmla="*/ 141166 h 833201"/>
                  <a:gd name="connsiteX237" fmla="*/ 951284 w 1019037"/>
                  <a:gd name="connsiteY237" fmla="*/ 138704 h 833201"/>
                  <a:gd name="connsiteX238" fmla="*/ 955471 w 1019037"/>
                  <a:gd name="connsiteY238" fmla="*/ 138310 h 833201"/>
                  <a:gd name="connsiteX239" fmla="*/ 959657 w 1019037"/>
                  <a:gd name="connsiteY239" fmla="*/ 136586 h 833201"/>
                  <a:gd name="connsiteX240" fmla="*/ 970344 w 1019037"/>
                  <a:gd name="connsiteY240" fmla="*/ 132400 h 833201"/>
                  <a:gd name="connsiteX241" fmla="*/ 974727 w 1019037"/>
                  <a:gd name="connsiteY241" fmla="*/ 131809 h 833201"/>
                  <a:gd name="connsiteX242" fmla="*/ 979110 w 1019037"/>
                  <a:gd name="connsiteY242" fmla="*/ 133335 h 833201"/>
                  <a:gd name="connsiteX243" fmla="*/ 994378 w 1019037"/>
                  <a:gd name="connsiteY243" fmla="*/ 143235 h 833201"/>
                  <a:gd name="connsiteX244" fmla="*/ 999697 w 1019037"/>
                  <a:gd name="connsiteY244" fmla="*/ 148012 h 833201"/>
                  <a:gd name="connsiteX245" fmla="*/ 1003489 w 1019037"/>
                  <a:gd name="connsiteY245" fmla="*/ 149736 h 833201"/>
                  <a:gd name="connsiteX246" fmla="*/ 1015112 w 1019037"/>
                  <a:gd name="connsiteY246" fmla="*/ 152986 h 833201"/>
                  <a:gd name="connsiteX247" fmla="*/ 1017771 w 1019037"/>
                  <a:gd name="connsiteY247" fmla="*/ 158502 h 833201"/>
                  <a:gd name="connsiteX248" fmla="*/ 1018904 w 1019037"/>
                  <a:gd name="connsiteY248" fmla="*/ 169534 h 83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019037" h="833201">
                    <a:moveTo>
                      <a:pt x="1018855" y="169583"/>
                    </a:moveTo>
                    <a:cubicBezTo>
                      <a:pt x="1018855" y="170913"/>
                      <a:pt x="1018658" y="172440"/>
                      <a:pt x="1017919" y="173572"/>
                    </a:cubicBezTo>
                    <a:cubicBezTo>
                      <a:pt x="1017328" y="174360"/>
                      <a:pt x="1016195" y="174705"/>
                      <a:pt x="1015260" y="175099"/>
                    </a:cubicBezTo>
                    <a:cubicBezTo>
                      <a:pt x="1012009" y="176823"/>
                      <a:pt x="1008611" y="178891"/>
                      <a:pt x="1007084" y="182142"/>
                    </a:cubicBezTo>
                    <a:cubicBezTo>
                      <a:pt x="1004966" y="186328"/>
                      <a:pt x="1006148" y="191302"/>
                      <a:pt x="1007281" y="195882"/>
                    </a:cubicBezTo>
                    <a:cubicBezTo>
                      <a:pt x="1012255" y="216666"/>
                      <a:pt x="1003489" y="240109"/>
                      <a:pt x="986695" y="253061"/>
                    </a:cubicBezTo>
                    <a:cubicBezTo>
                      <a:pt x="975269" y="262024"/>
                      <a:pt x="959854" y="265275"/>
                      <a:pt x="949364" y="275371"/>
                    </a:cubicBezTo>
                    <a:cubicBezTo>
                      <a:pt x="945719" y="279015"/>
                      <a:pt x="942863" y="283349"/>
                      <a:pt x="938874" y="286403"/>
                    </a:cubicBezTo>
                    <a:cubicBezTo>
                      <a:pt x="928186" y="294578"/>
                      <a:pt x="913313" y="292313"/>
                      <a:pt x="900016" y="293052"/>
                    </a:cubicBezTo>
                    <a:cubicBezTo>
                      <a:pt x="879626" y="293988"/>
                      <a:pt x="859828" y="303148"/>
                      <a:pt x="845891" y="318021"/>
                    </a:cubicBezTo>
                    <a:cubicBezTo>
                      <a:pt x="845300" y="318612"/>
                      <a:pt x="844955" y="319154"/>
                      <a:pt x="844758" y="319745"/>
                    </a:cubicBezTo>
                    <a:cubicBezTo>
                      <a:pt x="844167" y="321469"/>
                      <a:pt x="845891" y="322995"/>
                      <a:pt x="847023" y="324325"/>
                    </a:cubicBezTo>
                    <a:cubicBezTo>
                      <a:pt x="849289" y="326788"/>
                      <a:pt x="850077" y="330629"/>
                      <a:pt x="849141" y="333830"/>
                    </a:cubicBezTo>
                    <a:cubicBezTo>
                      <a:pt x="847023" y="341464"/>
                      <a:pt x="848008" y="350033"/>
                      <a:pt x="843034" y="356337"/>
                    </a:cubicBezTo>
                    <a:cubicBezTo>
                      <a:pt x="839784" y="353875"/>
                      <a:pt x="836582" y="351560"/>
                      <a:pt x="833332" y="349295"/>
                    </a:cubicBezTo>
                    <a:cubicBezTo>
                      <a:pt x="832938" y="348901"/>
                      <a:pt x="832396" y="348556"/>
                      <a:pt x="831805" y="348556"/>
                    </a:cubicBezTo>
                    <a:cubicBezTo>
                      <a:pt x="831066" y="348359"/>
                      <a:pt x="830278" y="348753"/>
                      <a:pt x="829540" y="349147"/>
                    </a:cubicBezTo>
                    <a:cubicBezTo>
                      <a:pt x="826683" y="350280"/>
                      <a:pt x="823630" y="351806"/>
                      <a:pt x="821709" y="354269"/>
                    </a:cubicBezTo>
                    <a:cubicBezTo>
                      <a:pt x="819247" y="357716"/>
                      <a:pt x="819444" y="362297"/>
                      <a:pt x="818459" y="366286"/>
                    </a:cubicBezTo>
                    <a:cubicBezTo>
                      <a:pt x="817326" y="371260"/>
                      <a:pt x="814272" y="375643"/>
                      <a:pt x="811416" y="379829"/>
                    </a:cubicBezTo>
                    <a:cubicBezTo>
                      <a:pt x="807427" y="385542"/>
                      <a:pt x="803388" y="391255"/>
                      <a:pt x="798660" y="396623"/>
                    </a:cubicBezTo>
                    <a:cubicBezTo>
                      <a:pt x="796543" y="399283"/>
                      <a:pt x="793686" y="401942"/>
                      <a:pt x="790288" y="401745"/>
                    </a:cubicBezTo>
                    <a:cubicBezTo>
                      <a:pt x="788367" y="401745"/>
                      <a:pt x="786299" y="400612"/>
                      <a:pt x="784575" y="401351"/>
                    </a:cubicBezTo>
                    <a:cubicBezTo>
                      <a:pt x="783442" y="401942"/>
                      <a:pt x="782654" y="402878"/>
                      <a:pt x="782112" y="403814"/>
                    </a:cubicBezTo>
                    <a:cubicBezTo>
                      <a:pt x="779995" y="406670"/>
                      <a:pt x="778320" y="409724"/>
                      <a:pt x="776597" y="412777"/>
                    </a:cubicBezTo>
                    <a:cubicBezTo>
                      <a:pt x="771081" y="421938"/>
                      <a:pt x="765712" y="430901"/>
                      <a:pt x="760393" y="440012"/>
                    </a:cubicBezTo>
                    <a:cubicBezTo>
                      <a:pt x="754090" y="450896"/>
                      <a:pt x="746653" y="460401"/>
                      <a:pt x="738083" y="469759"/>
                    </a:cubicBezTo>
                    <a:cubicBezTo>
                      <a:pt x="736951" y="471088"/>
                      <a:pt x="735621" y="472615"/>
                      <a:pt x="735818" y="474536"/>
                    </a:cubicBezTo>
                    <a:cubicBezTo>
                      <a:pt x="735818" y="475472"/>
                      <a:pt x="736409" y="476260"/>
                      <a:pt x="736754" y="476998"/>
                    </a:cubicBezTo>
                    <a:cubicBezTo>
                      <a:pt x="740398" y="483105"/>
                      <a:pt x="745717" y="488227"/>
                      <a:pt x="747786" y="495122"/>
                    </a:cubicBezTo>
                    <a:cubicBezTo>
                      <a:pt x="748574" y="497240"/>
                      <a:pt x="748918" y="499308"/>
                      <a:pt x="749706" y="501426"/>
                    </a:cubicBezTo>
                    <a:cubicBezTo>
                      <a:pt x="752366" y="509602"/>
                      <a:pt x="759605" y="515167"/>
                      <a:pt x="766106" y="520880"/>
                    </a:cubicBezTo>
                    <a:cubicBezTo>
                      <a:pt x="769751" y="524327"/>
                      <a:pt x="773149" y="527725"/>
                      <a:pt x="776793" y="531370"/>
                    </a:cubicBezTo>
                    <a:lnTo>
                      <a:pt x="783836" y="538412"/>
                    </a:lnTo>
                    <a:cubicBezTo>
                      <a:pt x="784969" y="539545"/>
                      <a:pt x="786102" y="540678"/>
                      <a:pt x="787087" y="542057"/>
                    </a:cubicBezTo>
                    <a:cubicBezTo>
                      <a:pt x="788022" y="543781"/>
                      <a:pt x="788613" y="545702"/>
                      <a:pt x="789204" y="547573"/>
                    </a:cubicBezTo>
                    <a:cubicBezTo>
                      <a:pt x="790140" y="551365"/>
                      <a:pt x="790928" y="555601"/>
                      <a:pt x="789204" y="558999"/>
                    </a:cubicBezTo>
                    <a:cubicBezTo>
                      <a:pt x="786545" y="563973"/>
                      <a:pt x="780241" y="565500"/>
                      <a:pt x="775267" y="567765"/>
                    </a:cubicBezTo>
                    <a:cubicBezTo>
                      <a:pt x="769554" y="570228"/>
                      <a:pt x="764777" y="574414"/>
                      <a:pt x="759999" y="578649"/>
                    </a:cubicBezTo>
                    <a:cubicBezTo>
                      <a:pt x="756010" y="578452"/>
                      <a:pt x="751233" y="577911"/>
                      <a:pt x="747244" y="578846"/>
                    </a:cubicBezTo>
                    <a:cubicBezTo>
                      <a:pt x="746308" y="579240"/>
                      <a:pt x="745126" y="579437"/>
                      <a:pt x="744387" y="580373"/>
                    </a:cubicBezTo>
                    <a:cubicBezTo>
                      <a:pt x="743796" y="580964"/>
                      <a:pt x="743599" y="581703"/>
                      <a:pt x="743452" y="582491"/>
                    </a:cubicBezTo>
                    <a:cubicBezTo>
                      <a:pt x="740595" y="592193"/>
                      <a:pt x="743058" y="603274"/>
                      <a:pt x="738871" y="612435"/>
                    </a:cubicBezTo>
                    <a:cubicBezTo>
                      <a:pt x="736606" y="617556"/>
                      <a:pt x="732567" y="621595"/>
                      <a:pt x="728972" y="625781"/>
                    </a:cubicBezTo>
                    <a:cubicBezTo>
                      <a:pt x="726116" y="628835"/>
                      <a:pt x="723259" y="632282"/>
                      <a:pt x="720797" y="635680"/>
                    </a:cubicBezTo>
                    <a:cubicBezTo>
                      <a:pt x="718531" y="638340"/>
                      <a:pt x="716611" y="641196"/>
                      <a:pt x="715281" y="644447"/>
                    </a:cubicBezTo>
                    <a:cubicBezTo>
                      <a:pt x="713951" y="647697"/>
                      <a:pt x="713557" y="651095"/>
                      <a:pt x="713163" y="654740"/>
                    </a:cubicBezTo>
                    <a:cubicBezTo>
                      <a:pt x="712572" y="658729"/>
                      <a:pt x="712030" y="662767"/>
                      <a:pt x="712572" y="666757"/>
                    </a:cubicBezTo>
                    <a:cubicBezTo>
                      <a:pt x="713163" y="670007"/>
                      <a:pt x="714296" y="673061"/>
                      <a:pt x="715035" y="676262"/>
                    </a:cubicBezTo>
                    <a:cubicBezTo>
                      <a:pt x="715773" y="679512"/>
                      <a:pt x="715970" y="682911"/>
                      <a:pt x="714641" y="685964"/>
                    </a:cubicBezTo>
                    <a:cubicBezTo>
                      <a:pt x="712917" y="689608"/>
                      <a:pt x="708337" y="689215"/>
                      <a:pt x="704348" y="689756"/>
                    </a:cubicBezTo>
                    <a:cubicBezTo>
                      <a:pt x="694990" y="690889"/>
                      <a:pt x="685682" y="691283"/>
                      <a:pt x="676325" y="690889"/>
                    </a:cubicBezTo>
                    <a:cubicBezTo>
                      <a:pt x="674059" y="690692"/>
                      <a:pt x="671941" y="690495"/>
                      <a:pt x="669676" y="690889"/>
                    </a:cubicBezTo>
                    <a:cubicBezTo>
                      <a:pt x="668149" y="691283"/>
                      <a:pt x="666622" y="691825"/>
                      <a:pt x="665096" y="692416"/>
                    </a:cubicBezTo>
                    <a:cubicBezTo>
                      <a:pt x="655591" y="695863"/>
                      <a:pt x="646627" y="700591"/>
                      <a:pt x="638205" y="706304"/>
                    </a:cubicBezTo>
                    <a:cubicBezTo>
                      <a:pt x="635743" y="708028"/>
                      <a:pt x="633231" y="709752"/>
                      <a:pt x="631360" y="712017"/>
                    </a:cubicBezTo>
                    <a:cubicBezTo>
                      <a:pt x="626238" y="717730"/>
                      <a:pt x="624317" y="725758"/>
                      <a:pt x="623184" y="733342"/>
                    </a:cubicBezTo>
                    <a:cubicBezTo>
                      <a:pt x="622593" y="736789"/>
                      <a:pt x="622249" y="740188"/>
                      <a:pt x="621855" y="743832"/>
                    </a:cubicBezTo>
                    <a:cubicBezTo>
                      <a:pt x="615206" y="750136"/>
                      <a:pt x="610823" y="757376"/>
                      <a:pt x="606440" y="765354"/>
                    </a:cubicBezTo>
                    <a:cubicBezTo>
                      <a:pt x="606046" y="766093"/>
                      <a:pt x="605504" y="766881"/>
                      <a:pt x="604913" y="767472"/>
                    </a:cubicBezTo>
                    <a:cubicBezTo>
                      <a:pt x="604322" y="767866"/>
                      <a:pt x="603583" y="767866"/>
                      <a:pt x="602992" y="768063"/>
                    </a:cubicBezTo>
                    <a:cubicBezTo>
                      <a:pt x="597673" y="768802"/>
                      <a:pt x="591960" y="767127"/>
                      <a:pt x="587922" y="763680"/>
                    </a:cubicBezTo>
                    <a:cubicBezTo>
                      <a:pt x="581273" y="757967"/>
                      <a:pt x="578417" y="748068"/>
                      <a:pt x="570389" y="744817"/>
                    </a:cubicBezTo>
                    <a:cubicBezTo>
                      <a:pt x="562410" y="749397"/>
                      <a:pt x="556304" y="757031"/>
                      <a:pt x="553644" y="765798"/>
                    </a:cubicBezTo>
                    <a:cubicBezTo>
                      <a:pt x="553250" y="766930"/>
                      <a:pt x="552905" y="768063"/>
                      <a:pt x="551920" y="768851"/>
                    </a:cubicBezTo>
                    <a:cubicBezTo>
                      <a:pt x="550985" y="769442"/>
                      <a:pt x="549803" y="769442"/>
                      <a:pt x="548867" y="769442"/>
                    </a:cubicBezTo>
                    <a:cubicBezTo>
                      <a:pt x="542366" y="769245"/>
                      <a:pt x="536111" y="766783"/>
                      <a:pt x="531137" y="762596"/>
                    </a:cubicBezTo>
                    <a:cubicBezTo>
                      <a:pt x="529807" y="761464"/>
                      <a:pt x="528478" y="760331"/>
                      <a:pt x="526951" y="759543"/>
                    </a:cubicBezTo>
                    <a:cubicBezTo>
                      <a:pt x="525030" y="758804"/>
                      <a:pt x="522765" y="759149"/>
                      <a:pt x="520647" y="759543"/>
                    </a:cubicBezTo>
                    <a:cubicBezTo>
                      <a:pt x="516264" y="760331"/>
                      <a:pt x="512078" y="761660"/>
                      <a:pt x="507891" y="763335"/>
                    </a:cubicBezTo>
                    <a:cubicBezTo>
                      <a:pt x="506562" y="763926"/>
                      <a:pt x="505035" y="764468"/>
                      <a:pt x="503508" y="764665"/>
                    </a:cubicBezTo>
                    <a:cubicBezTo>
                      <a:pt x="499913" y="765256"/>
                      <a:pt x="496268" y="763335"/>
                      <a:pt x="492821" y="762399"/>
                    </a:cubicBezTo>
                    <a:cubicBezTo>
                      <a:pt x="485975" y="760675"/>
                      <a:pt x="478736" y="762596"/>
                      <a:pt x="471841" y="761266"/>
                    </a:cubicBezTo>
                    <a:cubicBezTo>
                      <a:pt x="465734" y="759937"/>
                      <a:pt x="460218" y="755948"/>
                      <a:pt x="453914" y="755357"/>
                    </a:cubicBezTo>
                    <a:cubicBezTo>
                      <a:pt x="445344" y="754618"/>
                      <a:pt x="437317" y="760134"/>
                      <a:pt x="428747" y="760331"/>
                    </a:cubicBezTo>
                    <a:cubicBezTo>
                      <a:pt x="420572" y="760725"/>
                      <a:pt x="413677" y="765847"/>
                      <a:pt x="405502" y="765650"/>
                    </a:cubicBezTo>
                    <a:cubicBezTo>
                      <a:pt x="403778" y="765453"/>
                      <a:pt x="401857" y="765453"/>
                      <a:pt x="400183" y="765847"/>
                    </a:cubicBezTo>
                    <a:cubicBezTo>
                      <a:pt x="397917" y="766438"/>
                      <a:pt x="395996" y="767964"/>
                      <a:pt x="394273" y="769294"/>
                    </a:cubicBezTo>
                    <a:cubicBezTo>
                      <a:pt x="386836" y="775204"/>
                      <a:pt x="379596" y="781114"/>
                      <a:pt x="373686" y="788354"/>
                    </a:cubicBezTo>
                    <a:cubicBezTo>
                      <a:pt x="371963" y="790472"/>
                      <a:pt x="370436" y="792737"/>
                      <a:pt x="368170" y="794067"/>
                    </a:cubicBezTo>
                    <a:cubicBezTo>
                      <a:pt x="364723" y="795987"/>
                      <a:pt x="360734" y="795593"/>
                      <a:pt x="356942" y="795396"/>
                    </a:cubicBezTo>
                    <a:cubicBezTo>
                      <a:pt x="347781" y="794805"/>
                      <a:pt x="337143" y="796135"/>
                      <a:pt x="331775" y="803572"/>
                    </a:cubicBezTo>
                    <a:cubicBezTo>
                      <a:pt x="328525" y="808152"/>
                      <a:pt x="327786" y="813865"/>
                      <a:pt x="325126" y="818445"/>
                    </a:cubicBezTo>
                    <a:cubicBezTo>
                      <a:pt x="320546" y="826620"/>
                      <a:pt x="311041" y="830462"/>
                      <a:pt x="302078" y="832186"/>
                    </a:cubicBezTo>
                    <a:cubicBezTo>
                      <a:pt x="291785" y="834107"/>
                      <a:pt x="280556" y="833712"/>
                      <a:pt x="272331" y="827409"/>
                    </a:cubicBezTo>
                    <a:cubicBezTo>
                      <a:pt x="267751" y="823961"/>
                      <a:pt x="264697" y="819036"/>
                      <a:pt x="260511" y="815195"/>
                    </a:cubicBezTo>
                    <a:cubicBezTo>
                      <a:pt x="257458" y="812338"/>
                      <a:pt x="253862" y="809876"/>
                      <a:pt x="250809" y="807167"/>
                    </a:cubicBezTo>
                    <a:cubicBezTo>
                      <a:pt x="243175" y="800863"/>
                      <a:pt x="237856" y="792491"/>
                      <a:pt x="232537" y="784315"/>
                    </a:cubicBezTo>
                    <a:cubicBezTo>
                      <a:pt x="226036" y="774613"/>
                      <a:pt x="219585" y="763926"/>
                      <a:pt x="220127" y="752106"/>
                    </a:cubicBezTo>
                    <a:cubicBezTo>
                      <a:pt x="215743" y="745457"/>
                      <a:pt x="211360" y="738366"/>
                      <a:pt x="205647" y="732652"/>
                    </a:cubicBezTo>
                    <a:cubicBezTo>
                      <a:pt x="199737" y="726743"/>
                      <a:pt x="192695" y="721965"/>
                      <a:pt x="184470" y="720636"/>
                    </a:cubicBezTo>
                    <a:cubicBezTo>
                      <a:pt x="180284" y="719897"/>
                      <a:pt x="176097" y="719897"/>
                      <a:pt x="171911" y="719109"/>
                    </a:cubicBezTo>
                    <a:cubicBezTo>
                      <a:pt x="165066" y="717582"/>
                      <a:pt x="158171" y="713593"/>
                      <a:pt x="151522" y="715464"/>
                    </a:cubicBezTo>
                    <a:cubicBezTo>
                      <a:pt x="149995" y="715858"/>
                      <a:pt x="148666" y="716597"/>
                      <a:pt x="147336" y="717188"/>
                    </a:cubicBezTo>
                    <a:cubicBezTo>
                      <a:pt x="148124" y="701773"/>
                      <a:pt x="146006" y="686112"/>
                      <a:pt x="141229" y="671238"/>
                    </a:cubicBezTo>
                    <a:cubicBezTo>
                      <a:pt x="139505" y="666264"/>
                      <a:pt x="137781" y="660551"/>
                      <a:pt x="140293" y="655971"/>
                    </a:cubicBezTo>
                    <a:cubicBezTo>
                      <a:pt x="142017" y="652917"/>
                      <a:pt x="145267" y="651194"/>
                      <a:pt x="148272" y="649470"/>
                    </a:cubicBezTo>
                    <a:cubicBezTo>
                      <a:pt x="164278" y="639571"/>
                      <a:pt x="175359" y="621841"/>
                      <a:pt x="177033" y="603176"/>
                    </a:cubicBezTo>
                    <a:cubicBezTo>
                      <a:pt x="177033" y="602240"/>
                      <a:pt x="177033" y="601058"/>
                      <a:pt x="176639" y="600319"/>
                    </a:cubicBezTo>
                    <a:cubicBezTo>
                      <a:pt x="175900" y="598792"/>
                      <a:pt x="173783" y="598399"/>
                      <a:pt x="172059" y="598054"/>
                    </a:cubicBezTo>
                    <a:cubicBezTo>
                      <a:pt x="159303" y="595788"/>
                      <a:pt x="147878" y="585643"/>
                      <a:pt x="145366" y="572887"/>
                    </a:cubicBezTo>
                    <a:cubicBezTo>
                      <a:pt x="142903" y="560329"/>
                      <a:pt x="150143" y="545997"/>
                      <a:pt x="162505" y="541811"/>
                    </a:cubicBezTo>
                    <a:cubicBezTo>
                      <a:pt x="165164" y="540875"/>
                      <a:pt x="168218" y="540284"/>
                      <a:pt x="169744" y="538019"/>
                    </a:cubicBezTo>
                    <a:cubicBezTo>
                      <a:pt x="171074" y="536098"/>
                      <a:pt x="171074" y="533832"/>
                      <a:pt x="171074" y="531715"/>
                    </a:cubicBezTo>
                    <a:cubicBezTo>
                      <a:pt x="170877" y="520486"/>
                      <a:pt x="169941" y="508863"/>
                      <a:pt x="164967" y="498767"/>
                    </a:cubicBezTo>
                    <a:cubicBezTo>
                      <a:pt x="157333" y="483352"/>
                      <a:pt x="140933" y="472861"/>
                      <a:pt x="136402" y="456264"/>
                    </a:cubicBezTo>
                    <a:cubicBezTo>
                      <a:pt x="135664" y="453408"/>
                      <a:pt x="135270" y="450355"/>
                      <a:pt x="136599" y="447892"/>
                    </a:cubicBezTo>
                    <a:cubicBezTo>
                      <a:pt x="139653" y="442179"/>
                      <a:pt x="148025" y="443509"/>
                      <a:pt x="154526" y="443706"/>
                    </a:cubicBezTo>
                    <a:cubicBezTo>
                      <a:pt x="170729" y="444445"/>
                      <a:pt x="186538" y="431492"/>
                      <a:pt x="188853" y="415289"/>
                    </a:cubicBezTo>
                    <a:cubicBezTo>
                      <a:pt x="189050" y="413762"/>
                      <a:pt x="189247" y="412038"/>
                      <a:pt x="188459" y="410709"/>
                    </a:cubicBezTo>
                    <a:cubicBezTo>
                      <a:pt x="187326" y="408788"/>
                      <a:pt x="184815" y="408246"/>
                      <a:pt x="182943" y="407261"/>
                    </a:cubicBezTo>
                    <a:cubicBezTo>
                      <a:pt x="177427" y="404405"/>
                      <a:pt x="175703" y="396771"/>
                      <a:pt x="178166" y="391058"/>
                    </a:cubicBezTo>
                    <a:cubicBezTo>
                      <a:pt x="180431" y="385345"/>
                      <a:pt x="186144" y="381553"/>
                      <a:pt x="191907" y="379829"/>
                    </a:cubicBezTo>
                    <a:cubicBezTo>
                      <a:pt x="198408" y="358504"/>
                      <a:pt x="200870" y="335603"/>
                      <a:pt x="200673" y="313490"/>
                    </a:cubicBezTo>
                    <a:cubicBezTo>
                      <a:pt x="200673" y="309698"/>
                      <a:pt x="200476" y="305857"/>
                      <a:pt x="199934" y="302064"/>
                    </a:cubicBezTo>
                    <a:cubicBezTo>
                      <a:pt x="199196" y="298272"/>
                      <a:pt x="198014" y="294086"/>
                      <a:pt x="199737" y="290245"/>
                    </a:cubicBezTo>
                    <a:cubicBezTo>
                      <a:pt x="201658" y="285861"/>
                      <a:pt x="206780" y="283940"/>
                      <a:pt x="210572" y="281084"/>
                    </a:cubicBezTo>
                    <a:cubicBezTo>
                      <a:pt x="215546" y="277637"/>
                      <a:pt x="218748" y="272515"/>
                      <a:pt x="223328" y="268870"/>
                    </a:cubicBezTo>
                    <a:cubicBezTo>
                      <a:pt x="228647" y="264487"/>
                      <a:pt x="235542" y="262369"/>
                      <a:pt x="242387" y="262960"/>
                    </a:cubicBezTo>
                    <a:cubicBezTo>
                      <a:pt x="243175" y="262960"/>
                      <a:pt x="243914" y="263157"/>
                      <a:pt x="244505" y="262763"/>
                    </a:cubicBezTo>
                    <a:cubicBezTo>
                      <a:pt x="245096" y="262369"/>
                      <a:pt x="245441" y="261433"/>
                      <a:pt x="245638" y="260646"/>
                    </a:cubicBezTo>
                    <a:cubicBezTo>
                      <a:pt x="249282" y="248826"/>
                      <a:pt x="243175" y="234937"/>
                      <a:pt x="232094" y="229372"/>
                    </a:cubicBezTo>
                    <a:cubicBezTo>
                      <a:pt x="234212" y="217749"/>
                      <a:pt x="231700" y="205338"/>
                      <a:pt x="226775" y="194700"/>
                    </a:cubicBezTo>
                    <a:cubicBezTo>
                      <a:pt x="226381" y="193568"/>
                      <a:pt x="225839" y="192583"/>
                      <a:pt x="224854" y="192041"/>
                    </a:cubicBezTo>
                    <a:cubicBezTo>
                      <a:pt x="223722" y="191302"/>
                      <a:pt x="222392" y="191302"/>
                      <a:pt x="221259" y="191450"/>
                    </a:cubicBezTo>
                    <a:cubicBezTo>
                      <a:pt x="211754" y="192041"/>
                      <a:pt x="202200" y="192780"/>
                      <a:pt x="192695" y="193371"/>
                    </a:cubicBezTo>
                    <a:cubicBezTo>
                      <a:pt x="189641" y="193765"/>
                      <a:pt x="186194" y="193765"/>
                      <a:pt x="183731" y="192041"/>
                    </a:cubicBezTo>
                    <a:cubicBezTo>
                      <a:pt x="179545" y="200610"/>
                      <a:pt x="171911" y="207456"/>
                      <a:pt x="163145" y="211101"/>
                    </a:cubicBezTo>
                    <a:cubicBezTo>
                      <a:pt x="161421" y="211839"/>
                      <a:pt x="159500" y="212430"/>
                      <a:pt x="157432" y="212627"/>
                    </a:cubicBezTo>
                    <a:cubicBezTo>
                      <a:pt x="153246" y="213021"/>
                      <a:pt x="149060" y="211297"/>
                      <a:pt x="145070" y="210165"/>
                    </a:cubicBezTo>
                    <a:cubicBezTo>
                      <a:pt x="130197" y="205782"/>
                      <a:pt x="113797" y="206717"/>
                      <a:pt x="99712" y="212824"/>
                    </a:cubicBezTo>
                    <a:lnTo>
                      <a:pt x="90748" y="217798"/>
                    </a:lnTo>
                    <a:cubicBezTo>
                      <a:pt x="90945" y="215336"/>
                      <a:pt x="90945" y="213021"/>
                      <a:pt x="91142" y="210559"/>
                    </a:cubicBezTo>
                    <a:cubicBezTo>
                      <a:pt x="91142" y="209968"/>
                      <a:pt x="91142" y="209426"/>
                      <a:pt x="90945" y="209032"/>
                    </a:cubicBezTo>
                    <a:cubicBezTo>
                      <a:pt x="90748" y="208441"/>
                      <a:pt x="90354" y="208096"/>
                      <a:pt x="90009" y="207505"/>
                    </a:cubicBezTo>
                    <a:cubicBezTo>
                      <a:pt x="86562" y="203516"/>
                      <a:pt x="81243" y="200266"/>
                      <a:pt x="79716" y="195094"/>
                    </a:cubicBezTo>
                    <a:cubicBezTo>
                      <a:pt x="78978" y="192238"/>
                      <a:pt x="79322" y="189381"/>
                      <a:pt x="79322" y="186525"/>
                    </a:cubicBezTo>
                    <a:cubicBezTo>
                      <a:pt x="79322" y="186131"/>
                      <a:pt x="79125" y="185737"/>
                      <a:pt x="78928" y="185392"/>
                    </a:cubicBezTo>
                    <a:cubicBezTo>
                      <a:pt x="78534" y="184998"/>
                      <a:pt x="77599" y="184654"/>
                      <a:pt x="77402" y="184998"/>
                    </a:cubicBezTo>
                    <a:cubicBezTo>
                      <a:pt x="78140" y="181009"/>
                      <a:pt x="73609" y="177759"/>
                      <a:pt x="69571" y="178153"/>
                    </a:cubicBezTo>
                    <a:cubicBezTo>
                      <a:pt x="65385" y="178547"/>
                      <a:pt x="61937" y="181009"/>
                      <a:pt x="58539" y="182930"/>
                    </a:cubicBezTo>
                    <a:cubicBezTo>
                      <a:pt x="49034" y="188249"/>
                      <a:pt x="37559" y="189431"/>
                      <a:pt x="26921" y="187116"/>
                    </a:cubicBezTo>
                    <a:cubicBezTo>
                      <a:pt x="27118" y="186722"/>
                      <a:pt x="27315" y="186377"/>
                      <a:pt x="27512" y="185983"/>
                    </a:cubicBezTo>
                    <a:cubicBezTo>
                      <a:pt x="29974" y="182536"/>
                      <a:pt x="32092" y="179335"/>
                      <a:pt x="33028" y="174951"/>
                    </a:cubicBezTo>
                    <a:cubicBezTo>
                      <a:pt x="33422" y="173622"/>
                      <a:pt x="33619" y="172095"/>
                      <a:pt x="34554" y="170962"/>
                    </a:cubicBezTo>
                    <a:cubicBezTo>
                      <a:pt x="36475" y="168500"/>
                      <a:pt x="40267" y="169238"/>
                      <a:pt x="42927" y="167909"/>
                    </a:cubicBezTo>
                    <a:cubicBezTo>
                      <a:pt x="44848" y="167170"/>
                      <a:pt x="46177" y="165446"/>
                      <a:pt x="46522" y="163525"/>
                    </a:cubicBezTo>
                    <a:cubicBezTo>
                      <a:pt x="46522" y="163132"/>
                      <a:pt x="46719" y="162590"/>
                      <a:pt x="46522" y="162196"/>
                    </a:cubicBezTo>
                    <a:cubicBezTo>
                      <a:pt x="46128" y="161260"/>
                      <a:pt x="44995" y="160866"/>
                      <a:pt x="44060" y="160472"/>
                    </a:cubicBezTo>
                    <a:cubicBezTo>
                      <a:pt x="41794" y="159881"/>
                      <a:pt x="39282" y="159339"/>
                      <a:pt x="36820" y="158551"/>
                    </a:cubicBezTo>
                    <a:cubicBezTo>
                      <a:pt x="36229" y="154759"/>
                      <a:pt x="37953" y="150721"/>
                      <a:pt x="41006" y="148258"/>
                    </a:cubicBezTo>
                    <a:cubicBezTo>
                      <a:pt x="41597" y="147864"/>
                      <a:pt x="42139" y="147519"/>
                      <a:pt x="42533" y="146928"/>
                    </a:cubicBezTo>
                    <a:cubicBezTo>
                      <a:pt x="43321" y="145008"/>
                      <a:pt x="41400" y="143284"/>
                      <a:pt x="39676" y="142348"/>
                    </a:cubicBezTo>
                    <a:cubicBezTo>
                      <a:pt x="37953" y="141412"/>
                      <a:pt x="35884" y="139689"/>
                      <a:pt x="36426" y="137768"/>
                    </a:cubicBezTo>
                    <a:cubicBezTo>
                      <a:pt x="36623" y="137029"/>
                      <a:pt x="37165" y="136438"/>
                      <a:pt x="37756" y="135847"/>
                    </a:cubicBezTo>
                    <a:cubicBezTo>
                      <a:pt x="41006" y="132597"/>
                      <a:pt x="41548" y="127278"/>
                      <a:pt x="39479" y="123289"/>
                    </a:cubicBezTo>
                    <a:cubicBezTo>
                      <a:pt x="32978" y="128066"/>
                      <a:pt x="26527" y="132794"/>
                      <a:pt x="20420" y="138162"/>
                    </a:cubicBezTo>
                    <a:cubicBezTo>
                      <a:pt x="20420" y="131119"/>
                      <a:pt x="19829" y="123683"/>
                      <a:pt x="19829" y="116837"/>
                    </a:cubicBezTo>
                    <a:cubicBezTo>
                      <a:pt x="19829" y="114374"/>
                      <a:pt x="20026" y="111863"/>
                      <a:pt x="19238" y="109794"/>
                    </a:cubicBezTo>
                    <a:cubicBezTo>
                      <a:pt x="16775" y="102554"/>
                      <a:pt x="8206" y="99698"/>
                      <a:pt x="3626" y="93788"/>
                    </a:cubicBezTo>
                    <a:cubicBezTo>
                      <a:pt x="-1693" y="87140"/>
                      <a:pt x="-757" y="76846"/>
                      <a:pt x="3823" y="69607"/>
                    </a:cubicBezTo>
                    <a:cubicBezTo>
                      <a:pt x="8403" y="62170"/>
                      <a:pt x="15840" y="57196"/>
                      <a:pt x="23621" y="53404"/>
                    </a:cubicBezTo>
                    <a:cubicBezTo>
                      <a:pt x="27413" y="51483"/>
                      <a:pt x="31452" y="49611"/>
                      <a:pt x="35835" y="49218"/>
                    </a:cubicBezTo>
                    <a:cubicBezTo>
                      <a:pt x="46128" y="47888"/>
                      <a:pt x="56421" y="53995"/>
                      <a:pt x="66911" y="53010"/>
                    </a:cubicBezTo>
                    <a:cubicBezTo>
                      <a:pt x="73412" y="52271"/>
                      <a:pt x="79470" y="48823"/>
                      <a:pt x="85971" y="49365"/>
                    </a:cubicBezTo>
                    <a:cubicBezTo>
                      <a:pt x="86562" y="46312"/>
                      <a:pt x="89960" y="44046"/>
                      <a:pt x="90354" y="40993"/>
                    </a:cubicBezTo>
                    <a:cubicBezTo>
                      <a:pt x="90748" y="38875"/>
                      <a:pt x="89418" y="37003"/>
                      <a:pt x="88236" y="35280"/>
                    </a:cubicBezTo>
                    <a:cubicBezTo>
                      <a:pt x="85577" y="31685"/>
                      <a:pt x="83114" y="28040"/>
                      <a:pt x="80406" y="24396"/>
                    </a:cubicBezTo>
                    <a:cubicBezTo>
                      <a:pt x="79815" y="23460"/>
                      <a:pt x="79273" y="22475"/>
                      <a:pt x="79273" y="21342"/>
                    </a:cubicBezTo>
                    <a:cubicBezTo>
                      <a:pt x="79470" y="19815"/>
                      <a:pt x="80800" y="18880"/>
                      <a:pt x="82326" y="18092"/>
                    </a:cubicBezTo>
                    <a:cubicBezTo>
                      <a:pt x="89369" y="14644"/>
                      <a:pt x="97742" y="14447"/>
                      <a:pt x="104833" y="11049"/>
                    </a:cubicBezTo>
                    <a:cubicBezTo>
                      <a:pt x="108281" y="9325"/>
                      <a:pt x="111334" y="6863"/>
                      <a:pt x="115127" y="6272"/>
                    </a:cubicBezTo>
                    <a:cubicBezTo>
                      <a:pt x="118919" y="5533"/>
                      <a:pt x="122957" y="6863"/>
                      <a:pt x="126946" y="6666"/>
                    </a:cubicBezTo>
                    <a:cubicBezTo>
                      <a:pt x="134777" y="6075"/>
                      <a:pt x="141426" y="-377"/>
                      <a:pt x="149060" y="17"/>
                    </a:cubicBezTo>
                    <a:cubicBezTo>
                      <a:pt x="153837" y="411"/>
                      <a:pt x="158220" y="3465"/>
                      <a:pt x="161273" y="7060"/>
                    </a:cubicBezTo>
                    <a:cubicBezTo>
                      <a:pt x="164524" y="10852"/>
                      <a:pt x="166789" y="15088"/>
                      <a:pt x="169646" y="18880"/>
                    </a:cubicBezTo>
                    <a:cubicBezTo>
                      <a:pt x="170582" y="20209"/>
                      <a:pt x="171764" y="21539"/>
                      <a:pt x="173093" y="22524"/>
                    </a:cubicBezTo>
                    <a:cubicBezTo>
                      <a:pt x="175950" y="24445"/>
                      <a:pt x="179742" y="24445"/>
                      <a:pt x="182795" y="23263"/>
                    </a:cubicBezTo>
                    <a:cubicBezTo>
                      <a:pt x="186046" y="22130"/>
                      <a:pt x="188705" y="20013"/>
                      <a:pt x="191168" y="17747"/>
                    </a:cubicBezTo>
                    <a:cubicBezTo>
                      <a:pt x="191759" y="17353"/>
                      <a:pt x="192104" y="17008"/>
                      <a:pt x="192695" y="16811"/>
                    </a:cubicBezTo>
                    <a:cubicBezTo>
                      <a:pt x="193286" y="16614"/>
                      <a:pt x="193827" y="16614"/>
                      <a:pt x="194221" y="16614"/>
                    </a:cubicBezTo>
                    <a:cubicBezTo>
                      <a:pt x="199737" y="17205"/>
                      <a:pt x="205253" y="17550"/>
                      <a:pt x="210621" y="18141"/>
                    </a:cubicBezTo>
                    <a:cubicBezTo>
                      <a:pt x="214611" y="21933"/>
                      <a:pt x="220324" y="23115"/>
                      <a:pt x="225889" y="22721"/>
                    </a:cubicBezTo>
                    <a:cubicBezTo>
                      <a:pt x="231602" y="22524"/>
                      <a:pt x="236921" y="20800"/>
                      <a:pt x="242289" y="19077"/>
                    </a:cubicBezTo>
                    <a:cubicBezTo>
                      <a:pt x="253321" y="15629"/>
                      <a:pt x="264402" y="12034"/>
                      <a:pt x="275434" y="8390"/>
                    </a:cubicBezTo>
                    <a:cubicBezTo>
                      <a:pt x="276369" y="8193"/>
                      <a:pt x="277354" y="7799"/>
                      <a:pt x="278290" y="7996"/>
                    </a:cubicBezTo>
                    <a:cubicBezTo>
                      <a:pt x="279029" y="8193"/>
                      <a:pt x="279817" y="8587"/>
                      <a:pt x="280408" y="8931"/>
                    </a:cubicBezTo>
                    <a:cubicBezTo>
                      <a:pt x="285924" y="12379"/>
                      <a:pt x="291440" y="15777"/>
                      <a:pt x="297005" y="19224"/>
                    </a:cubicBezTo>
                    <a:cubicBezTo>
                      <a:pt x="302521" y="22672"/>
                      <a:pt x="307840" y="26070"/>
                      <a:pt x="313750" y="28730"/>
                    </a:cubicBezTo>
                    <a:cubicBezTo>
                      <a:pt x="318133" y="30847"/>
                      <a:pt x="322713" y="32522"/>
                      <a:pt x="327490" y="33507"/>
                    </a:cubicBezTo>
                    <a:cubicBezTo>
                      <a:pt x="331135" y="34245"/>
                      <a:pt x="334730" y="34640"/>
                      <a:pt x="338375" y="35034"/>
                    </a:cubicBezTo>
                    <a:cubicBezTo>
                      <a:pt x="364871" y="37693"/>
                      <a:pt x="391564" y="40353"/>
                      <a:pt x="418011" y="43061"/>
                    </a:cubicBezTo>
                    <a:cubicBezTo>
                      <a:pt x="426777" y="37348"/>
                      <a:pt x="434953" y="31044"/>
                      <a:pt x="443571" y="25331"/>
                    </a:cubicBezTo>
                    <a:cubicBezTo>
                      <a:pt x="444901" y="24593"/>
                      <a:pt x="446034" y="23805"/>
                      <a:pt x="447364" y="23411"/>
                    </a:cubicBezTo>
                    <a:cubicBezTo>
                      <a:pt x="450614" y="22672"/>
                      <a:pt x="453865" y="24199"/>
                      <a:pt x="456869" y="25529"/>
                    </a:cubicBezTo>
                    <a:cubicBezTo>
                      <a:pt x="463912" y="28582"/>
                      <a:pt x="471939" y="29912"/>
                      <a:pt x="479721" y="29321"/>
                    </a:cubicBezTo>
                    <a:cubicBezTo>
                      <a:pt x="482380" y="29124"/>
                      <a:pt x="485237" y="28730"/>
                      <a:pt x="487896" y="29715"/>
                    </a:cubicBezTo>
                    <a:cubicBezTo>
                      <a:pt x="493412" y="31635"/>
                      <a:pt x="495530" y="38481"/>
                      <a:pt x="500455" y="41535"/>
                    </a:cubicBezTo>
                    <a:cubicBezTo>
                      <a:pt x="503114" y="43061"/>
                      <a:pt x="506365" y="43455"/>
                      <a:pt x="509418" y="43800"/>
                    </a:cubicBezTo>
                    <a:cubicBezTo>
                      <a:pt x="515328" y="44539"/>
                      <a:pt x="521435" y="45327"/>
                      <a:pt x="527345" y="43603"/>
                    </a:cubicBezTo>
                    <a:cubicBezTo>
                      <a:pt x="532122" y="42273"/>
                      <a:pt x="536111" y="39220"/>
                      <a:pt x="539903" y="35969"/>
                    </a:cubicBezTo>
                    <a:cubicBezTo>
                      <a:pt x="541627" y="34443"/>
                      <a:pt x="543548" y="32719"/>
                      <a:pt x="545813" y="31980"/>
                    </a:cubicBezTo>
                    <a:cubicBezTo>
                      <a:pt x="547340" y="31586"/>
                      <a:pt x="549064" y="31783"/>
                      <a:pt x="550788" y="31783"/>
                    </a:cubicBezTo>
                    <a:cubicBezTo>
                      <a:pt x="555171" y="32374"/>
                      <a:pt x="559751" y="32916"/>
                      <a:pt x="563740" y="35034"/>
                    </a:cubicBezTo>
                    <a:cubicBezTo>
                      <a:pt x="569256" y="37693"/>
                      <a:pt x="573442" y="42667"/>
                      <a:pt x="577826" y="46853"/>
                    </a:cubicBezTo>
                    <a:cubicBezTo>
                      <a:pt x="582406" y="51040"/>
                      <a:pt x="588119" y="54832"/>
                      <a:pt x="594226" y="54290"/>
                    </a:cubicBezTo>
                    <a:cubicBezTo>
                      <a:pt x="595752" y="42667"/>
                      <a:pt x="604519" y="31783"/>
                      <a:pt x="616142" y="32177"/>
                    </a:cubicBezTo>
                    <a:cubicBezTo>
                      <a:pt x="619737" y="32374"/>
                      <a:pt x="623775" y="33310"/>
                      <a:pt x="627174" y="32177"/>
                    </a:cubicBezTo>
                    <a:cubicBezTo>
                      <a:pt x="630621" y="38087"/>
                      <a:pt x="633822" y="43997"/>
                      <a:pt x="639190" y="48183"/>
                    </a:cubicBezTo>
                    <a:cubicBezTo>
                      <a:pt x="643574" y="51631"/>
                      <a:pt x="648893" y="53305"/>
                      <a:pt x="654458" y="54832"/>
                    </a:cubicBezTo>
                    <a:cubicBezTo>
                      <a:pt x="655197" y="55029"/>
                      <a:pt x="655985" y="55226"/>
                      <a:pt x="656379" y="55965"/>
                    </a:cubicBezTo>
                    <a:cubicBezTo>
                      <a:pt x="656773" y="56556"/>
                      <a:pt x="656773" y="57097"/>
                      <a:pt x="656773" y="57688"/>
                    </a:cubicBezTo>
                    <a:lnTo>
                      <a:pt x="656773" y="92754"/>
                    </a:lnTo>
                    <a:cubicBezTo>
                      <a:pt x="666130" y="90833"/>
                      <a:pt x="675438" y="89306"/>
                      <a:pt x="684795" y="88174"/>
                    </a:cubicBezTo>
                    <a:cubicBezTo>
                      <a:pt x="685189" y="87041"/>
                      <a:pt x="685386" y="85908"/>
                      <a:pt x="685534" y="84726"/>
                    </a:cubicBezTo>
                    <a:cubicBezTo>
                      <a:pt x="690853" y="88371"/>
                      <a:pt x="696960" y="90636"/>
                      <a:pt x="703264" y="91375"/>
                    </a:cubicBezTo>
                    <a:cubicBezTo>
                      <a:pt x="704200" y="91375"/>
                      <a:pt x="705185" y="91572"/>
                      <a:pt x="706121" y="92114"/>
                    </a:cubicBezTo>
                    <a:cubicBezTo>
                      <a:pt x="706859" y="92508"/>
                      <a:pt x="707450" y="93443"/>
                      <a:pt x="708238" y="94231"/>
                    </a:cubicBezTo>
                    <a:cubicBezTo>
                      <a:pt x="710159" y="96349"/>
                      <a:pt x="713015" y="97285"/>
                      <a:pt x="715478" y="98418"/>
                    </a:cubicBezTo>
                    <a:cubicBezTo>
                      <a:pt x="724244" y="102210"/>
                      <a:pt x="731484" y="109302"/>
                      <a:pt x="735473" y="117871"/>
                    </a:cubicBezTo>
                    <a:cubicBezTo>
                      <a:pt x="740053" y="114079"/>
                      <a:pt x="747096" y="114818"/>
                      <a:pt x="751873" y="111026"/>
                    </a:cubicBezTo>
                    <a:cubicBezTo>
                      <a:pt x="752464" y="110631"/>
                      <a:pt x="753006" y="110090"/>
                      <a:pt x="753597" y="109893"/>
                    </a:cubicBezTo>
                    <a:cubicBezTo>
                      <a:pt x="754533" y="109696"/>
                      <a:pt x="755715" y="110090"/>
                      <a:pt x="756650" y="110484"/>
                    </a:cubicBezTo>
                    <a:cubicBezTo>
                      <a:pt x="760443" y="112011"/>
                      <a:pt x="764284" y="113537"/>
                      <a:pt x="768076" y="115261"/>
                    </a:cubicBezTo>
                    <a:cubicBezTo>
                      <a:pt x="773051" y="117182"/>
                      <a:pt x="776449" y="122501"/>
                      <a:pt x="779305" y="126884"/>
                    </a:cubicBezTo>
                    <a:cubicBezTo>
                      <a:pt x="779896" y="127819"/>
                      <a:pt x="780241" y="128805"/>
                      <a:pt x="781226" y="129346"/>
                    </a:cubicBezTo>
                    <a:cubicBezTo>
                      <a:pt x="782014" y="129937"/>
                      <a:pt x="783147" y="129937"/>
                      <a:pt x="784279" y="130085"/>
                    </a:cubicBezTo>
                    <a:cubicBezTo>
                      <a:pt x="792455" y="131021"/>
                      <a:pt x="800680" y="132006"/>
                      <a:pt x="809052" y="132942"/>
                    </a:cubicBezTo>
                    <a:cubicBezTo>
                      <a:pt x="810382" y="133139"/>
                      <a:pt x="811514" y="133335"/>
                      <a:pt x="812844" y="133139"/>
                    </a:cubicBezTo>
                    <a:cubicBezTo>
                      <a:pt x="819345" y="132006"/>
                      <a:pt x="821217" y="122451"/>
                      <a:pt x="827520" y="120186"/>
                    </a:cubicBezTo>
                    <a:cubicBezTo>
                      <a:pt x="829244" y="119447"/>
                      <a:pt x="830968" y="119447"/>
                      <a:pt x="832839" y="119447"/>
                    </a:cubicBezTo>
                    <a:cubicBezTo>
                      <a:pt x="850372" y="119250"/>
                      <a:pt x="868447" y="119053"/>
                      <a:pt x="885044" y="125160"/>
                    </a:cubicBezTo>
                    <a:cubicBezTo>
                      <a:pt x="887703" y="126096"/>
                      <a:pt x="890363" y="127278"/>
                      <a:pt x="893219" y="127819"/>
                    </a:cubicBezTo>
                    <a:cubicBezTo>
                      <a:pt x="897406" y="128755"/>
                      <a:pt x="901592" y="128558"/>
                      <a:pt x="905778" y="128410"/>
                    </a:cubicBezTo>
                    <a:cubicBezTo>
                      <a:pt x="912082" y="128214"/>
                      <a:pt x="918534" y="128410"/>
                      <a:pt x="924640" y="129937"/>
                    </a:cubicBezTo>
                    <a:cubicBezTo>
                      <a:pt x="930747" y="131661"/>
                      <a:pt x="936657" y="134715"/>
                      <a:pt x="940844" y="139639"/>
                    </a:cubicBezTo>
                    <a:lnTo>
                      <a:pt x="941779" y="141166"/>
                    </a:lnTo>
                    <a:cubicBezTo>
                      <a:pt x="944833" y="139836"/>
                      <a:pt x="948083" y="139049"/>
                      <a:pt x="951284" y="138704"/>
                    </a:cubicBezTo>
                    <a:cubicBezTo>
                      <a:pt x="952811" y="138704"/>
                      <a:pt x="954141" y="138704"/>
                      <a:pt x="955471" y="138310"/>
                    </a:cubicBezTo>
                    <a:cubicBezTo>
                      <a:pt x="956997" y="138113"/>
                      <a:pt x="958327" y="137374"/>
                      <a:pt x="959657" y="136586"/>
                    </a:cubicBezTo>
                    <a:cubicBezTo>
                      <a:pt x="963104" y="134862"/>
                      <a:pt x="966503" y="133533"/>
                      <a:pt x="970344" y="132400"/>
                    </a:cubicBezTo>
                    <a:cubicBezTo>
                      <a:pt x="971674" y="132006"/>
                      <a:pt x="973200" y="131612"/>
                      <a:pt x="974727" y="131809"/>
                    </a:cubicBezTo>
                    <a:cubicBezTo>
                      <a:pt x="976254" y="132006"/>
                      <a:pt x="977584" y="132548"/>
                      <a:pt x="979110" y="133335"/>
                    </a:cubicBezTo>
                    <a:cubicBezTo>
                      <a:pt x="984429" y="136192"/>
                      <a:pt x="989995" y="138852"/>
                      <a:pt x="994378" y="143235"/>
                    </a:cubicBezTo>
                    <a:cubicBezTo>
                      <a:pt x="996102" y="144761"/>
                      <a:pt x="997628" y="146682"/>
                      <a:pt x="999697" y="148012"/>
                    </a:cubicBezTo>
                    <a:cubicBezTo>
                      <a:pt x="1000829" y="148751"/>
                      <a:pt x="1002159" y="149342"/>
                      <a:pt x="1003489" y="149736"/>
                    </a:cubicBezTo>
                    <a:cubicBezTo>
                      <a:pt x="1007281" y="151065"/>
                      <a:pt x="1011123" y="152198"/>
                      <a:pt x="1015112" y="152986"/>
                    </a:cubicBezTo>
                    <a:cubicBezTo>
                      <a:pt x="1015506" y="154907"/>
                      <a:pt x="1017033" y="156631"/>
                      <a:pt x="1017771" y="158502"/>
                    </a:cubicBezTo>
                    <a:cubicBezTo>
                      <a:pt x="1019298" y="161949"/>
                      <a:pt x="1019101" y="165742"/>
                      <a:pt x="1018904" y="169534"/>
                    </a:cubicBezTo>
                    <a:close/>
                  </a:path>
                </a:pathLst>
              </a:custGeom>
              <a:noFill/>
              <a:ln w="4915" cap="flat">
                <a:solidFill>
                  <a:srgbClr val="FFFFFF"/>
                </a:solidFill>
                <a:prstDash val="solid"/>
                <a:miter/>
              </a:ln>
            </p:spPr>
            <p:txBody>
              <a:bodyPr rtlCol="0" anchor="ctr"/>
              <a:lstStyle/>
              <a:p>
                <a:endParaRPr lang="fr-FR"/>
              </a:p>
            </p:txBody>
          </p:sp>
        </p:grpSp>
        <p:grpSp>
          <p:nvGrpSpPr>
            <p:cNvPr id="106" name="Graphique 5">
              <a:extLst>
                <a:ext uri="{FF2B5EF4-FFF2-40B4-BE49-F238E27FC236}">
                  <a16:creationId xmlns:a16="http://schemas.microsoft.com/office/drawing/2014/main" id="{1198A918-4BE9-7874-3A2B-BE1B48D66C2F}"/>
                </a:ext>
              </a:extLst>
            </p:cNvPr>
            <p:cNvGrpSpPr/>
            <p:nvPr/>
          </p:nvGrpSpPr>
          <p:grpSpPr>
            <a:xfrm rot="420615">
              <a:off x="7820797" y="5227237"/>
              <a:ext cx="279753" cy="557939"/>
              <a:chOff x="8035910" y="5470078"/>
              <a:chExt cx="279753" cy="557939"/>
            </a:xfrm>
          </p:grpSpPr>
          <p:sp>
            <p:nvSpPr>
              <p:cNvPr id="107" name="Forme libre : forme 106">
                <a:extLst>
                  <a:ext uri="{FF2B5EF4-FFF2-40B4-BE49-F238E27FC236}">
                    <a16:creationId xmlns:a16="http://schemas.microsoft.com/office/drawing/2014/main" id="{E3C7A4C9-68BF-DCB6-0488-0305364138EE}"/>
                  </a:ext>
                </a:extLst>
              </p:cNvPr>
              <p:cNvSpPr/>
              <p:nvPr/>
            </p:nvSpPr>
            <p:spPr>
              <a:xfrm>
                <a:off x="8035910" y="5470078"/>
                <a:ext cx="279753" cy="557939"/>
              </a:xfrm>
              <a:custGeom>
                <a:avLst/>
                <a:gdLst>
                  <a:gd name="connsiteX0" fmla="*/ 278821 w 279753"/>
                  <a:gd name="connsiteY0" fmla="*/ 82328 h 557939"/>
                  <a:gd name="connsiteX1" fmla="*/ 277688 w 279753"/>
                  <a:gd name="connsiteY1" fmla="*/ 84446 h 557939"/>
                  <a:gd name="connsiteX2" fmla="*/ 275570 w 279753"/>
                  <a:gd name="connsiteY2" fmla="*/ 84643 h 557939"/>
                  <a:gd name="connsiteX3" fmla="*/ 256510 w 279753"/>
                  <a:gd name="connsiteY3" fmla="*/ 90553 h 557939"/>
                  <a:gd name="connsiteX4" fmla="*/ 243755 w 279753"/>
                  <a:gd name="connsiteY4" fmla="*/ 102767 h 557939"/>
                  <a:gd name="connsiteX5" fmla="*/ 232920 w 279753"/>
                  <a:gd name="connsiteY5" fmla="*/ 111927 h 557939"/>
                  <a:gd name="connsiteX6" fmla="*/ 233117 w 279753"/>
                  <a:gd name="connsiteY6" fmla="*/ 123747 h 557939"/>
                  <a:gd name="connsiteX7" fmla="*/ 233856 w 279753"/>
                  <a:gd name="connsiteY7" fmla="*/ 135173 h 557939"/>
                  <a:gd name="connsiteX8" fmla="*/ 225089 w 279753"/>
                  <a:gd name="connsiteY8" fmla="*/ 201512 h 557939"/>
                  <a:gd name="connsiteX9" fmla="*/ 211349 w 279753"/>
                  <a:gd name="connsiteY9" fmla="*/ 212741 h 557939"/>
                  <a:gd name="connsiteX10" fmla="*/ 216126 w 279753"/>
                  <a:gd name="connsiteY10" fmla="*/ 228944 h 557939"/>
                  <a:gd name="connsiteX11" fmla="*/ 221642 w 279753"/>
                  <a:gd name="connsiteY11" fmla="*/ 232391 h 557939"/>
                  <a:gd name="connsiteX12" fmla="*/ 222036 w 279753"/>
                  <a:gd name="connsiteY12" fmla="*/ 236972 h 557939"/>
                  <a:gd name="connsiteX13" fmla="*/ 187709 w 279753"/>
                  <a:gd name="connsiteY13" fmla="*/ 265389 h 557939"/>
                  <a:gd name="connsiteX14" fmla="*/ 169782 w 279753"/>
                  <a:gd name="connsiteY14" fmla="*/ 269575 h 557939"/>
                  <a:gd name="connsiteX15" fmla="*/ 169585 w 279753"/>
                  <a:gd name="connsiteY15" fmla="*/ 277947 h 557939"/>
                  <a:gd name="connsiteX16" fmla="*/ 198150 w 279753"/>
                  <a:gd name="connsiteY16" fmla="*/ 320450 h 557939"/>
                  <a:gd name="connsiteX17" fmla="*/ 204257 w 279753"/>
                  <a:gd name="connsiteY17" fmla="*/ 353397 h 557939"/>
                  <a:gd name="connsiteX18" fmla="*/ 202927 w 279753"/>
                  <a:gd name="connsiteY18" fmla="*/ 359702 h 557939"/>
                  <a:gd name="connsiteX19" fmla="*/ 195687 w 279753"/>
                  <a:gd name="connsiteY19" fmla="*/ 363494 h 557939"/>
                  <a:gd name="connsiteX20" fmla="*/ 178549 w 279753"/>
                  <a:gd name="connsiteY20" fmla="*/ 394570 h 557939"/>
                  <a:gd name="connsiteX21" fmla="*/ 205242 w 279753"/>
                  <a:gd name="connsiteY21" fmla="*/ 419737 h 557939"/>
                  <a:gd name="connsiteX22" fmla="*/ 209822 w 279753"/>
                  <a:gd name="connsiteY22" fmla="*/ 422002 h 557939"/>
                  <a:gd name="connsiteX23" fmla="*/ 210216 w 279753"/>
                  <a:gd name="connsiteY23" fmla="*/ 424859 h 557939"/>
                  <a:gd name="connsiteX24" fmla="*/ 181454 w 279753"/>
                  <a:gd name="connsiteY24" fmla="*/ 471153 h 557939"/>
                  <a:gd name="connsiteX25" fmla="*/ 173476 w 279753"/>
                  <a:gd name="connsiteY25" fmla="*/ 477654 h 557939"/>
                  <a:gd name="connsiteX26" fmla="*/ 174412 w 279753"/>
                  <a:gd name="connsiteY26" fmla="*/ 492921 h 557939"/>
                  <a:gd name="connsiteX27" fmla="*/ 180519 w 279753"/>
                  <a:gd name="connsiteY27" fmla="*/ 538871 h 557939"/>
                  <a:gd name="connsiteX28" fmla="*/ 176923 w 279753"/>
                  <a:gd name="connsiteY28" fmla="*/ 540989 h 557939"/>
                  <a:gd name="connsiteX29" fmla="*/ 135751 w 279753"/>
                  <a:gd name="connsiteY29" fmla="*/ 552415 h 557939"/>
                  <a:gd name="connsiteX30" fmla="*/ 123537 w 279753"/>
                  <a:gd name="connsiteY30" fmla="*/ 557931 h 557939"/>
                  <a:gd name="connsiteX31" fmla="*/ 117627 w 279753"/>
                  <a:gd name="connsiteY31" fmla="*/ 555665 h 557939"/>
                  <a:gd name="connsiteX32" fmla="*/ 72662 w 279753"/>
                  <a:gd name="connsiteY32" fmla="*/ 535670 h 557939"/>
                  <a:gd name="connsiteX33" fmla="*/ 65816 w 279753"/>
                  <a:gd name="connsiteY33" fmla="*/ 535867 h 557939"/>
                  <a:gd name="connsiteX34" fmla="*/ 61433 w 279753"/>
                  <a:gd name="connsiteY34" fmla="*/ 539511 h 557939"/>
                  <a:gd name="connsiteX35" fmla="*/ 51140 w 279753"/>
                  <a:gd name="connsiteY35" fmla="*/ 550937 h 557939"/>
                  <a:gd name="connsiteX36" fmla="*/ 48875 w 279753"/>
                  <a:gd name="connsiteY36" fmla="*/ 552858 h 557939"/>
                  <a:gd name="connsiteX37" fmla="*/ 43162 w 279753"/>
                  <a:gd name="connsiteY37" fmla="*/ 551134 h 557939"/>
                  <a:gd name="connsiteX38" fmla="*/ 43162 w 279753"/>
                  <a:gd name="connsiteY38" fmla="*/ 527691 h 557939"/>
                  <a:gd name="connsiteX39" fmla="*/ 59168 w 279753"/>
                  <a:gd name="connsiteY39" fmla="*/ 507893 h 557939"/>
                  <a:gd name="connsiteX40" fmla="*/ 58774 w 279753"/>
                  <a:gd name="connsiteY40" fmla="*/ 474748 h 557939"/>
                  <a:gd name="connsiteX41" fmla="*/ 57050 w 279753"/>
                  <a:gd name="connsiteY41" fmla="*/ 457806 h 557939"/>
                  <a:gd name="connsiteX42" fmla="*/ 54932 w 279753"/>
                  <a:gd name="connsiteY42" fmla="*/ 449631 h 557939"/>
                  <a:gd name="connsiteX43" fmla="*/ 55868 w 279753"/>
                  <a:gd name="connsiteY43" fmla="*/ 444854 h 557939"/>
                  <a:gd name="connsiteX44" fmla="*/ 59660 w 279753"/>
                  <a:gd name="connsiteY44" fmla="*/ 437023 h 557939"/>
                  <a:gd name="connsiteX45" fmla="*/ 62320 w 279753"/>
                  <a:gd name="connsiteY45" fmla="*/ 426927 h 557939"/>
                  <a:gd name="connsiteX46" fmla="*/ 60202 w 279753"/>
                  <a:gd name="connsiteY46" fmla="*/ 423873 h 557939"/>
                  <a:gd name="connsiteX47" fmla="*/ 58478 w 279753"/>
                  <a:gd name="connsiteY47" fmla="*/ 416240 h 557939"/>
                  <a:gd name="connsiteX48" fmla="*/ 59414 w 279753"/>
                  <a:gd name="connsiteY48" fmla="*/ 407080 h 557939"/>
                  <a:gd name="connsiteX49" fmla="*/ 63600 w 279753"/>
                  <a:gd name="connsiteY49" fmla="*/ 399249 h 557939"/>
                  <a:gd name="connsiteX50" fmla="*/ 48530 w 279753"/>
                  <a:gd name="connsiteY50" fmla="*/ 399643 h 557939"/>
                  <a:gd name="connsiteX51" fmla="*/ 37646 w 279753"/>
                  <a:gd name="connsiteY51" fmla="*/ 401908 h 557939"/>
                  <a:gd name="connsiteX52" fmla="*/ 29470 w 279753"/>
                  <a:gd name="connsiteY52" fmla="*/ 408754 h 557939"/>
                  <a:gd name="connsiteX53" fmla="*/ 22428 w 279753"/>
                  <a:gd name="connsiteY53" fmla="*/ 403977 h 557939"/>
                  <a:gd name="connsiteX54" fmla="*/ 20901 w 279753"/>
                  <a:gd name="connsiteY54" fmla="*/ 396343 h 557939"/>
                  <a:gd name="connsiteX55" fmla="*/ 21837 w 279753"/>
                  <a:gd name="connsiteY55" fmla="*/ 383587 h 557939"/>
                  <a:gd name="connsiteX56" fmla="*/ 22969 w 279753"/>
                  <a:gd name="connsiteY56" fmla="*/ 380928 h 557939"/>
                  <a:gd name="connsiteX57" fmla="*/ 24890 w 279753"/>
                  <a:gd name="connsiteY57" fmla="*/ 380189 h 557939"/>
                  <a:gd name="connsiteX58" fmla="*/ 35183 w 279753"/>
                  <a:gd name="connsiteY58" fmla="*/ 378859 h 557939"/>
                  <a:gd name="connsiteX59" fmla="*/ 44344 w 279753"/>
                  <a:gd name="connsiteY59" fmla="*/ 367631 h 557939"/>
                  <a:gd name="connsiteX60" fmla="*/ 44541 w 279753"/>
                  <a:gd name="connsiteY60" fmla="*/ 352560 h 557939"/>
                  <a:gd name="connsiteX61" fmla="*/ 43950 w 279753"/>
                  <a:gd name="connsiteY61" fmla="*/ 351427 h 557939"/>
                  <a:gd name="connsiteX62" fmla="*/ 42817 w 279753"/>
                  <a:gd name="connsiteY62" fmla="*/ 351230 h 557939"/>
                  <a:gd name="connsiteX63" fmla="*/ 38828 w 279753"/>
                  <a:gd name="connsiteY63" fmla="*/ 352757 h 557939"/>
                  <a:gd name="connsiteX64" fmla="*/ 27205 w 279753"/>
                  <a:gd name="connsiteY64" fmla="*/ 362115 h 557939"/>
                  <a:gd name="connsiteX65" fmla="*/ 24545 w 279753"/>
                  <a:gd name="connsiteY65" fmla="*/ 368616 h 557939"/>
                  <a:gd name="connsiteX66" fmla="*/ 4353 w 279753"/>
                  <a:gd name="connsiteY66" fmla="*/ 379648 h 557939"/>
                  <a:gd name="connsiteX67" fmla="*/ 1891 w 279753"/>
                  <a:gd name="connsiteY67" fmla="*/ 378859 h 557939"/>
                  <a:gd name="connsiteX68" fmla="*/ 364 w 279753"/>
                  <a:gd name="connsiteY68" fmla="*/ 375215 h 557939"/>
                  <a:gd name="connsiteX69" fmla="*/ 2629 w 279753"/>
                  <a:gd name="connsiteY69" fmla="*/ 336899 h 557939"/>
                  <a:gd name="connsiteX70" fmla="*/ 4550 w 279753"/>
                  <a:gd name="connsiteY70" fmla="*/ 322420 h 557939"/>
                  <a:gd name="connsiteX71" fmla="*/ 12529 w 279753"/>
                  <a:gd name="connsiteY71" fmla="*/ 305478 h 557939"/>
                  <a:gd name="connsiteX72" fmla="*/ 19768 w 279753"/>
                  <a:gd name="connsiteY72" fmla="*/ 297647 h 557939"/>
                  <a:gd name="connsiteX73" fmla="*/ 26417 w 279753"/>
                  <a:gd name="connsiteY73" fmla="*/ 293855 h 557939"/>
                  <a:gd name="connsiteX74" fmla="*/ 33460 w 279753"/>
                  <a:gd name="connsiteY74" fmla="*/ 282823 h 557939"/>
                  <a:gd name="connsiteX75" fmla="*/ 37843 w 279753"/>
                  <a:gd name="connsiteY75" fmla="*/ 267211 h 557939"/>
                  <a:gd name="connsiteX76" fmla="*/ 39763 w 279753"/>
                  <a:gd name="connsiteY76" fmla="*/ 257509 h 557939"/>
                  <a:gd name="connsiteX77" fmla="*/ 50992 w 279753"/>
                  <a:gd name="connsiteY77" fmla="*/ 238843 h 557939"/>
                  <a:gd name="connsiteX78" fmla="*/ 57838 w 279753"/>
                  <a:gd name="connsiteY78" fmla="*/ 218651 h 557939"/>
                  <a:gd name="connsiteX79" fmla="*/ 62024 w 279753"/>
                  <a:gd name="connsiteY79" fmla="*/ 188166 h 557939"/>
                  <a:gd name="connsiteX80" fmla="*/ 66407 w 279753"/>
                  <a:gd name="connsiteY80" fmla="*/ 178463 h 557939"/>
                  <a:gd name="connsiteX81" fmla="*/ 72711 w 279753"/>
                  <a:gd name="connsiteY81" fmla="*/ 172356 h 557939"/>
                  <a:gd name="connsiteX82" fmla="*/ 76159 w 279753"/>
                  <a:gd name="connsiteY82" fmla="*/ 162654 h 557939"/>
                  <a:gd name="connsiteX83" fmla="*/ 75420 w 279753"/>
                  <a:gd name="connsiteY83" fmla="*/ 159404 h 557939"/>
                  <a:gd name="connsiteX84" fmla="*/ 69510 w 279753"/>
                  <a:gd name="connsiteY84" fmla="*/ 153100 h 557939"/>
                  <a:gd name="connsiteX85" fmla="*/ 68574 w 279753"/>
                  <a:gd name="connsiteY85" fmla="*/ 146451 h 557939"/>
                  <a:gd name="connsiteX86" fmla="*/ 69313 w 279753"/>
                  <a:gd name="connsiteY86" fmla="*/ 131972 h 557939"/>
                  <a:gd name="connsiteX87" fmla="*/ 69707 w 279753"/>
                  <a:gd name="connsiteY87" fmla="*/ 129854 h 557939"/>
                  <a:gd name="connsiteX88" fmla="*/ 71628 w 279753"/>
                  <a:gd name="connsiteY88" fmla="*/ 128327 h 557939"/>
                  <a:gd name="connsiteX89" fmla="*/ 75272 w 279753"/>
                  <a:gd name="connsiteY89" fmla="*/ 120694 h 557939"/>
                  <a:gd name="connsiteX90" fmla="*/ 68771 w 279753"/>
                  <a:gd name="connsiteY90" fmla="*/ 115572 h 557939"/>
                  <a:gd name="connsiteX91" fmla="*/ 67245 w 279753"/>
                  <a:gd name="connsiteY91" fmla="*/ 115375 h 557939"/>
                  <a:gd name="connsiteX92" fmla="*/ 66654 w 279753"/>
                  <a:gd name="connsiteY92" fmla="*/ 113848 h 557939"/>
                  <a:gd name="connsiteX93" fmla="*/ 68771 w 279753"/>
                  <a:gd name="connsiteY93" fmla="*/ 98778 h 557939"/>
                  <a:gd name="connsiteX94" fmla="*/ 73155 w 279753"/>
                  <a:gd name="connsiteY94" fmla="*/ 92129 h 557939"/>
                  <a:gd name="connsiteX95" fmla="*/ 74681 w 279753"/>
                  <a:gd name="connsiteY95" fmla="*/ 81836 h 557939"/>
                  <a:gd name="connsiteX96" fmla="*/ 72564 w 279753"/>
                  <a:gd name="connsiteY96" fmla="*/ 54404 h 557939"/>
                  <a:gd name="connsiteX97" fmla="*/ 72367 w 279753"/>
                  <a:gd name="connsiteY97" fmla="*/ 50759 h 557939"/>
                  <a:gd name="connsiteX98" fmla="*/ 69904 w 279753"/>
                  <a:gd name="connsiteY98" fmla="*/ 47115 h 557939"/>
                  <a:gd name="connsiteX99" fmla="*/ 59611 w 279753"/>
                  <a:gd name="connsiteY99" fmla="*/ 15103 h 557939"/>
                  <a:gd name="connsiteX100" fmla="*/ 60005 w 279753"/>
                  <a:gd name="connsiteY100" fmla="*/ 8996 h 557939"/>
                  <a:gd name="connsiteX101" fmla="*/ 91623 w 279753"/>
                  <a:gd name="connsiteY101" fmla="*/ 4810 h 557939"/>
                  <a:gd name="connsiteX102" fmla="*/ 102655 w 279753"/>
                  <a:gd name="connsiteY102" fmla="*/ 32 h 557939"/>
                  <a:gd name="connsiteX103" fmla="*/ 110486 w 279753"/>
                  <a:gd name="connsiteY103" fmla="*/ 6878 h 557939"/>
                  <a:gd name="connsiteX104" fmla="*/ 112012 w 279753"/>
                  <a:gd name="connsiteY104" fmla="*/ 7272 h 557939"/>
                  <a:gd name="connsiteX105" fmla="*/ 112406 w 279753"/>
                  <a:gd name="connsiteY105" fmla="*/ 8405 h 557939"/>
                  <a:gd name="connsiteX106" fmla="*/ 112800 w 279753"/>
                  <a:gd name="connsiteY106" fmla="*/ 16974 h 557939"/>
                  <a:gd name="connsiteX107" fmla="*/ 123094 w 279753"/>
                  <a:gd name="connsiteY107" fmla="*/ 29385 h 557939"/>
                  <a:gd name="connsiteX108" fmla="*/ 124029 w 279753"/>
                  <a:gd name="connsiteY108" fmla="*/ 30912 h 557939"/>
                  <a:gd name="connsiteX109" fmla="*/ 124226 w 279753"/>
                  <a:gd name="connsiteY109" fmla="*/ 32439 h 557939"/>
                  <a:gd name="connsiteX110" fmla="*/ 123832 w 279753"/>
                  <a:gd name="connsiteY110" fmla="*/ 39678 h 557939"/>
                  <a:gd name="connsiteX111" fmla="*/ 132796 w 279753"/>
                  <a:gd name="connsiteY111" fmla="*/ 34704 h 557939"/>
                  <a:gd name="connsiteX112" fmla="*/ 178155 w 279753"/>
                  <a:gd name="connsiteY112" fmla="*/ 32045 h 557939"/>
                  <a:gd name="connsiteX113" fmla="*/ 190516 w 279753"/>
                  <a:gd name="connsiteY113" fmla="*/ 34507 h 557939"/>
                  <a:gd name="connsiteX114" fmla="*/ 196229 w 279753"/>
                  <a:gd name="connsiteY114" fmla="*/ 32980 h 557939"/>
                  <a:gd name="connsiteX115" fmla="*/ 216815 w 279753"/>
                  <a:gd name="connsiteY115" fmla="*/ 13921 h 557939"/>
                  <a:gd name="connsiteX116" fmla="*/ 225779 w 279753"/>
                  <a:gd name="connsiteY116" fmla="*/ 15251 h 557939"/>
                  <a:gd name="connsiteX117" fmla="*/ 254344 w 279753"/>
                  <a:gd name="connsiteY117" fmla="*/ 13330 h 557939"/>
                  <a:gd name="connsiteX118" fmla="*/ 257939 w 279753"/>
                  <a:gd name="connsiteY118" fmla="*/ 13921 h 557939"/>
                  <a:gd name="connsiteX119" fmla="*/ 259859 w 279753"/>
                  <a:gd name="connsiteY119" fmla="*/ 16580 h 557939"/>
                  <a:gd name="connsiteX120" fmla="*/ 265178 w 279753"/>
                  <a:gd name="connsiteY120" fmla="*/ 51252 h 557939"/>
                  <a:gd name="connsiteX121" fmla="*/ 278722 w 279753"/>
                  <a:gd name="connsiteY121" fmla="*/ 82525 h 5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9753" h="557939">
                    <a:moveTo>
                      <a:pt x="278821" y="82328"/>
                    </a:moveTo>
                    <a:cubicBezTo>
                      <a:pt x="278624" y="83116"/>
                      <a:pt x="278230" y="84052"/>
                      <a:pt x="277688" y="84446"/>
                    </a:cubicBezTo>
                    <a:cubicBezTo>
                      <a:pt x="277097" y="84840"/>
                      <a:pt x="276358" y="84643"/>
                      <a:pt x="275570" y="84643"/>
                    </a:cubicBezTo>
                    <a:cubicBezTo>
                      <a:pt x="268724" y="84052"/>
                      <a:pt x="261829" y="86170"/>
                      <a:pt x="256510" y="90553"/>
                    </a:cubicBezTo>
                    <a:cubicBezTo>
                      <a:pt x="251930" y="94197"/>
                      <a:pt x="248680" y="99319"/>
                      <a:pt x="243755" y="102767"/>
                    </a:cubicBezTo>
                    <a:cubicBezTo>
                      <a:pt x="239963" y="105623"/>
                      <a:pt x="234791" y="107544"/>
                      <a:pt x="232920" y="111927"/>
                    </a:cubicBezTo>
                    <a:cubicBezTo>
                      <a:pt x="231196" y="115719"/>
                      <a:pt x="232329" y="119955"/>
                      <a:pt x="233117" y="123747"/>
                    </a:cubicBezTo>
                    <a:cubicBezTo>
                      <a:pt x="233708" y="127539"/>
                      <a:pt x="233856" y="131381"/>
                      <a:pt x="233856" y="135173"/>
                    </a:cubicBezTo>
                    <a:cubicBezTo>
                      <a:pt x="234053" y="157286"/>
                      <a:pt x="231590" y="180138"/>
                      <a:pt x="225089" y="201512"/>
                    </a:cubicBezTo>
                    <a:cubicBezTo>
                      <a:pt x="219376" y="203236"/>
                      <a:pt x="213663" y="207028"/>
                      <a:pt x="211349" y="212741"/>
                    </a:cubicBezTo>
                    <a:cubicBezTo>
                      <a:pt x="208886" y="218454"/>
                      <a:pt x="210610" y="226088"/>
                      <a:pt x="216126" y="228944"/>
                    </a:cubicBezTo>
                    <a:cubicBezTo>
                      <a:pt x="218047" y="229880"/>
                      <a:pt x="220509" y="230471"/>
                      <a:pt x="221642" y="232391"/>
                    </a:cubicBezTo>
                    <a:cubicBezTo>
                      <a:pt x="222381" y="233721"/>
                      <a:pt x="222233" y="235445"/>
                      <a:pt x="222036" y="236972"/>
                    </a:cubicBezTo>
                    <a:cubicBezTo>
                      <a:pt x="219770" y="253175"/>
                      <a:pt x="203912" y="266128"/>
                      <a:pt x="187709" y="265389"/>
                    </a:cubicBezTo>
                    <a:cubicBezTo>
                      <a:pt x="181208" y="265192"/>
                      <a:pt x="172836" y="263862"/>
                      <a:pt x="169782" y="269575"/>
                    </a:cubicBezTo>
                    <a:cubicBezTo>
                      <a:pt x="168452" y="272037"/>
                      <a:pt x="168846" y="275091"/>
                      <a:pt x="169585" y="277947"/>
                    </a:cubicBezTo>
                    <a:cubicBezTo>
                      <a:pt x="174165" y="294544"/>
                      <a:pt x="190565" y="304985"/>
                      <a:pt x="198150" y="320450"/>
                    </a:cubicBezTo>
                    <a:cubicBezTo>
                      <a:pt x="203124" y="330546"/>
                      <a:pt x="204060" y="342169"/>
                      <a:pt x="204257" y="353397"/>
                    </a:cubicBezTo>
                    <a:cubicBezTo>
                      <a:pt x="204257" y="355515"/>
                      <a:pt x="204257" y="357781"/>
                      <a:pt x="202927" y="359702"/>
                    </a:cubicBezTo>
                    <a:cubicBezTo>
                      <a:pt x="201400" y="361967"/>
                      <a:pt x="198347" y="362558"/>
                      <a:pt x="195687" y="363494"/>
                    </a:cubicBezTo>
                    <a:cubicBezTo>
                      <a:pt x="183326" y="367680"/>
                      <a:pt x="176086" y="381962"/>
                      <a:pt x="178549" y="394570"/>
                    </a:cubicBezTo>
                    <a:cubicBezTo>
                      <a:pt x="181011" y="407326"/>
                      <a:pt x="192437" y="417422"/>
                      <a:pt x="205242" y="419737"/>
                    </a:cubicBezTo>
                    <a:cubicBezTo>
                      <a:pt x="206965" y="420130"/>
                      <a:pt x="209034" y="420475"/>
                      <a:pt x="209822" y="422002"/>
                    </a:cubicBezTo>
                    <a:cubicBezTo>
                      <a:pt x="210216" y="422790"/>
                      <a:pt x="210216" y="423923"/>
                      <a:pt x="210216" y="424859"/>
                    </a:cubicBezTo>
                    <a:cubicBezTo>
                      <a:pt x="208492" y="443524"/>
                      <a:pt x="197460" y="461254"/>
                      <a:pt x="181454" y="471153"/>
                    </a:cubicBezTo>
                    <a:cubicBezTo>
                      <a:pt x="178401" y="472877"/>
                      <a:pt x="175150" y="474600"/>
                      <a:pt x="173476" y="477654"/>
                    </a:cubicBezTo>
                    <a:cubicBezTo>
                      <a:pt x="171013" y="482234"/>
                      <a:pt x="172737" y="487947"/>
                      <a:pt x="174412" y="492921"/>
                    </a:cubicBezTo>
                    <a:cubicBezTo>
                      <a:pt x="179189" y="507794"/>
                      <a:pt x="181257" y="523407"/>
                      <a:pt x="180519" y="538871"/>
                    </a:cubicBezTo>
                    <a:cubicBezTo>
                      <a:pt x="179386" y="539659"/>
                      <a:pt x="178253" y="540398"/>
                      <a:pt x="176923" y="540989"/>
                    </a:cubicBezTo>
                    <a:cubicBezTo>
                      <a:pt x="164365" y="547834"/>
                      <a:pt x="148162" y="545175"/>
                      <a:pt x="135751" y="552415"/>
                    </a:cubicBezTo>
                    <a:cubicBezTo>
                      <a:pt x="131959" y="554877"/>
                      <a:pt x="128117" y="558128"/>
                      <a:pt x="123537" y="557931"/>
                    </a:cubicBezTo>
                    <a:cubicBezTo>
                      <a:pt x="121419" y="557734"/>
                      <a:pt x="119351" y="556798"/>
                      <a:pt x="117627" y="555665"/>
                    </a:cubicBezTo>
                    <a:cubicBezTo>
                      <a:pt x="102951" y="548032"/>
                      <a:pt x="88865" y="538526"/>
                      <a:pt x="72662" y="535670"/>
                    </a:cubicBezTo>
                    <a:cubicBezTo>
                      <a:pt x="70397" y="535276"/>
                      <a:pt x="67885" y="534931"/>
                      <a:pt x="65816" y="535867"/>
                    </a:cubicBezTo>
                    <a:cubicBezTo>
                      <a:pt x="64093" y="536606"/>
                      <a:pt x="62566" y="538132"/>
                      <a:pt x="61433" y="539511"/>
                    </a:cubicBezTo>
                    <a:cubicBezTo>
                      <a:pt x="57986" y="543303"/>
                      <a:pt x="54588" y="547145"/>
                      <a:pt x="51140" y="550937"/>
                    </a:cubicBezTo>
                    <a:cubicBezTo>
                      <a:pt x="50549" y="551676"/>
                      <a:pt x="49810" y="552464"/>
                      <a:pt x="48875" y="552858"/>
                    </a:cubicBezTo>
                    <a:cubicBezTo>
                      <a:pt x="46954" y="553646"/>
                      <a:pt x="44688" y="552661"/>
                      <a:pt x="43162" y="551134"/>
                    </a:cubicBezTo>
                    <a:cubicBezTo>
                      <a:pt x="36858" y="545421"/>
                      <a:pt x="38581" y="534931"/>
                      <a:pt x="43162" y="527691"/>
                    </a:cubicBezTo>
                    <a:cubicBezTo>
                      <a:pt x="47742" y="520649"/>
                      <a:pt x="54785" y="515133"/>
                      <a:pt x="59168" y="507893"/>
                    </a:cubicBezTo>
                    <a:cubicBezTo>
                      <a:pt x="59168" y="496664"/>
                      <a:pt x="58577" y="485780"/>
                      <a:pt x="58774" y="474748"/>
                    </a:cubicBezTo>
                    <a:cubicBezTo>
                      <a:pt x="58774" y="469035"/>
                      <a:pt x="58774" y="463125"/>
                      <a:pt x="57050" y="457806"/>
                    </a:cubicBezTo>
                    <a:cubicBezTo>
                      <a:pt x="56114" y="455147"/>
                      <a:pt x="54932" y="452487"/>
                      <a:pt x="54932" y="449631"/>
                    </a:cubicBezTo>
                    <a:cubicBezTo>
                      <a:pt x="54932" y="447907"/>
                      <a:pt x="55326" y="446381"/>
                      <a:pt x="55868" y="444854"/>
                    </a:cubicBezTo>
                    <a:cubicBezTo>
                      <a:pt x="57001" y="441997"/>
                      <a:pt x="58134" y="439535"/>
                      <a:pt x="59660" y="437023"/>
                    </a:cubicBezTo>
                    <a:cubicBezTo>
                      <a:pt x="61778" y="433970"/>
                      <a:pt x="64043" y="430178"/>
                      <a:pt x="62320" y="426927"/>
                    </a:cubicBezTo>
                    <a:cubicBezTo>
                      <a:pt x="61729" y="425794"/>
                      <a:pt x="60793" y="425006"/>
                      <a:pt x="60202" y="423873"/>
                    </a:cubicBezTo>
                    <a:cubicBezTo>
                      <a:pt x="58675" y="421756"/>
                      <a:pt x="58478" y="418899"/>
                      <a:pt x="58478" y="416240"/>
                    </a:cubicBezTo>
                    <a:cubicBezTo>
                      <a:pt x="58478" y="413186"/>
                      <a:pt x="58478" y="409936"/>
                      <a:pt x="59414" y="407080"/>
                    </a:cubicBezTo>
                    <a:cubicBezTo>
                      <a:pt x="60350" y="404223"/>
                      <a:pt x="62073" y="401761"/>
                      <a:pt x="63600" y="399249"/>
                    </a:cubicBezTo>
                    <a:cubicBezTo>
                      <a:pt x="58626" y="398313"/>
                      <a:pt x="53504" y="398855"/>
                      <a:pt x="48530" y="399643"/>
                    </a:cubicBezTo>
                    <a:cubicBezTo>
                      <a:pt x="44885" y="400037"/>
                      <a:pt x="41093" y="400579"/>
                      <a:pt x="37646" y="401908"/>
                    </a:cubicBezTo>
                    <a:cubicBezTo>
                      <a:pt x="34198" y="403238"/>
                      <a:pt x="30997" y="405553"/>
                      <a:pt x="29470" y="408754"/>
                    </a:cubicBezTo>
                    <a:cubicBezTo>
                      <a:pt x="26811" y="408951"/>
                      <a:pt x="23757" y="406291"/>
                      <a:pt x="22428" y="403977"/>
                    </a:cubicBezTo>
                    <a:cubicBezTo>
                      <a:pt x="21295" y="401711"/>
                      <a:pt x="21098" y="399003"/>
                      <a:pt x="20901" y="396343"/>
                    </a:cubicBezTo>
                    <a:cubicBezTo>
                      <a:pt x="20704" y="392157"/>
                      <a:pt x="21098" y="387774"/>
                      <a:pt x="21837" y="383587"/>
                    </a:cubicBezTo>
                    <a:cubicBezTo>
                      <a:pt x="22034" y="382652"/>
                      <a:pt x="22231" y="381470"/>
                      <a:pt x="22969" y="380928"/>
                    </a:cubicBezTo>
                    <a:cubicBezTo>
                      <a:pt x="23560" y="380337"/>
                      <a:pt x="24299" y="380189"/>
                      <a:pt x="24890" y="380189"/>
                    </a:cubicBezTo>
                    <a:cubicBezTo>
                      <a:pt x="28338" y="379450"/>
                      <a:pt x="31933" y="379992"/>
                      <a:pt x="35183" y="378859"/>
                    </a:cubicBezTo>
                    <a:cubicBezTo>
                      <a:pt x="39960" y="377136"/>
                      <a:pt x="43162" y="372556"/>
                      <a:pt x="44344" y="367631"/>
                    </a:cubicBezTo>
                    <a:cubicBezTo>
                      <a:pt x="45476" y="362656"/>
                      <a:pt x="44935" y="357535"/>
                      <a:pt x="44541" y="352560"/>
                    </a:cubicBezTo>
                    <a:cubicBezTo>
                      <a:pt x="44344" y="352166"/>
                      <a:pt x="44344" y="351625"/>
                      <a:pt x="43950" y="351427"/>
                    </a:cubicBezTo>
                    <a:cubicBezTo>
                      <a:pt x="43556" y="351034"/>
                      <a:pt x="43211" y="351034"/>
                      <a:pt x="42817" y="351230"/>
                    </a:cubicBezTo>
                    <a:cubicBezTo>
                      <a:pt x="41290" y="351427"/>
                      <a:pt x="40157" y="351969"/>
                      <a:pt x="38828" y="352757"/>
                    </a:cubicBezTo>
                    <a:cubicBezTo>
                      <a:pt x="34445" y="355023"/>
                      <a:pt x="29667" y="357731"/>
                      <a:pt x="27205" y="362115"/>
                    </a:cubicBezTo>
                    <a:cubicBezTo>
                      <a:pt x="26269" y="364232"/>
                      <a:pt x="25678" y="366498"/>
                      <a:pt x="24545" y="368616"/>
                    </a:cubicBezTo>
                    <a:cubicBezTo>
                      <a:pt x="21098" y="375855"/>
                      <a:pt x="12529" y="379648"/>
                      <a:pt x="4353" y="379648"/>
                    </a:cubicBezTo>
                    <a:cubicBezTo>
                      <a:pt x="3614" y="379648"/>
                      <a:pt x="2629" y="379450"/>
                      <a:pt x="1891" y="378859"/>
                    </a:cubicBezTo>
                    <a:cubicBezTo>
                      <a:pt x="758" y="378121"/>
                      <a:pt x="364" y="376594"/>
                      <a:pt x="364" y="375215"/>
                    </a:cubicBezTo>
                    <a:cubicBezTo>
                      <a:pt x="-769" y="362460"/>
                      <a:pt x="955" y="349654"/>
                      <a:pt x="2629" y="336899"/>
                    </a:cubicBezTo>
                    <a:cubicBezTo>
                      <a:pt x="3220" y="332122"/>
                      <a:pt x="3959" y="327394"/>
                      <a:pt x="4550" y="322420"/>
                    </a:cubicBezTo>
                    <a:cubicBezTo>
                      <a:pt x="5486" y="316116"/>
                      <a:pt x="7013" y="308876"/>
                      <a:pt x="12529" y="305478"/>
                    </a:cubicBezTo>
                    <a:cubicBezTo>
                      <a:pt x="15385" y="303754"/>
                      <a:pt x="17109" y="299962"/>
                      <a:pt x="19768" y="297647"/>
                    </a:cubicBezTo>
                    <a:cubicBezTo>
                      <a:pt x="21689" y="295923"/>
                      <a:pt x="24348" y="295185"/>
                      <a:pt x="26417" y="293855"/>
                    </a:cubicBezTo>
                    <a:cubicBezTo>
                      <a:pt x="30012" y="291195"/>
                      <a:pt x="31933" y="287009"/>
                      <a:pt x="33460" y="282823"/>
                    </a:cubicBezTo>
                    <a:cubicBezTo>
                      <a:pt x="35380" y="277701"/>
                      <a:pt x="36907" y="272530"/>
                      <a:pt x="37843" y="267211"/>
                    </a:cubicBezTo>
                    <a:cubicBezTo>
                      <a:pt x="38434" y="263961"/>
                      <a:pt x="38778" y="260562"/>
                      <a:pt x="39763" y="257509"/>
                    </a:cubicBezTo>
                    <a:cubicBezTo>
                      <a:pt x="42029" y="250466"/>
                      <a:pt x="46806" y="244753"/>
                      <a:pt x="50992" y="238843"/>
                    </a:cubicBezTo>
                    <a:cubicBezTo>
                      <a:pt x="55179" y="232933"/>
                      <a:pt x="58823" y="225890"/>
                      <a:pt x="57838" y="218651"/>
                    </a:cubicBezTo>
                    <a:cubicBezTo>
                      <a:pt x="56508" y="208161"/>
                      <a:pt x="59365" y="198262"/>
                      <a:pt x="62024" y="188166"/>
                    </a:cubicBezTo>
                    <a:cubicBezTo>
                      <a:pt x="62960" y="184718"/>
                      <a:pt x="64142" y="181320"/>
                      <a:pt x="66407" y="178463"/>
                    </a:cubicBezTo>
                    <a:cubicBezTo>
                      <a:pt x="68328" y="176198"/>
                      <a:pt x="70791" y="174671"/>
                      <a:pt x="72711" y="172356"/>
                    </a:cubicBezTo>
                    <a:cubicBezTo>
                      <a:pt x="74829" y="169697"/>
                      <a:pt x="76159" y="166249"/>
                      <a:pt x="76159" y="162654"/>
                    </a:cubicBezTo>
                    <a:cubicBezTo>
                      <a:pt x="76159" y="161521"/>
                      <a:pt x="75962" y="160389"/>
                      <a:pt x="75420" y="159404"/>
                    </a:cubicBezTo>
                    <a:cubicBezTo>
                      <a:pt x="74090" y="156744"/>
                      <a:pt x="71037" y="155612"/>
                      <a:pt x="69510" y="153100"/>
                    </a:cubicBezTo>
                    <a:cubicBezTo>
                      <a:pt x="68377" y="151179"/>
                      <a:pt x="68377" y="148717"/>
                      <a:pt x="68574" y="146451"/>
                    </a:cubicBezTo>
                    <a:cubicBezTo>
                      <a:pt x="68771" y="141477"/>
                      <a:pt x="68968" y="136749"/>
                      <a:pt x="69313" y="131972"/>
                    </a:cubicBezTo>
                    <a:cubicBezTo>
                      <a:pt x="69313" y="131233"/>
                      <a:pt x="69313" y="130445"/>
                      <a:pt x="69707" y="129854"/>
                    </a:cubicBezTo>
                    <a:cubicBezTo>
                      <a:pt x="70101" y="129115"/>
                      <a:pt x="70840" y="128918"/>
                      <a:pt x="71628" y="128327"/>
                    </a:cubicBezTo>
                    <a:cubicBezTo>
                      <a:pt x="74090" y="126801"/>
                      <a:pt x="75814" y="123550"/>
                      <a:pt x="75272" y="120694"/>
                    </a:cubicBezTo>
                    <a:cubicBezTo>
                      <a:pt x="74681" y="117640"/>
                      <a:pt x="71825" y="115178"/>
                      <a:pt x="68771" y="115572"/>
                    </a:cubicBezTo>
                    <a:cubicBezTo>
                      <a:pt x="68180" y="115572"/>
                      <a:pt x="67639" y="115572"/>
                      <a:pt x="67245" y="115375"/>
                    </a:cubicBezTo>
                    <a:cubicBezTo>
                      <a:pt x="66851" y="114981"/>
                      <a:pt x="66654" y="114439"/>
                      <a:pt x="66654" y="113848"/>
                    </a:cubicBezTo>
                    <a:cubicBezTo>
                      <a:pt x="66457" y="108726"/>
                      <a:pt x="66457" y="103358"/>
                      <a:pt x="68771" y="98778"/>
                    </a:cubicBezTo>
                    <a:cubicBezTo>
                      <a:pt x="70101" y="96512"/>
                      <a:pt x="72022" y="94592"/>
                      <a:pt x="73155" y="92129"/>
                    </a:cubicBezTo>
                    <a:cubicBezTo>
                      <a:pt x="74878" y="89076"/>
                      <a:pt x="75420" y="85283"/>
                      <a:pt x="74681" y="81836"/>
                    </a:cubicBezTo>
                    <a:cubicBezTo>
                      <a:pt x="72958" y="73070"/>
                      <a:pt x="72022" y="63367"/>
                      <a:pt x="72564" y="54404"/>
                    </a:cubicBezTo>
                    <a:cubicBezTo>
                      <a:pt x="72564" y="53271"/>
                      <a:pt x="72761" y="51941"/>
                      <a:pt x="72367" y="50759"/>
                    </a:cubicBezTo>
                    <a:cubicBezTo>
                      <a:pt x="71973" y="49430"/>
                      <a:pt x="70840" y="48297"/>
                      <a:pt x="69904" y="47115"/>
                    </a:cubicBezTo>
                    <a:cubicBezTo>
                      <a:pt x="62664" y="38349"/>
                      <a:pt x="60941" y="26332"/>
                      <a:pt x="59611" y="15103"/>
                    </a:cubicBezTo>
                    <a:cubicBezTo>
                      <a:pt x="59414" y="12985"/>
                      <a:pt x="59217" y="10917"/>
                      <a:pt x="60005" y="8996"/>
                    </a:cubicBezTo>
                    <a:cubicBezTo>
                      <a:pt x="70692" y="11261"/>
                      <a:pt x="82118" y="10129"/>
                      <a:pt x="91623" y="4810"/>
                    </a:cubicBezTo>
                    <a:cubicBezTo>
                      <a:pt x="95071" y="2889"/>
                      <a:pt x="98469" y="427"/>
                      <a:pt x="102655" y="32"/>
                    </a:cubicBezTo>
                    <a:cubicBezTo>
                      <a:pt x="106644" y="-362"/>
                      <a:pt x="111224" y="2889"/>
                      <a:pt x="110486" y="6878"/>
                    </a:cubicBezTo>
                    <a:cubicBezTo>
                      <a:pt x="110683" y="6484"/>
                      <a:pt x="111618" y="6878"/>
                      <a:pt x="112012" y="7272"/>
                    </a:cubicBezTo>
                    <a:cubicBezTo>
                      <a:pt x="112209" y="7666"/>
                      <a:pt x="112406" y="8011"/>
                      <a:pt x="112406" y="8405"/>
                    </a:cubicBezTo>
                    <a:cubicBezTo>
                      <a:pt x="112406" y="11261"/>
                      <a:pt x="112012" y="14118"/>
                      <a:pt x="112800" y="16974"/>
                    </a:cubicBezTo>
                    <a:cubicBezTo>
                      <a:pt x="114327" y="22096"/>
                      <a:pt x="119646" y="25347"/>
                      <a:pt x="123094" y="29385"/>
                    </a:cubicBezTo>
                    <a:cubicBezTo>
                      <a:pt x="123488" y="29976"/>
                      <a:pt x="123832" y="30321"/>
                      <a:pt x="124029" y="30912"/>
                    </a:cubicBezTo>
                    <a:cubicBezTo>
                      <a:pt x="124226" y="31306"/>
                      <a:pt x="124226" y="31848"/>
                      <a:pt x="124226" y="32439"/>
                    </a:cubicBezTo>
                    <a:cubicBezTo>
                      <a:pt x="124029" y="34901"/>
                      <a:pt x="124029" y="37216"/>
                      <a:pt x="123832" y="39678"/>
                    </a:cubicBezTo>
                    <a:lnTo>
                      <a:pt x="132796" y="34704"/>
                    </a:lnTo>
                    <a:cubicBezTo>
                      <a:pt x="146881" y="28597"/>
                      <a:pt x="163281" y="27661"/>
                      <a:pt x="178155" y="32045"/>
                    </a:cubicBezTo>
                    <a:cubicBezTo>
                      <a:pt x="182144" y="33177"/>
                      <a:pt x="186330" y="34901"/>
                      <a:pt x="190516" y="34507"/>
                    </a:cubicBezTo>
                    <a:cubicBezTo>
                      <a:pt x="192634" y="34310"/>
                      <a:pt x="194505" y="33768"/>
                      <a:pt x="196229" y="32980"/>
                    </a:cubicBezTo>
                    <a:cubicBezTo>
                      <a:pt x="204996" y="29336"/>
                      <a:pt x="212629" y="22490"/>
                      <a:pt x="216815" y="13921"/>
                    </a:cubicBezTo>
                    <a:cubicBezTo>
                      <a:pt x="219278" y="15644"/>
                      <a:pt x="222725" y="15644"/>
                      <a:pt x="225779" y="15251"/>
                    </a:cubicBezTo>
                    <a:cubicBezTo>
                      <a:pt x="235284" y="14660"/>
                      <a:pt x="244838" y="13921"/>
                      <a:pt x="254344" y="13330"/>
                    </a:cubicBezTo>
                    <a:cubicBezTo>
                      <a:pt x="255476" y="13133"/>
                      <a:pt x="256806" y="13133"/>
                      <a:pt x="257939" y="13921"/>
                    </a:cubicBezTo>
                    <a:cubicBezTo>
                      <a:pt x="258874" y="14512"/>
                      <a:pt x="259465" y="15448"/>
                      <a:pt x="259859" y="16580"/>
                    </a:cubicBezTo>
                    <a:cubicBezTo>
                      <a:pt x="264834" y="27268"/>
                      <a:pt x="267296" y="39629"/>
                      <a:pt x="265178" y="51252"/>
                    </a:cubicBezTo>
                    <a:cubicBezTo>
                      <a:pt x="276210" y="56768"/>
                      <a:pt x="282317" y="70705"/>
                      <a:pt x="278722" y="82525"/>
                    </a:cubicBezTo>
                    <a:close/>
                  </a:path>
                </a:pathLst>
              </a:custGeom>
              <a:solidFill>
                <a:srgbClr val="C6C6C6"/>
              </a:solidFill>
              <a:ln w="491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5329304E-4971-A0B1-21B3-8FEF74BBB9C0}"/>
                  </a:ext>
                </a:extLst>
              </p:cNvPr>
              <p:cNvSpPr/>
              <p:nvPr/>
            </p:nvSpPr>
            <p:spPr>
              <a:xfrm>
                <a:off x="8035910" y="5470078"/>
                <a:ext cx="279753" cy="557939"/>
              </a:xfrm>
              <a:custGeom>
                <a:avLst/>
                <a:gdLst>
                  <a:gd name="connsiteX0" fmla="*/ 278821 w 279753"/>
                  <a:gd name="connsiteY0" fmla="*/ 82328 h 557939"/>
                  <a:gd name="connsiteX1" fmla="*/ 277688 w 279753"/>
                  <a:gd name="connsiteY1" fmla="*/ 84446 h 557939"/>
                  <a:gd name="connsiteX2" fmla="*/ 275570 w 279753"/>
                  <a:gd name="connsiteY2" fmla="*/ 84643 h 557939"/>
                  <a:gd name="connsiteX3" fmla="*/ 256510 w 279753"/>
                  <a:gd name="connsiteY3" fmla="*/ 90553 h 557939"/>
                  <a:gd name="connsiteX4" fmla="*/ 243755 w 279753"/>
                  <a:gd name="connsiteY4" fmla="*/ 102767 h 557939"/>
                  <a:gd name="connsiteX5" fmla="*/ 232920 w 279753"/>
                  <a:gd name="connsiteY5" fmla="*/ 111927 h 557939"/>
                  <a:gd name="connsiteX6" fmla="*/ 233117 w 279753"/>
                  <a:gd name="connsiteY6" fmla="*/ 123747 h 557939"/>
                  <a:gd name="connsiteX7" fmla="*/ 233856 w 279753"/>
                  <a:gd name="connsiteY7" fmla="*/ 135173 h 557939"/>
                  <a:gd name="connsiteX8" fmla="*/ 225089 w 279753"/>
                  <a:gd name="connsiteY8" fmla="*/ 201512 h 557939"/>
                  <a:gd name="connsiteX9" fmla="*/ 211349 w 279753"/>
                  <a:gd name="connsiteY9" fmla="*/ 212741 h 557939"/>
                  <a:gd name="connsiteX10" fmla="*/ 216126 w 279753"/>
                  <a:gd name="connsiteY10" fmla="*/ 228944 h 557939"/>
                  <a:gd name="connsiteX11" fmla="*/ 221642 w 279753"/>
                  <a:gd name="connsiteY11" fmla="*/ 232391 h 557939"/>
                  <a:gd name="connsiteX12" fmla="*/ 222036 w 279753"/>
                  <a:gd name="connsiteY12" fmla="*/ 236972 h 557939"/>
                  <a:gd name="connsiteX13" fmla="*/ 187709 w 279753"/>
                  <a:gd name="connsiteY13" fmla="*/ 265389 h 557939"/>
                  <a:gd name="connsiteX14" fmla="*/ 169782 w 279753"/>
                  <a:gd name="connsiteY14" fmla="*/ 269575 h 557939"/>
                  <a:gd name="connsiteX15" fmla="*/ 169585 w 279753"/>
                  <a:gd name="connsiteY15" fmla="*/ 277947 h 557939"/>
                  <a:gd name="connsiteX16" fmla="*/ 198150 w 279753"/>
                  <a:gd name="connsiteY16" fmla="*/ 320450 h 557939"/>
                  <a:gd name="connsiteX17" fmla="*/ 204257 w 279753"/>
                  <a:gd name="connsiteY17" fmla="*/ 353397 h 557939"/>
                  <a:gd name="connsiteX18" fmla="*/ 202927 w 279753"/>
                  <a:gd name="connsiteY18" fmla="*/ 359702 h 557939"/>
                  <a:gd name="connsiteX19" fmla="*/ 195687 w 279753"/>
                  <a:gd name="connsiteY19" fmla="*/ 363494 h 557939"/>
                  <a:gd name="connsiteX20" fmla="*/ 178549 w 279753"/>
                  <a:gd name="connsiteY20" fmla="*/ 394570 h 557939"/>
                  <a:gd name="connsiteX21" fmla="*/ 205242 w 279753"/>
                  <a:gd name="connsiteY21" fmla="*/ 419737 h 557939"/>
                  <a:gd name="connsiteX22" fmla="*/ 209822 w 279753"/>
                  <a:gd name="connsiteY22" fmla="*/ 422002 h 557939"/>
                  <a:gd name="connsiteX23" fmla="*/ 210216 w 279753"/>
                  <a:gd name="connsiteY23" fmla="*/ 424859 h 557939"/>
                  <a:gd name="connsiteX24" fmla="*/ 181454 w 279753"/>
                  <a:gd name="connsiteY24" fmla="*/ 471153 h 557939"/>
                  <a:gd name="connsiteX25" fmla="*/ 173476 w 279753"/>
                  <a:gd name="connsiteY25" fmla="*/ 477654 h 557939"/>
                  <a:gd name="connsiteX26" fmla="*/ 174412 w 279753"/>
                  <a:gd name="connsiteY26" fmla="*/ 492921 h 557939"/>
                  <a:gd name="connsiteX27" fmla="*/ 180519 w 279753"/>
                  <a:gd name="connsiteY27" fmla="*/ 538871 h 557939"/>
                  <a:gd name="connsiteX28" fmla="*/ 176923 w 279753"/>
                  <a:gd name="connsiteY28" fmla="*/ 540989 h 557939"/>
                  <a:gd name="connsiteX29" fmla="*/ 135751 w 279753"/>
                  <a:gd name="connsiteY29" fmla="*/ 552415 h 557939"/>
                  <a:gd name="connsiteX30" fmla="*/ 123537 w 279753"/>
                  <a:gd name="connsiteY30" fmla="*/ 557931 h 557939"/>
                  <a:gd name="connsiteX31" fmla="*/ 117627 w 279753"/>
                  <a:gd name="connsiteY31" fmla="*/ 555665 h 557939"/>
                  <a:gd name="connsiteX32" fmla="*/ 72662 w 279753"/>
                  <a:gd name="connsiteY32" fmla="*/ 535670 h 557939"/>
                  <a:gd name="connsiteX33" fmla="*/ 65816 w 279753"/>
                  <a:gd name="connsiteY33" fmla="*/ 535867 h 557939"/>
                  <a:gd name="connsiteX34" fmla="*/ 61433 w 279753"/>
                  <a:gd name="connsiteY34" fmla="*/ 539511 h 557939"/>
                  <a:gd name="connsiteX35" fmla="*/ 51140 w 279753"/>
                  <a:gd name="connsiteY35" fmla="*/ 550937 h 557939"/>
                  <a:gd name="connsiteX36" fmla="*/ 48875 w 279753"/>
                  <a:gd name="connsiteY36" fmla="*/ 552858 h 557939"/>
                  <a:gd name="connsiteX37" fmla="*/ 43162 w 279753"/>
                  <a:gd name="connsiteY37" fmla="*/ 551134 h 557939"/>
                  <a:gd name="connsiteX38" fmla="*/ 43162 w 279753"/>
                  <a:gd name="connsiteY38" fmla="*/ 527691 h 557939"/>
                  <a:gd name="connsiteX39" fmla="*/ 59168 w 279753"/>
                  <a:gd name="connsiteY39" fmla="*/ 507893 h 557939"/>
                  <a:gd name="connsiteX40" fmla="*/ 58774 w 279753"/>
                  <a:gd name="connsiteY40" fmla="*/ 474748 h 557939"/>
                  <a:gd name="connsiteX41" fmla="*/ 57050 w 279753"/>
                  <a:gd name="connsiteY41" fmla="*/ 457806 h 557939"/>
                  <a:gd name="connsiteX42" fmla="*/ 54932 w 279753"/>
                  <a:gd name="connsiteY42" fmla="*/ 449631 h 557939"/>
                  <a:gd name="connsiteX43" fmla="*/ 55868 w 279753"/>
                  <a:gd name="connsiteY43" fmla="*/ 444854 h 557939"/>
                  <a:gd name="connsiteX44" fmla="*/ 59660 w 279753"/>
                  <a:gd name="connsiteY44" fmla="*/ 437023 h 557939"/>
                  <a:gd name="connsiteX45" fmla="*/ 62320 w 279753"/>
                  <a:gd name="connsiteY45" fmla="*/ 426927 h 557939"/>
                  <a:gd name="connsiteX46" fmla="*/ 60202 w 279753"/>
                  <a:gd name="connsiteY46" fmla="*/ 423873 h 557939"/>
                  <a:gd name="connsiteX47" fmla="*/ 58478 w 279753"/>
                  <a:gd name="connsiteY47" fmla="*/ 416240 h 557939"/>
                  <a:gd name="connsiteX48" fmla="*/ 59414 w 279753"/>
                  <a:gd name="connsiteY48" fmla="*/ 407080 h 557939"/>
                  <a:gd name="connsiteX49" fmla="*/ 63600 w 279753"/>
                  <a:gd name="connsiteY49" fmla="*/ 399249 h 557939"/>
                  <a:gd name="connsiteX50" fmla="*/ 48530 w 279753"/>
                  <a:gd name="connsiteY50" fmla="*/ 399643 h 557939"/>
                  <a:gd name="connsiteX51" fmla="*/ 37646 w 279753"/>
                  <a:gd name="connsiteY51" fmla="*/ 401908 h 557939"/>
                  <a:gd name="connsiteX52" fmla="*/ 29470 w 279753"/>
                  <a:gd name="connsiteY52" fmla="*/ 408754 h 557939"/>
                  <a:gd name="connsiteX53" fmla="*/ 22428 w 279753"/>
                  <a:gd name="connsiteY53" fmla="*/ 403977 h 557939"/>
                  <a:gd name="connsiteX54" fmla="*/ 20901 w 279753"/>
                  <a:gd name="connsiteY54" fmla="*/ 396343 h 557939"/>
                  <a:gd name="connsiteX55" fmla="*/ 21837 w 279753"/>
                  <a:gd name="connsiteY55" fmla="*/ 383587 h 557939"/>
                  <a:gd name="connsiteX56" fmla="*/ 22969 w 279753"/>
                  <a:gd name="connsiteY56" fmla="*/ 380928 h 557939"/>
                  <a:gd name="connsiteX57" fmla="*/ 24890 w 279753"/>
                  <a:gd name="connsiteY57" fmla="*/ 380189 h 557939"/>
                  <a:gd name="connsiteX58" fmla="*/ 35183 w 279753"/>
                  <a:gd name="connsiteY58" fmla="*/ 378859 h 557939"/>
                  <a:gd name="connsiteX59" fmla="*/ 44344 w 279753"/>
                  <a:gd name="connsiteY59" fmla="*/ 367631 h 557939"/>
                  <a:gd name="connsiteX60" fmla="*/ 44541 w 279753"/>
                  <a:gd name="connsiteY60" fmla="*/ 352560 h 557939"/>
                  <a:gd name="connsiteX61" fmla="*/ 43950 w 279753"/>
                  <a:gd name="connsiteY61" fmla="*/ 351427 h 557939"/>
                  <a:gd name="connsiteX62" fmla="*/ 42817 w 279753"/>
                  <a:gd name="connsiteY62" fmla="*/ 351230 h 557939"/>
                  <a:gd name="connsiteX63" fmla="*/ 38828 w 279753"/>
                  <a:gd name="connsiteY63" fmla="*/ 352757 h 557939"/>
                  <a:gd name="connsiteX64" fmla="*/ 27205 w 279753"/>
                  <a:gd name="connsiteY64" fmla="*/ 362115 h 557939"/>
                  <a:gd name="connsiteX65" fmla="*/ 24545 w 279753"/>
                  <a:gd name="connsiteY65" fmla="*/ 368616 h 557939"/>
                  <a:gd name="connsiteX66" fmla="*/ 4353 w 279753"/>
                  <a:gd name="connsiteY66" fmla="*/ 379648 h 557939"/>
                  <a:gd name="connsiteX67" fmla="*/ 1891 w 279753"/>
                  <a:gd name="connsiteY67" fmla="*/ 378859 h 557939"/>
                  <a:gd name="connsiteX68" fmla="*/ 364 w 279753"/>
                  <a:gd name="connsiteY68" fmla="*/ 375215 h 557939"/>
                  <a:gd name="connsiteX69" fmla="*/ 2629 w 279753"/>
                  <a:gd name="connsiteY69" fmla="*/ 336899 h 557939"/>
                  <a:gd name="connsiteX70" fmla="*/ 4550 w 279753"/>
                  <a:gd name="connsiteY70" fmla="*/ 322420 h 557939"/>
                  <a:gd name="connsiteX71" fmla="*/ 12529 w 279753"/>
                  <a:gd name="connsiteY71" fmla="*/ 305478 h 557939"/>
                  <a:gd name="connsiteX72" fmla="*/ 19768 w 279753"/>
                  <a:gd name="connsiteY72" fmla="*/ 297647 h 557939"/>
                  <a:gd name="connsiteX73" fmla="*/ 26417 w 279753"/>
                  <a:gd name="connsiteY73" fmla="*/ 293855 h 557939"/>
                  <a:gd name="connsiteX74" fmla="*/ 33460 w 279753"/>
                  <a:gd name="connsiteY74" fmla="*/ 282823 h 557939"/>
                  <a:gd name="connsiteX75" fmla="*/ 37843 w 279753"/>
                  <a:gd name="connsiteY75" fmla="*/ 267211 h 557939"/>
                  <a:gd name="connsiteX76" fmla="*/ 39763 w 279753"/>
                  <a:gd name="connsiteY76" fmla="*/ 257509 h 557939"/>
                  <a:gd name="connsiteX77" fmla="*/ 50992 w 279753"/>
                  <a:gd name="connsiteY77" fmla="*/ 238843 h 557939"/>
                  <a:gd name="connsiteX78" fmla="*/ 57838 w 279753"/>
                  <a:gd name="connsiteY78" fmla="*/ 218651 h 557939"/>
                  <a:gd name="connsiteX79" fmla="*/ 62024 w 279753"/>
                  <a:gd name="connsiteY79" fmla="*/ 188166 h 557939"/>
                  <a:gd name="connsiteX80" fmla="*/ 66407 w 279753"/>
                  <a:gd name="connsiteY80" fmla="*/ 178463 h 557939"/>
                  <a:gd name="connsiteX81" fmla="*/ 72711 w 279753"/>
                  <a:gd name="connsiteY81" fmla="*/ 172356 h 557939"/>
                  <a:gd name="connsiteX82" fmla="*/ 76159 w 279753"/>
                  <a:gd name="connsiteY82" fmla="*/ 162654 h 557939"/>
                  <a:gd name="connsiteX83" fmla="*/ 75420 w 279753"/>
                  <a:gd name="connsiteY83" fmla="*/ 159404 h 557939"/>
                  <a:gd name="connsiteX84" fmla="*/ 69510 w 279753"/>
                  <a:gd name="connsiteY84" fmla="*/ 153100 h 557939"/>
                  <a:gd name="connsiteX85" fmla="*/ 68574 w 279753"/>
                  <a:gd name="connsiteY85" fmla="*/ 146451 h 557939"/>
                  <a:gd name="connsiteX86" fmla="*/ 69313 w 279753"/>
                  <a:gd name="connsiteY86" fmla="*/ 131972 h 557939"/>
                  <a:gd name="connsiteX87" fmla="*/ 69707 w 279753"/>
                  <a:gd name="connsiteY87" fmla="*/ 129854 h 557939"/>
                  <a:gd name="connsiteX88" fmla="*/ 71628 w 279753"/>
                  <a:gd name="connsiteY88" fmla="*/ 128327 h 557939"/>
                  <a:gd name="connsiteX89" fmla="*/ 75272 w 279753"/>
                  <a:gd name="connsiteY89" fmla="*/ 120694 h 557939"/>
                  <a:gd name="connsiteX90" fmla="*/ 68771 w 279753"/>
                  <a:gd name="connsiteY90" fmla="*/ 115572 h 557939"/>
                  <a:gd name="connsiteX91" fmla="*/ 67245 w 279753"/>
                  <a:gd name="connsiteY91" fmla="*/ 115375 h 557939"/>
                  <a:gd name="connsiteX92" fmla="*/ 66654 w 279753"/>
                  <a:gd name="connsiteY92" fmla="*/ 113848 h 557939"/>
                  <a:gd name="connsiteX93" fmla="*/ 68771 w 279753"/>
                  <a:gd name="connsiteY93" fmla="*/ 98778 h 557939"/>
                  <a:gd name="connsiteX94" fmla="*/ 73155 w 279753"/>
                  <a:gd name="connsiteY94" fmla="*/ 92129 h 557939"/>
                  <a:gd name="connsiteX95" fmla="*/ 74681 w 279753"/>
                  <a:gd name="connsiteY95" fmla="*/ 81836 h 557939"/>
                  <a:gd name="connsiteX96" fmla="*/ 72564 w 279753"/>
                  <a:gd name="connsiteY96" fmla="*/ 54404 h 557939"/>
                  <a:gd name="connsiteX97" fmla="*/ 72367 w 279753"/>
                  <a:gd name="connsiteY97" fmla="*/ 50759 h 557939"/>
                  <a:gd name="connsiteX98" fmla="*/ 69904 w 279753"/>
                  <a:gd name="connsiteY98" fmla="*/ 47115 h 557939"/>
                  <a:gd name="connsiteX99" fmla="*/ 59611 w 279753"/>
                  <a:gd name="connsiteY99" fmla="*/ 15103 h 557939"/>
                  <a:gd name="connsiteX100" fmla="*/ 60005 w 279753"/>
                  <a:gd name="connsiteY100" fmla="*/ 8996 h 557939"/>
                  <a:gd name="connsiteX101" fmla="*/ 91623 w 279753"/>
                  <a:gd name="connsiteY101" fmla="*/ 4810 h 557939"/>
                  <a:gd name="connsiteX102" fmla="*/ 102655 w 279753"/>
                  <a:gd name="connsiteY102" fmla="*/ 32 h 557939"/>
                  <a:gd name="connsiteX103" fmla="*/ 110486 w 279753"/>
                  <a:gd name="connsiteY103" fmla="*/ 6878 h 557939"/>
                  <a:gd name="connsiteX104" fmla="*/ 112012 w 279753"/>
                  <a:gd name="connsiteY104" fmla="*/ 7272 h 557939"/>
                  <a:gd name="connsiteX105" fmla="*/ 112406 w 279753"/>
                  <a:gd name="connsiteY105" fmla="*/ 8405 h 557939"/>
                  <a:gd name="connsiteX106" fmla="*/ 112800 w 279753"/>
                  <a:gd name="connsiteY106" fmla="*/ 16974 h 557939"/>
                  <a:gd name="connsiteX107" fmla="*/ 123094 w 279753"/>
                  <a:gd name="connsiteY107" fmla="*/ 29385 h 557939"/>
                  <a:gd name="connsiteX108" fmla="*/ 124029 w 279753"/>
                  <a:gd name="connsiteY108" fmla="*/ 30912 h 557939"/>
                  <a:gd name="connsiteX109" fmla="*/ 124226 w 279753"/>
                  <a:gd name="connsiteY109" fmla="*/ 32439 h 557939"/>
                  <a:gd name="connsiteX110" fmla="*/ 123832 w 279753"/>
                  <a:gd name="connsiteY110" fmla="*/ 39678 h 557939"/>
                  <a:gd name="connsiteX111" fmla="*/ 132796 w 279753"/>
                  <a:gd name="connsiteY111" fmla="*/ 34704 h 557939"/>
                  <a:gd name="connsiteX112" fmla="*/ 178155 w 279753"/>
                  <a:gd name="connsiteY112" fmla="*/ 32045 h 557939"/>
                  <a:gd name="connsiteX113" fmla="*/ 190516 w 279753"/>
                  <a:gd name="connsiteY113" fmla="*/ 34507 h 557939"/>
                  <a:gd name="connsiteX114" fmla="*/ 196229 w 279753"/>
                  <a:gd name="connsiteY114" fmla="*/ 32980 h 557939"/>
                  <a:gd name="connsiteX115" fmla="*/ 216815 w 279753"/>
                  <a:gd name="connsiteY115" fmla="*/ 13921 h 557939"/>
                  <a:gd name="connsiteX116" fmla="*/ 225779 w 279753"/>
                  <a:gd name="connsiteY116" fmla="*/ 15251 h 557939"/>
                  <a:gd name="connsiteX117" fmla="*/ 254344 w 279753"/>
                  <a:gd name="connsiteY117" fmla="*/ 13330 h 557939"/>
                  <a:gd name="connsiteX118" fmla="*/ 257939 w 279753"/>
                  <a:gd name="connsiteY118" fmla="*/ 13921 h 557939"/>
                  <a:gd name="connsiteX119" fmla="*/ 259859 w 279753"/>
                  <a:gd name="connsiteY119" fmla="*/ 16580 h 557939"/>
                  <a:gd name="connsiteX120" fmla="*/ 265178 w 279753"/>
                  <a:gd name="connsiteY120" fmla="*/ 51252 h 557939"/>
                  <a:gd name="connsiteX121" fmla="*/ 278722 w 279753"/>
                  <a:gd name="connsiteY121" fmla="*/ 82525 h 55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79753" h="557939">
                    <a:moveTo>
                      <a:pt x="278821" y="82328"/>
                    </a:moveTo>
                    <a:cubicBezTo>
                      <a:pt x="278624" y="83116"/>
                      <a:pt x="278230" y="84052"/>
                      <a:pt x="277688" y="84446"/>
                    </a:cubicBezTo>
                    <a:cubicBezTo>
                      <a:pt x="277097" y="84840"/>
                      <a:pt x="276358" y="84643"/>
                      <a:pt x="275570" y="84643"/>
                    </a:cubicBezTo>
                    <a:cubicBezTo>
                      <a:pt x="268724" y="84052"/>
                      <a:pt x="261829" y="86170"/>
                      <a:pt x="256510" y="90553"/>
                    </a:cubicBezTo>
                    <a:cubicBezTo>
                      <a:pt x="251930" y="94197"/>
                      <a:pt x="248680" y="99319"/>
                      <a:pt x="243755" y="102767"/>
                    </a:cubicBezTo>
                    <a:cubicBezTo>
                      <a:pt x="239963" y="105623"/>
                      <a:pt x="234791" y="107544"/>
                      <a:pt x="232920" y="111927"/>
                    </a:cubicBezTo>
                    <a:cubicBezTo>
                      <a:pt x="231196" y="115719"/>
                      <a:pt x="232329" y="119955"/>
                      <a:pt x="233117" y="123747"/>
                    </a:cubicBezTo>
                    <a:cubicBezTo>
                      <a:pt x="233708" y="127539"/>
                      <a:pt x="233856" y="131381"/>
                      <a:pt x="233856" y="135173"/>
                    </a:cubicBezTo>
                    <a:cubicBezTo>
                      <a:pt x="234053" y="157286"/>
                      <a:pt x="231590" y="180138"/>
                      <a:pt x="225089" y="201512"/>
                    </a:cubicBezTo>
                    <a:cubicBezTo>
                      <a:pt x="219376" y="203236"/>
                      <a:pt x="213663" y="207028"/>
                      <a:pt x="211349" y="212741"/>
                    </a:cubicBezTo>
                    <a:cubicBezTo>
                      <a:pt x="208886" y="218454"/>
                      <a:pt x="210610" y="226088"/>
                      <a:pt x="216126" y="228944"/>
                    </a:cubicBezTo>
                    <a:cubicBezTo>
                      <a:pt x="218047" y="229880"/>
                      <a:pt x="220509" y="230471"/>
                      <a:pt x="221642" y="232391"/>
                    </a:cubicBezTo>
                    <a:cubicBezTo>
                      <a:pt x="222381" y="233721"/>
                      <a:pt x="222233" y="235445"/>
                      <a:pt x="222036" y="236972"/>
                    </a:cubicBezTo>
                    <a:cubicBezTo>
                      <a:pt x="219770" y="253175"/>
                      <a:pt x="203912" y="266128"/>
                      <a:pt x="187709" y="265389"/>
                    </a:cubicBezTo>
                    <a:cubicBezTo>
                      <a:pt x="181208" y="265192"/>
                      <a:pt x="172836" y="263862"/>
                      <a:pt x="169782" y="269575"/>
                    </a:cubicBezTo>
                    <a:cubicBezTo>
                      <a:pt x="168452" y="272037"/>
                      <a:pt x="168846" y="275091"/>
                      <a:pt x="169585" y="277947"/>
                    </a:cubicBezTo>
                    <a:cubicBezTo>
                      <a:pt x="174165" y="294544"/>
                      <a:pt x="190565" y="304985"/>
                      <a:pt x="198150" y="320450"/>
                    </a:cubicBezTo>
                    <a:cubicBezTo>
                      <a:pt x="203124" y="330546"/>
                      <a:pt x="204060" y="342169"/>
                      <a:pt x="204257" y="353397"/>
                    </a:cubicBezTo>
                    <a:cubicBezTo>
                      <a:pt x="204257" y="355515"/>
                      <a:pt x="204257" y="357781"/>
                      <a:pt x="202927" y="359702"/>
                    </a:cubicBezTo>
                    <a:cubicBezTo>
                      <a:pt x="201400" y="361967"/>
                      <a:pt x="198347" y="362558"/>
                      <a:pt x="195687" y="363494"/>
                    </a:cubicBezTo>
                    <a:cubicBezTo>
                      <a:pt x="183326" y="367680"/>
                      <a:pt x="176086" y="381962"/>
                      <a:pt x="178549" y="394570"/>
                    </a:cubicBezTo>
                    <a:cubicBezTo>
                      <a:pt x="181011" y="407326"/>
                      <a:pt x="192437" y="417422"/>
                      <a:pt x="205242" y="419737"/>
                    </a:cubicBezTo>
                    <a:cubicBezTo>
                      <a:pt x="206965" y="420130"/>
                      <a:pt x="209034" y="420475"/>
                      <a:pt x="209822" y="422002"/>
                    </a:cubicBezTo>
                    <a:cubicBezTo>
                      <a:pt x="210216" y="422790"/>
                      <a:pt x="210216" y="423923"/>
                      <a:pt x="210216" y="424859"/>
                    </a:cubicBezTo>
                    <a:cubicBezTo>
                      <a:pt x="208492" y="443524"/>
                      <a:pt x="197460" y="461254"/>
                      <a:pt x="181454" y="471153"/>
                    </a:cubicBezTo>
                    <a:cubicBezTo>
                      <a:pt x="178401" y="472877"/>
                      <a:pt x="175150" y="474600"/>
                      <a:pt x="173476" y="477654"/>
                    </a:cubicBezTo>
                    <a:cubicBezTo>
                      <a:pt x="171013" y="482234"/>
                      <a:pt x="172737" y="487947"/>
                      <a:pt x="174412" y="492921"/>
                    </a:cubicBezTo>
                    <a:cubicBezTo>
                      <a:pt x="179189" y="507794"/>
                      <a:pt x="181257" y="523407"/>
                      <a:pt x="180519" y="538871"/>
                    </a:cubicBezTo>
                    <a:cubicBezTo>
                      <a:pt x="179386" y="539659"/>
                      <a:pt x="178253" y="540398"/>
                      <a:pt x="176923" y="540989"/>
                    </a:cubicBezTo>
                    <a:cubicBezTo>
                      <a:pt x="164365" y="547834"/>
                      <a:pt x="148162" y="545175"/>
                      <a:pt x="135751" y="552415"/>
                    </a:cubicBezTo>
                    <a:cubicBezTo>
                      <a:pt x="131959" y="554877"/>
                      <a:pt x="128117" y="558128"/>
                      <a:pt x="123537" y="557931"/>
                    </a:cubicBezTo>
                    <a:cubicBezTo>
                      <a:pt x="121419" y="557734"/>
                      <a:pt x="119351" y="556798"/>
                      <a:pt x="117627" y="555665"/>
                    </a:cubicBezTo>
                    <a:cubicBezTo>
                      <a:pt x="102951" y="548032"/>
                      <a:pt x="88865" y="538526"/>
                      <a:pt x="72662" y="535670"/>
                    </a:cubicBezTo>
                    <a:cubicBezTo>
                      <a:pt x="70397" y="535276"/>
                      <a:pt x="67885" y="534931"/>
                      <a:pt x="65816" y="535867"/>
                    </a:cubicBezTo>
                    <a:cubicBezTo>
                      <a:pt x="64093" y="536606"/>
                      <a:pt x="62566" y="538132"/>
                      <a:pt x="61433" y="539511"/>
                    </a:cubicBezTo>
                    <a:cubicBezTo>
                      <a:pt x="57986" y="543303"/>
                      <a:pt x="54588" y="547145"/>
                      <a:pt x="51140" y="550937"/>
                    </a:cubicBezTo>
                    <a:cubicBezTo>
                      <a:pt x="50549" y="551676"/>
                      <a:pt x="49810" y="552464"/>
                      <a:pt x="48875" y="552858"/>
                    </a:cubicBezTo>
                    <a:cubicBezTo>
                      <a:pt x="46954" y="553646"/>
                      <a:pt x="44688" y="552661"/>
                      <a:pt x="43162" y="551134"/>
                    </a:cubicBezTo>
                    <a:cubicBezTo>
                      <a:pt x="36858" y="545421"/>
                      <a:pt x="38581" y="534931"/>
                      <a:pt x="43162" y="527691"/>
                    </a:cubicBezTo>
                    <a:cubicBezTo>
                      <a:pt x="47742" y="520649"/>
                      <a:pt x="54785" y="515133"/>
                      <a:pt x="59168" y="507893"/>
                    </a:cubicBezTo>
                    <a:cubicBezTo>
                      <a:pt x="59168" y="496664"/>
                      <a:pt x="58577" y="485780"/>
                      <a:pt x="58774" y="474748"/>
                    </a:cubicBezTo>
                    <a:cubicBezTo>
                      <a:pt x="58774" y="469035"/>
                      <a:pt x="58774" y="463125"/>
                      <a:pt x="57050" y="457806"/>
                    </a:cubicBezTo>
                    <a:cubicBezTo>
                      <a:pt x="56114" y="455147"/>
                      <a:pt x="54932" y="452487"/>
                      <a:pt x="54932" y="449631"/>
                    </a:cubicBezTo>
                    <a:cubicBezTo>
                      <a:pt x="54932" y="447907"/>
                      <a:pt x="55326" y="446381"/>
                      <a:pt x="55868" y="444854"/>
                    </a:cubicBezTo>
                    <a:cubicBezTo>
                      <a:pt x="57001" y="441997"/>
                      <a:pt x="58134" y="439535"/>
                      <a:pt x="59660" y="437023"/>
                    </a:cubicBezTo>
                    <a:cubicBezTo>
                      <a:pt x="61778" y="433970"/>
                      <a:pt x="64043" y="430178"/>
                      <a:pt x="62320" y="426927"/>
                    </a:cubicBezTo>
                    <a:cubicBezTo>
                      <a:pt x="61729" y="425794"/>
                      <a:pt x="60793" y="425006"/>
                      <a:pt x="60202" y="423873"/>
                    </a:cubicBezTo>
                    <a:cubicBezTo>
                      <a:pt x="58675" y="421756"/>
                      <a:pt x="58478" y="418899"/>
                      <a:pt x="58478" y="416240"/>
                    </a:cubicBezTo>
                    <a:cubicBezTo>
                      <a:pt x="58478" y="413186"/>
                      <a:pt x="58478" y="409936"/>
                      <a:pt x="59414" y="407080"/>
                    </a:cubicBezTo>
                    <a:cubicBezTo>
                      <a:pt x="60350" y="404223"/>
                      <a:pt x="62073" y="401761"/>
                      <a:pt x="63600" y="399249"/>
                    </a:cubicBezTo>
                    <a:cubicBezTo>
                      <a:pt x="58626" y="398313"/>
                      <a:pt x="53504" y="398855"/>
                      <a:pt x="48530" y="399643"/>
                    </a:cubicBezTo>
                    <a:cubicBezTo>
                      <a:pt x="44885" y="400037"/>
                      <a:pt x="41093" y="400579"/>
                      <a:pt x="37646" y="401908"/>
                    </a:cubicBezTo>
                    <a:cubicBezTo>
                      <a:pt x="34198" y="403238"/>
                      <a:pt x="30997" y="405553"/>
                      <a:pt x="29470" y="408754"/>
                    </a:cubicBezTo>
                    <a:cubicBezTo>
                      <a:pt x="26811" y="408951"/>
                      <a:pt x="23757" y="406291"/>
                      <a:pt x="22428" y="403977"/>
                    </a:cubicBezTo>
                    <a:cubicBezTo>
                      <a:pt x="21295" y="401711"/>
                      <a:pt x="21098" y="399003"/>
                      <a:pt x="20901" y="396343"/>
                    </a:cubicBezTo>
                    <a:cubicBezTo>
                      <a:pt x="20704" y="392157"/>
                      <a:pt x="21098" y="387774"/>
                      <a:pt x="21837" y="383587"/>
                    </a:cubicBezTo>
                    <a:cubicBezTo>
                      <a:pt x="22034" y="382652"/>
                      <a:pt x="22231" y="381470"/>
                      <a:pt x="22969" y="380928"/>
                    </a:cubicBezTo>
                    <a:cubicBezTo>
                      <a:pt x="23560" y="380337"/>
                      <a:pt x="24299" y="380189"/>
                      <a:pt x="24890" y="380189"/>
                    </a:cubicBezTo>
                    <a:cubicBezTo>
                      <a:pt x="28338" y="379450"/>
                      <a:pt x="31933" y="379992"/>
                      <a:pt x="35183" y="378859"/>
                    </a:cubicBezTo>
                    <a:cubicBezTo>
                      <a:pt x="39960" y="377136"/>
                      <a:pt x="43162" y="372556"/>
                      <a:pt x="44344" y="367631"/>
                    </a:cubicBezTo>
                    <a:cubicBezTo>
                      <a:pt x="45476" y="362656"/>
                      <a:pt x="44935" y="357535"/>
                      <a:pt x="44541" y="352560"/>
                    </a:cubicBezTo>
                    <a:cubicBezTo>
                      <a:pt x="44344" y="352166"/>
                      <a:pt x="44344" y="351625"/>
                      <a:pt x="43950" y="351427"/>
                    </a:cubicBezTo>
                    <a:cubicBezTo>
                      <a:pt x="43556" y="351034"/>
                      <a:pt x="43211" y="351034"/>
                      <a:pt x="42817" y="351230"/>
                    </a:cubicBezTo>
                    <a:cubicBezTo>
                      <a:pt x="41290" y="351427"/>
                      <a:pt x="40157" y="351969"/>
                      <a:pt x="38828" y="352757"/>
                    </a:cubicBezTo>
                    <a:cubicBezTo>
                      <a:pt x="34445" y="355023"/>
                      <a:pt x="29667" y="357731"/>
                      <a:pt x="27205" y="362115"/>
                    </a:cubicBezTo>
                    <a:cubicBezTo>
                      <a:pt x="26269" y="364232"/>
                      <a:pt x="25678" y="366498"/>
                      <a:pt x="24545" y="368616"/>
                    </a:cubicBezTo>
                    <a:cubicBezTo>
                      <a:pt x="21098" y="375855"/>
                      <a:pt x="12529" y="379648"/>
                      <a:pt x="4353" y="379648"/>
                    </a:cubicBezTo>
                    <a:cubicBezTo>
                      <a:pt x="3614" y="379648"/>
                      <a:pt x="2629" y="379450"/>
                      <a:pt x="1891" y="378859"/>
                    </a:cubicBezTo>
                    <a:cubicBezTo>
                      <a:pt x="758" y="378121"/>
                      <a:pt x="364" y="376594"/>
                      <a:pt x="364" y="375215"/>
                    </a:cubicBezTo>
                    <a:cubicBezTo>
                      <a:pt x="-769" y="362460"/>
                      <a:pt x="955" y="349654"/>
                      <a:pt x="2629" y="336899"/>
                    </a:cubicBezTo>
                    <a:cubicBezTo>
                      <a:pt x="3220" y="332122"/>
                      <a:pt x="3959" y="327394"/>
                      <a:pt x="4550" y="322420"/>
                    </a:cubicBezTo>
                    <a:cubicBezTo>
                      <a:pt x="5486" y="316116"/>
                      <a:pt x="7013" y="308876"/>
                      <a:pt x="12529" y="305478"/>
                    </a:cubicBezTo>
                    <a:cubicBezTo>
                      <a:pt x="15385" y="303754"/>
                      <a:pt x="17109" y="299962"/>
                      <a:pt x="19768" y="297647"/>
                    </a:cubicBezTo>
                    <a:cubicBezTo>
                      <a:pt x="21689" y="295923"/>
                      <a:pt x="24348" y="295185"/>
                      <a:pt x="26417" y="293855"/>
                    </a:cubicBezTo>
                    <a:cubicBezTo>
                      <a:pt x="30012" y="291195"/>
                      <a:pt x="31933" y="287009"/>
                      <a:pt x="33460" y="282823"/>
                    </a:cubicBezTo>
                    <a:cubicBezTo>
                      <a:pt x="35380" y="277701"/>
                      <a:pt x="36907" y="272530"/>
                      <a:pt x="37843" y="267211"/>
                    </a:cubicBezTo>
                    <a:cubicBezTo>
                      <a:pt x="38434" y="263961"/>
                      <a:pt x="38778" y="260562"/>
                      <a:pt x="39763" y="257509"/>
                    </a:cubicBezTo>
                    <a:cubicBezTo>
                      <a:pt x="42029" y="250466"/>
                      <a:pt x="46806" y="244753"/>
                      <a:pt x="50992" y="238843"/>
                    </a:cubicBezTo>
                    <a:cubicBezTo>
                      <a:pt x="55179" y="232933"/>
                      <a:pt x="58823" y="225890"/>
                      <a:pt x="57838" y="218651"/>
                    </a:cubicBezTo>
                    <a:cubicBezTo>
                      <a:pt x="56508" y="208161"/>
                      <a:pt x="59365" y="198262"/>
                      <a:pt x="62024" y="188166"/>
                    </a:cubicBezTo>
                    <a:cubicBezTo>
                      <a:pt x="62960" y="184718"/>
                      <a:pt x="64142" y="181320"/>
                      <a:pt x="66407" y="178463"/>
                    </a:cubicBezTo>
                    <a:cubicBezTo>
                      <a:pt x="68328" y="176198"/>
                      <a:pt x="70791" y="174671"/>
                      <a:pt x="72711" y="172356"/>
                    </a:cubicBezTo>
                    <a:cubicBezTo>
                      <a:pt x="74829" y="169697"/>
                      <a:pt x="76159" y="166249"/>
                      <a:pt x="76159" y="162654"/>
                    </a:cubicBezTo>
                    <a:cubicBezTo>
                      <a:pt x="76159" y="161521"/>
                      <a:pt x="75962" y="160389"/>
                      <a:pt x="75420" y="159404"/>
                    </a:cubicBezTo>
                    <a:cubicBezTo>
                      <a:pt x="74090" y="156744"/>
                      <a:pt x="71037" y="155612"/>
                      <a:pt x="69510" y="153100"/>
                    </a:cubicBezTo>
                    <a:cubicBezTo>
                      <a:pt x="68377" y="151179"/>
                      <a:pt x="68377" y="148717"/>
                      <a:pt x="68574" y="146451"/>
                    </a:cubicBezTo>
                    <a:cubicBezTo>
                      <a:pt x="68771" y="141477"/>
                      <a:pt x="68968" y="136749"/>
                      <a:pt x="69313" y="131972"/>
                    </a:cubicBezTo>
                    <a:cubicBezTo>
                      <a:pt x="69313" y="131233"/>
                      <a:pt x="69313" y="130445"/>
                      <a:pt x="69707" y="129854"/>
                    </a:cubicBezTo>
                    <a:cubicBezTo>
                      <a:pt x="70101" y="129115"/>
                      <a:pt x="70840" y="128918"/>
                      <a:pt x="71628" y="128327"/>
                    </a:cubicBezTo>
                    <a:cubicBezTo>
                      <a:pt x="74090" y="126801"/>
                      <a:pt x="75814" y="123550"/>
                      <a:pt x="75272" y="120694"/>
                    </a:cubicBezTo>
                    <a:cubicBezTo>
                      <a:pt x="74681" y="117640"/>
                      <a:pt x="71825" y="115178"/>
                      <a:pt x="68771" y="115572"/>
                    </a:cubicBezTo>
                    <a:cubicBezTo>
                      <a:pt x="68180" y="115572"/>
                      <a:pt x="67639" y="115572"/>
                      <a:pt x="67245" y="115375"/>
                    </a:cubicBezTo>
                    <a:cubicBezTo>
                      <a:pt x="66851" y="114981"/>
                      <a:pt x="66654" y="114439"/>
                      <a:pt x="66654" y="113848"/>
                    </a:cubicBezTo>
                    <a:cubicBezTo>
                      <a:pt x="66457" y="108726"/>
                      <a:pt x="66457" y="103358"/>
                      <a:pt x="68771" y="98778"/>
                    </a:cubicBezTo>
                    <a:cubicBezTo>
                      <a:pt x="70101" y="96512"/>
                      <a:pt x="72022" y="94592"/>
                      <a:pt x="73155" y="92129"/>
                    </a:cubicBezTo>
                    <a:cubicBezTo>
                      <a:pt x="74878" y="89076"/>
                      <a:pt x="75420" y="85283"/>
                      <a:pt x="74681" y="81836"/>
                    </a:cubicBezTo>
                    <a:cubicBezTo>
                      <a:pt x="72958" y="73070"/>
                      <a:pt x="72022" y="63367"/>
                      <a:pt x="72564" y="54404"/>
                    </a:cubicBezTo>
                    <a:cubicBezTo>
                      <a:pt x="72564" y="53271"/>
                      <a:pt x="72761" y="51941"/>
                      <a:pt x="72367" y="50759"/>
                    </a:cubicBezTo>
                    <a:cubicBezTo>
                      <a:pt x="71973" y="49430"/>
                      <a:pt x="70840" y="48297"/>
                      <a:pt x="69904" y="47115"/>
                    </a:cubicBezTo>
                    <a:cubicBezTo>
                      <a:pt x="62664" y="38349"/>
                      <a:pt x="60941" y="26332"/>
                      <a:pt x="59611" y="15103"/>
                    </a:cubicBezTo>
                    <a:cubicBezTo>
                      <a:pt x="59414" y="12985"/>
                      <a:pt x="59217" y="10917"/>
                      <a:pt x="60005" y="8996"/>
                    </a:cubicBezTo>
                    <a:cubicBezTo>
                      <a:pt x="70692" y="11261"/>
                      <a:pt x="82118" y="10129"/>
                      <a:pt x="91623" y="4810"/>
                    </a:cubicBezTo>
                    <a:cubicBezTo>
                      <a:pt x="95071" y="2889"/>
                      <a:pt x="98469" y="427"/>
                      <a:pt x="102655" y="32"/>
                    </a:cubicBezTo>
                    <a:cubicBezTo>
                      <a:pt x="106644" y="-362"/>
                      <a:pt x="111224" y="2889"/>
                      <a:pt x="110486" y="6878"/>
                    </a:cubicBezTo>
                    <a:cubicBezTo>
                      <a:pt x="110683" y="6484"/>
                      <a:pt x="111618" y="6878"/>
                      <a:pt x="112012" y="7272"/>
                    </a:cubicBezTo>
                    <a:cubicBezTo>
                      <a:pt x="112209" y="7666"/>
                      <a:pt x="112406" y="8011"/>
                      <a:pt x="112406" y="8405"/>
                    </a:cubicBezTo>
                    <a:cubicBezTo>
                      <a:pt x="112406" y="11261"/>
                      <a:pt x="112012" y="14118"/>
                      <a:pt x="112800" y="16974"/>
                    </a:cubicBezTo>
                    <a:cubicBezTo>
                      <a:pt x="114327" y="22096"/>
                      <a:pt x="119646" y="25347"/>
                      <a:pt x="123094" y="29385"/>
                    </a:cubicBezTo>
                    <a:cubicBezTo>
                      <a:pt x="123488" y="29976"/>
                      <a:pt x="123832" y="30321"/>
                      <a:pt x="124029" y="30912"/>
                    </a:cubicBezTo>
                    <a:cubicBezTo>
                      <a:pt x="124226" y="31306"/>
                      <a:pt x="124226" y="31848"/>
                      <a:pt x="124226" y="32439"/>
                    </a:cubicBezTo>
                    <a:cubicBezTo>
                      <a:pt x="124029" y="34901"/>
                      <a:pt x="124029" y="37216"/>
                      <a:pt x="123832" y="39678"/>
                    </a:cubicBezTo>
                    <a:lnTo>
                      <a:pt x="132796" y="34704"/>
                    </a:lnTo>
                    <a:cubicBezTo>
                      <a:pt x="146881" y="28597"/>
                      <a:pt x="163281" y="27661"/>
                      <a:pt x="178155" y="32045"/>
                    </a:cubicBezTo>
                    <a:cubicBezTo>
                      <a:pt x="182144" y="33177"/>
                      <a:pt x="186330" y="34901"/>
                      <a:pt x="190516" y="34507"/>
                    </a:cubicBezTo>
                    <a:cubicBezTo>
                      <a:pt x="192634" y="34310"/>
                      <a:pt x="194505" y="33768"/>
                      <a:pt x="196229" y="32980"/>
                    </a:cubicBezTo>
                    <a:cubicBezTo>
                      <a:pt x="204996" y="29336"/>
                      <a:pt x="212629" y="22490"/>
                      <a:pt x="216815" y="13921"/>
                    </a:cubicBezTo>
                    <a:cubicBezTo>
                      <a:pt x="219278" y="15644"/>
                      <a:pt x="222725" y="15644"/>
                      <a:pt x="225779" y="15251"/>
                    </a:cubicBezTo>
                    <a:cubicBezTo>
                      <a:pt x="235284" y="14660"/>
                      <a:pt x="244838" y="13921"/>
                      <a:pt x="254344" y="13330"/>
                    </a:cubicBezTo>
                    <a:cubicBezTo>
                      <a:pt x="255476" y="13133"/>
                      <a:pt x="256806" y="13133"/>
                      <a:pt x="257939" y="13921"/>
                    </a:cubicBezTo>
                    <a:cubicBezTo>
                      <a:pt x="258874" y="14512"/>
                      <a:pt x="259465" y="15448"/>
                      <a:pt x="259859" y="16580"/>
                    </a:cubicBezTo>
                    <a:cubicBezTo>
                      <a:pt x="264834" y="27268"/>
                      <a:pt x="267296" y="39629"/>
                      <a:pt x="265178" y="51252"/>
                    </a:cubicBezTo>
                    <a:cubicBezTo>
                      <a:pt x="276210" y="56768"/>
                      <a:pt x="282317" y="70705"/>
                      <a:pt x="278722" y="82525"/>
                    </a:cubicBezTo>
                    <a:close/>
                  </a:path>
                </a:pathLst>
              </a:custGeom>
              <a:noFill/>
              <a:ln w="4915" cap="flat">
                <a:solidFill>
                  <a:srgbClr val="FFFFFF"/>
                </a:solidFill>
                <a:prstDash val="solid"/>
                <a:miter/>
              </a:ln>
            </p:spPr>
            <p:txBody>
              <a:bodyPr rtlCol="0" anchor="ctr"/>
              <a:lstStyle/>
              <a:p>
                <a:endParaRPr lang="fr-FR"/>
              </a:p>
            </p:txBody>
          </p:sp>
        </p:grpSp>
        <p:grpSp>
          <p:nvGrpSpPr>
            <p:cNvPr id="109" name="Graphique 5">
              <a:extLst>
                <a:ext uri="{FF2B5EF4-FFF2-40B4-BE49-F238E27FC236}">
                  <a16:creationId xmlns:a16="http://schemas.microsoft.com/office/drawing/2014/main" id="{8C6DCDB6-7187-B031-FB88-27A37D2C362E}"/>
                </a:ext>
              </a:extLst>
            </p:cNvPr>
            <p:cNvGrpSpPr/>
            <p:nvPr/>
          </p:nvGrpSpPr>
          <p:grpSpPr>
            <a:xfrm rot="420615">
              <a:off x="9174897" y="4887300"/>
              <a:ext cx="1023908" cy="1026120"/>
              <a:chOff x="9364188" y="4920258"/>
              <a:chExt cx="1023908" cy="1026120"/>
            </a:xfrm>
          </p:grpSpPr>
          <p:sp>
            <p:nvSpPr>
              <p:cNvPr id="110" name="Forme libre : forme 109">
                <a:extLst>
                  <a:ext uri="{FF2B5EF4-FFF2-40B4-BE49-F238E27FC236}">
                    <a16:creationId xmlns:a16="http://schemas.microsoft.com/office/drawing/2014/main" id="{56AD6809-1E05-2424-6533-89E796CD378B}"/>
                  </a:ext>
                </a:extLst>
              </p:cNvPr>
              <p:cNvSpPr/>
              <p:nvPr/>
            </p:nvSpPr>
            <p:spPr>
              <a:xfrm>
                <a:off x="9364188" y="4920258"/>
                <a:ext cx="1023908" cy="1026120"/>
              </a:xfrm>
              <a:custGeom>
                <a:avLst/>
                <a:gdLst>
                  <a:gd name="connsiteX0" fmla="*/ 1022173 w 1023908"/>
                  <a:gd name="connsiteY0" fmla="*/ 754287 h 1026120"/>
                  <a:gd name="connsiteX1" fmla="*/ 1019120 w 1023908"/>
                  <a:gd name="connsiteY1" fmla="*/ 776597 h 1026120"/>
                  <a:gd name="connsiteX2" fmla="*/ 1018529 w 1023908"/>
                  <a:gd name="connsiteY2" fmla="*/ 787284 h 1026120"/>
                  <a:gd name="connsiteX3" fmla="*/ 1013210 w 1023908"/>
                  <a:gd name="connsiteY3" fmla="*/ 802551 h 1026120"/>
                  <a:gd name="connsiteX4" fmla="*/ 1012816 w 1023908"/>
                  <a:gd name="connsiteY4" fmla="*/ 802946 h 1026120"/>
                  <a:gd name="connsiteX5" fmla="*/ 1011880 w 1023908"/>
                  <a:gd name="connsiteY5" fmla="*/ 802946 h 1026120"/>
                  <a:gd name="connsiteX6" fmla="*/ 993214 w 1023908"/>
                  <a:gd name="connsiteY6" fmla="*/ 792258 h 1026120"/>
                  <a:gd name="connsiteX7" fmla="*/ 989570 w 1023908"/>
                  <a:gd name="connsiteY7" fmla="*/ 789205 h 1026120"/>
                  <a:gd name="connsiteX8" fmla="*/ 986517 w 1023908"/>
                  <a:gd name="connsiteY8" fmla="*/ 785216 h 1026120"/>
                  <a:gd name="connsiteX9" fmla="*/ 976814 w 1023908"/>
                  <a:gd name="connsiteY9" fmla="*/ 766156 h 1026120"/>
                  <a:gd name="connsiteX10" fmla="*/ 974155 w 1023908"/>
                  <a:gd name="connsiteY10" fmla="*/ 756454 h 1026120"/>
                  <a:gd name="connsiteX11" fmla="*/ 970904 w 1023908"/>
                  <a:gd name="connsiteY11" fmla="*/ 750544 h 1026120"/>
                  <a:gd name="connsiteX12" fmla="*/ 961399 w 1023908"/>
                  <a:gd name="connsiteY12" fmla="*/ 746555 h 1026120"/>
                  <a:gd name="connsiteX13" fmla="*/ 944063 w 1023908"/>
                  <a:gd name="connsiteY13" fmla="*/ 745225 h 1026120"/>
                  <a:gd name="connsiteX14" fmla="*/ 919685 w 1023908"/>
                  <a:gd name="connsiteY14" fmla="*/ 729810 h 1026120"/>
                  <a:gd name="connsiteX15" fmla="*/ 916237 w 1023908"/>
                  <a:gd name="connsiteY15" fmla="*/ 726954 h 1026120"/>
                  <a:gd name="connsiteX16" fmla="*/ 911116 w 1023908"/>
                  <a:gd name="connsiteY16" fmla="*/ 727692 h 1026120"/>
                  <a:gd name="connsiteX17" fmla="*/ 892056 w 1023908"/>
                  <a:gd name="connsiteY17" fmla="*/ 743304 h 1026120"/>
                  <a:gd name="connsiteX18" fmla="*/ 888805 w 1023908"/>
                  <a:gd name="connsiteY18" fmla="*/ 762364 h 1026120"/>
                  <a:gd name="connsiteX19" fmla="*/ 884225 w 1023908"/>
                  <a:gd name="connsiteY19" fmla="*/ 773396 h 1026120"/>
                  <a:gd name="connsiteX20" fmla="*/ 873735 w 1023908"/>
                  <a:gd name="connsiteY20" fmla="*/ 793982 h 1026120"/>
                  <a:gd name="connsiteX21" fmla="*/ 867825 w 1023908"/>
                  <a:gd name="connsiteY21" fmla="*/ 809988 h 1026120"/>
                  <a:gd name="connsiteX22" fmla="*/ 872799 w 1023908"/>
                  <a:gd name="connsiteY22" fmla="*/ 825403 h 1026120"/>
                  <a:gd name="connsiteX23" fmla="*/ 879842 w 1023908"/>
                  <a:gd name="connsiteY23" fmla="*/ 829196 h 1026120"/>
                  <a:gd name="connsiteX24" fmla="*/ 894321 w 1023908"/>
                  <a:gd name="connsiteY24" fmla="*/ 834908 h 1026120"/>
                  <a:gd name="connsiteX25" fmla="*/ 912593 w 1023908"/>
                  <a:gd name="connsiteY25" fmla="*/ 847467 h 1026120"/>
                  <a:gd name="connsiteX26" fmla="*/ 914711 w 1023908"/>
                  <a:gd name="connsiteY26" fmla="*/ 849191 h 1026120"/>
                  <a:gd name="connsiteX27" fmla="*/ 915302 w 1023908"/>
                  <a:gd name="connsiteY27" fmla="*/ 851850 h 1026120"/>
                  <a:gd name="connsiteX28" fmla="*/ 912839 w 1023908"/>
                  <a:gd name="connsiteY28" fmla="*/ 898539 h 1026120"/>
                  <a:gd name="connsiteX29" fmla="*/ 910919 w 1023908"/>
                  <a:gd name="connsiteY29" fmla="*/ 904843 h 1026120"/>
                  <a:gd name="connsiteX30" fmla="*/ 907471 w 1023908"/>
                  <a:gd name="connsiteY30" fmla="*/ 909029 h 1026120"/>
                  <a:gd name="connsiteX31" fmla="*/ 896045 w 1023908"/>
                  <a:gd name="connsiteY31" fmla="*/ 916466 h 1026120"/>
                  <a:gd name="connsiteX32" fmla="*/ 887279 w 1023908"/>
                  <a:gd name="connsiteY32" fmla="*/ 920849 h 1026120"/>
                  <a:gd name="connsiteX33" fmla="*/ 882501 w 1023908"/>
                  <a:gd name="connsiteY33" fmla="*/ 929221 h 1026120"/>
                  <a:gd name="connsiteX34" fmla="*/ 880581 w 1023908"/>
                  <a:gd name="connsiteY34" fmla="*/ 952664 h 1026120"/>
                  <a:gd name="connsiteX35" fmla="*/ 875607 w 1023908"/>
                  <a:gd name="connsiteY35" fmla="*/ 964681 h 1026120"/>
                  <a:gd name="connsiteX36" fmla="*/ 872750 w 1023908"/>
                  <a:gd name="connsiteY36" fmla="*/ 974974 h 1026120"/>
                  <a:gd name="connsiteX37" fmla="*/ 860191 w 1023908"/>
                  <a:gd name="connsiteY37" fmla="*/ 984873 h 1026120"/>
                  <a:gd name="connsiteX38" fmla="*/ 850489 w 1023908"/>
                  <a:gd name="connsiteY38" fmla="*/ 998958 h 1026120"/>
                  <a:gd name="connsiteX39" fmla="*/ 848963 w 1023908"/>
                  <a:gd name="connsiteY39" fmla="*/ 1006789 h 1026120"/>
                  <a:gd name="connsiteX40" fmla="*/ 838276 w 1023908"/>
                  <a:gd name="connsiteY40" fmla="*/ 1020136 h 1026120"/>
                  <a:gd name="connsiteX41" fmla="*/ 823402 w 1023908"/>
                  <a:gd name="connsiteY41" fmla="*/ 1023583 h 1026120"/>
                  <a:gd name="connsiteX42" fmla="*/ 807396 w 1023908"/>
                  <a:gd name="connsiteY42" fmla="*/ 1025307 h 1026120"/>
                  <a:gd name="connsiteX43" fmla="*/ 802619 w 1023908"/>
                  <a:gd name="connsiteY43" fmla="*/ 1025898 h 1026120"/>
                  <a:gd name="connsiteX44" fmla="*/ 799368 w 1023908"/>
                  <a:gd name="connsiteY44" fmla="*/ 1022106 h 1026120"/>
                  <a:gd name="connsiteX45" fmla="*/ 792326 w 1023908"/>
                  <a:gd name="connsiteY45" fmla="*/ 1006494 h 1026120"/>
                  <a:gd name="connsiteX46" fmla="*/ 790060 w 1023908"/>
                  <a:gd name="connsiteY46" fmla="*/ 999451 h 1026120"/>
                  <a:gd name="connsiteX47" fmla="*/ 798827 w 1023908"/>
                  <a:gd name="connsiteY47" fmla="*/ 984578 h 1026120"/>
                  <a:gd name="connsiteX48" fmla="*/ 813306 w 1023908"/>
                  <a:gd name="connsiteY48" fmla="*/ 973890 h 1026120"/>
                  <a:gd name="connsiteX49" fmla="*/ 820546 w 1023908"/>
                  <a:gd name="connsiteY49" fmla="*/ 949709 h 1026120"/>
                  <a:gd name="connsiteX50" fmla="*/ 819955 w 1023908"/>
                  <a:gd name="connsiteY50" fmla="*/ 942272 h 1026120"/>
                  <a:gd name="connsiteX51" fmla="*/ 817492 w 1023908"/>
                  <a:gd name="connsiteY51" fmla="*/ 937298 h 1026120"/>
                  <a:gd name="connsiteX52" fmla="*/ 819758 w 1023908"/>
                  <a:gd name="connsiteY52" fmla="*/ 928729 h 1026120"/>
                  <a:gd name="connsiteX53" fmla="*/ 828130 w 1023908"/>
                  <a:gd name="connsiteY53" fmla="*/ 924345 h 1026120"/>
                  <a:gd name="connsiteX54" fmla="*/ 832710 w 1023908"/>
                  <a:gd name="connsiteY54" fmla="*/ 922819 h 1026120"/>
                  <a:gd name="connsiteX55" fmla="*/ 838029 w 1023908"/>
                  <a:gd name="connsiteY55" fmla="*/ 917500 h 1026120"/>
                  <a:gd name="connsiteX56" fmla="*/ 839162 w 1023908"/>
                  <a:gd name="connsiteY56" fmla="*/ 897307 h 1026120"/>
                  <a:gd name="connsiteX57" fmla="*/ 828672 w 1023908"/>
                  <a:gd name="connsiteY57" fmla="*/ 877509 h 1026120"/>
                  <a:gd name="connsiteX58" fmla="*/ 827933 w 1023908"/>
                  <a:gd name="connsiteY58" fmla="*/ 872732 h 1026120"/>
                  <a:gd name="connsiteX59" fmla="*/ 824141 w 1023908"/>
                  <a:gd name="connsiteY59" fmla="*/ 865492 h 1026120"/>
                  <a:gd name="connsiteX60" fmla="*/ 821875 w 1023908"/>
                  <a:gd name="connsiteY60" fmla="*/ 857317 h 1026120"/>
                  <a:gd name="connsiteX61" fmla="*/ 817098 w 1023908"/>
                  <a:gd name="connsiteY61" fmla="*/ 844364 h 1026120"/>
                  <a:gd name="connsiteX62" fmla="*/ 810991 w 1023908"/>
                  <a:gd name="connsiteY62" fmla="*/ 831806 h 1026120"/>
                  <a:gd name="connsiteX63" fmla="*/ 807741 w 1023908"/>
                  <a:gd name="connsiteY63" fmla="*/ 812007 h 1026120"/>
                  <a:gd name="connsiteX64" fmla="*/ 797448 w 1023908"/>
                  <a:gd name="connsiteY64" fmla="*/ 786447 h 1026120"/>
                  <a:gd name="connsiteX65" fmla="*/ 795330 w 1023908"/>
                  <a:gd name="connsiteY65" fmla="*/ 783196 h 1026120"/>
                  <a:gd name="connsiteX66" fmla="*/ 788287 w 1023908"/>
                  <a:gd name="connsiteY66" fmla="*/ 780734 h 1026120"/>
                  <a:gd name="connsiteX67" fmla="*/ 785431 w 1023908"/>
                  <a:gd name="connsiteY67" fmla="*/ 780931 h 1026120"/>
                  <a:gd name="connsiteX68" fmla="*/ 783904 w 1023908"/>
                  <a:gd name="connsiteY68" fmla="*/ 782458 h 1026120"/>
                  <a:gd name="connsiteX69" fmla="*/ 780851 w 1023908"/>
                  <a:gd name="connsiteY69" fmla="*/ 783393 h 1026120"/>
                  <a:gd name="connsiteX70" fmla="*/ 754748 w 1023908"/>
                  <a:gd name="connsiteY70" fmla="*/ 775218 h 1026120"/>
                  <a:gd name="connsiteX71" fmla="*/ 747903 w 1023908"/>
                  <a:gd name="connsiteY71" fmla="*/ 770244 h 1026120"/>
                  <a:gd name="connsiteX72" fmla="*/ 739875 w 1023908"/>
                  <a:gd name="connsiteY72" fmla="*/ 768126 h 1026120"/>
                  <a:gd name="connsiteX73" fmla="*/ 722736 w 1023908"/>
                  <a:gd name="connsiteY73" fmla="*/ 766008 h 1026120"/>
                  <a:gd name="connsiteX74" fmla="*/ 721948 w 1023908"/>
                  <a:gd name="connsiteY74" fmla="*/ 740842 h 1026120"/>
                  <a:gd name="connsiteX75" fmla="*/ 722539 w 1023908"/>
                  <a:gd name="connsiteY75" fmla="*/ 731484 h 1026120"/>
                  <a:gd name="connsiteX76" fmla="*/ 716235 w 1023908"/>
                  <a:gd name="connsiteY76" fmla="*/ 719664 h 1026120"/>
                  <a:gd name="connsiteX77" fmla="*/ 704415 w 1023908"/>
                  <a:gd name="connsiteY77" fmla="*/ 712622 h 1026120"/>
                  <a:gd name="connsiteX78" fmla="*/ 699638 w 1023908"/>
                  <a:gd name="connsiteY78" fmla="*/ 711489 h 1026120"/>
                  <a:gd name="connsiteX79" fmla="*/ 693728 w 1023908"/>
                  <a:gd name="connsiteY79" fmla="*/ 713607 h 1026120"/>
                  <a:gd name="connsiteX80" fmla="*/ 687818 w 1023908"/>
                  <a:gd name="connsiteY80" fmla="*/ 713607 h 1026120"/>
                  <a:gd name="connsiteX81" fmla="*/ 684568 w 1023908"/>
                  <a:gd name="connsiteY81" fmla="*/ 707106 h 1026120"/>
                  <a:gd name="connsiteX82" fmla="*/ 672748 w 1023908"/>
                  <a:gd name="connsiteY82" fmla="*/ 697601 h 1026120"/>
                  <a:gd name="connsiteX83" fmla="*/ 656939 w 1023908"/>
                  <a:gd name="connsiteY83" fmla="*/ 697404 h 1026120"/>
                  <a:gd name="connsiteX84" fmla="*/ 645316 w 1023908"/>
                  <a:gd name="connsiteY84" fmla="*/ 685781 h 1026120"/>
                  <a:gd name="connsiteX85" fmla="*/ 626848 w 1023908"/>
                  <a:gd name="connsiteY85" fmla="*/ 661944 h 1026120"/>
                  <a:gd name="connsiteX86" fmla="*/ 620347 w 1023908"/>
                  <a:gd name="connsiteY86" fmla="*/ 655640 h 1026120"/>
                  <a:gd name="connsiteX87" fmla="*/ 595180 w 1023908"/>
                  <a:gd name="connsiteY87" fmla="*/ 652390 h 1026120"/>
                  <a:gd name="connsiteX88" fmla="*/ 592718 w 1023908"/>
                  <a:gd name="connsiteY88" fmla="*/ 651060 h 1026120"/>
                  <a:gd name="connsiteX89" fmla="*/ 589664 w 1023908"/>
                  <a:gd name="connsiteY89" fmla="*/ 651454 h 1026120"/>
                  <a:gd name="connsiteX90" fmla="*/ 565483 w 1023908"/>
                  <a:gd name="connsiteY90" fmla="*/ 658103 h 1026120"/>
                  <a:gd name="connsiteX91" fmla="*/ 563562 w 1023908"/>
                  <a:gd name="connsiteY91" fmla="*/ 650863 h 1026120"/>
                  <a:gd name="connsiteX92" fmla="*/ 549476 w 1023908"/>
                  <a:gd name="connsiteY92" fmla="*/ 637910 h 1026120"/>
                  <a:gd name="connsiteX93" fmla="*/ 529678 w 1023908"/>
                  <a:gd name="connsiteY93" fmla="*/ 636581 h 1026120"/>
                  <a:gd name="connsiteX94" fmla="*/ 515790 w 1023908"/>
                  <a:gd name="connsiteY94" fmla="*/ 618457 h 1026120"/>
                  <a:gd name="connsiteX95" fmla="*/ 506432 w 1023908"/>
                  <a:gd name="connsiteY95" fmla="*/ 612350 h 1026120"/>
                  <a:gd name="connsiteX96" fmla="*/ 487373 w 1023908"/>
                  <a:gd name="connsiteY96" fmla="*/ 597674 h 1026120"/>
                  <a:gd name="connsiteX97" fmla="*/ 464521 w 1023908"/>
                  <a:gd name="connsiteY97" fmla="*/ 578023 h 1026120"/>
                  <a:gd name="connsiteX98" fmla="*/ 440881 w 1023908"/>
                  <a:gd name="connsiteY98" fmla="*/ 549065 h 1026120"/>
                  <a:gd name="connsiteX99" fmla="*/ 432115 w 1023908"/>
                  <a:gd name="connsiteY99" fmla="*/ 524883 h 1026120"/>
                  <a:gd name="connsiteX100" fmla="*/ 429850 w 1023908"/>
                  <a:gd name="connsiteY100" fmla="*/ 520697 h 1026120"/>
                  <a:gd name="connsiteX101" fmla="*/ 424333 w 1023908"/>
                  <a:gd name="connsiteY101" fmla="*/ 518973 h 1026120"/>
                  <a:gd name="connsiteX102" fmla="*/ 413646 w 1023908"/>
                  <a:gd name="connsiteY102" fmla="*/ 518234 h 1026120"/>
                  <a:gd name="connsiteX103" fmla="*/ 401088 w 1023908"/>
                  <a:gd name="connsiteY103" fmla="*/ 514787 h 1026120"/>
                  <a:gd name="connsiteX104" fmla="*/ 390401 w 1023908"/>
                  <a:gd name="connsiteY104" fmla="*/ 497057 h 1026120"/>
                  <a:gd name="connsiteX105" fmla="*/ 379910 w 1023908"/>
                  <a:gd name="connsiteY105" fmla="*/ 486025 h 1026120"/>
                  <a:gd name="connsiteX106" fmla="*/ 371538 w 1023908"/>
                  <a:gd name="connsiteY106" fmla="*/ 475929 h 1026120"/>
                  <a:gd name="connsiteX107" fmla="*/ 336472 w 1023908"/>
                  <a:gd name="connsiteY107" fmla="*/ 451895 h 1026120"/>
                  <a:gd name="connsiteX108" fmla="*/ 335684 w 1023908"/>
                  <a:gd name="connsiteY108" fmla="*/ 428255 h 1026120"/>
                  <a:gd name="connsiteX109" fmla="*/ 334946 w 1023908"/>
                  <a:gd name="connsiteY109" fmla="*/ 423478 h 1026120"/>
                  <a:gd name="connsiteX110" fmla="*/ 322584 w 1023908"/>
                  <a:gd name="connsiteY110" fmla="*/ 409590 h 1026120"/>
                  <a:gd name="connsiteX111" fmla="*/ 319925 w 1023908"/>
                  <a:gd name="connsiteY111" fmla="*/ 402153 h 1026120"/>
                  <a:gd name="connsiteX112" fmla="*/ 303722 w 1023908"/>
                  <a:gd name="connsiteY112" fmla="*/ 371865 h 1026120"/>
                  <a:gd name="connsiteX113" fmla="*/ 294364 w 1023908"/>
                  <a:gd name="connsiteY113" fmla="*/ 359109 h 1026120"/>
                  <a:gd name="connsiteX114" fmla="*/ 290769 w 1023908"/>
                  <a:gd name="connsiteY114" fmla="*/ 351672 h 1026120"/>
                  <a:gd name="connsiteX115" fmla="*/ 281264 w 1023908"/>
                  <a:gd name="connsiteY115" fmla="*/ 338720 h 1026120"/>
                  <a:gd name="connsiteX116" fmla="*/ 267720 w 1023908"/>
                  <a:gd name="connsiteY116" fmla="*/ 330347 h 1026120"/>
                  <a:gd name="connsiteX117" fmla="*/ 211871 w 1023908"/>
                  <a:gd name="connsiteY117" fmla="*/ 307693 h 1026120"/>
                  <a:gd name="connsiteX118" fmla="*/ 195471 w 1023908"/>
                  <a:gd name="connsiteY118" fmla="*/ 302915 h 1026120"/>
                  <a:gd name="connsiteX119" fmla="*/ 178874 w 1023908"/>
                  <a:gd name="connsiteY119" fmla="*/ 305772 h 1026120"/>
                  <a:gd name="connsiteX120" fmla="*/ 143217 w 1023908"/>
                  <a:gd name="connsiteY120" fmla="*/ 326752 h 1026120"/>
                  <a:gd name="connsiteX121" fmla="*/ 137899 w 1023908"/>
                  <a:gd name="connsiteY121" fmla="*/ 331332 h 1026120"/>
                  <a:gd name="connsiteX122" fmla="*/ 134845 w 1023908"/>
                  <a:gd name="connsiteY122" fmla="*/ 340690 h 1026120"/>
                  <a:gd name="connsiteX123" fmla="*/ 121892 w 1023908"/>
                  <a:gd name="connsiteY123" fmla="*/ 362015 h 1026120"/>
                  <a:gd name="connsiteX124" fmla="*/ 116770 w 1023908"/>
                  <a:gd name="connsiteY124" fmla="*/ 365462 h 1026120"/>
                  <a:gd name="connsiteX125" fmla="*/ 108792 w 1023908"/>
                  <a:gd name="connsiteY125" fmla="*/ 366201 h 1026120"/>
                  <a:gd name="connsiteX126" fmla="*/ 74465 w 1023908"/>
                  <a:gd name="connsiteY126" fmla="*/ 371520 h 1026120"/>
                  <a:gd name="connsiteX127" fmla="*/ 74071 w 1023908"/>
                  <a:gd name="connsiteY127" fmla="*/ 371717 h 1026120"/>
                  <a:gd name="connsiteX128" fmla="*/ 73874 w 1023908"/>
                  <a:gd name="connsiteY128" fmla="*/ 371126 h 1026120"/>
                  <a:gd name="connsiteX129" fmla="*/ 81508 w 1023908"/>
                  <a:gd name="connsiteY129" fmla="*/ 325028 h 1026120"/>
                  <a:gd name="connsiteX130" fmla="*/ 80178 w 1023908"/>
                  <a:gd name="connsiteY130" fmla="*/ 322369 h 1026120"/>
                  <a:gd name="connsiteX131" fmla="*/ 76534 w 1023908"/>
                  <a:gd name="connsiteY131" fmla="*/ 321630 h 1026120"/>
                  <a:gd name="connsiteX132" fmla="*/ 58065 w 1023908"/>
                  <a:gd name="connsiteY132" fmla="*/ 321630 h 1026120"/>
                  <a:gd name="connsiteX133" fmla="*/ 49890 w 1023908"/>
                  <a:gd name="connsiteY133" fmla="*/ 318183 h 1026120"/>
                  <a:gd name="connsiteX134" fmla="*/ 29500 w 1023908"/>
                  <a:gd name="connsiteY134" fmla="*/ 308087 h 1026120"/>
                  <a:gd name="connsiteX135" fmla="*/ 27038 w 1023908"/>
                  <a:gd name="connsiteY135" fmla="*/ 306363 h 1026120"/>
                  <a:gd name="connsiteX136" fmla="*/ 25905 w 1023908"/>
                  <a:gd name="connsiteY136" fmla="*/ 302768 h 1026120"/>
                  <a:gd name="connsiteX137" fmla="*/ 24969 w 1023908"/>
                  <a:gd name="connsiteY137" fmla="*/ 279522 h 1026120"/>
                  <a:gd name="connsiteX138" fmla="*/ 23640 w 1023908"/>
                  <a:gd name="connsiteY138" fmla="*/ 262383 h 1026120"/>
                  <a:gd name="connsiteX139" fmla="*/ 1133 w 1023908"/>
                  <a:gd name="connsiteY139" fmla="*/ 237611 h 1026120"/>
                  <a:gd name="connsiteX140" fmla="*/ 0 w 1023908"/>
                  <a:gd name="connsiteY140" fmla="*/ 236084 h 1026120"/>
                  <a:gd name="connsiteX141" fmla="*/ 197 w 1023908"/>
                  <a:gd name="connsiteY141" fmla="*/ 234754 h 1026120"/>
                  <a:gd name="connsiteX142" fmla="*/ 12017 w 1023908"/>
                  <a:gd name="connsiteY142" fmla="*/ 221604 h 1026120"/>
                  <a:gd name="connsiteX143" fmla="*/ 23246 w 1023908"/>
                  <a:gd name="connsiteY143" fmla="*/ 217221 h 1026120"/>
                  <a:gd name="connsiteX144" fmla="*/ 35460 w 1023908"/>
                  <a:gd name="connsiteY144" fmla="*/ 204663 h 1026120"/>
                  <a:gd name="connsiteX145" fmla="*/ 38907 w 1023908"/>
                  <a:gd name="connsiteY145" fmla="*/ 196832 h 1026120"/>
                  <a:gd name="connsiteX146" fmla="*/ 36248 w 1023908"/>
                  <a:gd name="connsiteY146" fmla="*/ 189001 h 1026120"/>
                  <a:gd name="connsiteX147" fmla="*/ 28614 w 1023908"/>
                  <a:gd name="connsiteY147" fmla="*/ 178905 h 1026120"/>
                  <a:gd name="connsiteX148" fmla="*/ 23295 w 1023908"/>
                  <a:gd name="connsiteY148" fmla="*/ 171666 h 1026120"/>
                  <a:gd name="connsiteX149" fmla="*/ 22359 w 1023908"/>
                  <a:gd name="connsiteY149" fmla="*/ 165559 h 1026120"/>
                  <a:gd name="connsiteX150" fmla="*/ 20832 w 1023908"/>
                  <a:gd name="connsiteY150" fmla="*/ 159058 h 1026120"/>
                  <a:gd name="connsiteX151" fmla="*/ 26939 w 1023908"/>
                  <a:gd name="connsiteY151" fmla="*/ 143249 h 1026120"/>
                  <a:gd name="connsiteX152" fmla="*/ 29993 w 1023908"/>
                  <a:gd name="connsiteY152" fmla="*/ 137142 h 1026120"/>
                  <a:gd name="connsiteX153" fmla="*/ 31323 w 1023908"/>
                  <a:gd name="connsiteY153" fmla="*/ 138078 h 1026120"/>
                  <a:gd name="connsiteX154" fmla="*/ 46393 w 1023908"/>
                  <a:gd name="connsiteY154" fmla="*/ 145908 h 1026120"/>
                  <a:gd name="connsiteX155" fmla="*/ 64123 w 1023908"/>
                  <a:gd name="connsiteY155" fmla="*/ 139259 h 1026120"/>
                  <a:gd name="connsiteX156" fmla="*/ 88304 w 1023908"/>
                  <a:gd name="connsiteY156" fmla="*/ 122859 h 1026120"/>
                  <a:gd name="connsiteX157" fmla="*/ 109432 w 1023908"/>
                  <a:gd name="connsiteY157" fmla="*/ 124386 h 1026120"/>
                  <a:gd name="connsiteX158" fmla="*/ 122779 w 1023908"/>
                  <a:gd name="connsiteY158" fmla="*/ 105524 h 1026120"/>
                  <a:gd name="connsiteX159" fmla="*/ 136667 w 1023908"/>
                  <a:gd name="connsiteY159" fmla="*/ 75777 h 1026120"/>
                  <a:gd name="connsiteX160" fmla="*/ 157795 w 1023908"/>
                  <a:gd name="connsiteY160" fmla="*/ 80751 h 1026120"/>
                  <a:gd name="connsiteX161" fmla="*/ 167694 w 1023908"/>
                  <a:gd name="connsiteY161" fmla="*/ 98678 h 1026120"/>
                  <a:gd name="connsiteX162" fmla="*/ 166168 w 1023908"/>
                  <a:gd name="connsiteY162" fmla="*/ 105721 h 1026120"/>
                  <a:gd name="connsiteX163" fmla="*/ 174540 w 1023908"/>
                  <a:gd name="connsiteY163" fmla="*/ 115226 h 1026120"/>
                  <a:gd name="connsiteX164" fmla="*/ 187493 w 1023908"/>
                  <a:gd name="connsiteY164" fmla="*/ 118476 h 1026120"/>
                  <a:gd name="connsiteX165" fmla="*/ 200051 w 1023908"/>
                  <a:gd name="connsiteY165" fmla="*/ 141131 h 1026120"/>
                  <a:gd name="connsiteX166" fmla="*/ 215467 w 1023908"/>
                  <a:gd name="connsiteY166" fmla="*/ 88335 h 1026120"/>
                  <a:gd name="connsiteX167" fmla="*/ 289439 w 1023908"/>
                  <a:gd name="connsiteY167" fmla="*/ 101682 h 1026120"/>
                  <a:gd name="connsiteX168" fmla="*/ 289045 w 1023908"/>
                  <a:gd name="connsiteY168" fmla="*/ 65681 h 1026120"/>
                  <a:gd name="connsiteX169" fmla="*/ 309828 w 1023908"/>
                  <a:gd name="connsiteY169" fmla="*/ 64351 h 1026120"/>
                  <a:gd name="connsiteX170" fmla="*/ 322190 w 1023908"/>
                  <a:gd name="connsiteY170" fmla="*/ 48739 h 1026120"/>
                  <a:gd name="connsiteX171" fmla="*/ 320663 w 1023908"/>
                  <a:gd name="connsiteY171" fmla="*/ 37313 h 1026120"/>
                  <a:gd name="connsiteX172" fmla="*/ 325638 w 1023908"/>
                  <a:gd name="connsiteY172" fmla="*/ 27414 h 1026120"/>
                  <a:gd name="connsiteX173" fmla="*/ 326770 w 1023908"/>
                  <a:gd name="connsiteY173" fmla="*/ 14855 h 1026120"/>
                  <a:gd name="connsiteX174" fmla="*/ 354596 w 1023908"/>
                  <a:gd name="connsiteY174" fmla="*/ 22883 h 1026120"/>
                  <a:gd name="connsiteX175" fmla="*/ 365283 w 1023908"/>
                  <a:gd name="connsiteY175" fmla="*/ 24410 h 1026120"/>
                  <a:gd name="connsiteX176" fmla="*/ 382422 w 1023908"/>
                  <a:gd name="connsiteY176" fmla="*/ 11851 h 1026120"/>
                  <a:gd name="connsiteX177" fmla="*/ 432755 w 1023908"/>
                  <a:gd name="connsiteY177" fmla="*/ 31 h 1026120"/>
                  <a:gd name="connsiteX178" fmla="*/ 450485 w 1023908"/>
                  <a:gd name="connsiteY178" fmla="*/ 2494 h 1026120"/>
                  <a:gd name="connsiteX179" fmla="*/ 460187 w 1023908"/>
                  <a:gd name="connsiteY179" fmla="*/ 16382 h 1026120"/>
                  <a:gd name="connsiteX180" fmla="*/ 460581 w 1023908"/>
                  <a:gd name="connsiteY180" fmla="*/ 25887 h 1026120"/>
                  <a:gd name="connsiteX181" fmla="*/ 468018 w 1023908"/>
                  <a:gd name="connsiteY181" fmla="*/ 28153 h 1026120"/>
                  <a:gd name="connsiteX182" fmla="*/ 523867 w 1023908"/>
                  <a:gd name="connsiteY182" fmla="*/ 54846 h 1026120"/>
                  <a:gd name="connsiteX183" fmla="*/ 589615 w 1023908"/>
                  <a:gd name="connsiteY183" fmla="*/ 58835 h 1026120"/>
                  <a:gd name="connsiteX184" fmla="*/ 598381 w 1023908"/>
                  <a:gd name="connsiteY184" fmla="*/ 65681 h 1026120"/>
                  <a:gd name="connsiteX185" fmla="*/ 599317 w 1023908"/>
                  <a:gd name="connsiteY185" fmla="*/ 66420 h 1026120"/>
                  <a:gd name="connsiteX186" fmla="*/ 580257 w 1023908"/>
                  <a:gd name="connsiteY186" fmla="*/ 90995 h 1026120"/>
                  <a:gd name="connsiteX187" fmla="*/ 577007 w 1023908"/>
                  <a:gd name="connsiteY187" fmla="*/ 103012 h 1026120"/>
                  <a:gd name="connsiteX188" fmla="*/ 583508 w 1023908"/>
                  <a:gd name="connsiteY188" fmla="*/ 109119 h 1026120"/>
                  <a:gd name="connsiteX189" fmla="*/ 580848 w 1023908"/>
                  <a:gd name="connsiteY189" fmla="*/ 120003 h 1026120"/>
                  <a:gd name="connsiteX190" fmla="*/ 571491 w 1023908"/>
                  <a:gd name="connsiteY190" fmla="*/ 127834 h 1026120"/>
                  <a:gd name="connsiteX191" fmla="*/ 568635 w 1023908"/>
                  <a:gd name="connsiteY191" fmla="*/ 148617 h 1026120"/>
                  <a:gd name="connsiteX192" fmla="*/ 571097 w 1023908"/>
                  <a:gd name="connsiteY192" fmla="*/ 158122 h 1026120"/>
                  <a:gd name="connsiteX193" fmla="*/ 562331 w 1023908"/>
                  <a:gd name="connsiteY193" fmla="*/ 156989 h 1026120"/>
                  <a:gd name="connsiteX194" fmla="*/ 532584 w 1023908"/>
                  <a:gd name="connsiteY194" fmla="*/ 171468 h 1026120"/>
                  <a:gd name="connsiteX195" fmla="*/ 527462 w 1023908"/>
                  <a:gd name="connsiteY195" fmla="*/ 174916 h 1026120"/>
                  <a:gd name="connsiteX196" fmla="*/ 520222 w 1023908"/>
                  <a:gd name="connsiteY196" fmla="*/ 175507 h 1026120"/>
                  <a:gd name="connsiteX197" fmla="*/ 506679 w 1023908"/>
                  <a:gd name="connsiteY197" fmla="*/ 178758 h 1026120"/>
                  <a:gd name="connsiteX198" fmla="*/ 495992 w 1023908"/>
                  <a:gd name="connsiteY198" fmla="*/ 187130 h 1026120"/>
                  <a:gd name="connsiteX199" fmla="*/ 473682 w 1023908"/>
                  <a:gd name="connsiteY199" fmla="*/ 196635 h 1026120"/>
                  <a:gd name="connsiteX200" fmla="*/ 468363 w 1023908"/>
                  <a:gd name="connsiteY200" fmla="*/ 199689 h 1026120"/>
                  <a:gd name="connsiteX201" fmla="*/ 467427 w 1023908"/>
                  <a:gd name="connsiteY201" fmla="*/ 212641 h 1026120"/>
                  <a:gd name="connsiteX202" fmla="*/ 476932 w 1023908"/>
                  <a:gd name="connsiteY202" fmla="*/ 231307 h 1026120"/>
                  <a:gd name="connsiteX203" fmla="*/ 483433 w 1023908"/>
                  <a:gd name="connsiteY203" fmla="*/ 236429 h 1026120"/>
                  <a:gd name="connsiteX204" fmla="*/ 486683 w 1023908"/>
                  <a:gd name="connsiteY204" fmla="*/ 249381 h 1026120"/>
                  <a:gd name="connsiteX205" fmla="*/ 478853 w 1023908"/>
                  <a:gd name="connsiteY205" fmla="*/ 260413 h 1026120"/>
                  <a:gd name="connsiteX206" fmla="*/ 469151 w 1023908"/>
                  <a:gd name="connsiteY206" fmla="*/ 269771 h 1026120"/>
                  <a:gd name="connsiteX207" fmla="*/ 477720 w 1023908"/>
                  <a:gd name="connsiteY207" fmla="*/ 292278 h 1026120"/>
                  <a:gd name="connsiteX208" fmla="*/ 482103 w 1023908"/>
                  <a:gd name="connsiteY208" fmla="*/ 316459 h 1026120"/>
                  <a:gd name="connsiteX209" fmla="*/ 485895 w 1023908"/>
                  <a:gd name="connsiteY209" fmla="*/ 327343 h 1026120"/>
                  <a:gd name="connsiteX210" fmla="*/ 496927 w 1023908"/>
                  <a:gd name="connsiteY210" fmla="*/ 336701 h 1026120"/>
                  <a:gd name="connsiteX211" fmla="*/ 524015 w 1023908"/>
                  <a:gd name="connsiteY211" fmla="*/ 350589 h 1026120"/>
                  <a:gd name="connsiteX212" fmla="*/ 535834 w 1023908"/>
                  <a:gd name="connsiteY212" fmla="*/ 354775 h 1026120"/>
                  <a:gd name="connsiteX213" fmla="*/ 551102 w 1023908"/>
                  <a:gd name="connsiteY213" fmla="*/ 365265 h 1026120"/>
                  <a:gd name="connsiteX214" fmla="*/ 561198 w 1023908"/>
                  <a:gd name="connsiteY214" fmla="*/ 374623 h 1026120"/>
                  <a:gd name="connsiteX215" fmla="*/ 572821 w 1023908"/>
                  <a:gd name="connsiteY215" fmla="*/ 389496 h 1026120"/>
                  <a:gd name="connsiteX216" fmla="*/ 583311 w 1023908"/>
                  <a:gd name="connsiteY216" fmla="*/ 400922 h 1026120"/>
                  <a:gd name="connsiteX217" fmla="*/ 612664 w 1023908"/>
                  <a:gd name="connsiteY217" fmla="*/ 431407 h 1026120"/>
                  <a:gd name="connsiteX218" fmla="*/ 627340 w 1023908"/>
                  <a:gd name="connsiteY218" fmla="*/ 456180 h 1026120"/>
                  <a:gd name="connsiteX219" fmla="*/ 627734 w 1023908"/>
                  <a:gd name="connsiteY219" fmla="*/ 462090 h 1026120"/>
                  <a:gd name="connsiteX220" fmla="*/ 629064 w 1023908"/>
                  <a:gd name="connsiteY220" fmla="*/ 467606 h 1026120"/>
                  <a:gd name="connsiteX221" fmla="*/ 632117 w 1023908"/>
                  <a:gd name="connsiteY221" fmla="*/ 476372 h 1026120"/>
                  <a:gd name="connsiteX222" fmla="*/ 641622 w 1023908"/>
                  <a:gd name="connsiteY222" fmla="*/ 490852 h 1026120"/>
                  <a:gd name="connsiteX223" fmla="*/ 674964 w 1023908"/>
                  <a:gd name="connsiteY223" fmla="*/ 525326 h 1026120"/>
                  <a:gd name="connsiteX224" fmla="*/ 688853 w 1023908"/>
                  <a:gd name="connsiteY224" fmla="*/ 542120 h 1026120"/>
                  <a:gd name="connsiteX225" fmla="*/ 738398 w 1023908"/>
                  <a:gd name="connsiteY225" fmla="*/ 569552 h 1026120"/>
                  <a:gd name="connsiteX226" fmla="*/ 764303 w 1023908"/>
                  <a:gd name="connsiteY226" fmla="*/ 571670 h 1026120"/>
                  <a:gd name="connsiteX227" fmla="*/ 823944 w 1023908"/>
                  <a:gd name="connsiteY227" fmla="*/ 580436 h 1026120"/>
                  <a:gd name="connsiteX228" fmla="*/ 820496 w 1023908"/>
                  <a:gd name="connsiteY228" fmla="*/ 595507 h 1026120"/>
                  <a:gd name="connsiteX229" fmla="*/ 806953 w 1023908"/>
                  <a:gd name="connsiteY229" fmla="*/ 604273 h 1026120"/>
                  <a:gd name="connsiteX230" fmla="*/ 800107 w 1023908"/>
                  <a:gd name="connsiteY230" fmla="*/ 608853 h 1026120"/>
                  <a:gd name="connsiteX231" fmla="*/ 803358 w 1023908"/>
                  <a:gd name="connsiteY231" fmla="*/ 626583 h 1026120"/>
                  <a:gd name="connsiteX232" fmla="*/ 822023 w 1023908"/>
                  <a:gd name="connsiteY232" fmla="*/ 633232 h 1026120"/>
                  <a:gd name="connsiteX233" fmla="*/ 850982 w 1023908"/>
                  <a:gd name="connsiteY233" fmla="*/ 638206 h 1026120"/>
                  <a:gd name="connsiteX234" fmla="*/ 907766 w 1023908"/>
                  <a:gd name="connsiteY234" fmla="*/ 664308 h 1026120"/>
                  <a:gd name="connsiteX235" fmla="*/ 957311 w 1023908"/>
                  <a:gd name="connsiteY235" fmla="*/ 701295 h 1026120"/>
                  <a:gd name="connsiteX236" fmla="*/ 967211 w 1023908"/>
                  <a:gd name="connsiteY236" fmla="*/ 713115 h 1026120"/>
                  <a:gd name="connsiteX237" fmla="*/ 1020548 w 1023908"/>
                  <a:gd name="connsiteY237" fmla="*/ 731977 h 1026120"/>
                  <a:gd name="connsiteX238" fmla="*/ 1022075 w 1023908"/>
                  <a:gd name="connsiteY238" fmla="*/ 754484 h 102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023908" h="1026120">
                    <a:moveTo>
                      <a:pt x="1022173" y="754287"/>
                    </a:moveTo>
                    <a:cubicBezTo>
                      <a:pt x="1021237" y="761724"/>
                      <a:pt x="1019514" y="769160"/>
                      <a:pt x="1019120" y="776597"/>
                    </a:cubicBezTo>
                    <a:cubicBezTo>
                      <a:pt x="1018923" y="780242"/>
                      <a:pt x="1018923" y="783837"/>
                      <a:pt x="1018529" y="787284"/>
                    </a:cubicBezTo>
                    <a:cubicBezTo>
                      <a:pt x="1017790" y="792603"/>
                      <a:pt x="1015869" y="797774"/>
                      <a:pt x="1013210" y="802551"/>
                    </a:cubicBezTo>
                    <a:cubicBezTo>
                      <a:pt x="1013013" y="802748"/>
                      <a:pt x="1013013" y="802946"/>
                      <a:pt x="1012816" y="802946"/>
                    </a:cubicBezTo>
                    <a:cubicBezTo>
                      <a:pt x="1012619" y="803142"/>
                      <a:pt x="1012225" y="802946"/>
                      <a:pt x="1011880" y="802946"/>
                    </a:cubicBezTo>
                    <a:cubicBezTo>
                      <a:pt x="1005231" y="800286"/>
                      <a:pt x="999124" y="796297"/>
                      <a:pt x="993214" y="792258"/>
                    </a:cubicBezTo>
                    <a:cubicBezTo>
                      <a:pt x="991885" y="791323"/>
                      <a:pt x="990752" y="790338"/>
                      <a:pt x="989570" y="789205"/>
                    </a:cubicBezTo>
                    <a:cubicBezTo>
                      <a:pt x="988437" y="788072"/>
                      <a:pt x="987501" y="786545"/>
                      <a:pt x="986517" y="785216"/>
                    </a:cubicBezTo>
                    <a:cubicBezTo>
                      <a:pt x="982724" y="779109"/>
                      <a:pt x="978686" y="773002"/>
                      <a:pt x="976814" y="766156"/>
                    </a:cubicBezTo>
                    <a:cubicBezTo>
                      <a:pt x="975682" y="762906"/>
                      <a:pt x="975091" y="759507"/>
                      <a:pt x="974155" y="756454"/>
                    </a:cubicBezTo>
                    <a:cubicBezTo>
                      <a:pt x="973367" y="754188"/>
                      <a:pt x="972431" y="752071"/>
                      <a:pt x="970904" y="750544"/>
                    </a:cubicBezTo>
                    <a:cubicBezTo>
                      <a:pt x="968442" y="748082"/>
                      <a:pt x="964797" y="747096"/>
                      <a:pt x="961399" y="746555"/>
                    </a:cubicBezTo>
                    <a:cubicBezTo>
                      <a:pt x="955686" y="745422"/>
                      <a:pt x="949776" y="745028"/>
                      <a:pt x="944063" y="745225"/>
                    </a:cubicBezTo>
                    <a:cubicBezTo>
                      <a:pt x="934558" y="743501"/>
                      <a:pt x="925940" y="737394"/>
                      <a:pt x="919685" y="729810"/>
                    </a:cubicBezTo>
                    <a:cubicBezTo>
                      <a:pt x="918749" y="728677"/>
                      <a:pt x="917764" y="727347"/>
                      <a:pt x="916237" y="726954"/>
                    </a:cubicBezTo>
                    <a:cubicBezTo>
                      <a:pt x="914514" y="726363"/>
                      <a:pt x="912642" y="726954"/>
                      <a:pt x="911116" y="727692"/>
                    </a:cubicBezTo>
                    <a:cubicBezTo>
                      <a:pt x="903285" y="731140"/>
                      <a:pt x="895503" y="735671"/>
                      <a:pt x="892056" y="743304"/>
                    </a:cubicBezTo>
                    <a:cubicBezTo>
                      <a:pt x="889593" y="749214"/>
                      <a:pt x="890332" y="756060"/>
                      <a:pt x="888805" y="762364"/>
                    </a:cubicBezTo>
                    <a:cubicBezTo>
                      <a:pt x="887870" y="766156"/>
                      <a:pt x="885949" y="769800"/>
                      <a:pt x="884225" y="773396"/>
                    </a:cubicBezTo>
                    <a:cubicBezTo>
                      <a:pt x="880581" y="780242"/>
                      <a:pt x="877183" y="787136"/>
                      <a:pt x="873735" y="793982"/>
                    </a:cubicBezTo>
                    <a:cubicBezTo>
                      <a:pt x="871076" y="799104"/>
                      <a:pt x="868613" y="804275"/>
                      <a:pt x="867825" y="809988"/>
                    </a:cubicBezTo>
                    <a:cubicBezTo>
                      <a:pt x="867087" y="815504"/>
                      <a:pt x="868416" y="821808"/>
                      <a:pt x="872799" y="825403"/>
                    </a:cubicBezTo>
                    <a:cubicBezTo>
                      <a:pt x="874868" y="827127"/>
                      <a:pt x="877380" y="828260"/>
                      <a:pt x="879842" y="829196"/>
                    </a:cubicBezTo>
                    <a:cubicBezTo>
                      <a:pt x="884619" y="831116"/>
                      <a:pt x="889544" y="832988"/>
                      <a:pt x="894321" y="834908"/>
                    </a:cubicBezTo>
                    <a:cubicBezTo>
                      <a:pt x="898508" y="841212"/>
                      <a:pt x="905944" y="843872"/>
                      <a:pt x="912593" y="847467"/>
                    </a:cubicBezTo>
                    <a:cubicBezTo>
                      <a:pt x="913332" y="847861"/>
                      <a:pt x="914120" y="848403"/>
                      <a:pt x="914711" y="849191"/>
                    </a:cubicBezTo>
                    <a:cubicBezTo>
                      <a:pt x="915302" y="849979"/>
                      <a:pt x="915302" y="850914"/>
                      <a:pt x="915302" y="851850"/>
                    </a:cubicBezTo>
                    <a:cubicBezTo>
                      <a:pt x="916434" y="867462"/>
                      <a:pt x="915499" y="883124"/>
                      <a:pt x="912839" y="898539"/>
                    </a:cubicBezTo>
                    <a:cubicBezTo>
                      <a:pt x="912445" y="900804"/>
                      <a:pt x="912100" y="902922"/>
                      <a:pt x="910919" y="904843"/>
                    </a:cubicBezTo>
                    <a:cubicBezTo>
                      <a:pt x="909983" y="906369"/>
                      <a:pt x="908801" y="907699"/>
                      <a:pt x="907471" y="909029"/>
                    </a:cubicBezTo>
                    <a:cubicBezTo>
                      <a:pt x="904024" y="912082"/>
                      <a:pt x="900231" y="914545"/>
                      <a:pt x="896045" y="916466"/>
                    </a:cubicBezTo>
                    <a:cubicBezTo>
                      <a:pt x="892992" y="917795"/>
                      <a:pt x="889938" y="918928"/>
                      <a:pt x="887279" y="920849"/>
                    </a:cubicBezTo>
                    <a:cubicBezTo>
                      <a:pt x="884619" y="922770"/>
                      <a:pt x="882305" y="925823"/>
                      <a:pt x="882501" y="929221"/>
                    </a:cubicBezTo>
                    <a:cubicBezTo>
                      <a:pt x="883093" y="937249"/>
                      <a:pt x="883240" y="945030"/>
                      <a:pt x="880581" y="952664"/>
                    </a:cubicBezTo>
                    <a:cubicBezTo>
                      <a:pt x="879054" y="956850"/>
                      <a:pt x="876789" y="960495"/>
                      <a:pt x="875607" y="964681"/>
                    </a:cubicBezTo>
                    <a:cubicBezTo>
                      <a:pt x="874671" y="968128"/>
                      <a:pt x="874671" y="971920"/>
                      <a:pt x="872750" y="974974"/>
                    </a:cubicBezTo>
                    <a:cubicBezTo>
                      <a:pt x="870091" y="979751"/>
                      <a:pt x="864575" y="981622"/>
                      <a:pt x="860191" y="984873"/>
                    </a:cubicBezTo>
                    <a:cubicBezTo>
                      <a:pt x="855414" y="988123"/>
                      <a:pt x="852016" y="993246"/>
                      <a:pt x="850489" y="998958"/>
                    </a:cubicBezTo>
                    <a:cubicBezTo>
                      <a:pt x="849898" y="1001618"/>
                      <a:pt x="849701" y="1004277"/>
                      <a:pt x="848963" y="1006789"/>
                    </a:cubicBezTo>
                    <a:cubicBezTo>
                      <a:pt x="847436" y="1012502"/>
                      <a:pt x="843447" y="1017476"/>
                      <a:pt x="838276" y="1020136"/>
                    </a:cubicBezTo>
                    <a:cubicBezTo>
                      <a:pt x="833695" y="1022598"/>
                      <a:pt x="828573" y="1023189"/>
                      <a:pt x="823402" y="1023583"/>
                    </a:cubicBezTo>
                    <a:cubicBezTo>
                      <a:pt x="818083" y="1023780"/>
                      <a:pt x="812518" y="1023780"/>
                      <a:pt x="807396" y="1025307"/>
                    </a:cubicBezTo>
                    <a:cubicBezTo>
                      <a:pt x="805869" y="1025898"/>
                      <a:pt x="804146" y="1026440"/>
                      <a:pt x="802619" y="1025898"/>
                    </a:cubicBezTo>
                    <a:cubicBezTo>
                      <a:pt x="800895" y="1025307"/>
                      <a:pt x="799959" y="1023632"/>
                      <a:pt x="799368" y="1022106"/>
                    </a:cubicBezTo>
                    <a:cubicBezTo>
                      <a:pt x="796906" y="1016787"/>
                      <a:pt x="794591" y="1011616"/>
                      <a:pt x="792326" y="1006494"/>
                    </a:cubicBezTo>
                    <a:cubicBezTo>
                      <a:pt x="791390" y="1004228"/>
                      <a:pt x="790208" y="1001913"/>
                      <a:pt x="790060" y="999451"/>
                    </a:cubicBezTo>
                    <a:cubicBezTo>
                      <a:pt x="789469" y="993344"/>
                      <a:pt x="794049" y="988222"/>
                      <a:pt x="798827" y="984578"/>
                    </a:cubicBezTo>
                    <a:cubicBezTo>
                      <a:pt x="803801" y="981130"/>
                      <a:pt x="809317" y="978471"/>
                      <a:pt x="813306" y="973890"/>
                    </a:cubicBezTo>
                    <a:cubicBezTo>
                      <a:pt x="818822" y="967390"/>
                      <a:pt x="819955" y="958278"/>
                      <a:pt x="820546" y="949709"/>
                    </a:cubicBezTo>
                    <a:cubicBezTo>
                      <a:pt x="820743" y="947246"/>
                      <a:pt x="820940" y="944587"/>
                      <a:pt x="819955" y="942272"/>
                    </a:cubicBezTo>
                    <a:cubicBezTo>
                      <a:pt x="819167" y="940549"/>
                      <a:pt x="818034" y="939022"/>
                      <a:pt x="817492" y="937298"/>
                    </a:cubicBezTo>
                    <a:cubicBezTo>
                      <a:pt x="816556" y="934245"/>
                      <a:pt x="817689" y="930797"/>
                      <a:pt x="819758" y="928729"/>
                    </a:cubicBezTo>
                    <a:cubicBezTo>
                      <a:pt x="822023" y="926463"/>
                      <a:pt x="825077" y="925084"/>
                      <a:pt x="828130" y="924345"/>
                    </a:cubicBezTo>
                    <a:cubicBezTo>
                      <a:pt x="829657" y="923952"/>
                      <a:pt x="831381" y="923607"/>
                      <a:pt x="832710" y="922819"/>
                    </a:cubicBezTo>
                    <a:cubicBezTo>
                      <a:pt x="834976" y="921686"/>
                      <a:pt x="836700" y="919568"/>
                      <a:pt x="838029" y="917500"/>
                    </a:cubicBezTo>
                    <a:cubicBezTo>
                      <a:pt x="841674" y="911984"/>
                      <a:pt x="841280" y="903611"/>
                      <a:pt x="839162" y="897307"/>
                    </a:cubicBezTo>
                    <a:cubicBezTo>
                      <a:pt x="836700" y="890068"/>
                      <a:pt x="829805" y="884946"/>
                      <a:pt x="828672" y="877509"/>
                    </a:cubicBezTo>
                    <a:cubicBezTo>
                      <a:pt x="828278" y="875785"/>
                      <a:pt x="828278" y="874259"/>
                      <a:pt x="827933" y="872732"/>
                    </a:cubicBezTo>
                    <a:cubicBezTo>
                      <a:pt x="827194" y="870073"/>
                      <a:pt x="825471" y="867955"/>
                      <a:pt x="824141" y="865492"/>
                    </a:cubicBezTo>
                    <a:cubicBezTo>
                      <a:pt x="822614" y="863030"/>
                      <a:pt x="821875" y="860173"/>
                      <a:pt x="821875" y="857317"/>
                    </a:cubicBezTo>
                    <a:cubicBezTo>
                      <a:pt x="821678" y="852540"/>
                      <a:pt x="819610" y="848353"/>
                      <a:pt x="817098" y="844364"/>
                    </a:cubicBezTo>
                    <a:cubicBezTo>
                      <a:pt x="814833" y="840375"/>
                      <a:pt x="812321" y="836189"/>
                      <a:pt x="810991" y="831806"/>
                    </a:cubicBezTo>
                    <a:cubicBezTo>
                      <a:pt x="809071" y="825305"/>
                      <a:pt x="809071" y="818459"/>
                      <a:pt x="807741" y="812007"/>
                    </a:cubicBezTo>
                    <a:cubicBezTo>
                      <a:pt x="806017" y="802847"/>
                      <a:pt x="801831" y="794672"/>
                      <a:pt x="797448" y="786447"/>
                    </a:cubicBezTo>
                    <a:cubicBezTo>
                      <a:pt x="796857" y="785314"/>
                      <a:pt x="796315" y="784181"/>
                      <a:pt x="795330" y="783196"/>
                    </a:cubicBezTo>
                    <a:cubicBezTo>
                      <a:pt x="793409" y="781473"/>
                      <a:pt x="790750" y="780931"/>
                      <a:pt x="788287" y="780734"/>
                    </a:cubicBezTo>
                    <a:cubicBezTo>
                      <a:pt x="787352" y="780537"/>
                      <a:pt x="786367" y="780537"/>
                      <a:pt x="785431" y="780931"/>
                    </a:cubicBezTo>
                    <a:cubicBezTo>
                      <a:pt x="784840" y="781325"/>
                      <a:pt x="784495" y="782064"/>
                      <a:pt x="783904" y="782458"/>
                    </a:cubicBezTo>
                    <a:cubicBezTo>
                      <a:pt x="783165" y="783196"/>
                      <a:pt x="781983" y="783196"/>
                      <a:pt x="780851" y="783393"/>
                    </a:cubicBezTo>
                    <a:cubicBezTo>
                      <a:pt x="771493" y="783787"/>
                      <a:pt x="762185" y="780931"/>
                      <a:pt x="754748" y="775218"/>
                    </a:cubicBezTo>
                    <a:cubicBezTo>
                      <a:pt x="752483" y="773494"/>
                      <a:pt x="750365" y="771574"/>
                      <a:pt x="747903" y="770244"/>
                    </a:cubicBezTo>
                    <a:cubicBezTo>
                      <a:pt x="745440" y="769111"/>
                      <a:pt x="742584" y="768520"/>
                      <a:pt x="739875" y="768126"/>
                    </a:cubicBezTo>
                    <a:cubicBezTo>
                      <a:pt x="734162" y="767190"/>
                      <a:pt x="728449" y="766403"/>
                      <a:pt x="722736" y="766008"/>
                    </a:cubicBezTo>
                    <a:cubicBezTo>
                      <a:pt x="721948" y="757833"/>
                      <a:pt x="721013" y="749067"/>
                      <a:pt x="721948" y="740842"/>
                    </a:cubicBezTo>
                    <a:cubicBezTo>
                      <a:pt x="722342" y="737788"/>
                      <a:pt x="722884" y="734538"/>
                      <a:pt x="722539" y="731484"/>
                    </a:cubicBezTo>
                    <a:cubicBezTo>
                      <a:pt x="721948" y="726904"/>
                      <a:pt x="719486" y="722718"/>
                      <a:pt x="716235" y="719664"/>
                    </a:cubicBezTo>
                    <a:cubicBezTo>
                      <a:pt x="712788" y="716414"/>
                      <a:pt x="708799" y="714346"/>
                      <a:pt x="704415" y="712622"/>
                    </a:cubicBezTo>
                    <a:cubicBezTo>
                      <a:pt x="702889" y="711883"/>
                      <a:pt x="701362" y="711292"/>
                      <a:pt x="699638" y="711489"/>
                    </a:cubicBezTo>
                    <a:cubicBezTo>
                      <a:pt x="697520" y="711489"/>
                      <a:pt x="695649" y="712622"/>
                      <a:pt x="693728" y="713607"/>
                    </a:cubicBezTo>
                    <a:cubicBezTo>
                      <a:pt x="691807" y="714346"/>
                      <a:pt x="689542" y="714740"/>
                      <a:pt x="687818" y="713607"/>
                    </a:cubicBezTo>
                    <a:cubicBezTo>
                      <a:pt x="685750" y="712277"/>
                      <a:pt x="685356" y="709421"/>
                      <a:pt x="684568" y="707106"/>
                    </a:cubicBezTo>
                    <a:cubicBezTo>
                      <a:pt x="682647" y="702132"/>
                      <a:pt x="677722" y="698931"/>
                      <a:pt x="672748" y="697601"/>
                    </a:cubicBezTo>
                    <a:cubicBezTo>
                      <a:pt x="667626" y="696468"/>
                      <a:pt x="662258" y="697010"/>
                      <a:pt x="656939" y="697404"/>
                    </a:cubicBezTo>
                    <a:cubicBezTo>
                      <a:pt x="651965" y="695138"/>
                      <a:pt x="648763" y="690164"/>
                      <a:pt x="645316" y="685781"/>
                    </a:cubicBezTo>
                    <a:cubicBezTo>
                      <a:pt x="639209" y="677950"/>
                      <a:pt x="632905" y="669972"/>
                      <a:pt x="626848" y="661944"/>
                    </a:cubicBezTo>
                    <a:cubicBezTo>
                      <a:pt x="624927" y="659679"/>
                      <a:pt x="623055" y="657167"/>
                      <a:pt x="620347" y="655640"/>
                    </a:cubicBezTo>
                    <a:cubicBezTo>
                      <a:pt x="612713" y="651651"/>
                      <a:pt x="602617" y="656773"/>
                      <a:pt x="595180" y="652390"/>
                    </a:cubicBezTo>
                    <a:cubicBezTo>
                      <a:pt x="594441" y="651799"/>
                      <a:pt x="593653" y="651257"/>
                      <a:pt x="592718" y="651060"/>
                    </a:cubicBezTo>
                    <a:cubicBezTo>
                      <a:pt x="591782" y="650863"/>
                      <a:pt x="590600" y="651257"/>
                      <a:pt x="589664" y="651454"/>
                    </a:cubicBezTo>
                    <a:cubicBezTo>
                      <a:pt x="581686" y="653720"/>
                      <a:pt x="573461" y="656034"/>
                      <a:pt x="565483" y="658103"/>
                    </a:cubicBezTo>
                    <a:cubicBezTo>
                      <a:pt x="564350" y="655985"/>
                      <a:pt x="564350" y="653326"/>
                      <a:pt x="563562" y="650863"/>
                    </a:cubicBezTo>
                    <a:cubicBezTo>
                      <a:pt x="561641" y="644362"/>
                      <a:pt x="555731" y="639831"/>
                      <a:pt x="549476" y="637910"/>
                    </a:cubicBezTo>
                    <a:cubicBezTo>
                      <a:pt x="542976" y="635990"/>
                      <a:pt x="536327" y="636187"/>
                      <a:pt x="529678" y="636581"/>
                    </a:cubicBezTo>
                    <a:cubicBezTo>
                      <a:pt x="526083" y="629932"/>
                      <a:pt x="521700" y="623234"/>
                      <a:pt x="515790" y="618457"/>
                    </a:cubicBezTo>
                    <a:cubicBezTo>
                      <a:pt x="512933" y="616192"/>
                      <a:pt x="509683" y="614271"/>
                      <a:pt x="506432" y="612350"/>
                    </a:cubicBezTo>
                    <a:cubicBezTo>
                      <a:pt x="499587" y="607967"/>
                      <a:pt x="493480" y="602845"/>
                      <a:pt x="487373" y="597674"/>
                    </a:cubicBezTo>
                    <a:cubicBezTo>
                      <a:pt x="479542" y="591370"/>
                      <a:pt x="471958" y="584918"/>
                      <a:pt x="464521" y="578023"/>
                    </a:cubicBezTo>
                    <a:cubicBezTo>
                      <a:pt x="455361" y="569454"/>
                      <a:pt x="446594" y="560293"/>
                      <a:pt x="440881" y="549065"/>
                    </a:cubicBezTo>
                    <a:cubicBezTo>
                      <a:pt x="437286" y="541628"/>
                      <a:pt x="434971" y="532861"/>
                      <a:pt x="432115" y="524883"/>
                    </a:cubicBezTo>
                    <a:cubicBezTo>
                      <a:pt x="431721" y="523356"/>
                      <a:pt x="431179" y="521829"/>
                      <a:pt x="429850" y="520697"/>
                    </a:cubicBezTo>
                    <a:cubicBezTo>
                      <a:pt x="428323" y="519367"/>
                      <a:pt x="426205" y="519170"/>
                      <a:pt x="424333" y="518973"/>
                    </a:cubicBezTo>
                    <a:cubicBezTo>
                      <a:pt x="420738" y="518776"/>
                      <a:pt x="417291" y="518382"/>
                      <a:pt x="413646" y="518234"/>
                    </a:cubicBezTo>
                    <a:cubicBezTo>
                      <a:pt x="409263" y="517840"/>
                      <a:pt x="404683" y="517495"/>
                      <a:pt x="401088" y="514787"/>
                    </a:cubicBezTo>
                    <a:cubicBezTo>
                      <a:pt x="395375" y="510798"/>
                      <a:pt x="394439" y="502770"/>
                      <a:pt x="390401" y="497057"/>
                    </a:cubicBezTo>
                    <a:cubicBezTo>
                      <a:pt x="387741" y="492871"/>
                      <a:pt x="383555" y="489620"/>
                      <a:pt x="379910" y="486025"/>
                    </a:cubicBezTo>
                    <a:cubicBezTo>
                      <a:pt x="376857" y="482775"/>
                      <a:pt x="374395" y="479179"/>
                      <a:pt x="371538" y="475929"/>
                    </a:cubicBezTo>
                    <a:cubicBezTo>
                      <a:pt x="362033" y="465242"/>
                      <a:pt x="349228" y="458396"/>
                      <a:pt x="336472" y="451895"/>
                    </a:cubicBezTo>
                    <a:cubicBezTo>
                      <a:pt x="336276" y="444065"/>
                      <a:pt x="335881" y="436283"/>
                      <a:pt x="335684" y="428255"/>
                    </a:cubicBezTo>
                    <a:cubicBezTo>
                      <a:pt x="335488" y="426729"/>
                      <a:pt x="335488" y="425005"/>
                      <a:pt x="334946" y="423478"/>
                    </a:cubicBezTo>
                    <a:cubicBezTo>
                      <a:pt x="333025" y="417371"/>
                      <a:pt x="325785" y="414909"/>
                      <a:pt x="322584" y="409590"/>
                    </a:cubicBezTo>
                    <a:cubicBezTo>
                      <a:pt x="321254" y="407324"/>
                      <a:pt x="320663" y="404616"/>
                      <a:pt x="319925" y="402153"/>
                    </a:cubicBezTo>
                    <a:cubicBezTo>
                      <a:pt x="316871" y="391121"/>
                      <a:pt x="311355" y="380631"/>
                      <a:pt x="303722" y="371865"/>
                    </a:cubicBezTo>
                    <a:cubicBezTo>
                      <a:pt x="300274" y="367875"/>
                      <a:pt x="296285" y="364034"/>
                      <a:pt x="294364" y="359109"/>
                    </a:cubicBezTo>
                    <a:cubicBezTo>
                      <a:pt x="293428" y="356647"/>
                      <a:pt x="293034" y="353593"/>
                      <a:pt x="290769" y="351672"/>
                    </a:cubicBezTo>
                    <a:cubicBezTo>
                      <a:pt x="286583" y="348225"/>
                      <a:pt x="284465" y="343103"/>
                      <a:pt x="281264" y="338720"/>
                    </a:cubicBezTo>
                    <a:cubicBezTo>
                      <a:pt x="277816" y="334534"/>
                      <a:pt x="272694" y="332219"/>
                      <a:pt x="267720" y="330347"/>
                    </a:cubicBezTo>
                    <a:cubicBezTo>
                      <a:pt x="249055" y="322714"/>
                      <a:pt x="230537" y="315080"/>
                      <a:pt x="211871" y="307693"/>
                    </a:cubicBezTo>
                    <a:cubicBezTo>
                      <a:pt x="206552" y="305427"/>
                      <a:pt x="201184" y="303309"/>
                      <a:pt x="195471" y="302915"/>
                    </a:cubicBezTo>
                    <a:cubicBezTo>
                      <a:pt x="189758" y="302522"/>
                      <a:pt x="184242" y="303851"/>
                      <a:pt x="178874" y="305772"/>
                    </a:cubicBezTo>
                    <a:cubicBezTo>
                      <a:pt x="165921" y="310549"/>
                      <a:pt x="154496" y="318528"/>
                      <a:pt x="143217" y="326752"/>
                    </a:cubicBezTo>
                    <a:cubicBezTo>
                      <a:pt x="141297" y="328082"/>
                      <a:pt x="139228" y="329412"/>
                      <a:pt x="137899" y="331332"/>
                    </a:cubicBezTo>
                    <a:cubicBezTo>
                      <a:pt x="136175" y="333992"/>
                      <a:pt x="135633" y="337439"/>
                      <a:pt x="134845" y="340690"/>
                    </a:cubicBezTo>
                    <a:cubicBezTo>
                      <a:pt x="132727" y="348865"/>
                      <a:pt x="128196" y="356302"/>
                      <a:pt x="121892" y="362015"/>
                    </a:cubicBezTo>
                    <a:cubicBezTo>
                      <a:pt x="120366" y="363541"/>
                      <a:pt x="118642" y="364674"/>
                      <a:pt x="116770" y="365462"/>
                    </a:cubicBezTo>
                    <a:cubicBezTo>
                      <a:pt x="114111" y="366398"/>
                      <a:pt x="111451" y="366201"/>
                      <a:pt x="108792" y="366201"/>
                    </a:cubicBezTo>
                    <a:cubicBezTo>
                      <a:pt x="97169" y="366004"/>
                      <a:pt x="85546" y="367925"/>
                      <a:pt x="74465" y="371520"/>
                    </a:cubicBezTo>
                    <a:cubicBezTo>
                      <a:pt x="74465" y="371520"/>
                      <a:pt x="74332" y="371584"/>
                      <a:pt x="74071" y="371717"/>
                    </a:cubicBezTo>
                    <a:cubicBezTo>
                      <a:pt x="74071" y="371717"/>
                      <a:pt x="73874" y="371323"/>
                      <a:pt x="73874" y="371126"/>
                    </a:cubicBezTo>
                    <a:cubicBezTo>
                      <a:pt x="67964" y="356253"/>
                      <a:pt x="84906" y="340641"/>
                      <a:pt x="81508" y="325028"/>
                    </a:cubicBezTo>
                    <a:cubicBezTo>
                      <a:pt x="81311" y="324093"/>
                      <a:pt x="80917" y="322911"/>
                      <a:pt x="80178" y="322369"/>
                    </a:cubicBezTo>
                    <a:cubicBezTo>
                      <a:pt x="79242" y="321630"/>
                      <a:pt x="77913" y="321630"/>
                      <a:pt x="76534" y="321630"/>
                    </a:cubicBezTo>
                    <a:cubicBezTo>
                      <a:pt x="70427" y="322024"/>
                      <a:pt x="63975" y="323157"/>
                      <a:pt x="58065" y="321630"/>
                    </a:cubicBezTo>
                    <a:cubicBezTo>
                      <a:pt x="55209" y="320892"/>
                      <a:pt x="52549" y="319512"/>
                      <a:pt x="49890" y="318183"/>
                    </a:cubicBezTo>
                    <a:cubicBezTo>
                      <a:pt x="43044" y="314932"/>
                      <a:pt x="36346" y="311534"/>
                      <a:pt x="29500" y="308087"/>
                    </a:cubicBezTo>
                    <a:cubicBezTo>
                      <a:pt x="28565" y="307693"/>
                      <a:pt x="27580" y="307151"/>
                      <a:pt x="27038" y="306363"/>
                    </a:cubicBezTo>
                    <a:cubicBezTo>
                      <a:pt x="26299" y="305427"/>
                      <a:pt x="26102" y="304097"/>
                      <a:pt x="25905" y="302768"/>
                    </a:cubicBezTo>
                    <a:cubicBezTo>
                      <a:pt x="25166" y="295134"/>
                      <a:pt x="24772" y="287353"/>
                      <a:pt x="24969" y="279522"/>
                    </a:cubicBezTo>
                    <a:cubicBezTo>
                      <a:pt x="24969" y="273809"/>
                      <a:pt x="25363" y="267899"/>
                      <a:pt x="23640" y="262383"/>
                    </a:cubicBezTo>
                    <a:cubicBezTo>
                      <a:pt x="20192" y="251696"/>
                      <a:pt x="9751" y="245047"/>
                      <a:pt x="1133" y="237611"/>
                    </a:cubicBezTo>
                    <a:cubicBezTo>
                      <a:pt x="542" y="237217"/>
                      <a:pt x="197" y="236675"/>
                      <a:pt x="0" y="236084"/>
                    </a:cubicBezTo>
                    <a:cubicBezTo>
                      <a:pt x="0" y="235690"/>
                      <a:pt x="0" y="235148"/>
                      <a:pt x="197" y="234754"/>
                    </a:cubicBezTo>
                    <a:cubicBezTo>
                      <a:pt x="2118" y="229041"/>
                      <a:pt x="6501" y="224067"/>
                      <a:pt x="12017" y="221604"/>
                    </a:cubicBezTo>
                    <a:cubicBezTo>
                      <a:pt x="15661" y="219881"/>
                      <a:pt x="19650" y="219142"/>
                      <a:pt x="23246" y="217221"/>
                    </a:cubicBezTo>
                    <a:cubicBezTo>
                      <a:pt x="28565" y="214562"/>
                      <a:pt x="32012" y="209588"/>
                      <a:pt x="35460" y="204663"/>
                    </a:cubicBezTo>
                    <a:cubicBezTo>
                      <a:pt x="36986" y="202397"/>
                      <a:pt x="38710" y="199689"/>
                      <a:pt x="38907" y="196832"/>
                    </a:cubicBezTo>
                    <a:cubicBezTo>
                      <a:pt x="39104" y="193976"/>
                      <a:pt x="37774" y="191316"/>
                      <a:pt x="36248" y="189001"/>
                    </a:cubicBezTo>
                    <a:cubicBezTo>
                      <a:pt x="33982" y="185357"/>
                      <a:pt x="31470" y="181959"/>
                      <a:pt x="28614" y="178905"/>
                    </a:cubicBezTo>
                    <a:cubicBezTo>
                      <a:pt x="26496" y="176788"/>
                      <a:pt x="24231" y="174522"/>
                      <a:pt x="23295" y="171666"/>
                    </a:cubicBezTo>
                    <a:cubicBezTo>
                      <a:pt x="22556" y="169745"/>
                      <a:pt x="22704" y="167676"/>
                      <a:pt x="22359" y="165559"/>
                    </a:cubicBezTo>
                    <a:cubicBezTo>
                      <a:pt x="21965" y="163293"/>
                      <a:pt x="21227" y="161372"/>
                      <a:pt x="20832" y="159058"/>
                    </a:cubicBezTo>
                    <a:cubicBezTo>
                      <a:pt x="20241" y="153345"/>
                      <a:pt x="23886" y="148174"/>
                      <a:pt x="26939" y="143249"/>
                    </a:cubicBezTo>
                    <a:cubicBezTo>
                      <a:pt x="28269" y="141328"/>
                      <a:pt x="29402" y="139259"/>
                      <a:pt x="29993" y="137142"/>
                    </a:cubicBezTo>
                    <a:cubicBezTo>
                      <a:pt x="30584" y="137339"/>
                      <a:pt x="30929" y="137733"/>
                      <a:pt x="31323" y="138078"/>
                    </a:cubicBezTo>
                    <a:cubicBezTo>
                      <a:pt x="35706" y="141722"/>
                      <a:pt x="40680" y="145514"/>
                      <a:pt x="46393" y="145908"/>
                    </a:cubicBezTo>
                    <a:cubicBezTo>
                      <a:pt x="52894" y="146499"/>
                      <a:pt x="58755" y="142658"/>
                      <a:pt x="64123" y="139259"/>
                    </a:cubicBezTo>
                    <a:cubicBezTo>
                      <a:pt x="72101" y="133744"/>
                      <a:pt x="80326" y="128375"/>
                      <a:pt x="88304" y="122859"/>
                    </a:cubicBezTo>
                    <a:cubicBezTo>
                      <a:pt x="93082" y="129163"/>
                      <a:pt x="103178" y="128966"/>
                      <a:pt x="109432" y="124386"/>
                    </a:cubicBezTo>
                    <a:cubicBezTo>
                      <a:pt x="115933" y="120003"/>
                      <a:pt x="119331" y="112566"/>
                      <a:pt x="122779" y="105524"/>
                    </a:cubicBezTo>
                    <a:cubicBezTo>
                      <a:pt x="127359" y="95624"/>
                      <a:pt x="132136" y="85725"/>
                      <a:pt x="136667" y="75777"/>
                    </a:cubicBezTo>
                    <a:cubicBezTo>
                      <a:pt x="144104" y="76368"/>
                      <a:pt x="151541" y="77107"/>
                      <a:pt x="157795" y="80751"/>
                    </a:cubicBezTo>
                    <a:cubicBezTo>
                      <a:pt x="164296" y="84199"/>
                      <a:pt x="169221" y="91438"/>
                      <a:pt x="167694" y="98678"/>
                    </a:cubicBezTo>
                    <a:cubicBezTo>
                      <a:pt x="167300" y="100943"/>
                      <a:pt x="166168" y="103258"/>
                      <a:pt x="166168" y="105721"/>
                    </a:cubicBezTo>
                    <a:cubicBezTo>
                      <a:pt x="166168" y="110104"/>
                      <a:pt x="170354" y="113748"/>
                      <a:pt x="174540" y="115226"/>
                    </a:cubicBezTo>
                    <a:cubicBezTo>
                      <a:pt x="178726" y="116556"/>
                      <a:pt x="183306" y="116949"/>
                      <a:pt x="187493" y="118476"/>
                    </a:cubicBezTo>
                    <a:cubicBezTo>
                      <a:pt x="196259" y="122071"/>
                      <a:pt x="201775" y="132020"/>
                      <a:pt x="200051" y="141131"/>
                    </a:cubicBezTo>
                    <a:cubicBezTo>
                      <a:pt x="208621" y="124731"/>
                      <a:pt x="213940" y="106656"/>
                      <a:pt x="215467" y="88335"/>
                    </a:cubicBezTo>
                    <a:cubicBezTo>
                      <a:pt x="240239" y="82032"/>
                      <a:pt x="264470" y="106804"/>
                      <a:pt x="289439" y="101682"/>
                    </a:cubicBezTo>
                    <a:cubicBezTo>
                      <a:pt x="290769" y="89665"/>
                      <a:pt x="290572" y="77501"/>
                      <a:pt x="289045" y="65681"/>
                    </a:cubicBezTo>
                    <a:cubicBezTo>
                      <a:pt x="295891" y="66272"/>
                      <a:pt x="303328" y="66616"/>
                      <a:pt x="309828" y="64351"/>
                    </a:cubicBezTo>
                    <a:cubicBezTo>
                      <a:pt x="316477" y="61888"/>
                      <a:pt x="322387" y="55782"/>
                      <a:pt x="322190" y="48739"/>
                    </a:cubicBezTo>
                    <a:cubicBezTo>
                      <a:pt x="321993" y="44947"/>
                      <a:pt x="320072" y="41105"/>
                      <a:pt x="320663" y="37313"/>
                    </a:cubicBezTo>
                    <a:cubicBezTo>
                      <a:pt x="321254" y="33669"/>
                      <a:pt x="324111" y="30664"/>
                      <a:pt x="325638" y="27414"/>
                    </a:cubicBezTo>
                    <a:cubicBezTo>
                      <a:pt x="327558" y="23425"/>
                      <a:pt x="327755" y="19042"/>
                      <a:pt x="326770" y="14855"/>
                    </a:cubicBezTo>
                    <a:cubicBezTo>
                      <a:pt x="336128" y="17515"/>
                      <a:pt x="345436" y="20174"/>
                      <a:pt x="354596" y="22883"/>
                    </a:cubicBezTo>
                    <a:cubicBezTo>
                      <a:pt x="358241" y="24016"/>
                      <a:pt x="361639" y="25001"/>
                      <a:pt x="365283" y="24410"/>
                    </a:cubicBezTo>
                    <a:cubicBezTo>
                      <a:pt x="372523" y="23277"/>
                      <a:pt x="377103" y="16579"/>
                      <a:pt x="382422" y="11851"/>
                    </a:cubicBezTo>
                    <a:cubicBezTo>
                      <a:pt x="395769" y="228"/>
                      <a:pt x="415173" y="-166"/>
                      <a:pt x="432755" y="31"/>
                    </a:cubicBezTo>
                    <a:cubicBezTo>
                      <a:pt x="438862" y="31"/>
                      <a:pt x="444969" y="228"/>
                      <a:pt x="450485" y="2494"/>
                    </a:cubicBezTo>
                    <a:cubicBezTo>
                      <a:pt x="456001" y="4956"/>
                      <a:pt x="460581" y="10324"/>
                      <a:pt x="460187" y="16382"/>
                    </a:cubicBezTo>
                    <a:cubicBezTo>
                      <a:pt x="459990" y="19633"/>
                      <a:pt x="458660" y="23228"/>
                      <a:pt x="460581" y="25887"/>
                    </a:cubicBezTo>
                    <a:cubicBezTo>
                      <a:pt x="462305" y="28005"/>
                      <a:pt x="465358" y="28005"/>
                      <a:pt x="468018" y="28153"/>
                    </a:cubicBezTo>
                    <a:cubicBezTo>
                      <a:pt x="488801" y="29482"/>
                      <a:pt x="503674" y="50069"/>
                      <a:pt x="523867" y="54846"/>
                    </a:cubicBezTo>
                    <a:cubicBezTo>
                      <a:pt x="545586" y="59820"/>
                      <a:pt x="571146" y="46080"/>
                      <a:pt x="589615" y="58835"/>
                    </a:cubicBezTo>
                    <a:cubicBezTo>
                      <a:pt x="592668" y="60953"/>
                      <a:pt x="595131" y="63809"/>
                      <a:pt x="598381" y="65681"/>
                    </a:cubicBezTo>
                    <a:cubicBezTo>
                      <a:pt x="598578" y="65681"/>
                      <a:pt x="598972" y="66075"/>
                      <a:pt x="599317" y="66420"/>
                    </a:cubicBezTo>
                    <a:cubicBezTo>
                      <a:pt x="592816" y="74595"/>
                      <a:pt x="586561" y="82819"/>
                      <a:pt x="580257" y="90995"/>
                    </a:cubicBezTo>
                    <a:cubicBezTo>
                      <a:pt x="577598" y="94639"/>
                      <a:pt x="574741" y="99170"/>
                      <a:pt x="577007" y="103012"/>
                    </a:cubicBezTo>
                    <a:cubicBezTo>
                      <a:pt x="578534" y="105671"/>
                      <a:pt x="581784" y="106656"/>
                      <a:pt x="583508" y="109119"/>
                    </a:cubicBezTo>
                    <a:cubicBezTo>
                      <a:pt x="585626" y="112566"/>
                      <a:pt x="583705" y="117146"/>
                      <a:pt x="580848" y="120003"/>
                    </a:cubicBezTo>
                    <a:cubicBezTo>
                      <a:pt x="577992" y="122859"/>
                      <a:pt x="574200" y="124583"/>
                      <a:pt x="571491" y="127834"/>
                    </a:cubicBezTo>
                    <a:cubicBezTo>
                      <a:pt x="566911" y="133349"/>
                      <a:pt x="567108" y="141574"/>
                      <a:pt x="568635" y="148617"/>
                    </a:cubicBezTo>
                    <a:cubicBezTo>
                      <a:pt x="569373" y="151867"/>
                      <a:pt x="570358" y="154921"/>
                      <a:pt x="571097" y="158122"/>
                    </a:cubicBezTo>
                    <a:cubicBezTo>
                      <a:pt x="568241" y="157383"/>
                      <a:pt x="565384" y="156989"/>
                      <a:pt x="562331" y="156989"/>
                    </a:cubicBezTo>
                    <a:cubicBezTo>
                      <a:pt x="551102" y="157186"/>
                      <a:pt x="541203" y="164229"/>
                      <a:pt x="532584" y="171468"/>
                    </a:cubicBezTo>
                    <a:cubicBezTo>
                      <a:pt x="530860" y="172798"/>
                      <a:pt x="529333" y="174325"/>
                      <a:pt x="527462" y="174916"/>
                    </a:cubicBezTo>
                    <a:cubicBezTo>
                      <a:pt x="525197" y="175852"/>
                      <a:pt x="522685" y="175507"/>
                      <a:pt x="520222" y="175507"/>
                    </a:cubicBezTo>
                    <a:cubicBezTo>
                      <a:pt x="515642" y="175507"/>
                      <a:pt x="510717" y="176443"/>
                      <a:pt x="506679" y="178758"/>
                    </a:cubicBezTo>
                    <a:cubicBezTo>
                      <a:pt x="502689" y="181023"/>
                      <a:pt x="499636" y="184470"/>
                      <a:pt x="495992" y="187130"/>
                    </a:cubicBezTo>
                    <a:cubicBezTo>
                      <a:pt x="489343" y="191907"/>
                      <a:pt x="481315" y="193779"/>
                      <a:pt x="473682" y="196635"/>
                    </a:cubicBezTo>
                    <a:cubicBezTo>
                      <a:pt x="471761" y="197374"/>
                      <a:pt x="469692" y="198162"/>
                      <a:pt x="468363" y="199689"/>
                    </a:cubicBezTo>
                    <a:cubicBezTo>
                      <a:pt x="465309" y="203136"/>
                      <a:pt x="466245" y="208258"/>
                      <a:pt x="467427" y="212641"/>
                    </a:cubicBezTo>
                    <a:cubicBezTo>
                      <a:pt x="469348" y="219487"/>
                      <a:pt x="471416" y="226727"/>
                      <a:pt x="476932" y="231307"/>
                    </a:cubicBezTo>
                    <a:cubicBezTo>
                      <a:pt x="479050" y="233228"/>
                      <a:pt x="481512" y="234360"/>
                      <a:pt x="483433" y="236429"/>
                    </a:cubicBezTo>
                    <a:cubicBezTo>
                      <a:pt x="486683" y="239679"/>
                      <a:pt x="487816" y="244801"/>
                      <a:pt x="486683" y="249381"/>
                    </a:cubicBezTo>
                    <a:cubicBezTo>
                      <a:pt x="485748" y="253961"/>
                      <a:pt x="482694" y="257754"/>
                      <a:pt x="478853" y="260413"/>
                    </a:cubicBezTo>
                    <a:cubicBezTo>
                      <a:pt x="475258" y="263073"/>
                      <a:pt x="470283" y="265190"/>
                      <a:pt x="469151" y="269771"/>
                    </a:cubicBezTo>
                    <a:cubicBezTo>
                      <a:pt x="467033" y="277749"/>
                      <a:pt x="480035" y="284250"/>
                      <a:pt x="477720" y="292278"/>
                    </a:cubicBezTo>
                    <a:cubicBezTo>
                      <a:pt x="475799" y="299911"/>
                      <a:pt x="480379" y="308875"/>
                      <a:pt x="482103" y="316459"/>
                    </a:cubicBezTo>
                    <a:cubicBezTo>
                      <a:pt x="482842" y="320251"/>
                      <a:pt x="483827" y="324093"/>
                      <a:pt x="485895" y="327343"/>
                    </a:cubicBezTo>
                    <a:cubicBezTo>
                      <a:pt x="488555" y="331529"/>
                      <a:pt x="492741" y="333992"/>
                      <a:pt x="496927" y="336701"/>
                    </a:cubicBezTo>
                    <a:cubicBezTo>
                      <a:pt x="505497" y="341872"/>
                      <a:pt x="514263" y="347191"/>
                      <a:pt x="524015" y="350589"/>
                    </a:cubicBezTo>
                    <a:cubicBezTo>
                      <a:pt x="527807" y="351919"/>
                      <a:pt x="532042" y="353051"/>
                      <a:pt x="535834" y="354775"/>
                    </a:cubicBezTo>
                    <a:cubicBezTo>
                      <a:pt x="541350" y="357435"/>
                      <a:pt x="546325" y="361276"/>
                      <a:pt x="551102" y="365265"/>
                    </a:cubicBezTo>
                    <a:cubicBezTo>
                      <a:pt x="554549" y="368122"/>
                      <a:pt x="558144" y="371175"/>
                      <a:pt x="561198" y="374623"/>
                    </a:cubicBezTo>
                    <a:cubicBezTo>
                      <a:pt x="565187" y="379597"/>
                      <a:pt x="568044" y="385507"/>
                      <a:pt x="572821" y="389496"/>
                    </a:cubicBezTo>
                    <a:cubicBezTo>
                      <a:pt x="577007" y="393091"/>
                      <a:pt x="579666" y="396933"/>
                      <a:pt x="583311" y="400922"/>
                    </a:cubicBezTo>
                    <a:cubicBezTo>
                      <a:pt x="593013" y="411018"/>
                      <a:pt x="602912" y="421311"/>
                      <a:pt x="612664" y="431407"/>
                    </a:cubicBezTo>
                    <a:cubicBezTo>
                      <a:pt x="619312" y="438450"/>
                      <a:pt x="626552" y="446478"/>
                      <a:pt x="627340" y="456180"/>
                    </a:cubicBezTo>
                    <a:cubicBezTo>
                      <a:pt x="627537" y="458101"/>
                      <a:pt x="627340" y="460169"/>
                      <a:pt x="627734" y="462090"/>
                    </a:cubicBezTo>
                    <a:cubicBezTo>
                      <a:pt x="627931" y="464011"/>
                      <a:pt x="628473" y="465882"/>
                      <a:pt x="629064" y="467606"/>
                    </a:cubicBezTo>
                    <a:cubicBezTo>
                      <a:pt x="630196" y="470462"/>
                      <a:pt x="631181" y="473516"/>
                      <a:pt x="632117" y="476372"/>
                    </a:cubicBezTo>
                    <a:cubicBezTo>
                      <a:pt x="634038" y="482085"/>
                      <a:pt x="636303" y="488192"/>
                      <a:pt x="641622" y="490852"/>
                    </a:cubicBezTo>
                    <a:cubicBezTo>
                      <a:pt x="649059" y="505134"/>
                      <a:pt x="664080" y="513703"/>
                      <a:pt x="674964" y="525326"/>
                    </a:cubicBezTo>
                    <a:cubicBezTo>
                      <a:pt x="679938" y="530645"/>
                      <a:pt x="684125" y="536555"/>
                      <a:pt x="688853" y="542120"/>
                    </a:cubicBezTo>
                    <a:cubicBezTo>
                      <a:pt x="701608" y="556403"/>
                      <a:pt x="719338" y="566302"/>
                      <a:pt x="738398" y="569552"/>
                    </a:cubicBezTo>
                    <a:cubicBezTo>
                      <a:pt x="746967" y="570882"/>
                      <a:pt x="755536" y="571079"/>
                      <a:pt x="764303" y="571670"/>
                    </a:cubicBezTo>
                    <a:cubicBezTo>
                      <a:pt x="784298" y="572802"/>
                      <a:pt x="804343" y="575856"/>
                      <a:pt x="823944" y="580436"/>
                    </a:cubicBezTo>
                    <a:cubicBezTo>
                      <a:pt x="826062" y="585411"/>
                      <a:pt x="824141" y="591468"/>
                      <a:pt x="820496" y="595507"/>
                    </a:cubicBezTo>
                    <a:cubicBezTo>
                      <a:pt x="816901" y="599496"/>
                      <a:pt x="811927" y="602008"/>
                      <a:pt x="806953" y="604273"/>
                    </a:cubicBezTo>
                    <a:cubicBezTo>
                      <a:pt x="804490" y="605406"/>
                      <a:pt x="801831" y="606735"/>
                      <a:pt x="800107" y="608853"/>
                    </a:cubicBezTo>
                    <a:cubicBezTo>
                      <a:pt x="795724" y="613975"/>
                      <a:pt x="798186" y="622397"/>
                      <a:pt x="803358" y="626583"/>
                    </a:cubicBezTo>
                    <a:cubicBezTo>
                      <a:pt x="808529" y="630769"/>
                      <a:pt x="815375" y="632099"/>
                      <a:pt x="822023" y="633232"/>
                    </a:cubicBezTo>
                    <a:cubicBezTo>
                      <a:pt x="831725" y="634758"/>
                      <a:pt x="841280" y="636482"/>
                      <a:pt x="850982" y="638206"/>
                    </a:cubicBezTo>
                    <a:cubicBezTo>
                      <a:pt x="871962" y="641653"/>
                      <a:pt x="889101" y="654015"/>
                      <a:pt x="907766" y="664308"/>
                    </a:cubicBezTo>
                    <a:cubicBezTo>
                      <a:pt x="925890" y="674207"/>
                      <a:pt x="944359" y="684894"/>
                      <a:pt x="957311" y="701295"/>
                    </a:cubicBezTo>
                    <a:cubicBezTo>
                      <a:pt x="960365" y="705284"/>
                      <a:pt x="963221" y="709667"/>
                      <a:pt x="967211" y="713115"/>
                    </a:cubicBezTo>
                    <a:cubicBezTo>
                      <a:pt x="981690" y="725476"/>
                      <a:pt x="1006069" y="719615"/>
                      <a:pt x="1020548" y="731977"/>
                    </a:cubicBezTo>
                    <a:cubicBezTo>
                      <a:pt x="1026261" y="736951"/>
                      <a:pt x="1023207" y="747047"/>
                      <a:pt x="1022075" y="754484"/>
                    </a:cubicBezTo>
                    <a:close/>
                  </a:path>
                </a:pathLst>
              </a:custGeom>
              <a:solidFill>
                <a:schemeClr val="accent2"/>
              </a:solidFill>
              <a:ln w="491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0DA7A851-D3BA-F067-84DE-60A94AEF9783}"/>
                  </a:ext>
                </a:extLst>
              </p:cNvPr>
              <p:cNvSpPr/>
              <p:nvPr/>
            </p:nvSpPr>
            <p:spPr>
              <a:xfrm>
                <a:off x="9364188" y="4920258"/>
                <a:ext cx="1023908" cy="1026120"/>
              </a:xfrm>
              <a:custGeom>
                <a:avLst/>
                <a:gdLst>
                  <a:gd name="connsiteX0" fmla="*/ 1022173 w 1023908"/>
                  <a:gd name="connsiteY0" fmla="*/ 754287 h 1026120"/>
                  <a:gd name="connsiteX1" fmla="*/ 1019120 w 1023908"/>
                  <a:gd name="connsiteY1" fmla="*/ 776597 h 1026120"/>
                  <a:gd name="connsiteX2" fmla="*/ 1018529 w 1023908"/>
                  <a:gd name="connsiteY2" fmla="*/ 787284 h 1026120"/>
                  <a:gd name="connsiteX3" fmla="*/ 1013210 w 1023908"/>
                  <a:gd name="connsiteY3" fmla="*/ 802551 h 1026120"/>
                  <a:gd name="connsiteX4" fmla="*/ 1012816 w 1023908"/>
                  <a:gd name="connsiteY4" fmla="*/ 802946 h 1026120"/>
                  <a:gd name="connsiteX5" fmla="*/ 1011880 w 1023908"/>
                  <a:gd name="connsiteY5" fmla="*/ 802946 h 1026120"/>
                  <a:gd name="connsiteX6" fmla="*/ 993214 w 1023908"/>
                  <a:gd name="connsiteY6" fmla="*/ 792258 h 1026120"/>
                  <a:gd name="connsiteX7" fmla="*/ 989570 w 1023908"/>
                  <a:gd name="connsiteY7" fmla="*/ 789205 h 1026120"/>
                  <a:gd name="connsiteX8" fmla="*/ 986517 w 1023908"/>
                  <a:gd name="connsiteY8" fmla="*/ 785216 h 1026120"/>
                  <a:gd name="connsiteX9" fmla="*/ 976814 w 1023908"/>
                  <a:gd name="connsiteY9" fmla="*/ 766156 h 1026120"/>
                  <a:gd name="connsiteX10" fmla="*/ 974155 w 1023908"/>
                  <a:gd name="connsiteY10" fmla="*/ 756454 h 1026120"/>
                  <a:gd name="connsiteX11" fmla="*/ 970904 w 1023908"/>
                  <a:gd name="connsiteY11" fmla="*/ 750544 h 1026120"/>
                  <a:gd name="connsiteX12" fmla="*/ 961399 w 1023908"/>
                  <a:gd name="connsiteY12" fmla="*/ 746555 h 1026120"/>
                  <a:gd name="connsiteX13" fmla="*/ 944063 w 1023908"/>
                  <a:gd name="connsiteY13" fmla="*/ 745225 h 1026120"/>
                  <a:gd name="connsiteX14" fmla="*/ 919685 w 1023908"/>
                  <a:gd name="connsiteY14" fmla="*/ 729810 h 1026120"/>
                  <a:gd name="connsiteX15" fmla="*/ 916237 w 1023908"/>
                  <a:gd name="connsiteY15" fmla="*/ 726954 h 1026120"/>
                  <a:gd name="connsiteX16" fmla="*/ 911116 w 1023908"/>
                  <a:gd name="connsiteY16" fmla="*/ 727692 h 1026120"/>
                  <a:gd name="connsiteX17" fmla="*/ 892056 w 1023908"/>
                  <a:gd name="connsiteY17" fmla="*/ 743304 h 1026120"/>
                  <a:gd name="connsiteX18" fmla="*/ 888805 w 1023908"/>
                  <a:gd name="connsiteY18" fmla="*/ 762364 h 1026120"/>
                  <a:gd name="connsiteX19" fmla="*/ 884225 w 1023908"/>
                  <a:gd name="connsiteY19" fmla="*/ 773396 h 1026120"/>
                  <a:gd name="connsiteX20" fmla="*/ 873735 w 1023908"/>
                  <a:gd name="connsiteY20" fmla="*/ 793982 h 1026120"/>
                  <a:gd name="connsiteX21" fmla="*/ 867825 w 1023908"/>
                  <a:gd name="connsiteY21" fmla="*/ 809988 h 1026120"/>
                  <a:gd name="connsiteX22" fmla="*/ 872799 w 1023908"/>
                  <a:gd name="connsiteY22" fmla="*/ 825403 h 1026120"/>
                  <a:gd name="connsiteX23" fmla="*/ 879842 w 1023908"/>
                  <a:gd name="connsiteY23" fmla="*/ 829196 h 1026120"/>
                  <a:gd name="connsiteX24" fmla="*/ 894321 w 1023908"/>
                  <a:gd name="connsiteY24" fmla="*/ 834908 h 1026120"/>
                  <a:gd name="connsiteX25" fmla="*/ 912593 w 1023908"/>
                  <a:gd name="connsiteY25" fmla="*/ 847467 h 1026120"/>
                  <a:gd name="connsiteX26" fmla="*/ 914711 w 1023908"/>
                  <a:gd name="connsiteY26" fmla="*/ 849191 h 1026120"/>
                  <a:gd name="connsiteX27" fmla="*/ 915302 w 1023908"/>
                  <a:gd name="connsiteY27" fmla="*/ 851850 h 1026120"/>
                  <a:gd name="connsiteX28" fmla="*/ 912839 w 1023908"/>
                  <a:gd name="connsiteY28" fmla="*/ 898539 h 1026120"/>
                  <a:gd name="connsiteX29" fmla="*/ 910919 w 1023908"/>
                  <a:gd name="connsiteY29" fmla="*/ 904843 h 1026120"/>
                  <a:gd name="connsiteX30" fmla="*/ 907471 w 1023908"/>
                  <a:gd name="connsiteY30" fmla="*/ 909029 h 1026120"/>
                  <a:gd name="connsiteX31" fmla="*/ 896045 w 1023908"/>
                  <a:gd name="connsiteY31" fmla="*/ 916466 h 1026120"/>
                  <a:gd name="connsiteX32" fmla="*/ 887279 w 1023908"/>
                  <a:gd name="connsiteY32" fmla="*/ 920849 h 1026120"/>
                  <a:gd name="connsiteX33" fmla="*/ 882501 w 1023908"/>
                  <a:gd name="connsiteY33" fmla="*/ 929221 h 1026120"/>
                  <a:gd name="connsiteX34" fmla="*/ 880581 w 1023908"/>
                  <a:gd name="connsiteY34" fmla="*/ 952664 h 1026120"/>
                  <a:gd name="connsiteX35" fmla="*/ 875607 w 1023908"/>
                  <a:gd name="connsiteY35" fmla="*/ 964681 h 1026120"/>
                  <a:gd name="connsiteX36" fmla="*/ 872750 w 1023908"/>
                  <a:gd name="connsiteY36" fmla="*/ 974974 h 1026120"/>
                  <a:gd name="connsiteX37" fmla="*/ 860191 w 1023908"/>
                  <a:gd name="connsiteY37" fmla="*/ 984873 h 1026120"/>
                  <a:gd name="connsiteX38" fmla="*/ 850489 w 1023908"/>
                  <a:gd name="connsiteY38" fmla="*/ 998958 h 1026120"/>
                  <a:gd name="connsiteX39" fmla="*/ 848963 w 1023908"/>
                  <a:gd name="connsiteY39" fmla="*/ 1006789 h 1026120"/>
                  <a:gd name="connsiteX40" fmla="*/ 838276 w 1023908"/>
                  <a:gd name="connsiteY40" fmla="*/ 1020136 h 1026120"/>
                  <a:gd name="connsiteX41" fmla="*/ 823402 w 1023908"/>
                  <a:gd name="connsiteY41" fmla="*/ 1023583 h 1026120"/>
                  <a:gd name="connsiteX42" fmla="*/ 807396 w 1023908"/>
                  <a:gd name="connsiteY42" fmla="*/ 1025307 h 1026120"/>
                  <a:gd name="connsiteX43" fmla="*/ 802619 w 1023908"/>
                  <a:gd name="connsiteY43" fmla="*/ 1025898 h 1026120"/>
                  <a:gd name="connsiteX44" fmla="*/ 799368 w 1023908"/>
                  <a:gd name="connsiteY44" fmla="*/ 1022106 h 1026120"/>
                  <a:gd name="connsiteX45" fmla="*/ 792326 w 1023908"/>
                  <a:gd name="connsiteY45" fmla="*/ 1006494 h 1026120"/>
                  <a:gd name="connsiteX46" fmla="*/ 790060 w 1023908"/>
                  <a:gd name="connsiteY46" fmla="*/ 999451 h 1026120"/>
                  <a:gd name="connsiteX47" fmla="*/ 798827 w 1023908"/>
                  <a:gd name="connsiteY47" fmla="*/ 984578 h 1026120"/>
                  <a:gd name="connsiteX48" fmla="*/ 813306 w 1023908"/>
                  <a:gd name="connsiteY48" fmla="*/ 973890 h 1026120"/>
                  <a:gd name="connsiteX49" fmla="*/ 820546 w 1023908"/>
                  <a:gd name="connsiteY49" fmla="*/ 949709 h 1026120"/>
                  <a:gd name="connsiteX50" fmla="*/ 819955 w 1023908"/>
                  <a:gd name="connsiteY50" fmla="*/ 942272 h 1026120"/>
                  <a:gd name="connsiteX51" fmla="*/ 817492 w 1023908"/>
                  <a:gd name="connsiteY51" fmla="*/ 937298 h 1026120"/>
                  <a:gd name="connsiteX52" fmla="*/ 819758 w 1023908"/>
                  <a:gd name="connsiteY52" fmla="*/ 928729 h 1026120"/>
                  <a:gd name="connsiteX53" fmla="*/ 828130 w 1023908"/>
                  <a:gd name="connsiteY53" fmla="*/ 924345 h 1026120"/>
                  <a:gd name="connsiteX54" fmla="*/ 832710 w 1023908"/>
                  <a:gd name="connsiteY54" fmla="*/ 922819 h 1026120"/>
                  <a:gd name="connsiteX55" fmla="*/ 838029 w 1023908"/>
                  <a:gd name="connsiteY55" fmla="*/ 917500 h 1026120"/>
                  <a:gd name="connsiteX56" fmla="*/ 839162 w 1023908"/>
                  <a:gd name="connsiteY56" fmla="*/ 897307 h 1026120"/>
                  <a:gd name="connsiteX57" fmla="*/ 828672 w 1023908"/>
                  <a:gd name="connsiteY57" fmla="*/ 877509 h 1026120"/>
                  <a:gd name="connsiteX58" fmla="*/ 827933 w 1023908"/>
                  <a:gd name="connsiteY58" fmla="*/ 872732 h 1026120"/>
                  <a:gd name="connsiteX59" fmla="*/ 824141 w 1023908"/>
                  <a:gd name="connsiteY59" fmla="*/ 865492 h 1026120"/>
                  <a:gd name="connsiteX60" fmla="*/ 821875 w 1023908"/>
                  <a:gd name="connsiteY60" fmla="*/ 857317 h 1026120"/>
                  <a:gd name="connsiteX61" fmla="*/ 817098 w 1023908"/>
                  <a:gd name="connsiteY61" fmla="*/ 844364 h 1026120"/>
                  <a:gd name="connsiteX62" fmla="*/ 810991 w 1023908"/>
                  <a:gd name="connsiteY62" fmla="*/ 831806 h 1026120"/>
                  <a:gd name="connsiteX63" fmla="*/ 807741 w 1023908"/>
                  <a:gd name="connsiteY63" fmla="*/ 812007 h 1026120"/>
                  <a:gd name="connsiteX64" fmla="*/ 797448 w 1023908"/>
                  <a:gd name="connsiteY64" fmla="*/ 786447 h 1026120"/>
                  <a:gd name="connsiteX65" fmla="*/ 795330 w 1023908"/>
                  <a:gd name="connsiteY65" fmla="*/ 783196 h 1026120"/>
                  <a:gd name="connsiteX66" fmla="*/ 788287 w 1023908"/>
                  <a:gd name="connsiteY66" fmla="*/ 780734 h 1026120"/>
                  <a:gd name="connsiteX67" fmla="*/ 785431 w 1023908"/>
                  <a:gd name="connsiteY67" fmla="*/ 780931 h 1026120"/>
                  <a:gd name="connsiteX68" fmla="*/ 783904 w 1023908"/>
                  <a:gd name="connsiteY68" fmla="*/ 782458 h 1026120"/>
                  <a:gd name="connsiteX69" fmla="*/ 780851 w 1023908"/>
                  <a:gd name="connsiteY69" fmla="*/ 783393 h 1026120"/>
                  <a:gd name="connsiteX70" fmla="*/ 754748 w 1023908"/>
                  <a:gd name="connsiteY70" fmla="*/ 775218 h 1026120"/>
                  <a:gd name="connsiteX71" fmla="*/ 747903 w 1023908"/>
                  <a:gd name="connsiteY71" fmla="*/ 770244 h 1026120"/>
                  <a:gd name="connsiteX72" fmla="*/ 739875 w 1023908"/>
                  <a:gd name="connsiteY72" fmla="*/ 768126 h 1026120"/>
                  <a:gd name="connsiteX73" fmla="*/ 722736 w 1023908"/>
                  <a:gd name="connsiteY73" fmla="*/ 766008 h 1026120"/>
                  <a:gd name="connsiteX74" fmla="*/ 721948 w 1023908"/>
                  <a:gd name="connsiteY74" fmla="*/ 740842 h 1026120"/>
                  <a:gd name="connsiteX75" fmla="*/ 722539 w 1023908"/>
                  <a:gd name="connsiteY75" fmla="*/ 731484 h 1026120"/>
                  <a:gd name="connsiteX76" fmla="*/ 716235 w 1023908"/>
                  <a:gd name="connsiteY76" fmla="*/ 719664 h 1026120"/>
                  <a:gd name="connsiteX77" fmla="*/ 704415 w 1023908"/>
                  <a:gd name="connsiteY77" fmla="*/ 712622 h 1026120"/>
                  <a:gd name="connsiteX78" fmla="*/ 699638 w 1023908"/>
                  <a:gd name="connsiteY78" fmla="*/ 711489 h 1026120"/>
                  <a:gd name="connsiteX79" fmla="*/ 693728 w 1023908"/>
                  <a:gd name="connsiteY79" fmla="*/ 713607 h 1026120"/>
                  <a:gd name="connsiteX80" fmla="*/ 687818 w 1023908"/>
                  <a:gd name="connsiteY80" fmla="*/ 713607 h 1026120"/>
                  <a:gd name="connsiteX81" fmla="*/ 684568 w 1023908"/>
                  <a:gd name="connsiteY81" fmla="*/ 707106 h 1026120"/>
                  <a:gd name="connsiteX82" fmla="*/ 672748 w 1023908"/>
                  <a:gd name="connsiteY82" fmla="*/ 697601 h 1026120"/>
                  <a:gd name="connsiteX83" fmla="*/ 656939 w 1023908"/>
                  <a:gd name="connsiteY83" fmla="*/ 697404 h 1026120"/>
                  <a:gd name="connsiteX84" fmla="*/ 645316 w 1023908"/>
                  <a:gd name="connsiteY84" fmla="*/ 685781 h 1026120"/>
                  <a:gd name="connsiteX85" fmla="*/ 626848 w 1023908"/>
                  <a:gd name="connsiteY85" fmla="*/ 661944 h 1026120"/>
                  <a:gd name="connsiteX86" fmla="*/ 620347 w 1023908"/>
                  <a:gd name="connsiteY86" fmla="*/ 655640 h 1026120"/>
                  <a:gd name="connsiteX87" fmla="*/ 595180 w 1023908"/>
                  <a:gd name="connsiteY87" fmla="*/ 652390 h 1026120"/>
                  <a:gd name="connsiteX88" fmla="*/ 592718 w 1023908"/>
                  <a:gd name="connsiteY88" fmla="*/ 651060 h 1026120"/>
                  <a:gd name="connsiteX89" fmla="*/ 589664 w 1023908"/>
                  <a:gd name="connsiteY89" fmla="*/ 651454 h 1026120"/>
                  <a:gd name="connsiteX90" fmla="*/ 565483 w 1023908"/>
                  <a:gd name="connsiteY90" fmla="*/ 658103 h 1026120"/>
                  <a:gd name="connsiteX91" fmla="*/ 563562 w 1023908"/>
                  <a:gd name="connsiteY91" fmla="*/ 650863 h 1026120"/>
                  <a:gd name="connsiteX92" fmla="*/ 549476 w 1023908"/>
                  <a:gd name="connsiteY92" fmla="*/ 637910 h 1026120"/>
                  <a:gd name="connsiteX93" fmla="*/ 529678 w 1023908"/>
                  <a:gd name="connsiteY93" fmla="*/ 636581 h 1026120"/>
                  <a:gd name="connsiteX94" fmla="*/ 515790 w 1023908"/>
                  <a:gd name="connsiteY94" fmla="*/ 618457 h 1026120"/>
                  <a:gd name="connsiteX95" fmla="*/ 506432 w 1023908"/>
                  <a:gd name="connsiteY95" fmla="*/ 612350 h 1026120"/>
                  <a:gd name="connsiteX96" fmla="*/ 487373 w 1023908"/>
                  <a:gd name="connsiteY96" fmla="*/ 597674 h 1026120"/>
                  <a:gd name="connsiteX97" fmla="*/ 464521 w 1023908"/>
                  <a:gd name="connsiteY97" fmla="*/ 578023 h 1026120"/>
                  <a:gd name="connsiteX98" fmla="*/ 440881 w 1023908"/>
                  <a:gd name="connsiteY98" fmla="*/ 549065 h 1026120"/>
                  <a:gd name="connsiteX99" fmla="*/ 432115 w 1023908"/>
                  <a:gd name="connsiteY99" fmla="*/ 524883 h 1026120"/>
                  <a:gd name="connsiteX100" fmla="*/ 429850 w 1023908"/>
                  <a:gd name="connsiteY100" fmla="*/ 520697 h 1026120"/>
                  <a:gd name="connsiteX101" fmla="*/ 424333 w 1023908"/>
                  <a:gd name="connsiteY101" fmla="*/ 518973 h 1026120"/>
                  <a:gd name="connsiteX102" fmla="*/ 413646 w 1023908"/>
                  <a:gd name="connsiteY102" fmla="*/ 518234 h 1026120"/>
                  <a:gd name="connsiteX103" fmla="*/ 401088 w 1023908"/>
                  <a:gd name="connsiteY103" fmla="*/ 514787 h 1026120"/>
                  <a:gd name="connsiteX104" fmla="*/ 390401 w 1023908"/>
                  <a:gd name="connsiteY104" fmla="*/ 497057 h 1026120"/>
                  <a:gd name="connsiteX105" fmla="*/ 379910 w 1023908"/>
                  <a:gd name="connsiteY105" fmla="*/ 486025 h 1026120"/>
                  <a:gd name="connsiteX106" fmla="*/ 371538 w 1023908"/>
                  <a:gd name="connsiteY106" fmla="*/ 475929 h 1026120"/>
                  <a:gd name="connsiteX107" fmla="*/ 336472 w 1023908"/>
                  <a:gd name="connsiteY107" fmla="*/ 451895 h 1026120"/>
                  <a:gd name="connsiteX108" fmla="*/ 335684 w 1023908"/>
                  <a:gd name="connsiteY108" fmla="*/ 428255 h 1026120"/>
                  <a:gd name="connsiteX109" fmla="*/ 334946 w 1023908"/>
                  <a:gd name="connsiteY109" fmla="*/ 423478 h 1026120"/>
                  <a:gd name="connsiteX110" fmla="*/ 322584 w 1023908"/>
                  <a:gd name="connsiteY110" fmla="*/ 409590 h 1026120"/>
                  <a:gd name="connsiteX111" fmla="*/ 319925 w 1023908"/>
                  <a:gd name="connsiteY111" fmla="*/ 402153 h 1026120"/>
                  <a:gd name="connsiteX112" fmla="*/ 303722 w 1023908"/>
                  <a:gd name="connsiteY112" fmla="*/ 371865 h 1026120"/>
                  <a:gd name="connsiteX113" fmla="*/ 294364 w 1023908"/>
                  <a:gd name="connsiteY113" fmla="*/ 359109 h 1026120"/>
                  <a:gd name="connsiteX114" fmla="*/ 290769 w 1023908"/>
                  <a:gd name="connsiteY114" fmla="*/ 351672 h 1026120"/>
                  <a:gd name="connsiteX115" fmla="*/ 281264 w 1023908"/>
                  <a:gd name="connsiteY115" fmla="*/ 338720 h 1026120"/>
                  <a:gd name="connsiteX116" fmla="*/ 267720 w 1023908"/>
                  <a:gd name="connsiteY116" fmla="*/ 330347 h 1026120"/>
                  <a:gd name="connsiteX117" fmla="*/ 211871 w 1023908"/>
                  <a:gd name="connsiteY117" fmla="*/ 307693 h 1026120"/>
                  <a:gd name="connsiteX118" fmla="*/ 195471 w 1023908"/>
                  <a:gd name="connsiteY118" fmla="*/ 302915 h 1026120"/>
                  <a:gd name="connsiteX119" fmla="*/ 178874 w 1023908"/>
                  <a:gd name="connsiteY119" fmla="*/ 305772 h 1026120"/>
                  <a:gd name="connsiteX120" fmla="*/ 143217 w 1023908"/>
                  <a:gd name="connsiteY120" fmla="*/ 326752 h 1026120"/>
                  <a:gd name="connsiteX121" fmla="*/ 137899 w 1023908"/>
                  <a:gd name="connsiteY121" fmla="*/ 331332 h 1026120"/>
                  <a:gd name="connsiteX122" fmla="*/ 134845 w 1023908"/>
                  <a:gd name="connsiteY122" fmla="*/ 340690 h 1026120"/>
                  <a:gd name="connsiteX123" fmla="*/ 121892 w 1023908"/>
                  <a:gd name="connsiteY123" fmla="*/ 362015 h 1026120"/>
                  <a:gd name="connsiteX124" fmla="*/ 116770 w 1023908"/>
                  <a:gd name="connsiteY124" fmla="*/ 365462 h 1026120"/>
                  <a:gd name="connsiteX125" fmla="*/ 108792 w 1023908"/>
                  <a:gd name="connsiteY125" fmla="*/ 366201 h 1026120"/>
                  <a:gd name="connsiteX126" fmla="*/ 74465 w 1023908"/>
                  <a:gd name="connsiteY126" fmla="*/ 371520 h 1026120"/>
                  <a:gd name="connsiteX127" fmla="*/ 74071 w 1023908"/>
                  <a:gd name="connsiteY127" fmla="*/ 371717 h 1026120"/>
                  <a:gd name="connsiteX128" fmla="*/ 73874 w 1023908"/>
                  <a:gd name="connsiteY128" fmla="*/ 371126 h 1026120"/>
                  <a:gd name="connsiteX129" fmla="*/ 81508 w 1023908"/>
                  <a:gd name="connsiteY129" fmla="*/ 325028 h 1026120"/>
                  <a:gd name="connsiteX130" fmla="*/ 80178 w 1023908"/>
                  <a:gd name="connsiteY130" fmla="*/ 322369 h 1026120"/>
                  <a:gd name="connsiteX131" fmla="*/ 76534 w 1023908"/>
                  <a:gd name="connsiteY131" fmla="*/ 321630 h 1026120"/>
                  <a:gd name="connsiteX132" fmla="*/ 58065 w 1023908"/>
                  <a:gd name="connsiteY132" fmla="*/ 321630 h 1026120"/>
                  <a:gd name="connsiteX133" fmla="*/ 49890 w 1023908"/>
                  <a:gd name="connsiteY133" fmla="*/ 318183 h 1026120"/>
                  <a:gd name="connsiteX134" fmla="*/ 29500 w 1023908"/>
                  <a:gd name="connsiteY134" fmla="*/ 308087 h 1026120"/>
                  <a:gd name="connsiteX135" fmla="*/ 27038 w 1023908"/>
                  <a:gd name="connsiteY135" fmla="*/ 306363 h 1026120"/>
                  <a:gd name="connsiteX136" fmla="*/ 25905 w 1023908"/>
                  <a:gd name="connsiteY136" fmla="*/ 302768 h 1026120"/>
                  <a:gd name="connsiteX137" fmla="*/ 24969 w 1023908"/>
                  <a:gd name="connsiteY137" fmla="*/ 279522 h 1026120"/>
                  <a:gd name="connsiteX138" fmla="*/ 23640 w 1023908"/>
                  <a:gd name="connsiteY138" fmla="*/ 262383 h 1026120"/>
                  <a:gd name="connsiteX139" fmla="*/ 1133 w 1023908"/>
                  <a:gd name="connsiteY139" fmla="*/ 237611 h 1026120"/>
                  <a:gd name="connsiteX140" fmla="*/ 0 w 1023908"/>
                  <a:gd name="connsiteY140" fmla="*/ 236084 h 1026120"/>
                  <a:gd name="connsiteX141" fmla="*/ 197 w 1023908"/>
                  <a:gd name="connsiteY141" fmla="*/ 234754 h 1026120"/>
                  <a:gd name="connsiteX142" fmla="*/ 12017 w 1023908"/>
                  <a:gd name="connsiteY142" fmla="*/ 221604 h 1026120"/>
                  <a:gd name="connsiteX143" fmla="*/ 23246 w 1023908"/>
                  <a:gd name="connsiteY143" fmla="*/ 217221 h 1026120"/>
                  <a:gd name="connsiteX144" fmla="*/ 35460 w 1023908"/>
                  <a:gd name="connsiteY144" fmla="*/ 204663 h 1026120"/>
                  <a:gd name="connsiteX145" fmla="*/ 38907 w 1023908"/>
                  <a:gd name="connsiteY145" fmla="*/ 196832 h 1026120"/>
                  <a:gd name="connsiteX146" fmla="*/ 36248 w 1023908"/>
                  <a:gd name="connsiteY146" fmla="*/ 189001 h 1026120"/>
                  <a:gd name="connsiteX147" fmla="*/ 28614 w 1023908"/>
                  <a:gd name="connsiteY147" fmla="*/ 178905 h 1026120"/>
                  <a:gd name="connsiteX148" fmla="*/ 23295 w 1023908"/>
                  <a:gd name="connsiteY148" fmla="*/ 171666 h 1026120"/>
                  <a:gd name="connsiteX149" fmla="*/ 22359 w 1023908"/>
                  <a:gd name="connsiteY149" fmla="*/ 165559 h 1026120"/>
                  <a:gd name="connsiteX150" fmla="*/ 20832 w 1023908"/>
                  <a:gd name="connsiteY150" fmla="*/ 159058 h 1026120"/>
                  <a:gd name="connsiteX151" fmla="*/ 26939 w 1023908"/>
                  <a:gd name="connsiteY151" fmla="*/ 143249 h 1026120"/>
                  <a:gd name="connsiteX152" fmla="*/ 29993 w 1023908"/>
                  <a:gd name="connsiteY152" fmla="*/ 137142 h 1026120"/>
                  <a:gd name="connsiteX153" fmla="*/ 31323 w 1023908"/>
                  <a:gd name="connsiteY153" fmla="*/ 138078 h 1026120"/>
                  <a:gd name="connsiteX154" fmla="*/ 46393 w 1023908"/>
                  <a:gd name="connsiteY154" fmla="*/ 145908 h 1026120"/>
                  <a:gd name="connsiteX155" fmla="*/ 64123 w 1023908"/>
                  <a:gd name="connsiteY155" fmla="*/ 139259 h 1026120"/>
                  <a:gd name="connsiteX156" fmla="*/ 88304 w 1023908"/>
                  <a:gd name="connsiteY156" fmla="*/ 122859 h 1026120"/>
                  <a:gd name="connsiteX157" fmla="*/ 109432 w 1023908"/>
                  <a:gd name="connsiteY157" fmla="*/ 124386 h 1026120"/>
                  <a:gd name="connsiteX158" fmla="*/ 122779 w 1023908"/>
                  <a:gd name="connsiteY158" fmla="*/ 105524 h 1026120"/>
                  <a:gd name="connsiteX159" fmla="*/ 136667 w 1023908"/>
                  <a:gd name="connsiteY159" fmla="*/ 75777 h 1026120"/>
                  <a:gd name="connsiteX160" fmla="*/ 157795 w 1023908"/>
                  <a:gd name="connsiteY160" fmla="*/ 80751 h 1026120"/>
                  <a:gd name="connsiteX161" fmla="*/ 167694 w 1023908"/>
                  <a:gd name="connsiteY161" fmla="*/ 98678 h 1026120"/>
                  <a:gd name="connsiteX162" fmla="*/ 166168 w 1023908"/>
                  <a:gd name="connsiteY162" fmla="*/ 105721 h 1026120"/>
                  <a:gd name="connsiteX163" fmla="*/ 174540 w 1023908"/>
                  <a:gd name="connsiteY163" fmla="*/ 115226 h 1026120"/>
                  <a:gd name="connsiteX164" fmla="*/ 187493 w 1023908"/>
                  <a:gd name="connsiteY164" fmla="*/ 118476 h 1026120"/>
                  <a:gd name="connsiteX165" fmla="*/ 200051 w 1023908"/>
                  <a:gd name="connsiteY165" fmla="*/ 141131 h 1026120"/>
                  <a:gd name="connsiteX166" fmla="*/ 215467 w 1023908"/>
                  <a:gd name="connsiteY166" fmla="*/ 88335 h 1026120"/>
                  <a:gd name="connsiteX167" fmla="*/ 289439 w 1023908"/>
                  <a:gd name="connsiteY167" fmla="*/ 101682 h 1026120"/>
                  <a:gd name="connsiteX168" fmla="*/ 289045 w 1023908"/>
                  <a:gd name="connsiteY168" fmla="*/ 65681 h 1026120"/>
                  <a:gd name="connsiteX169" fmla="*/ 309828 w 1023908"/>
                  <a:gd name="connsiteY169" fmla="*/ 64351 h 1026120"/>
                  <a:gd name="connsiteX170" fmla="*/ 322190 w 1023908"/>
                  <a:gd name="connsiteY170" fmla="*/ 48739 h 1026120"/>
                  <a:gd name="connsiteX171" fmla="*/ 320663 w 1023908"/>
                  <a:gd name="connsiteY171" fmla="*/ 37313 h 1026120"/>
                  <a:gd name="connsiteX172" fmla="*/ 325638 w 1023908"/>
                  <a:gd name="connsiteY172" fmla="*/ 27414 h 1026120"/>
                  <a:gd name="connsiteX173" fmla="*/ 326770 w 1023908"/>
                  <a:gd name="connsiteY173" fmla="*/ 14855 h 1026120"/>
                  <a:gd name="connsiteX174" fmla="*/ 354596 w 1023908"/>
                  <a:gd name="connsiteY174" fmla="*/ 22883 h 1026120"/>
                  <a:gd name="connsiteX175" fmla="*/ 365283 w 1023908"/>
                  <a:gd name="connsiteY175" fmla="*/ 24410 h 1026120"/>
                  <a:gd name="connsiteX176" fmla="*/ 382422 w 1023908"/>
                  <a:gd name="connsiteY176" fmla="*/ 11851 h 1026120"/>
                  <a:gd name="connsiteX177" fmla="*/ 432755 w 1023908"/>
                  <a:gd name="connsiteY177" fmla="*/ 31 h 1026120"/>
                  <a:gd name="connsiteX178" fmla="*/ 450485 w 1023908"/>
                  <a:gd name="connsiteY178" fmla="*/ 2494 h 1026120"/>
                  <a:gd name="connsiteX179" fmla="*/ 460187 w 1023908"/>
                  <a:gd name="connsiteY179" fmla="*/ 16382 h 1026120"/>
                  <a:gd name="connsiteX180" fmla="*/ 460581 w 1023908"/>
                  <a:gd name="connsiteY180" fmla="*/ 25887 h 1026120"/>
                  <a:gd name="connsiteX181" fmla="*/ 468018 w 1023908"/>
                  <a:gd name="connsiteY181" fmla="*/ 28153 h 1026120"/>
                  <a:gd name="connsiteX182" fmla="*/ 523867 w 1023908"/>
                  <a:gd name="connsiteY182" fmla="*/ 54846 h 1026120"/>
                  <a:gd name="connsiteX183" fmla="*/ 589615 w 1023908"/>
                  <a:gd name="connsiteY183" fmla="*/ 58835 h 1026120"/>
                  <a:gd name="connsiteX184" fmla="*/ 598381 w 1023908"/>
                  <a:gd name="connsiteY184" fmla="*/ 65681 h 1026120"/>
                  <a:gd name="connsiteX185" fmla="*/ 599317 w 1023908"/>
                  <a:gd name="connsiteY185" fmla="*/ 66420 h 1026120"/>
                  <a:gd name="connsiteX186" fmla="*/ 580257 w 1023908"/>
                  <a:gd name="connsiteY186" fmla="*/ 90995 h 1026120"/>
                  <a:gd name="connsiteX187" fmla="*/ 577007 w 1023908"/>
                  <a:gd name="connsiteY187" fmla="*/ 103012 h 1026120"/>
                  <a:gd name="connsiteX188" fmla="*/ 583508 w 1023908"/>
                  <a:gd name="connsiteY188" fmla="*/ 109119 h 1026120"/>
                  <a:gd name="connsiteX189" fmla="*/ 580848 w 1023908"/>
                  <a:gd name="connsiteY189" fmla="*/ 120003 h 1026120"/>
                  <a:gd name="connsiteX190" fmla="*/ 571491 w 1023908"/>
                  <a:gd name="connsiteY190" fmla="*/ 127834 h 1026120"/>
                  <a:gd name="connsiteX191" fmla="*/ 568635 w 1023908"/>
                  <a:gd name="connsiteY191" fmla="*/ 148617 h 1026120"/>
                  <a:gd name="connsiteX192" fmla="*/ 571097 w 1023908"/>
                  <a:gd name="connsiteY192" fmla="*/ 158122 h 1026120"/>
                  <a:gd name="connsiteX193" fmla="*/ 562331 w 1023908"/>
                  <a:gd name="connsiteY193" fmla="*/ 156989 h 1026120"/>
                  <a:gd name="connsiteX194" fmla="*/ 532584 w 1023908"/>
                  <a:gd name="connsiteY194" fmla="*/ 171468 h 1026120"/>
                  <a:gd name="connsiteX195" fmla="*/ 527462 w 1023908"/>
                  <a:gd name="connsiteY195" fmla="*/ 174916 h 1026120"/>
                  <a:gd name="connsiteX196" fmla="*/ 520222 w 1023908"/>
                  <a:gd name="connsiteY196" fmla="*/ 175507 h 1026120"/>
                  <a:gd name="connsiteX197" fmla="*/ 506679 w 1023908"/>
                  <a:gd name="connsiteY197" fmla="*/ 178758 h 1026120"/>
                  <a:gd name="connsiteX198" fmla="*/ 495992 w 1023908"/>
                  <a:gd name="connsiteY198" fmla="*/ 187130 h 1026120"/>
                  <a:gd name="connsiteX199" fmla="*/ 473682 w 1023908"/>
                  <a:gd name="connsiteY199" fmla="*/ 196635 h 1026120"/>
                  <a:gd name="connsiteX200" fmla="*/ 468363 w 1023908"/>
                  <a:gd name="connsiteY200" fmla="*/ 199689 h 1026120"/>
                  <a:gd name="connsiteX201" fmla="*/ 467427 w 1023908"/>
                  <a:gd name="connsiteY201" fmla="*/ 212641 h 1026120"/>
                  <a:gd name="connsiteX202" fmla="*/ 476932 w 1023908"/>
                  <a:gd name="connsiteY202" fmla="*/ 231307 h 1026120"/>
                  <a:gd name="connsiteX203" fmla="*/ 483433 w 1023908"/>
                  <a:gd name="connsiteY203" fmla="*/ 236429 h 1026120"/>
                  <a:gd name="connsiteX204" fmla="*/ 486683 w 1023908"/>
                  <a:gd name="connsiteY204" fmla="*/ 249381 h 1026120"/>
                  <a:gd name="connsiteX205" fmla="*/ 478853 w 1023908"/>
                  <a:gd name="connsiteY205" fmla="*/ 260413 h 1026120"/>
                  <a:gd name="connsiteX206" fmla="*/ 469151 w 1023908"/>
                  <a:gd name="connsiteY206" fmla="*/ 269771 h 1026120"/>
                  <a:gd name="connsiteX207" fmla="*/ 477720 w 1023908"/>
                  <a:gd name="connsiteY207" fmla="*/ 292278 h 1026120"/>
                  <a:gd name="connsiteX208" fmla="*/ 482103 w 1023908"/>
                  <a:gd name="connsiteY208" fmla="*/ 316459 h 1026120"/>
                  <a:gd name="connsiteX209" fmla="*/ 485895 w 1023908"/>
                  <a:gd name="connsiteY209" fmla="*/ 327343 h 1026120"/>
                  <a:gd name="connsiteX210" fmla="*/ 496927 w 1023908"/>
                  <a:gd name="connsiteY210" fmla="*/ 336701 h 1026120"/>
                  <a:gd name="connsiteX211" fmla="*/ 524015 w 1023908"/>
                  <a:gd name="connsiteY211" fmla="*/ 350589 h 1026120"/>
                  <a:gd name="connsiteX212" fmla="*/ 535834 w 1023908"/>
                  <a:gd name="connsiteY212" fmla="*/ 354775 h 1026120"/>
                  <a:gd name="connsiteX213" fmla="*/ 551102 w 1023908"/>
                  <a:gd name="connsiteY213" fmla="*/ 365265 h 1026120"/>
                  <a:gd name="connsiteX214" fmla="*/ 561198 w 1023908"/>
                  <a:gd name="connsiteY214" fmla="*/ 374623 h 1026120"/>
                  <a:gd name="connsiteX215" fmla="*/ 572821 w 1023908"/>
                  <a:gd name="connsiteY215" fmla="*/ 389496 h 1026120"/>
                  <a:gd name="connsiteX216" fmla="*/ 583311 w 1023908"/>
                  <a:gd name="connsiteY216" fmla="*/ 400922 h 1026120"/>
                  <a:gd name="connsiteX217" fmla="*/ 612664 w 1023908"/>
                  <a:gd name="connsiteY217" fmla="*/ 431407 h 1026120"/>
                  <a:gd name="connsiteX218" fmla="*/ 627340 w 1023908"/>
                  <a:gd name="connsiteY218" fmla="*/ 456180 h 1026120"/>
                  <a:gd name="connsiteX219" fmla="*/ 627734 w 1023908"/>
                  <a:gd name="connsiteY219" fmla="*/ 462090 h 1026120"/>
                  <a:gd name="connsiteX220" fmla="*/ 629064 w 1023908"/>
                  <a:gd name="connsiteY220" fmla="*/ 467606 h 1026120"/>
                  <a:gd name="connsiteX221" fmla="*/ 632117 w 1023908"/>
                  <a:gd name="connsiteY221" fmla="*/ 476372 h 1026120"/>
                  <a:gd name="connsiteX222" fmla="*/ 641622 w 1023908"/>
                  <a:gd name="connsiteY222" fmla="*/ 490852 h 1026120"/>
                  <a:gd name="connsiteX223" fmla="*/ 674964 w 1023908"/>
                  <a:gd name="connsiteY223" fmla="*/ 525326 h 1026120"/>
                  <a:gd name="connsiteX224" fmla="*/ 688853 w 1023908"/>
                  <a:gd name="connsiteY224" fmla="*/ 542120 h 1026120"/>
                  <a:gd name="connsiteX225" fmla="*/ 738398 w 1023908"/>
                  <a:gd name="connsiteY225" fmla="*/ 569552 h 1026120"/>
                  <a:gd name="connsiteX226" fmla="*/ 764303 w 1023908"/>
                  <a:gd name="connsiteY226" fmla="*/ 571670 h 1026120"/>
                  <a:gd name="connsiteX227" fmla="*/ 823944 w 1023908"/>
                  <a:gd name="connsiteY227" fmla="*/ 580436 h 1026120"/>
                  <a:gd name="connsiteX228" fmla="*/ 820496 w 1023908"/>
                  <a:gd name="connsiteY228" fmla="*/ 595507 h 1026120"/>
                  <a:gd name="connsiteX229" fmla="*/ 806953 w 1023908"/>
                  <a:gd name="connsiteY229" fmla="*/ 604273 h 1026120"/>
                  <a:gd name="connsiteX230" fmla="*/ 800107 w 1023908"/>
                  <a:gd name="connsiteY230" fmla="*/ 608853 h 1026120"/>
                  <a:gd name="connsiteX231" fmla="*/ 803358 w 1023908"/>
                  <a:gd name="connsiteY231" fmla="*/ 626583 h 1026120"/>
                  <a:gd name="connsiteX232" fmla="*/ 822023 w 1023908"/>
                  <a:gd name="connsiteY232" fmla="*/ 633232 h 1026120"/>
                  <a:gd name="connsiteX233" fmla="*/ 850982 w 1023908"/>
                  <a:gd name="connsiteY233" fmla="*/ 638206 h 1026120"/>
                  <a:gd name="connsiteX234" fmla="*/ 907766 w 1023908"/>
                  <a:gd name="connsiteY234" fmla="*/ 664308 h 1026120"/>
                  <a:gd name="connsiteX235" fmla="*/ 957311 w 1023908"/>
                  <a:gd name="connsiteY235" fmla="*/ 701295 h 1026120"/>
                  <a:gd name="connsiteX236" fmla="*/ 967211 w 1023908"/>
                  <a:gd name="connsiteY236" fmla="*/ 713115 h 1026120"/>
                  <a:gd name="connsiteX237" fmla="*/ 1020548 w 1023908"/>
                  <a:gd name="connsiteY237" fmla="*/ 731977 h 1026120"/>
                  <a:gd name="connsiteX238" fmla="*/ 1022075 w 1023908"/>
                  <a:gd name="connsiteY238" fmla="*/ 754484 h 102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023908" h="1026120">
                    <a:moveTo>
                      <a:pt x="1022173" y="754287"/>
                    </a:moveTo>
                    <a:cubicBezTo>
                      <a:pt x="1021237" y="761724"/>
                      <a:pt x="1019514" y="769160"/>
                      <a:pt x="1019120" y="776597"/>
                    </a:cubicBezTo>
                    <a:cubicBezTo>
                      <a:pt x="1018923" y="780242"/>
                      <a:pt x="1018923" y="783837"/>
                      <a:pt x="1018529" y="787284"/>
                    </a:cubicBezTo>
                    <a:cubicBezTo>
                      <a:pt x="1017790" y="792603"/>
                      <a:pt x="1015869" y="797774"/>
                      <a:pt x="1013210" y="802551"/>
                    </a:cubicBezTo>
                    <a:cubicBezTo>
                      <a:pt x="1013013" y="802748"/>
                      <a:pt x="1013013" y="802946"/>
                      <a:pt x="1012816" y="802946"/>
                    </a:cubicBezTo>
                    <a:cubicBezTo>
                      <a:pt x="1012619" y="803142"/>
                      <a:pt x="1012225" y="802946"/>
                      <a:pt x="1011880" y="802946"/>
                    </a:cubicBezTo>
                    <a:cubicBezTo>
                      <a:pt x="1005231" y="800286"/>
                      <a:pt x="999124" y="796297"/>
                      <a:pt x="993214" y="792258"/>
                    </a:cubicBezTo>
                    <a:cubicBezTo>
                      <a:pt x="991885" y="791323"/>
                      <a:pt x="990752" y="790338"/>
                      <a:pt x="989570" y="789205"/>
                    </a:cubicBezTo>
                    <a:cubicBezTo>
                      <a:pt x="988437" y="788072"/>
                      <a:pt x="987501" y="786545"/>
                      <a:pt x="986517" y="785216"/>
                    </a:cubicBezTo>
                    <a:cubicBezTo>
                      <a:pt x="982724" y="779109"/>
                      <a:pt x="978686" y="773002"/>
                      <a:pt x="976814" y="766156"/>
                    </a:cubicBezTo>
                    <a:cubicBezTo>
                      <a:pt x="975682" y="762906"/>
                      <a:pt x="975091" y="759507"/>
                      <a:pt x="974155" y="756454"/>
                    </a:cubicBezTo>
                    <a:cubicBezTo>
                      <a:pt x="973367" y="754188"/>
                      <a:pt x="972431" y="752071"/>
                      <a:pt x="970904" y="750544"/>
                    </a:cubicBezTo>
                    <a:cubicBezTo>
                      <a:pt x="968442" y="748082"/>
                      <a:pt x="964797" y="747096"/>
                      <a:pt x="961399" y="746555"/>
                    </a:cubicBezTo>
                    <a:cubicBezTo>
                      <a:pt x="955686" y="745422"/>
                      <a:pt x="949776" y="745028"/>
                      <a:pt x="944063" y="745225"/>
                    </a:cubicBezTo>
                    <a:cubicBezTo>
                      <a:pt x="934558" y="743501"/>
                      <a:pt x="925940" y="737394"/>
                      <a:pt x="919685" y="729810"/>
                    </a:cubicBezTo>
                    <a:cubicBezTo>
                      <a:pt x="918749" y="728677"/>
                      <a:pt x="917764" y="727347"/>
                      <a:pt x="916237" y="726954"/>
                    </a:cubicBezTo>
                    <a:cubicBezTo>
                      <a:pt x="914514" y="726363"/>
                      <a:pt x="912642" y="726954"/>
                      <a:pt x="911116" y="727692"/>
                    </a:cubicBezTo>
                    <a:cubicBezTo>
                      <a:pt x="903285" y="731140"/>
                      <a:pt x="895503" y="735671"/>
                      <a:pt x="892056" y="743304"/>
                    </a:cubicBezTo>
                    <a:cubicBezTo>
                      <a:pt x="889593" y="749214"/>
                      <a:pt x="890332" y="756060"/>
                      <a:pt x="888805" y="762364"/>
                    </a:cubicBezTo>
                    <a:cubicBezTo>
                      <a:pt x="887870" y="766156"/>
                      <a:pt x="885949" y="769800"/>
                      <a:pt x="884225" y="773396"/>
                    </a:cubicBezTo>
                    <a:cubicBezTo>
                      <a:pt x="880581" y="780242"/>
                      <a:pt x="877183" y="787136"/>
                      <a:pt x="873735" y="793982"/>
                    </a:cubicBezTo>
                    <a:cubicBezTo>
                      <a:pt x="871076" y="799104"/>
                      <a:pt x="868613" y="804275"/>
                      <a:pt x="867825" y="809988"/>
                    </a:cubicBezTo>
                    <a:cubicBezTo>
                      <a:pt x="867087" y="815504"/>
                      <a:pt x="868416" y="821808"/>
                      <a:pt x="872799" y="825403"/>
                    </a:cubicBezTo>
                    <a:cubicBezTo>
                      <a:pt x="874868" y="827127"/>
                      <a:pt x="877380" y="828260"/>
                      <a:pt x="879842" y="829196"/>
                    </a:cubicBezTo>
                    <a:cubicBezTo>
                      <a:pt x="884619" y="831116"/>
                      <a:pt x="889544" y="832988"/>
                      <a:pt x="894321" y="834908"/>
                    </a:cubicBezTo>
                    <a:cubicBezTo>
                      <a:pt x="898508" y="841212"/>
                      <a:pt x="905944" y="843872"/>
                      <a:pt x="912593" y="847467"/>
                    </a:cubicBezTo>
                    <a:cubicBezTo>
                      <a:pt x="913332" y="847861"/>
                      <a:pt x="914120" y="848403"/>
                      <a:pt x="914711" y="849191"/>
                    </a:cubicBezTo>
                    <a:cubicBezTo>
                      <a:pt x="915302" y="849979"/>
                      <a:pt x="915302" y="850914"/>
                      <a:pt x="915302" y="851850"/>
                    </a:cubicBezTo>
                    <a:cubicBezTo>
                      <a:pt x="916434" y="867462"/>
                      <a:pt x="915499" y="883124"/>
                      <a:pt x="912839" y="898539"/>
                    </a:cubicBezTo>
                    <a:cubicBezTo>
                      <a:pt x="912445" y="900804"/>
                      <a:pt x="912100" y="902922"/>
                      <a:pt x="910919" y="904843"/>
                    </a:cubicBezTo>
                    <a:cubicBezTo>
                      <a:pt x="909983" y="906369"/>
                      <a:pt x="908801" y="907699"/>
                      <a:pt x="907471" y="909029"/>
                    </a:cubicBezTo>
                    <a:cubicBezTo>
                      <a:pt x="904024" y="912082"/>
                      <a:pt x="900231" y="914545"/>
                      <a:pt x="896045" y="916466"/>
                    </a:cubicBezTo>
                    <a:cubicBezTo>
                      <a:pt x="892992" y="917795"/>
                      <a:pt x="889938" y="918928"/>
                      <a:pt x="887279" y="920849"/>
                    </a:cubicBezTo>
                    <a:cubicBezTo>
                      <a:pt x="884619" y="922770"/>
                      <a:pt x="882305" y="925823"/>
                      <a:pt x="882501" y="929221"/>
                    </a:cubicBezTo>
                    <a:cubicBezTo>
                      <a:pt x="883093" y="937249"/>
                      <a:pt x="883240" y="945030"/>
                      <a:pt x="880581" y="952664"/>
                    </a:cubicBezTo>
                    <a:cubicBezTo>
                      <a:pt x="879054" y="956850"/>
                      <a:pt x="876789" y="960495"/>
                      <a:pt x="875607" y="964681"/>
                    </a:cubicBezTo>
                    <a:cubicBezTo>
                      <a:pt x="874671" y="968128"/>
                      <a:pt x="874671" y="971920"/>
                      <a:pt x="872750" y="974974"/>
                    </a:cubicBezTo>
                    <a:cubicBezTo>
                      <a:pt x="870091" y="979751"/>
                      <a:pt x="864575" y="981622"/>
                      <a:pt x="860191" y="984873"/>
                    </a:cubicBezTo>
                    <a:cubicBezTo>
                      <a:pt x="855414" y="988123"/>
                      <a:pt x="852016" y="993246"/>
                      <a:pt x="850489" y="998958"/>
                    </a:cubicBezTo>
                    <a:cubicBezTo>
                      <a:pt x="849898" y="1001618"/>
                      <a:pt x="849701" y="1004277"/>
                      <a:pt x="848963" y="1006789"/>
                    </a:cubicBezTo>
                    <a:cubicBezTo>
                      <a:pt x="847436" y="1012502"/>
                      <a:pt x="843447" y="1017476"/>
                      <a:pt x="838276" y="1020136"/>
                    </a:cubicBezTo>
                    <a:cubicBezTo>
                      <a:pt x="833695" y="1022598"/>
                      <a:pt x="828573" y="1023189"/>
                      <a:pt x="823402" y="1023583"/>
                    </a:cubicBezTo>
                    <a:cubicBezTo>
                      <a:pt x="818083" y="1023780"/>
                      <a:pt x="812518" y="1023780"/>
                      <a:pt x="807396" y="1025307"/>
                    </a:cubicBezTo>
                    <a:cubicBezTo>
                      <a:pt x="805869" y="1025898"/>
                      <a:pt x="804146" y="1026440"/>
                      <a:pt x="802619" y="1025898"/>
                    </a:cubicBezTo>
                    <a:cubicBezTo>
                      <a:pt x="800895" y="1025307"/>
                      <a:pt x="799959" y="1023632"/>
                      <a:pt x="799368" y="1022106"/>
                    </a:cubicBezTo>
                    <a:cubicBezTo>
                      <a:pt x="796906" y="1016787"/>
                      <a:pt x="794591" y="1011616"/>
                      <a:pt x="792326" y="1006494"/>
                    </a:cubicBezTo>
                    <a:cubicBezTo>
                      <a:pt x="791390" y="1004228"/>
                      <a:pt x="790208" y="1001913"/>
                      <a:pt x="790060" y="999451"/>
                    </a:cubicBezTo>
                    <a:cubicBezTo>
                      <a:pt x="789469" y="993344"/>
                      <a:pt x="794049" y="988222"/>
                      <a:pt x="798827" y="984578"/>
                    </a:cubicBezTo>
                    <a:cubicBezTo>
                      <a:pt x="803801" y="981130"/>
                      <a:pt x="809317" y="978471"/>
                      <a:pt x="813306" y="973890"/>
                    </a:cubicBezTo>
                    <a:cubicBezTo>
                      <a:pt x="818822" y="967390"/>
                      <a:pt x="819955" y="958278"/>
                      <a:pt x="820546" y="949709"/>
                    </a:cubicBezTo>
                    <a:cubicBezTo>
                      <a:pt x="820743" y="947246"/>
                      <a:pt x="820940" y="944587"/>
                      <a:pt x="819955" y="942272"/>
                    </a:cubicBezTo>
                    <a:cubicBezTo>
                      <a:pt x="819167" y="940549"/>
                      <a:pt x="818034" y="939022"/>
                      <a:pt x="817492" y="937298"/>
                    </a:cubicBezTo>
                    <a:cubicBezTo>
                      <a:pt x="816556" y="934245"/>
                      <a:pt x="817689" y="930797"/>
                      <a:pt x="819758" y="928729"/>
                    </a:cubicBezTo>
                    <a:cubicBezTo>
                      <a:pt x="822023" y="926463"/>
                      <a:pt x="825077" y="925084"/>
                      <a:pt x="828130" y="924345"/>
                    </a:cubicBezTo>
                    <a:cubicBezTo>
                      <a:pt x="829657" y="923952"/>
                      <a:pt x="831381" y="923607"/>
                      <a:pt x="832710" y="922819"/>
                    </a:cubicBezTo>
                    <a:cubicBezTo>
                      <a:pt x="834976" y="921686"/>
                      <a:pt x="836700" y="919568"/>
                      <a:pt x="838029" y="917500"/>
                    </a:cubicBezTo>
                    <a:cubicBezTo>
                      <a:pt x="841674" y="911984"/>
                      <a:pt x="841280" y="903611"/>
                      <a:pt x="839162" y="897307"/>
                    </a:cubicBezTo>
                    <a:cubicBezTo>
                      <a:pt x="836700" y="890068"/>
                      <a:pt x="829805" y="884946"/>
                      <a:pt x="828672" y="877509"/>
                    </a:cubicBezTo>
                    <a:cubicBezTo>
                      <a:pt x="828278" y="875785"/>
                      <a:pt x="828278" y="874259"/>
                      <a:pt x="827933" y="872732"/>
                    </a:cubicBezTo>
                    <a:cubicBezTo>
                      <a:pt x="827194" y="870073"/>
                      <a:pt x="825471" y="867955"/>
                      <a:pt x="824141" y="865492"/>
                    </a:cubicBezTo>
                    <a:cubicBezTo>
                      <a:pt x="822614" y="863030"/>
                      <a:pt x="821875" y="860173"/>
                      <a:pt x="821875" y="857317"/>
                    </a:cubicBezTo>
                    <a:cubicBezTo>
                      <a:pt x="821678" y="852540"/>
                      <a:pt x="819610" y="848353"/>
                      <a:pt x="817098" y="844364"/>
                    </a:cubicBezTo>
                    <a:cubicBezTo>
                      <a:pt x="814833" y="840375"/>
                      <a:pt x="812321" y="836189"/>
                      <a:pt x="810991" y="831806"/>
                    </a:cubicBezTo>
                    <a:cubicBezTo>
                      <a:pt x="809071" y="825305"/>
                      <a:pt x="809071" y="818459"/>
                      <a:pt x="807741" y="812007"/>
                    </a:cubicBezTo>
                    <a:cubicBezTo>
                      <a:pt x="806017" y="802847"/>
                      <a:pt x="801831" y="794672"/>
                      <a:pt x="797448" y="786447"/>
                    </a:cubicBezTo>
                    <a:cubicBezTo>
                      <a:pt x="796857" y="785314"/>
                      <a:pt x="796315" y="784181"/>
                      <a:pt x="795330" y="783196"/>
                    </a:cubicBezTo>
                    <a:cubicBezTo>
                      <a:pt x="793409" y="781473"/>
                      <a:pt x="790750" y="780931"/>
                      <a:pt x="788287" y="780734"/>
                    </a:cubicBezTo>
                    <a:cubicBezTo>
                      <a:pt x="787352" y="780537"/>
                      <a:pt x="786367" y="780537"/>
                      <a:pt x="785431" y="780931"/>
                    </a:cubicBezTo>
                    <a:cubicBezTo>
                      <a:pt x="784840" y="781325"/>
                      <a:pt x="784495" y="782064"/>
                      <a:pt x="783904" y="782458"/>
                    </a:cubicBezTo>
                    <a:cubicBezTo>
                      <a:pt x="783165" y="783196"/>
                      <a:pt x="781983" y="783196"/>
                      <a:pt x="780851" y="783393"/>
                    </a:cubicBezTo>
                    <a:cubicBezTo>
                      <a:pt x="771493" y="783787"/>
                      <a:pt x="762185" y="780931"/>
                      <a:pt x="754748" y="775218"/>
                    </a:cubicBezTo>
                    <a:cubicBezTo>
                      <a:pt x="752483" y="773494"/>
                      <a:pt x="750365" y="771574"/>
                      <a:pt x="747903" y="770244"/>
                    </a:cubicBezTo>
                    <a:cubicBezTo>
                      <a:pt x="745440" y="769111"/>
                      <a:pt x="742584" y="768520"/>
                      <a:pt x="739875" y="768126"/>
                    </a:cubicBezTo>
                    <a:cubicBezTo>
                      <a:pt x="734162" y="767190"/>
                      <a:pt x="728449" y="766403"/>
                      <a:pt x="722736" y="766008"/>
                    </a:cubicBezTo>
                    <a:cubicBezTo>
                      <a:pt x="721948" y="757833"/>
                      <a:pt x="721013" y="749067"/>
                      <a:pt x="721948" y="740842"/>
                    </a:cubicBezTo>
                    <a:cubicBezTo>
                      <a:pt x="722342" y="737788"/>
                      <a:pt x="722884" y="734538"/>
                      <a:pt x="722539" y="731484"/>
                    </a:cubicBezTo>
                    <a:cubicBezTo>
                      <a:pt x="721948" y="726904"/>
                      <a:pt x="719486" y="722718"/>
                      <a:pt x="716235" y="719664"/>
                    </a:cubicBezTo>
                    <a:cubicBezTo>
                      <a:pt x="712788" y="716414"/>
                      <a:pt x="708799" y="714346"/>
                      <a:pt x="704415" y="712622"/>
                    </a:cubicBezTo>
                    <a:cubicBezTo>
                      <a:pt x="702889" y="711883"/>
                      <a:pt x="701362" y="711292"/>
                      <a:pt x="699638" y="711489"/>
                    </a:cubicBezTo>
                    <a:cubicBezTo>
                      <a:pt x="697520" y="711489"/>
                      <a:pt x="695649" y="712622"/>
                      <a:pt x="693728" y="713607"/>
                    </a:cubicBezTo>
                    <a:cubicBezTo>
                      <a:pt x="691807" y="714346"/>
                      <a:pt x="689542" y="714740"/>
                      <a:pt x="687818" y="713607"/>
                    </a:cubicBezTo>
                    <a:cubicBezTo>
                      <a:pt x="685750" y="712277"/>
                      <a:pt x="685356" y="709421"/>
                      <a:pt x="684568" y="707106"/>
                    </a:cubicBezTo>
                    <a:cubicBezTo>
                      <a:pt x="682647" y="702132"/>
                      <a:pt x="677722" y="698931"/>
                      <a:pt x="672748" y="697601"/>
                    </a:cubicBezTo>
                    <a:cubicBezTo>
                      <a:pt x="667626" y="696468"/>
                      <a:pt x="662258" y="697010"/>
                      <a:pt x="656939" y="697404"/>
                    </a:cubicBezTo>
                    <a:cubicBezTo>
                      <a:pt x="651965" y="695138"/>
                      <a:pt x="648763" y="690164"/>
                      <a:pt x="645316" y="685781"/>
                    </a:cubicBezTo>
                    <a:cubicBezTo>
                      <a:pt x="639209" y="677950"/>
                      <a:pt x="632905" y="669972"/>
                      <a:pt x="626848" y="661944"/>
                    </a:cubicBezTo>
                    <a:cubicBezTo>
                      <a:pt x="624927" y="659679"/>
                      <a:pt x="623055" y="657167"/>
                      <a:pt x="620347" y="655640"/>
                    </a:cubicBezTo>
                    <a:cubicBezTo>
                      <a:pt x="612713" y="651651"/>
                      <a:pt x="602617" y="656773"/>
                      <a:pt x="595180" y="652390"/>
                    </a:cubicBezTo>
                    <a:cubicBezTo>
                      <a:pt x="594441" y="651799"/>
                      <a:pt x="593653" y="651257"/>
                      <a:pt x="592718" y="651060"/>
                    </a:cubicBezTo>
                    <a:cubicBezTo>
                      <a:pt x="591782" y="650863"/>
                      <a:pt x="590600" y="651257"/>
                      <a:pt x="589664" y="651454"/>
                    </a:cubicBezTo>
                    <a:cubicBezTo>
                      <a:pt x="581686" y="653720"/>
                      <a:pt x="573461" y="656034"/>
                      <a:pt x="565483" y="658103"/>
                    </a:cubicBezTo>
                    <a:cubicBezTo>
                      <a:pt x="564350" y="655985"/>
                      <a:pt x="564350" y="653326"/>
                      <a:pt x="563562" y="650863"/>
                    </a:cubicBezTo>
                    <a:cubicBezTo>
                      <a:pt x="561641" y="644362"/>
                      <a:pt x="555731" y="639831"/>
                      <a:pt x="549476" y="637910"/>
                    </a:cubicBezTo>
                    <a:cubicBezTo>
                      <a:pt x="542976" y="635990"/>
                      <a:pt x="536327" y="636187"/>
                      <a:pt x="529678" y="636581"/>
                    </a:cubicBezTo>
                    <a:cubicBezTo>
                      <a:pt x="526083" y="629932"/>
                      <a:pt x="521700" y="623234"/>
                      <a:pt x="515790" y="618457"/>
                    </a:cubicBezTo>
                    <a:cubicBezTo>
                      <a:pt x="512933" y="616192"/>
                      <a:pt x="509683" y="614271"/>
                      <a:pt x="506432" y="612350"/>
                    </a:cubicBezTo>
                    <a:cubicBezTo>
                      <a:pt x="499587" y="607967"/>
                      <a:pt x="493480" y="602845"/>
                      <a:pt x="487373" y="597674"/>
                    </a:cubicBezTo>
                    <a:cubicBezTo>
                      <a:pt x="479542" y="591370"/>
                      <a:pt x="471958" y="584918"/>
                      <a:pt x="464521" y="578023"/>
                    </a:cubicBezTo>
                    <a:cubicBezTo>
                      <a:pt x="455361" y="569454"/>
                      <a:pt x="446594" y="560293"/>
                      <a:pt x="440881" y="549065"/>
                    </a:cubicBezTo>
                    <a:cubicBezTo>
                      <a:pt x="437286" y="541628"/>
                      <a:pt x="434971" y="532861"/>
                      <a:pt x="432115" y="524883"/>
                    </a:cubicBezTo>
                    <a:cubicBezTo>
                      <a:pt x="431721" y="523356"/>
                      <a:pt x="431179" y="521829"/>
                      <a:pt x="429850" y="520697"/>
                    </a:cubicBezTo>
                    <a:cubicBezTo>
                      <a:pt x="428323" y="519367"/>
                      <a:pt x="426205" y="519170"/>
                      <a:pt x="424333" y="518973"/>
                    </a:cubicBezTo>
                    <a:cubicBezTo>
                      <a:pt x="420738" y="518776"/>
                      <a:pt x="417291" y="518382"/>
                      <a:pt x="413646" y="518234"/>
                    </a:cubicBezTo>
                    <a:cubicBezTo>
                      <a:pt x="409263" y="517840"/>
                      <a:pt x="404683" y="517495"/>
                      <a:pt x="401088" y="514787"/>
                    </a:cubicBezTo>
                    <a:cubicBezTo>
                      <a:pt x="395375" y="510798"/>
                      <a:pt x="394439" y="502770"/>
                      <a:pt x="390401" y="497057"/>
                    </a:cubicBezTo>
                    <a:cubicBezTo>
                      <a:pt x="387741" y="492871"/>
                      <a:pt x="383555" y="489620"/>
                      <a:pt x="379910" y="486025"/>
                    </a:cubicBezTo>
                    <a:cubicBezTo>
                      <a:pt x="376857" y="482775"/>
                      <a:pt x="374395" y="479179"/>
                      <a:pt x="371538" y="475929"/>
                    </a:cubicBezTo>
                    <a:cubicBezTo>
                      <a:pt x="362033" y="465242"/>
                      <a:pt x="349228" y="458396"/>
                      <a:pt x="336472" y="451895"/>
                    </a:cubicBezTo>
                    <a:cubicBezTo>
                      <a:pt x="336276" y="444065"/>
                      <a:pt x="335881" y="436283"/>
                      <a:pt x="335684" y="428255"/>
                    </a:cubicBezTo>
                    <a:cubicBezTo>
                      <a:pt x="335488" y="426729"/>
                      <a:pt x="335488" y="425005"/>
                      <a:pt x="334946" y="423478"/>
                    </a:cubicBezTo>
                    <a:cubicBezTo>
                      <a:pt x="333025" y="417371"/>
                      <a:pt x="325785" y="414909"/>
                      <a:pt x="322584" y="409590"/>
                    </a:cubicBezTo>
                    <a:cubicBezTo>
                      <a:pt x="321254" y="407324"/>
                      <a:pt x="320663" y="404616"/>
                      <a:pt x="319925" y="402153"/>
                    </a:cubicBezTo>
                    <a:cubicBezTo>
                      <a:pt x="316871" y="391121"/>
                      <a:pt x="311355" y="380631"/>
                      <a:pt x="303722" y="371865"/>
                    </a:cubicBezTo>
                    <a:cubicBezTo>
                      <a:pt x="300274" y="367875"/>
                      <a:pt x="296285" y="364034"/>
                      <a:pt x="294364" y="359109"/>
                    </a:cubicBezTo>
                    <a:cubicBezTo>
                      <a:pt x="293428" y="356647"/>
                      <a:pt x="293034" y="353593"/>
                      <a:pt x="290769" y="351672"/>
                    </a:cubicBezTo>
                    <a:cubicBezTo>
                      <a:pt x="286583" y="348225"/>
                      <a:pt x="284465" y="343103"/>
                      <a:pt x="281264" y="338720"/>
                    </a:cubicBezTo>
                    <a:cubicBezTo>
                      <a:pt x="277816" y="334534"/>
                      <a:pt x="272694" y="332219"/>
                      <a:pt x="267720" y="330347"/>
                    </a:cubicBezTo>
                    <a:cubicBezTo>
                      <a:pt x="249055" y="322714"/>
                      <a:pt x="230537" y="315080"/>
                      <a:pt x="211871" y="307693"/>
                    </a:cubicBezTo>
                    <a:cubicBezTo>
                      <a:pt x="206552" y="305427"/>
                      <a:pt x="201184" y="303309"/>
                      <a:pt x="195471" y="302915"/>
                    </a:cubicBezTo>
                    <a:cubicBezTo>
                      <a:pt x="189758" y="302522"/>
                      <a:pt x="184242" y="303851"/>
                      <a:pt x="178874" y="305772"/>
                    </a:cubicBezTo>
                    <a:cubicBezTo>
                      <a:pt x="165921" y="310549"/>
                      <a:pt x="154496" y="318528"/>
                      <a:pt x="143217" y="326752"/>
                    </a:cubicBezTo>
                    <a:cubicBezTo>
                      <a:pt x="141297" y="328082"/>
                      <a:pt x="139228" y="329412"/>
                      <a:pt x="137899" y="331332"/>
                    </a:cubicBezTo>
                    <a:cubicBezTo>
                      <a:pt x="136175" y="333992"/>
                      <a:pt x="135633" y="337439"/>
                      <a:pt x="134845" y="340690"/>
                    </a:cubicBezTo>
                    <a:cubicBezTo>
                      <a:pt x="132727" y="348865"/>
                      <a:pt x="128196" y="356302"/>
                      <a:pt x="121892" y="362015"/>
                    </a:cubicBezTo>
                    <a:cubicBezTo>
                      <a:pt x="120366" y="363541"/>
                      <a:pt x="118642" y="364674"/>
                      <a:pt x="116770" y="365462"/>
                    </a:cubicBezTo>
                    <a:cubicBezTo>
                      <a:pt x="114111" y="366398"/>
                      <a:pt x="111451" y="366201"/>
                      <a:pt x="108792" y="366201"/>
                    </a:cubicBezTo>
                    <a:cubicBezTo>
                      <a:pt x="97169" y="366004"/>
                      <a:pt x="85546" y="367925"/>
                      <a:pt x="74465" y="371520"/>
                    </a:cubicBezTo>
                    <a:cubicBezTo>
                      <a:pt x="74465" y="371520"/>
                      <a:pt x="74332" y="371584"/>
                      <a:pt x="74071" y="371717"/>
                    </a:cubicBezTo>
                    <a:cubicBezTo>
                      <a:pt x="74071" y="371717"/>
                      <a:pt x="73874" y="371323"/>
                      <a:pt x="73874" y="371126"/>
                    </a:cubicBezTo>
                    <a:cubicBezTo>
                      <a:pt x="67964" y="356253"/>
                      <a:pt x="84906" y="340641"/>
                      <a:pt x="81508" y="325028"/>
                    </a:cubicBezTo>
                    <a:cubicBezTo>
                      <a:pt x="81311" y="324093"/>
                      <a:pt x="80917" y="322911"/>
                      <a:pt x="80178" y="322369"/>
                    </a:cubicBezTo>
                    <a:cubicBezTo>
                      <a:pt x="79242" y="321630"/>
                      <a:pt x="77913" y="321630"/>
                      <a:pt x="76534" y="321630"/>
                    </a:cubicBezTo>
                    <a:cubicBezTo>
                      <a:pt x="70427" y="322024"/>
                      <a:pt x="63975" y="323157"/>
                      <a:pt x="58065" y="321630"/>
                    </a:cubicBezTo>
                    <a:cubicBezTo>
                      <a:pt x="55209" y="320892"/>
                      <a:pt x="52549" y="319512"/>
                      <a:pt x="49890" y="318183"/>
                    </a:cubicBezTo>
                    <a:cubicBezTo>
                      <a:pt x="43044" y="314932"/>
                      <a:pt x="36346" y="311534"/>
                      <a:pt x="29500" y="308087"/>
                    </a:cubicBezTo>
                    <a:cubicBezTo>
                      <a:pt x="28565" y="307693"/>
                      <a:pt x="27580" y="307151"/>
                      <a:pt x="27038" y="306363"/>
                    </a:cubicBezTo>
                    <a:cubicBezTo>
                      <a:pt x="26299" y="305427"/>
                      <a:pt x="26102" y="304097"/>
                      <a:pt x="25905" y="302768"/>
                    </a:cubicBezTo>
                    <a:cubicBezTo>
                      <a:pt x="25166" y="295134"/>
                      <a:pt x="24772" y="287353"/>
                      <a:pt x="24969" y="279522"/>
                    </a:cubicBezTo>
                    <a:cubicBezTo>
                      <a:pt x="24969" y="273809"/>
                      <a:pt x="25363" y="267899"/>
                      <a:pt x="23640" y="262383"/>
                    </a:cubicBezTo>
                    <a:cubicBezTo>
                      <a:pt x="20192" y="251696"/>
                      <a:pt x="9751" y="245047"/>
                      <a:pt x="1133" y="237611"/>
                    </a:cubicBezTo>
                    <a:cubicBezTo>
                      <a:pt x="542" y="237217"/>
                      <a:pt x="197" y="236675"/>
                      <a:pt x="0" y="236084"/>
                    </a:cubicBezTo>
                    <a:cubicBezTo>
                      <a:pt x="0" y="235690"/>
                      <a:pt x="0" y="235148"/>
                      <a:pt x="197" y="234754"/>
                    </a:cubicBezTo>
                    <a:cubicBezTo>
                      <a:pt x="2118" y="229041"/>
                      <a:pt x="6501" y="224067"/>
                      <a:pt x="12017" y="221604"/>
                    </a:cubicBezTo>
                    <a:cubicBezTo>
                      <a:pt x="15661" y="219881"/>
                      <a:pt x="19650" y="219142"/>
                      <a:pt x="23246" y="217221"/>
                    </a:cubicBezTo>
                    <a:cubicBezTo>
                      <a:pt x="28565" y="214562"/>
                      <a:pt x="32012" y="209588"/>
                      <a:pt x="35460" y="204663"/>
                    </a:cubicBezTo>
                    <a:cubicBezTo>
                      <a:pt x="36986" y="202397"/>
                      <a:pt x="38710" y="199689"/>
                      <a:pt x="38907" y="196832"/>
                    </a:cubicBezTo>
                    <a:cubicBezTo>
                      <a:pt x="39104" y="193976"/>
                      <a:pt x="37774" y="191316"/>
                      <a:pt x="36248" y="189001"/>
                    </a:cubicBezTo>
                    <a:cubicBezTo>
                      <a:pt x="33982" y="185357"/>
                      <a:pt x="31470" y="181959"/>
                      <a:pt x="28614" y="178905"/>
                    </a:cubicBezTo>
                    <a:cubicBezTo>
                      <a:pt x="26496" y="176788"/>
                      <a:pt x="24231" y="174522"/>
                      <a:pt x="23295" y="171666"/>
                    </a:cubicBezTo>
                    <a:cubicBezTo>
                      <a:pt x="22556" y="169745"/>
                      <a:pt x="22704" y="167676"/>
                      <a:pt x="22359" y="165559"/>
                    </a:cubicBezTo>
                    <a:cubicBezTo>
                      <a:pt x="21965" y="163293"/>
                      <a:pt x="21227" y="161372"/>
                      <a:pt x="20832" y="159058"/>
                    </a:cubicBezTo>
                    <a:cubicBezTo>
                      <a:pt x="20241" y="153345"/>
                      <a:pt x="23886" y="148174"/>
                      <a:pt x="26939" y="143249"/>
                    </a:cubicBezTo>
                    <a:cubicBezTo>
                      <a:pt x="28269" y="141328"/>
                      <a:pt x="29402" y="139259"/>
                      <a:pt x="29993" y="137142"/>
                    </a:cubicBezTo>
                    <a:cubicBezTo>
                      <a:pt x="30584" y="137339"/>
                      <a:pt x="30929" y="137733"/>
                      <a:pt x="31323" y="138078"/>
                    </a:cubicBezTo>
                    <a:cubicBezTo>
                      <a:pt x="35706" y="141722"/>
                      <a:pt x="40680" y="145514"/>
                      <a:pt x="46393" y="145908"/>
                    </a:cubicBezTo>
                    <a:cubicBezTo>
                      <a:pt x="52894" y="146499"/>
                      <a:pt x="58755" y="142658"/>
                      <a:pt x="64123" y="139259"/>
                    </a:cubicBezTo>
                    <a:cubicBezTo>
                      <a:pt x="72101" y="133744"/>
                      <a:pt x="80326" y="128375"/>
                      <a:pt x="88304" y="122859"/>
                    </a:cubicBezTo>
                    <a:cubicBezTo>
                      <a:pt x="93082" y="129163"/>
                      <a:pt x="103178" y="128966"/>
                      <a:pt x="109432" y="124386"/>
                    </a:cubicBezTo>
                    <a:cubicBezTo>
                      <a:pt x="115933" y="120003"/>
                      <a:pt x="119331" y="112566"/>
                      <a:pt x="122779" y="105524"/>
                    </a:cubicBezTo>
                    <a:cubicBezTo>
                      <a:pt x="127359" y="95624"/>
                      <a:pt x="132136" y="85725"/>
                      <a:pt x="136667" y="75777"/>
                    </a:cubicBezTo>
                    <a:cubicBezTo>
                      <a:pt x="144104" y="76368"/>
                      <a:pt x="151541" y="77107"/>
                      <a:pt x="157795" y="80751"/>
                    </a:cubicBezTo>
                    <a:cubicBezTo>
                      <a:pt x="164296" y="84199"/>
                      <a:pt x="169221" y="91438"/>
                      <a:pt x="167694" y="98678"/>
                    </a:cubicBezTo>
                    <a:cubicBezTo>
                      <a:pt x="167300" y="100943"/>
                      <a:pt x="166168" y="103258"/>
                      <a:pt x="166168" y="105721"/>
                    </a:cubicBezTo>
                    <a:cubicBezTo>
                      <a:pt x="166168" y="110104"/>
                      <a:pt x="170354" y="113748"/>
                      <a:pt x="174540" y="115226"/>
                    </a:cubicBezTo>
                    <a:cubicBezTo>
                      <a:pt x="178726" y="116556"/>
                      <a:pt x="183306" y="116949"/>
                      <a:pt x="187493" y="118476"/>
                    </a:cubicBezTo>
                    <a:cubicBezTo>
                      <a:pt x="196259" y="122071"/>
                      <a:pt x="201775" y="132020"/>
                      <a:pt x="200051" y="141131"/>
                    </a:cubicBezTo>
                    <a:cubicBezTo>
                      <a:pt x="208621" y="124731"/>
                      <a:pt x="213940" y="106656"/>
                      <a:pt x="215467" y="88335"/>
                    </a:cubicBezTo>
                    <a:cubicBezTo>
                      <a:pt x="240239" y="82032"/>
                      <a:pt x="264470" y="106804"/>
                      <a:pt x="289439" y="101682"/>
                    </a:cubicBezTo>
                    <a:cubicBezTo>
                      <a:pt x="290769" y="89665"/>
                      <a:pt x="290572" y="77501"/>
                      <a:pt x="289045" y="65681"/>
                    </a:cubicBezTo>
                    <a:cubicBezTo>
                      <a:pt x="295891" y="66272"/>
                      <a:pt x="303328" y="66616"/>
                      <a:pt x="309828" y="64351"/>
                    </a:cubicBezTo>
                    <a:cubicBezTo>
                      <a:pt x="316477" y="61888"/>
                      <a:pt x="322387" y="55782"/>
                      <a:pt x="322190" y="48739"/>
                    </a:cubicBezTo>
                    <a:cubicBezTo>
                      <a:pt x="321993" y="44947"/>
                      <a:pt x="320072" y="41105"/>
                      <a:pt x="320663" y="37313"/>
                    </a:cubicBezTo>
                    <a:cubicBezTo>
                      <a:pt x="321254" y="33669"/>
                      <a:pt x="324111" y="30664"/>
                      <a:pt x="325638" y="27414"/>
                    </a:cubicBezTo>
                    <a:cubicBezTo>
                      <a:pt x="327558" y="23425"/>
                      <a:pt x="327755" y="19042"/>
                      <a:pt x="326770" y="14855"/>
                    </a:cubicBezTo>
                    <a:cubicBezTo>
                      <a:pt x="336128" y="17515"/>
                      <a:pt x="345436" y="20174"/>
                      <a:pt x="354596" y="22883"/>
                    </a:cubicBezTo>
                    <a:cubicBezTo>
                      <a:pt x="358241" y="24016"/>
                      <a:pt x="361639" y="25001"/>
                      <a:pt x="365283" y="24410"/>
                    </a:cubicBezTo>
                    <a:cubicBezTo>
                      <a:pt x="372523" y="23277"/>
                      <a:pt x="377103" y="16579"/>
                      <a:pt x="382422" y="11851"/>
                    </a:cubicBezTo>
                    <a:cubicBezTo>
                      <a:pt x="395769" y="228"/>
                      <a:pt x="415173" y="-166"/>
                      <a:pt x="432755" y="31"/>
                    </a:cubicBezTo>
                    <a:cubicBezTo>
                      <a:pt x="438862" y="31"/>
                      <a:pt x="444969" y="228"/>
                      <a:pt x="450485" y="2494"/>
                    </a:cubicBezTo>
                    <a:cubicBezTo>
                      <a:pt x="456001" y="4956"/>
                      <a:pt x="460581" y="10324"/>
                      <a:pt x="460187" y="16382"/>
                    </a:cubicBezTo>
                    <a:cubicBezTo>
                      <a:pt x="459990" y="19633"/>
                      <a:pt x="458660" y="23228"/>
                      <a:pt x="460581" y="25887"/>
                    </a:cubicBezTo>
                    <a:cubicBezTo>
                      <a:pt x="462305" y="28005"/>
                      <a:pt x="465358" y="28005"/>
                      <a:pt x="468018" y="28153"/>
                    </a:cubicBezTo>
                    <a:cubicBezTo>
                      <a:pt x="488801" y="29482"/>
                      <a:pt x="503674" y="50069"/>
                      <a:pt x="523867" y="54846"/>
                    </a:cubicBezTo>
                    <a:cubicBezTo>
                      <a:pt x="545586" y="59820"/>
                      <a:pt x="571146" y="46080"/>
                      <a:pt x="589615" y="58835"/>
                    </a:cubicBezTo>
                    <a:cubicBezTo>
                      <a:pt x="592668" y="60953"/>
                      <a:pt x="595131" y="63809"/>
                      <a:pt x="598381" y="65681"/>
                    </a:cubicBezTo>
                    <a:cubicBezTo>
                      <a:pt x="598578" y="65681"/>
                      <a:pt x="598972" y="66075"/>
                      <a:pt x="599317" y="66420"/>
                    </a:cubicBezTo>
                    <a:cubicBezTo>
                      <a:pt x="592816" y="74595"/>
                      <a:pt x="586561" y="82819"/>
                      <a:pt x="580257" y="90995"/>
                    </a:cubicBezTo>
                    <a:cubicBezTo>
                      <a:pt x="577598" y="94639"/>
                      <a:pt x="574741" y="99170"/>
                      <a:pt x="577007" y="103012"/>
                    </a:cubicBezTo>
                    <a:cubicBezTo>
                      <a:pt x="578534" y="105671"/>
                      <a:pt x="581784" y="106656"/>
                      <a:pt x="583508" y="109119"/>
                    </a:cubicBezTo>
                    <a:cubicBezTo>
                      <a:pt x="585626" y="112566"/>
                      <a:pt x="583705" y="117146"/>
                      <a:pt x="580848" y="120003"/>
                    </a:cubicBezTo>
                    <a:cubicBezTo>
                      <a:pt x="577992" y="122859"/>
                      <a:pt x="574200" y="124583"/>
                      <a:pt x="571491" y="127834"/>
                    </a:cubicBezTo>
                    <a:cubicBezTo>
                      <a:pt x="566911" y="133349"/>
                      <a:pt x="567108" y="141574"/>
                      <a:pt x="568635" y="148617"/>
                    </a:cubicBezTo>
                    <a:cubicBezTo>
                      <a:pt x="569373" y="151867"/>
                      <a:pt x="570358" y="154921"/>
                      <a:pt x="571097" y="158122"/>
                    </a:cubicBezTo>
                    <a:cubicBezTo>
                      <a:pt x="568241" y="157383"/>
                      <a:pt x="565384" y="156989"/>
                      <a:pt x="562331" y="156989"/>
                    </a:cubicBezTo>
                    <a:cubicBezTo>
                      <a:pt x="551102" y="157186"/>
                      <a:pt x="541203" y="164229"/>
                      <a:pt x="532584" y="171468"/>
                    </a:cubicBezTo>
                    <a:cubicBezTo>
                      <a:pt x="530860" y="172798"/>
                      <a:pt x="529333" y="174325"/>
                      <a:pt x="527462" y="174916"/>
                    </a:cubicBezTo>
                    <a:cubicBezTo>
                      <a:pt x="525197" y="175852"/>
                      <a:pt x="522685" y="175507"/>
                      <a:pt x="520222" y="175507"/>
                    </a:cubicBezTo>
                    <a:cubicBezTo>
                      <a:pt x="515642" y="175507"/>
                      <a:pt x="510717" y="176443"/>
                      <a:pt x="506679" y="178758"/>
                    </a:cubicBezTo>
                    <a:cubicBezTo>
                      <a:pt x="502689" y="181023"/>
                      <a:pt x="499636" y="184470"/>
                      <a:pt x="495992" y="187130"/>
                    </a:cubicBezTo>
                    <a:cubicBezTo>
                      <a:pt x="489343" y="191907"/>
                      <a:pt x="481315" y="193779"/>
                      <a:pt x="473682" y="196635"/>
                    </a:cubicBezTo>
                    <a:cubicBezTo>
                      <a:pt x="471761" y="197374"/>
                      <a:pt x="469692" y="198162"/>
                      <a:pt x="468363" y="199689"/>
                    </a:cubicBezTo>
                    <a:cubicBezTo>
                      <a:pt x="465309" y="203136"/>
                      <a:pt x="466245" y="208258"/>
                      <a:pt x="467427" y="212641"/>
                    </a:cubicBezTo>
                    <a:cubicBezTo>
                      <a:pt x="469348" y="219487"/>
                      <a:pt x="471416" y="226727"/>
                      <a:pt x="476932" y="231307"/>
                    </a:cubicBezTo>
                    <a:cubicBezTo>
                      <a:pt x="479050" y="233228"/>
                      <a:pt x="481512" y="234360"/>
                      <a:pt x="483433" y="236429"/>
                    </a:cubicBezTo>
                    <a:cubicBezTo>
                      <a:pt x="486683" y="239679"/>
                      <a:pt x="487816" y="244801"/>
                      <a:pt x="486683" y="249381"/>
                    </a:cubicBezTo>
                    <a:cubicBezTo>
                      <a:pt x="485748" y="253961"/>
                      <a:pt x="482694" y="257754"/>
                      <a:pt x="478853" y="260413"/>
                    </a:cubicBezTo>
                    <a:cubicBezTo>
                      <a:pt x="475258" y="263073"/>
                      <a:pt x="470283" y="265190"/>
                      <a:pt x="469151" y="269771"/>
                    </a:cubicBezTo>
                    <a:cubicBezTo>
                      <a:pt x="467033" y="277749"/>
                      <a:pt x="480035" y="284250"/>
                      <a:pt x="477720" y="292278"/>
                    </a:cubicBezTo>
                    <a:cubicBezTo>
                      <a:pt x="475799" y="299911"/>
                      <a:pt x="480379" y="308875"/>
                      <a:pt x="482103" y="316459"/>
                    </a:cubicBezTo>
                    <a:cubicBezTo>
                      <a:pt x="482842" y="320251"/>
                      <a:pt x="483827" y="324093"/>
                      <a:pt x="485895" y="327343"/>
                    </a:cubicBezTo>
                    <a:cubicBezTo>
                      <a:pt x="488555" y="331529"/>
                      <a:pt x="492741" y="333992"/>
                      <a:pt x="496927" y="336701"/>
                    </a:cubicBezTo>
                    <a:cubicBezTo>
                      <a:pt x="505497" y="341872"/>
                      <a:pt x="514263" y="347191"/>
                      <a:pt x="524015" y="350589"/>
                    </a:cubicBezTo>
                    <a:cubicBezTo>
                      <a:pt x="527807" y="351919"/>
                      <a:pt x="532042" y="353051"/>
                      <a:pt x="535834" y="354775"/>
                    </a:cubicBezTo>
                    <a:cubicBezTo>
                      <a:pt x="541350" y="357435"/>
                      <a:pt x="546325" y="361276"/>
                      <a:pt x="551102" y="365265"/>
                    </a:cubicBezTo>
                    <a:cubicBezTo>
                      <a:pt x="554549" y="368122"/>
                      <a:pt x="558144" y="371175"/>
                      <a:pt x="561198" y="374623"/>
                    </a:cubicBezTo>
                    <a:cubicBezTo>
                      <a:pt x="565187" y="379597"/>
                      <a:pt x="568044" y="385507"/>
                      <a:pt x="572821" y="389496"/>
                    </a:cubicBezTo>
                    <a:cubicBezTo>
                      <a:pt x="577007" y="393091"/>
                      <a:pt x="579666" y="396933"/>
                      <a:pt x="583311" y="400922"/>
                    </a:cubicBezTo>
                    <a:cubicBezTo>
                      <a:pt x="593013" y="411018"/>
                      <a:pt x="602912" y="421311"/>
                      <a:pt x="612664" y="431407"/>
                    </a:cubicBezTo>
                    <a:cubicBezTo>
                      <a:pt x="619312" y="438450"/>
                      <a:pt x="626552" y="446478"/>
                      <a:pt x="627340" y="456180"/>
                    </a:cubicBezTo>
                    <a:cubicBezTo>
                      <a:pt x="627537" y="458101"/>
                      <a:pt x="627340" y="460169"/>
                      <a:pt x="627734" y="462090"/>
                    </a:cubicBezTo>
                    <a:cubicBezTo>
                      <a:pt x="627931" y="464011"/>
                      <a:pt x="628473" y="465882"/>
                      <a:pt x="629064" y="467606"/>
                    </a:cubicBezTo>
                    <a:cubicBezTo>
                      <a:pt x="630196" y="470462"/>
                      <a:pt x="631181" y="473516"/>
                      <a:pt x="632117" y="476372"/>
                    </a:cubicBezTo>
                    <a:cubicBezTo>
                      <a:pt x="634038" y="482085"/>
                      <a:pt x="636303" y="488192"/>
                      <a:pt x="641622" y="490852"/>
                    </a:cubicBezTo>
                    <a:cubicBezTo>
                      <a:pt x="649059" y="505134"/>
                      <a:pt x="664080" y="513703"/>
                      <a:pt x="674964" y="525326"/>
                    </a:cubicBezTo>
                    <a:cubicBezTo>
                      <a:pt x="679938" y="530645"/>
                      <a:pt x="684125" y="536555"/>
                      <a:pt x="688853" y="542120"/>
                    </a:cubicBezTo>
                    <a:cubicBezTo>
                      <a:pt x="701608" y="556403"/>
                      <a:pt x="719338" y="566302"/>
                      <a:pt x="738398" y="569552"/>
                    </a:cubicBezTo>
                    <a:cubicBezTo>
                      <a:pt x="746967" y="570882"/>
                      <a:pt x="755536" y="571079"/>
                      <a:pt x="764303" y="571670"/>
                    </a:cubicBezTo>
                    <a:cubicBezTo>
                      <a:pt x="784298" y="572802"/>
                      <a:pt x="804343" y="575856"/>
                      <a:pt x="823944" y="580436"/>
                    </a:cubicBezTo>
                    <a:cubicBezTo>
                      <a:pt x="826062" y="585411"/>
                      <a:pt x="824141" y="591468"/>
                      <a:pt x="820496" y="595507"/>
                    </a:cubicBezTo>
                    <a:cubicBezTo>
                      <a:pt x="816901" y="599496"/>
                      <a:pt x="811927" y="602008"/>
                      <a:pt x="806953" y="604273"/>
                    </a:cubicBezTo>
                    <a:cubicBezTo>
                      <a:pt x="804490" y="605406"/>
                      <a:pt x="801831" y="606735"/>
                      <a:pt x="800107" y="608853"/>
                    </a:cubicBezTo>
                    <a:cubicBezTo>
                      <a:pt x="795724" y="613975"/>
                      <a:pt x="798186" y="622397"/>
                      <a:pt x="803358" y="626583"/>
                    </a:cubicBezTo>
                    <a:cubicBezTo>
                      <a:pt x="808529" y="630769"/>
                      <a:pt x="815375" y="632099"/>
                      <a:pt x="822023" y="633232"/>
                    </a:cubicBezTo>
                    <a:cubicBezTo>
                      <a:pt x="831725" y="634758"/>
                      <a:pt x="841280" y="636482"/>
                      <a:pt x="850982" y="638206"/>
                    </a:cubicBezTo>
                    <a:cubicBezTo>
                      <a:pt x="871962" y="641653"/>
                      <a:pt x="889101" y="654015"/>
                      <a:pt x="907766" y="664308"/>
                    </a:cubicBezTo>
                    <a:cubicBezTo>
                      <a:pt x="925890" y="674207"/>
                      <a:pt x="944359" y="684894"/>
                      <a:pt x="957311" y="701295"/>
                    </a:cubicBezTo>
                    <a:cubicBezTo>
                      <a:pt x="960365" y="705284"/>
                      <a:pt x="963221" y="709667"/>
                      <a:pt x="967211" y="713115"/>
                    </a:cubicBezTo>
                    <a:cubicBezTo>
                      <a:pt x="981690" y="725476"/>
                      <a:pt x="1006069" y="719615"/>
                      <a:pt x="1020548" y="731977"/>
                    </a:cubicBezTo>
                    <a:cubicBezTo>
                      <a:pt x="1026261" y="736951"/>
                      <a:pt x="1023207" y="747047"/>
                      <a:pt x="1022075" y="754484"/>
                    </a:cubicBezTo>
                    <a:close/>
                  </a:path>
                </a:pathLst>
              </a:custGeom>
              <a:noFill/>
              <a:ln w="4915" cap="flat">
                <a:solidFill>
                  <a:srgbClr val="FFFFFF"/>
                </a:solidFill>
                <a:prstDash val="solid"/>
                <a:miter/>
              </a:ln>
            </p:spPr>
            <p:txBody>
              <a:bodyPr rtlCol="0" anchor="ctr"/>
              <a:lstStyle/>
              <a:p>
                <a:endParaRPr lang="fr-FR"/>
              </a:p>
            </p:txBody>
          </p:sp>
        </p:grpSp>
        <p:grpSp>
          <p:nvGrpSpPr>
            <p:cNvPr id="112" name="Graphique 5">
              <a:extLst>
                <a:ext uri="{FF2B5EF4-FFF2-40B4-BE49-F238E27FC236}">
                  <a16:creationId xmlns:a16="http://schemas.microsoft.com/office/drawing/2014/main" id="{A6FD87F5-32E9-3325-052F-34FFD58069F4}"/>
                </a:ext>
              </a:extLst>
            </p:cNvPr>
            <p:cNvGrpSpPr/>
            <p:nvPr/>
          </p:nvGrpSpPr>
          <p:grpSpPr>
            <a:xfrm rot="420615">
              <a:off x="10299342" y="5570091"/>
              <a:ext cx="552294" cy="605828"/>
              <a:chOff x="10539674" y="5491060"/>
              <a:chExt cx="552294" cy="605828"/>
            </a:xfrm>
          </p:grpSpPr>
          <p:sp>
            <p:nvSpPr>
              <p:cNvPr id="113" name="Forme libre : forme 112">
                <a:extLst>
                  <a:ext uri="{FF2B5EF4-FFF2-40B4-BE49-F238E27FC236}">
                    <a16:creationId xmlns:a16="http://schemas.microsoft.com/office/drawing/2014/main" id="{DD61FC68-2EE8-9030-5BF5-C27775A3EA05}"/>
                  </a:ext>
                </a:extLst>
              </p:cNvPr>
              <p:cNvSpPr/>
              <p:nvPr/>
            </p:nvSpPr>
            <p:spPr>
              <a:xfrm>
                <a:off x="10539674" y="5491060"/>
                <a:ext cx="552294" cy="605828"/>
              </a:xfrm>
              <a:custGeom>
                <a:avLst/>
                <a:gdLst>
                  <a:gd name="connsiteX0" fmla="*/ 552185 w 552294"/>
                  <a:gd name="connsiteY0" fmla="*/ 49330 h 605828"/>
                  <a:gd name="connsiteX1" fmla="*/ 538642 w 552294"/>
                  <a:gd name="connsiteY1" fmla="*/ 57702 h 605828"/>
                  <a:gd name="connsiteX2" fmla="*/ 523374 w 552294"/>
                  <a:gd name="connsiteY2" fmla="*/ 86464 h 605828"/>
                  <a:gd name="connsiteX3" fmla="*/ 510028 w 552294"/>
                  <a:gd name="connsiteY3" fmla="*/ 111039 h 605828"/>
                  <a:gd name="connsiteX4" fmla="*/ 498208 w 552294"/>
                  <a:gd name="connsiteY4" fmla="*/ 117343 h 605828"/>
                  <a:gd name="connsiteX5" fmla="*/ 486979 w 552294"/>
                  <a:gd name="connsiteY5" fmla="*/ 112369 h 605828"/>
                  <a:gd name="connsiteX6" fmla="*/ 433248 w 552294"/>
                  <a:gd name="connsiteY6" fmla="*/ 106065 h 605828"/>
                  <a:gd name="connsiteX7" fmla="*/ 428471 w 552294"/>
                  <a:gd name="connsiteY7" fmla="*/ 104735 h 605828"/>
                  <a:gd name="connsiteX8" fmla="*/ 422166 w 552294"/>
                  <a:gd name="connsiteY8" fmla="*/ 98825 h 605828"/>
                  <a:gd name="connsiteX9" fmla="*/ 414336 w 552294"/>
                  <a:gd name="connsiteY9" fmla="*/ 96166 h 605828"/>
                  <a:gd name="connsiteX10" fmla="*/ 407687 w 552294"/>
                  <a:gd name="connsiteY10" fmla="*/ 106065 h 605828"/>
                  <a:gd name="connsiteX11" fmla="*/ 392075 w 552294"/>
                  <a:gd name="connsiteY11" fmla="*/ 114093 h 605828"/>
                  <a:gd name="connsiteX12" fmla="*/ 387298 w 552294"/>
                  <a:gd name="connsiteY12" fmla="*/ 118082 h 605828"/>
                  <a:gd name="connsiteX13" fmla="*/ 382324 w 552294"/>
                  <a:gd name="connsiteY13" fmla="*/ 117491 h 605828"/>
                  <a:gd name="connsiteX14" fmla="*/ 356615 w 552294"/>
                  <a:gd name="connsiteY14" fmla="*/ 105277 h 605828"/>
                  <a:gd name="connsiteX15" fmla="*/ 341003 w 552294"/>
                  <a:gd name="connsiteY15" fmla="*/ 126060 h 605828"/>
                  <a:gd name="connsiteX16" fmla="*/ 336817 w 552294"/>
                  <a:gd name="connsiteY16" fmla="*/ 132167 h 605828"/>
                  <a:gd name="connsiteX17" fmla="*/ 333567 w 552294"/>
                  <a:gd name="connsiteY17" fmla="*/ 133103 h 605828"/>
                  <a:gd name="connsiteX18" fmla="*/ 314310 w 552294"/>
                  <a:gd name="connsiteY18" fmla="*/ 136550 h 605828"/>
                  <a:gd name="connsiteX19" fmla="*/ 304411 w 552294"/>
                  <a:gd name="connsiteY19" fmla="*/ 141131 h 605828"/>
                  <a:gd name="connsiteX20" fmla="*/ 306677 w 552294"/>
                  <a:gd name="connsiteY20" fmla="*/ 154083 h 605828"/>
                  <a:gd name="connsiteX21" fmla="*/ 319629 w 552294"/>
                  <a:gd name="connsiteY21" fmla="*/ 159993 h 605828"/>
                  <a:gd name="connsiteX22" fmla="*/ 341939 w 552294"/>
                  <a:gd name="connsiteY22" fmla="*/ 169351 h 605828"/>
                  <a:gd name="connsiteX23" fmla="*/ 354153 w 552294"/>
                  <a:gd name="connsiteY23" fmla="*/ 189543 h 605828"/>
                  <a:gd name="connsiteX24" fmla="*/ 340412 w 552294"/>
                  <a:gd name="connsiteY24" fmla="*/ 185554 h 605828"/>
                  <a:gd name="connsiteX25" fmla="*/ 328790 w 552294"/>
                  <a:gd name="connsiteY25" fmla="*/ 176393 h 605828"/>
                  <a:gd name="connsiteX26" fmla="*/ 311995 w 552294"/>
                  <a:gd name="connsiteY26" fmla="*/ 177132 h 605828"/>
                  <a:gd name="connsiteX27" fmla="*/ 302638 w 552294"/>
                  <a:gd name="connsiteY27" fmla="*/ 184175 h 605828"/>
                  <a:gd name="connsiteX28" fmla="*/ 309681 w 552294"/>
                  <a:gd name="connsiteY28" fmla="*/ 196586 h 605828"/>
                  <a:gd name="connsiteX29" fmla="*/ 323963 w 552294"/>
                  <a:gd name="connsiteY29" fmla="*/ 202692 h 605828"/>
                  <a:gd name="connsiteX30" fmla="*/ 327608 w 552294"/>
                  <a:gd name="connsiteY30" fmla="*/ 216039 h 605828"/>
                  <a:gd name="connsiteX31" fmla="*/ 316723 w 552294"/>
                  <a:gd name="connsiteY31" fmla="*/ 216975 h 605828"/>
                  <a:gd name="connsiteX32" fmla="*/ 308893 w 552294"/>
                  <a:gd name="connsiteY32" fmla="*/ 208209 h 605828"/>
                  <a:gd name="connsiteX33" fmla="*/ 284514 w 552294"/>
                  <a:gd name="connsiteY33" fmla="*/ 184963 h 605828"/>
                  <a:gd name="connsiteX34" fmla="*/ 277669 w 552294"/>
                  <a:gd name="connsiteY34" fmla="*/ 199639 h 605828"/>
                  <a:gd name="connsiteX35" fmla="*/ 277866 w 552294"/>
                  <a:gd name="connsiteY35" fmla="*/ 204613 h 605828"/>
                  <a:gd name="connsiteX36" fmla="*/ 285696 w 552294"/>
                  <a:gd name="connsiteY36" fmla="*/ 209932 h 605828"/>
                  <a:gd name="connsiteX37" fmla="*/ 291606 w 552294"/>
                  <a:gd name="connsiteY37" fmla="*/ 216581 h 605828"/>
                  <a:gd name="connsiteX38" fmla="*/ 275009 w 552294"/>
                  <a:gd name="connsiteY38" fmla="*/ 217714 h 605828"/>
                  <a:gd name="connsiteX39" fmla="*/ 270232 w 552294"/>
                  <a:gd name="connsiteY39" fmla="*/ 216778 h 605828"/>
                  <a:gd name="connsiteX40" fmla="*/ 264913 w 552294"/>
                  <a:gd name="connsiteY40" fmla="*/ 212592 h 605828"/>
                  <a:gd name="connsiteX41" fmla="*/ 254817 w 552294"/>
                  <a:gd name="connsiteY41" fmla="*/ 192794 h 605828"/>
                  <a:gd name="connsiteX42" fmla="*/ 255408 w 552294"/>
                  <a:gd name="connsiteY42" fmla="*/ 184027 h 605828"/>
                  <a:gd name="connsiteX43" fmla="*/ 247429 w 552294"/>
                  <a:gd name="connsiteY43" fmla="*/ 178511 h 605828"/>
                  <a:gd name="connsiteX44" fmla="*/ 234280 w 552294"/>
                  <a:gd name="connsiteY44" fmla="*/ 172995 h 605828"/>
                  <a:gd name="connsiteX45" fmla="*/ 225513 w 552294"/>
                  <a:gd name="connsiteY45" fmla="*/ 160437 h 605828"/>
                  <a:gd name="connsiteX46" fmla="*/ 234280 w 552294"/>
                  <a:gd name="connsiteY46" fmla="*/ 153936 h 605828"/>
                  <a:gd name="connsiteX47" fmla="*/ 234871 w 552294"/>
                  <a:gd name="connsiteY47" fmla="*/ 142313 h 605828"/>
                  <a:gd name="connsiteX48" fmla="*/ 215614 w 552294"/>
                  <a:gd name="connsiteY48" fmla="*/ 149158 h 605828"/>
                  <a:gd name="connsiteX49" fmla="*/ 201874 w 552294"/>
                  <a:gd name="connsiteY49" fmla="*/ 159452 h 605828"/>
                  <a:gd name="connsiteX50" fmla="*/ 198623 w 552294"/>
                  <a:gd name="connsiteY50" fmla="*/ 175654 h 605828"/>
                  <a:gd name="connsiteX51" fmla="*/ 202071 w 552294"/>
                  <a:gd name="connsiteY51" fmla="*/ 181564 h 605828"/>
                  <a:gd name="connsiteX52" fmla="*/ 199411 w 552294"/>
                  <a:gd name="connsiteY52" fmla="*/ 207125 h 605828"/>
                  <a:gd name="connsiteX53" fmla="*/ 198820 w 552294"/>
                  <a:gd name="connsiteY53" fmla="*/ 212444 h 605828"/>
                  <a:gd name="connsiteX54" fmla="*/ 207193 w 552294"/>
                  <a:gd name="connsiteY54" fmla="*/ 222540 h 605828"/>
                  <a:gd name="connsiteX55" fmla="*/ 221672 w 552294"/>
                  <a:gd name="connsiteY55" fmla="*/ 237955 h 605828"/>
                  <a:gd name="connsiteX56" fmla="*/ 263041 w 552294"/>
                  <a:gd name="connsiteY56" fmla="*/ 288288 h 605828"/>
                  <a:gd name="connsiteX57" fmla="*/ 267425 w 552294"/>
                  <a:gd name="connsiteY57" fmla="*/ 295528 h 605828"/>
                  <a:gd name="connsiteX58" fmla="*/ 268016 w 552294"/>
                  <a:gd name="connsiteY58" fmla="*/ 300847 h 605828"/>
                  <a:gd name="connsiteX59" fmla="*/ 268213 w 552294"/>
                  <a:gd name="connsiteY59" fmla="*/ 317986 h 605828"/>
                  <a:gd name="connsiteX60" fmla="*/ 256590 w 552294"/>
                  <a:gd name="connsiteY60" fmla="*/ 317050 h 605828"/>
                  <a:gd name="connsiteX61" fmla="*/ 255851 w 552294"/>
                  <a:gd name="connsiteY61" fmla="*/ 307545 h 605828"/>
                  <a:gd name="connsiteX62" fmla="*/ 259101 w 552294"/>
                  <a:gd name="connsiteY62" fmla="*/ 305624 h 605828"/>
                  <a:gd name="connsiteX63" fmla="*/ 258166 w 552294"/>
                  <a:gd name="connsiteY63" fmla="*/ 301980 h 605828"/>
                  <a:gd name="connsiteX64" fmla="*/ 234329 w 552294"/>
                  <a:gd name="connsiteY64" fmla="*/ 289766 h 605828"/>
                  <a:gd name="connsiteX65" fmla="*/ 225957 w 552294"/>
                  <a:gd name="connsiteY65" fmla="*/ 308234 h 605828"/>
                  <a:gd name="connsiteX66" fmla="*/ 225563 w 552294"/>
                  <a:gd name="connsiteY66" fmla="*/ 311288 h 605828"/>
                  <a:gd name="connsiteX67" fmla="*/ 236989 w 552294"/>
                  <a:gd name="connsiteY67" fmla="*/ 317395 h 605828"/>
                  <a:gd name="connsiteX68" fmla="*/ 238515 w 552294"/>
                  <a:gd name="connsiteY68" fmla="*/ 321384 h 605828"/>
                  <a:gd name="connsiteX69" fmla="*/ 241175 w 552294"/>
                  <a:gd name="connsiteY69" fmla="*/ 337981 h 605828"/>
                  <a:gd name="connsiteX70" fmla="*/ 223248 w 552294"/>
                  <a:gd name="connsiteY70" fmla="*/ 338720 h 605828"/>
                  <a:gd name="connsiteX71" fmla="*/ 239845 w 552294"/>
                  <a:gd name="connsiteY71" fmla="*/ 353987 h 605828"/>
                  <a:gd name="connsiteX72" fmla="*/ 261367 w 552294"/>
                  <a:gd name="connsiteY72" fmla="*/ 362950 h 605828"/>
                  <a:gd name="connsiteX73" fmla="*/ 281018 w 552294"/>
                  <a:gd name="connsiteY73" fmla="*/ 378021 h 605828"/>
                  <a:gd name="connsiteX74" fmla="*/ 299880 w 552294"/>
                  <a:gd name="connsiteY74" fmla="*/ 384669 h 605828"/>
                  <a:gd name="connsiteX75" fmla="*/ 314753 w 552294"/>
                  <a:gd name="connsiteY75" fmla="*/ 397228 h 605828"/>
                  <a:gd name="connsiteX76" fmla="*/ 327903 w 552294"/>
                  <a:gd name="connsiteY76" fmla="*/ 406191 h 605828"/>
                  <a:gd name="connsiteX77" fmla="*/ 332483 w 552294"/>
                  <a:gd name="connsiteY77" fmla="*/ 415894 h 605828"/>
                  <a:gd name="connsiteX78" fmla="*/ 332877 w 552294"/>
                  <a:gd name="connsiteY78" fmla="*/ 426925 h 605828"/>
                  <a:gd name="connsiteX79" fmla="*/ 333813 w 552294"/>
                  <a:gd name="connsiteY79" fmla="*/ 439139 h 605828"/>
                  <a:gd name="connsiteX80" fmla="*/ 334404 w 552294"/>
                  <a:gd name="connsiteY80" fmla="*/ 442193 h 605828"/>
                  <a:gd name="connsiteX81" fmla="*/ 338984 w 552294"/>
                  <a:gd name="connsiteY81" fmla="*/ 446576 h 605828"/>
                  <a:gd name="connsiteX82" fmla="*/ 342038 w 552294"/>
                  <a:gd name="connsiteY82" fmla="*/ 456869 h 605828"/>
                  <a:gd name="connsiteX83" fmla="*/ 340708 w 552294"/>
                  <a:gd name="connsiteY83" fmla="*/ 464306 h 605828"/>
                  <a:gd name="connsiteX84" fmla="*/ 329085 w 552294"/>
                  <a:gd name="connsiteY84" fmla="*/ 469625 h 605828"/>
                  <a:gd name="connsiteX85" fmla="*/ 318792 w 552294"/>
                  <a:gd name="connsiteY85" fmla="*/ 461252 h 605828"/>
                  <a:gd name="connsiteX86" fmla="*/ 316527 w 552294"/>
                  <a:gd name="connsiteY86" fmla="*/ 456869 h 605828"/>
                  <a:gd name="connsiteX87" fmla="*/ 311552 w 552294"/>
                  <a:gd name="connsiteY87" fmla="*/ 451353 h 605828"/>
                  <a:gd name="connsiteX88" fmla="*/ 302392 w 552294"/>
                  <a:gd name="connsiteY88" fmla="*/ 445246 h 605828"/>
                  <a:gd name="connsiteX89" fmla="*/ 299141 w 552294"/>
                  <a:gd name="connsiteY89" fmla="*/ 444113 h 605828"/>
                  <a:gd name="connsiteX90" fmla="*/ 294020 w 552294"/>
                  <a:gd name="connsiteY90" fmla="*/ 446379 h 605828"/>
                  <a:gd name="connsiteX91" fmla="*/ 288504 w 552294"/>
                  <a:gd name="connsiteY91" fmla="*/ 450368 h 605828"/>
                  <a:gd name="connsiteX92" fmla="*/ 285253 w 552294"/>
                  <a:gd name="connsiteY92" fmla="*/ 452092 h 605828"/>
                  <a:gd name="connsiteX93" fmla="*/ 281461 w 552294"/>
                  <a:gd name="connsiteY93" fmla="*/ 452092 h 605828"/>
                  <a:gd name="connsiteX94" fmla="*/ 265061 w 552294"/>
                  <a:gd name="connsiteY94" fmla="*/ 452683 h 605828"/>
                  <a:gd name="connsiteX95" fmla="*/ 254177 w 552294"/>
                  <a:gd name="connsiteY95" fmla="*/ 458396 h 605828"/>
                  <a:gd name="connsiteX96" fmla="*/ 251517 w 552294"/>
                  <a:gd name="connsiteY96" fmla="*/ 461843 h 605828"/>
                  <a:gd name="connsiteX97" fmla="*/ 268656 w 552294"/>
                  <a:gd name="connsiteY97" fmla="*/ 471349 h 605828"/>
                  <a:gd name="connsiteX98" fmla="*/ 273630 w 552294"/>
                  <a:gd name="connsiteY98" fmla="*/ 476667 h 605828"/>
                  <a:gd name="connsiteX99" fmla="*/ 298994 w 552294"/>
                  <a:gd name="connsiteY99" fmla="*/ 504099 h 605828"/>
                  <a:gd name="connsiteX100" fmla="*/ 299388 w 552294"/>
                  <a:gd name="connsiteY100" fmla="*/ 510206 h 605828"/>
                  <a:gd name="connsiteX101" fmla="*/ 295004 w 552294"/>
                  <a:gd name="connsiteY101" fmla="*/ 512472 h 605828"/>
                  <a:gd name="connsiteX102" fmla="*/ 291557 w 552294"/>
                  <a:gd name="connsiteY102" fmla="*/ 512472 h 605828"/>
                  <a:gd name="connsiteX103" fmla="*/ 288504 w 552294"/>
                  <a:gd name="connsiteY103" fmla="*/ 508827 h 605828"/>
                  <a:gd name="connsiteX104" fmla="*/ 279934 w 552294"/>
                  <a:gd name="connsiteY104" fmla="*/ 506168 h 605828"/>
                  <a:gd name="connsiteX105" fmla="*/ 272103 w 552294"/>
                  <a:gd name="connsiteY105" fmla="*/ 512078 h 605828"/>
                  <a:gd name="connsiteX106" fmla="*/ 265061 w 552294"/>
                  <a:gd name="connsiteY106" fmla="*/ 506365 h 605828"/>
                  <a:gd name="connsiteX107" fmla="*/ 260874 w 552294"/>
                  <a:gd name="connsiteY107" fmla="*/ 497796 h 605828"/>
                  <a:gd name="connsiteX108" fmla="*/ 253241 w 552294"/>
                  <a:gd name="connsiteY108" fmla="*/ 492280 h 605828"/>
                  <a:gd name="connsiteX109" fmla="*/ 245066 w 552294"/>
                  <a:gd name="connsiteY109" fmla="*/ 490556 h 605828"/>
                  <a:gd name="connsiteX110" fmla="*/ 238959 w 552294"/>
                  <a:gd name="connsiteY110" fmla="*/ 495678 h 605828"/>
                  <a:gd name="connsiteX111" fmla="*/ 240682 w 552294"/>
                  <a:gd name="connsiteY111" fmla="*/ 501785 h 605828"/>
                  <a:gd name="connsiteX112" fmla="*/ 244475 w 552294"/>
                  <a:gd name="connsiteY112" fmla="*/ 508630 h 605828"/>
                  <a:gd name="connsiteX113" fmla="*/ 249793 w 552294"/>
                  <a:gd name="connsiteY113" fmla="*/ 517988 h 605828"/>
                  <a:gd name="connsiteX114" fmla="*/ 256442 w 552294"/>
                  <a:gd name="connsiteY114" fmla="*/ 527345 h 605828"/>
                  <a:gd name="connsiteX115" fmla="*/ 276240 w 552294"/>
                  <a:gd name="connsiteY115" fmla="*/ 577826 h 605828"/>
                  <a:gd name="connsiteX116" fmla="*/ 271463 w 552294"/>
                  <a:gd name="connsiteY116" fmla="*/ 574969 h 605828"/>
                  <a:gd name="connsiteX117" fmla="*/ 271857 w 552294"/>
                  <a:gd name="connsiteY117" fmla="*/ 579944 h 605828"/>
                  <a:gd name="connsiteX118" fmla="*/ 275649 w 552294"/>
                  <a:gd name="connsiteY118" fmla="*/ 583933 h 605828"/>
                  <a:gd name="connsiteX119" fmla="*/ 279294 w 552294"/>
                  <a:gd name="connsiteY119" fmla="*/ 591763 h 605828"/>
                  <a:gd name="connsiteX120" fmla="*/ 271857 w 552294"/>
                  <a:gd name="connsiteY120" fmla="*/ 589104 h 605828"/>
                  <a:gd name="connsiteX121" fmla="*/ 266883 w 552294"/>
                  <a:gd name="connsiteY121" fmla="*/ 582603 h 605828"/>
                  <a:gd name="connsiteX122" fmla="*/ 240978 w 552294"/>
                  <a:gd name="connsiteY122" fmla="*/ 558963 h 605828"/>
                  <a:gd name="connsiteX123" fmla="*/ 239845 w 552294"/>
                  <a:gd name="connsiteY123" fmla="*/ 558569 h 605828"/>
                  <a:gd name="connsiteX124" fmla="*/ 238712 w 552294"/>
                  <a:gd name="connsiteY124" fmla="*/ 558963 h 605828"/>
                  <a:gd name="connsiteX125" fmla="*/ 224036 w 552294"/>
                  <a:gd name="connsiteY125" fmla="*/ 573443 h 605828"/>
                  <a:gd name="connsiteX126" fmla="*/ 223297 w 552294"/>
                  <a:gd name="connsiteY126" fmla="*/ 580682 h 605828"/>
                  <a:gd name="connsiteX127" fmla="*/ 222558 w 552294"/>
                  <a:gd name="connsiteY127" fmla="*/ 605455 h 605828"/>
                  <a:gd name="connsiteX128" fmla="*/ 218569 w 552294"/>
                  <a:gd name="connsiteY128" fmla="*/ 603928 h 605828"/>
                  <a:gd name="connsiteX129" fmla="*/ 217239 w 552294"/>
                  <a:gd name="connsiteY129" fmla="*/ 599348 h 605828"/>
                  <a:gd name="connsiteX130" fmla="*/ 210000 w 552294"/>
                  <a:gd name="connsiteY130" fmla="*/ 587331 h 605828"/>
                  <a:gd name="connsiteX131" fmla="*/ 213447 w 552294"/>
                  <a:gd name="connsiteY131" fmla="*/ 578565 h 605828"/>
                  <a:gd name="connsiteX132" fmla="*/ 211182 w 552294"/>
                  <a:gd name="connsiteY132" fmla="*/ 572852 h 605828"/>
                  <a:gd name="connsiteX133" fmla="*/ 190202 w 552294"/>
                  <a:gd name="connsiteY133" fmla="*/ 557043 h 605828"/>
                  <a:gd name="connsiteX134" fmla="*/ 186951 w 552294"/>
                  <a:gd name="connsiteY134" fmla="*/ 555122 h 605828"/>
                  <a:gd name="connsiteX135" fmla="*/ 186360 w 552294"/>
                  <a:gd name="connsiteY135" fmla="*/ 551871 h 605828"/>
                  <a:gd name="connsiteX136" fmla="*/ 185227 w 552294"/>
                  <a:gd name="connsiteY136" fmla="*/ 545370 h 605828"/>
                  <a:gd name="connsiteX137" fmla="*/ 179908 w 552294"/>
                  <a:gd name="connsiteY137" fmla="*/ 541923 h 605828"/>
                  <a:gd name="connsiteX138" fmla="*/ 174195 w 552294"/>
                  <a:gd name="connsiteY138" fmla="*/ 549163 h 605828"/>
                  <a:gd name="connsiteX139" fmla="*/ 173260 w 552294"/>
                  <a:gd name="connsiteY139" fmla="*/ 569158 h 605828"/>
                  <a:gd name="connsiteX140" fmla="*/ 165281 w 552294"/>
                  <a:gd name="connsiteY140" fmla="*/ 565366 h 605828"/>
                  <a:gd name="connsiteX141" fmla="*/ 159962 w 552294"/>
                  <a:gd name="connsiteY141" fmla="*/ 558126 h 605828"/>
                  <a:gd name="connsiteX142" fmla="*/ 146813 w 552294"/>
                  <a:gd name="connsiteY142" fmla="*/ 539264 h 605828"/>
                  <a:gd name="connsiteX143" fmla="*/ 144892 w 552294"/>
                  <a:gd name="connsiteY143" fmla="*/ 526508 h 605828"/>
                  <a:gd name="connsiteX144" fmla="*/ 144892 w 552294"/>
                  <a:gd name="connsiteY144" fmla="*/ 521534 h 605828"/>
                  <a:gd name="connsiteX145" fmla="*/ 148881 w 552294"/>
                  <a:gd name="connsiteY145" fmla="*/ 512767 h 605828"/>
                  <a:gd name="connsiteX146" fmla="*/ 146616 w 552294"/>
                  <a:gd name="connsiteY146" fmla="*/ 502277 h 605828"/>
                  <a:gd name="connsiteX147" fmla="*/ 109087 w 552294"/>
                  <a:gd name="connsiteY147" fmla="*/ 471792 h 605828"/>
                  <a:gd name="connsiteX148" fmla="*/ 97662 w 552294"/>
                  <a:gd name="connsiteY148" fmla="*/ 452732 h 605828"/>
                  <a:gd name="connsiteX149" fmla="*/ 95544 w 552294"/>
                  <a:gd name="connsiteY149" fmla="*/ 445689 h 605828"/>
                  <a:gd name="connsiteX150" fmla="*/ 97662 w 552294"/>
                  <a:gd name="connsiteY150" fmla="*/ 441897 h 605828"/>
                  <a:gd name="connsiteX151" fmla="*/ 123025 w 552294"/>
                  <a:gd name="connsiteY151" fmla="*/ 416928 h 605828"/>
                  <a:gd name="connsiteX152" fmla="*/ 147601 w 552294"/>
                  <a:gd name="connsiteY152" fmla="*/ 418848 h 605828"/>
                  <a:gd name="connsiteX153" fmla="*/ 153116 w 552294"/>
                  <a:gd name="connsiteY153" fmla="*/ 415204 h 605828"/>
                  <a:gd name="connsiteX154" fmla="*/ 159617 w 552294"/>
                  <a:gd name="connsiteY154" fmla="*/ 413874 h 605828"/>
                  <a:gd name="connsiteX155" fmla="*/ 169911 w 552294"/>
                  <a:gd name="connsiteY155" fmla="*/ 412742 h 605828"/>
                  <a:gd name="connsiteX156" fmla="*/ 176953 w 552294"/>
                  <a:gd name="connsiteY156" fmla="*/ 412938 h 605828"/>
                  <a:gd name="connsiteX157" fmla="*/ 183257 w 552294"/>
                  <a:gd name="connsiteY157" fmla="*/ 417322 h 605828"/>
                  <a:gd name="connsiteX158" fmla="*/ 197146 w 552294"/>
                  <a:gd name="connsiteY158" fmla="*/ 430668 h 605828"/>
                  <a:gd name="connsiteX159" fmla="*/ 203991 w 552294"/>
                  <a:gd name="connsiteY159" fmla="*/ 435643 h 605828"/>
                  <a:gd name="connsiteX160" fmla="*/ 215614 w 552294"/>
                  <a:gd name="connsiteY160" fmla="*/ 436972 h 605828"/>
                  <a:gd name="connsiteX161" fmla="*/ 227040 w 552294"/>
                  <a:gd name="connsiteY161" fmla="*/ 441356 h 605828"/>
                  <a:gd name="connsiteX162" fmla="*/ 233492 w 552294"/>
                  <a:gd name="connsiteY162" fmla="*/ 444409 h 605828"/>
                  <a:gd name="connsiteX163" fmla="*/ 239993 w 552294"/>
                  <a:gd name="connsiteY163" fmla="*/ 437908 h 605828"/>
                  <a:gd name="connsiteX164" fmla="*/ 252748 w 552294"/>
                  <a:gd name="connsiteY164" fmla="*/ 427221 h 605828"/>
                  <a:gd name="connsiteX165" fmla="*/ 253881 w 552294"/>
                  <a:gd name="connsiteY165" fmla="*/ 425891 h 605828"/>
                  <a:gd name="connsiteX166" fmla="*/ 253290 w 552294"/>
                  <a:gd name="connsiteY166" fmla="*/ 424562 h 605828"/>
                  <a:gd name="connsiteX167" fmla="*/ 246247 w 552294"/>
                  <a:gd name="connsiteY167" fmla="*/ 421705 h 605828"/>
                  <a:gd name="connsiteX168" fmla="*/ 227582 w 552294"/>
                  <a:gd name="connsiteY168" fmla="*/ 414268 h 605828"/>
                  <a:gd name="connsiteX169" fmla="*/ 197490 w 552294"/>
                  <a:gd name="connsiteY169" fmla="*/ 407965 h 605828"/>
                  <a:gd name="connsiteX170" fmla="*/ 187985 w 552294"/>
                  <a:gd name="connsiteY170" fmla="*/ 405847 h 605828"/>
                  <a:gd name="connsiteX171" fmla="*/ 176559 w 552294"/>
                  <a:gd name="connsiteY171" fmla="*/ 396489 h 605828"/>
                  <a:gd name="connsiteX172" fmla="*/ 162819 w 552294"/>
                  <a:gd name="connsiteY172" fmla="*/ 394372 h 605828"/>
                  <a:gd name="connsiteX173" fmla="*/ 159174 w 552294"/>
                  <a:gd name="connsiteY173" fmla="*/ 395110 h 605828"/>
                  <a:gd name="connsiteX174" fmla="*/ 155530 w 552294"/>
                  <a:gd name="connsiteY174" fmla="*/ 398361 h 605828"/>
                  <a:gd name="connsiteX175" fmla="*/ 152870 w 552294"/>
                  <a:gd name="connsiteY175" fmla="*/ 399099 h 605828"/>
                  <a:gd name="connsiteX176" fmla="*/ 141248 w 552294"/>
                  <a:gd name="connsiteY176" fmla="*/ 401562 h 605828"/>
                  <a:gd name="connsiteX177" fmla="*/ 126965 w 552294"/>
                  <a:gd name="connsiteY177" fmla="*/ 402153 h 605828"/>
                  <a:gd name="connsiteX178" fmla="*/ 120858 w 552294"/>
                  <a:gd name="connsiteY178" fmla="*/ 393781 h 605828"/>
                  <a:gd name="connsiteX179" fmla="*/ 114210 w 552294"/>
                  <a:gd name="connsiteY179" fmla="*/ 394519 h 605828"/>
                  <a:gd name="connsiteX180" fmla="*/ 112486 w 552294"/>
                  <a:gd name="connsiteY180" fmla="*/ 404418 h 605828"/>
                  <a:gd name="connsiteX181" fmla="*/ 110368 w 552294"/>
                  <a:gd name="connsiteY181" fmla="*/ 404812 h 605828"/>
                  <a:gd name="connsiteX182" fmla="*/ 89782 w 552294"/>
                  <a:gd name="connsiteY182" fmla="*/ 397179 h 605828"/>
                  <a:gd name="connsiteX183" fmla="*/ 81212 w 552294"/>
                  <a:gd name="connsiteY183" fmla="*/ 381370 h 605828"/>
                  <a:gd name="connsiteX184" fmla="*/ 74564 w 552294"/>
                  <a:gd name="connsiteY184" fmla="*/ 372603 h 605828"/>
                  <a:gd name="connsiteX185" fmla="*/ 49988 w 552294"/>
                  <a:gd name="connsiteY185" fmla="*/ 330889 h 605828"/>
                  <a:gd name="connsiteX186" fmla="*/ 39104 w 552294"/>
                  <a:gd name="connsiteY186" fmla="*/ 316804 h 605828"/>
                  <a:gd name="connsiteX187" fmla="*/ 19847 w 552294"/>
                  <a:gd name="connsiteY187" fmla="*/ 295626 h 605828"/>
                  <a:gd name="connsiteX188" fmla="*/ 3448 w 552294"/>
                  <a:gd name="connsiteY188" fmla="*/ 284003 h 605828"/>
                  <a:gd name="connsiteX189" fmla="*/ 0 w 552294"/>
                  <a:gd name="connsiteY189" fmla="*/ 269327 h 605828"/>
                  <a:gd name="connsiteX190" fmla="*/ 591 w 552294"/>
                  <a:gd name="connsiteY190" fmla="*/ 258837 h 605828"/>
                  <a:gd name="connsiteX191" fmla="*/ 591 w 552294"/>
                  <a:gd name="connsiteY191" fmla="*/ 258640 h 605828"/>
                  <a:gd name="connsiteX192" fmla="*/ 11426 w 552294"/>
                  <a:gd name="connsiteY192" fmla="*/ 242634 h 605828"/>
                  <a:gd name="connsiteX193" fmla="*/ 19256 w 552294"/>
                  <a:gd name="connsiteY193" fmla="*/ 225101 h 605828"/>
                  <a:gd name="connsiteX194" fmla="*/ 22113 w 552294"/>
                  <a:gd name="connsiteY194" fmla="*/ 215202 h 605828"/>
                  <a:gd name="connsiteX195" fmla="*/ 22704 w 552294"/>
                  <a:gd name="connsiteY195" fmla="*/ 202791 h 605828"/>
                  <a:gd name="connsiteX196" fmla="*/ 27481 w 552294"/>
                  <a:gd name="connsiteY196" fmla="*/ 199343 h 605828"/>
                  <a:gd name="connsiteX197" fmla="*/ 45408 w 552294"/>
                  <a:gd name="connsiteY197" fmla="*/ 194566 h 605828"/>
                  <a:gd name="connsiteX198" fmla="*/ 50530 w 552294"/>
                  <a:gd name="connsiteY198" fmla="*/ 189986 h 605828"/>
                  <a:gd name="connsiteX199" fmla="*/ 69590 w 552294"/>
                  <a:gd name="connsiteY199" fmla="*/ 166149 h 605828"/>
                  <a:gd name="connsiteX200" fmla="*/ 76829 w 552294"/>
                  <a:gd name="connsiteY200" fmla="*/ 138126 h 605828"/>
                  <a:gd name="connsiteX201" fmla="*/ 86925 w 552294"/>
                  <a:gd name="connsiteY201" fmla="*/ 135467 h 605828"/>
                  <a:gd name="connsiteX202" fmla="*/ 95101 w 552294"/>
                  <a:gd name="connsiteY202" fmla="*/ 130345 h 605828"/>
                  <a:gd name="connsiteX203" fmla="*/ 117411 w 552294"/>
                  <a:gd name="connsiteY203" fmla="*/ 114142 h 605828"/>
                  <a:gd name="connsiteX204" fmla="*/ 131496 w 552294"/>
                  <a:gd name="connsiteY204" fmla="*/ 106311 h 605828"/>
                  <a:gd name="connsiteX205" fmla="*/ 141001 w 552294"/>
                  <a:gd name="connsiteY205" fmla="*/ 104046 h 605828"/>
                  <a:gd name="connsiteX206" fmla="*/ 151688 w 552294"/>
                  <a:gd name="connsiteY206" fmla="*/ 93162 h 605828"/>
                  <a:gd name="connsiteX207" fmla="*/ 176067 w 552294"/>
                  <a:gd name="connsiteY207" fmla="*/ 87252 h 605828"/>
                  <a:gd name="connsiteX208" fmla="*/ 214383 w 552294"/>
                  <a:gd name="connsiteY208" fmla="*/ 83066 h 605828"/>
                  <a:gd name="connsiteX209" fmla="*/ 226597 w 552294"/>
                  <a:gd name="connsiteY209" fmla="*/ 78682 h 605828"/>
                  <a:gd name="connsiteX210" fmla="*/ 253438 w 552294"/>
                  <a:gd name="connsiteY210" fmla="*/ 67798 h 605828"/>
                  <a:gd name="connsiteX211" fmla="*/ 259348 w 552294"/>
                  <a:gd name="connsiteY211" fmla="*/ 69325 h 605828"/>
                  <a:gd name="connsiteX212" fmla="*/ 284120 w 552294"/>
                  <a:gd name="connsiteY212" fmla="*/ 70655 h 605828"/>
                  <a:gd name="connsiteX213" fmla="*/ 317265 w 552294"/>
                  <a:gd name="connsiteY213" fmla="*/ 64351 h 605828"/>
                  <a:gd name="connsiteX214" fmla="*/ 329282 w 552294"/>
                  <a:gd name="connsiteY214" fmla="*/ 52728 h 605828"/>
                  <a:gd name="connsiteX215" fmla="*/ 364151 w 552294"/>
                  <a:gd name="connsiteY215" fmla="*/ 52728 h 605828"/>
                  <a:gd name="connsiteX216" fmla="*/ 378827 w 552294"/>
                  <a:gd name="connsiteY216" fmla="*/ 61691 h 605828"/>
                  <a:gd name="connsiteX217" fmla="*/ 384343 w 552294"/>
                  <a:gd name="connsiteY217" fmla="*/ 71049 h 605828"/>
                  <a:gd name="connsiteX218" fmla="*/ 398084 w 552294"/>
                  <a:gd name="connsiteY218" fmla="*/ 66468 h 605828"/>
                  <a:gd name="connsiteX219" fmla="*/ 423595 w 552294"/>
                  <a:gd name="connsiteY219" fmla="*/ 63021 h 605828"/>
                  <a:gd name="connsiteX220" fmla="*/ 438468 w 552294"/>
                  <a:gd name="connsiteY220" fmla="*/ 68143 h 605828"/>
                  <a:gd name="connsiteX221" fmla="*/ 457331 w 552294"/>
                  <a:gd name="connsiteY221" fmla="*/ 63957 h 605828"/>
                  <a:gd name="connsiteX222" fmla="*/ 495056 w 552294"/>
                  <a:gd name="connsiteY222" fmla="*/ 61691 h 605828"/>
                  <a:gd name="connsiteX223" fmla="*/ 504561 w 552294"/>
                  <a:gd name="connsiteY223" fmla="*/ 54255 h 605828"/>
                  <a:gd name="connsiteX224" fmla="*/ 502099 w 552294"/>
                  <a:gd name="connsiteY224" fmla="*/ 47015 h 605828"/>
                  <a:gd name="connsiteX225" fmla="*/ 502837 w 552294"/>
                  <a:gd name="connsiteY225" fmla="*/ 16529 h 605828"/>
                  <a:gd name="connsiteX226" fmla="*/ 528546 w 552294"/>
                  <a:gd name="connsiteY226" fmla="*/ 130 h 605828"/>
                  <a:gd name="connsiteX227" fmla="*/ 531796 w 552294"/>
                  <a:gd name="connsiteY227" fmla="*/ 326 h 605828"/>
                  <a:gd name="connsiteX228" fmla="*/ 532190 w 552294"/>
                  <a:gd name="connsiteY228" fmla="*/ 523 h 605828"/>
                  <a:gd name="connsiteX229" fmla="*/ 534456 w 552294"/>
                  <a:gd name="connsiteY229" fmla="*/ 9093 h 605828"/>
                  <a:gd name="connsiteX230" fmla="*/ 529333 w 552294"/>
                  <a:gd name="connsiteY230" fmla="*/ 18056 h 605828"/>
                  <a:gd name="connsiteX231" fmla="*/ 535440 w 552294"/>
                  <a:gd name="connsiteY231" fmla="*/ 36328 h 605828"/>
                  <a:gd name="connsiteX232" fmla="*/ 546128 w 552294"/>
                  <a:gd name="connsiteY232" fmla="*/ 40120 h 605828"/>
                  <a:gd name="connsiteX233" fmla="*/ 552235 w 552294"/>
                  <a:gd name="connsiteY233" fmla="*/ 48886 h 6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2294" h="605828">
                    <a:moveTo>
                      <a:pt x="552185" y="49330"/>
                    </a:moveTo>
                    <a:cubicBezTo>
                      <a:pt x="551053" y="54846"/>
                      <a:pt x="543813" y="55437"/>
                      <a:pt x="538642" y="57702"/>
                    </a:cubicBezTo>
                    <a:cubicBezTo>
                      <a:pt x="528546" y="62282"/>
                      <a:pt x="526280" y="75629"/>
                      <a:pt x="523374" y="86464"/>
                    </a:cubicBezTo>
                    <a:cubicBezTo>
                      <a:pt x="521109" y="95624"/>
                      <a:pt x="517070" y="104588"/>
                      <a:pt x="510028" y="111039"/>
                    </a:cubicBezTo>
                    <a:cubicBezTo>
                      <a:pt x="506777" y="114093"/>
                      <a:pt x="502591" y="116358"/>
                      <a:pt x="498208" y="117343"/>
                    </a:cubicBezTo>
                    <a:cubicBezTo>
                      <a:pt x="496484" y="113551"/>
                      <a:pt x="491362" y="112566"/>
                      <a:pt x="486979" y="112369"/>
                    </a:cubicBezTo>
                    <a:cubicBezTo>
                      <a:pt x="468855" y="111433"/>
                      <a:pt x="450978" y="109118"/>
                      <a:pt x="433248" y="106065"/>
                    </a:cubicBezTo>
                    <a:cubicBezTo>
                      <a:pt x="431721" y="105671"/>
                      <a:pt x="429997" y="105277"/>
                      <a:pt x="428471" y="104735"/>
                    </a:cubicBezTo>
                    <a:cubicBezTo>
                      <a:pt x="426008" y="103406"/>
                      <a:pt x="424284" y="100746"/>
                      <a:pt x="422166" y="98825"/>
                    </a:cubicBezTo>
                    <a:cubicBezTo>
                      <a:pt x="420049" y="96708"/>
                      <a:pt x="417045" y="95033"/>
                      <a:pt x="414336" y="96166"/>
                    </a:cubicBezTo>
                    <a:cubicBezTo>
                      <a:pt x="410544" y="97496"/>
                      <a:pt x="410347" y="102815"/>
                      <a:pt x="407687" y="106065"/>
                    </a:cubicBezTo>
                    <a:cubicBezTo>
                      <a:pt x="404043" y="110645"/>
                      <a:pt x="396458" y="110054"/>
                      <a:pt x="392075" y="114093"/>
                    </a:cubicBezTo>
                    <a:cubicBezTo>
                      <a:pt x="390548" y="115619"/>
                      <a:pt x="389416" y="117540"/>
                      <a:pt x="387298" y="118082"/>
                    </a:cubicBezTo>
                    <a:cubicBezTo>
                      <a:pt x="385574" y="118673"/>
                      <a:pt x="383851" y="118082"/>
                      <a:pt x="382324" y="117491"/>
                    </a:cubicBezTo>
                    <a:cubicBezTo>
                      <a:pt x="373360" y="114241"/>
                      <a:pt x="364791" y="110054"/>
                      <a:pt x="356615" y="105277"/>
                    </a:cubicBezTo>
                    <a:cubicBezTo>
                      <a:pt x="350114" y="110990"/>
                      <a:pt x="344796" y="118230"/>
                      <a:pt x="341003" y="126060"/>
                    </a:cubicBezTo>
                    <a:cubicBezTo>
                      <a:pt x="340068" y="128326"/>
                      <a:pt x="338886" y="130838"/>
                      <a:pt x="336817" y="132167"/>
                    </a:cubicBezTo>
                    <a:cubicBezTo>
                      <a:pt x="335684" y="132758"/>
                      <a:pt x="334552" y="132906"/>
                      <a:pt x="333567" y="133103"/>
                    </a:cubicBezTo>
                    <a:cubicBezTo>
                      <a:pt x="327066" y="134236"/>
                      <a:pt x="320811" y="135368"/>
                      <a:pt x="314310" y="136550"/>
                    </a:cubicBezTo>
                    <a:cubicBezTo>
                      <a:pt x="310666" y="137339"/>
                      <a:pt x="306479" y="138077"/>
                      <a:pt x="304411" y="141131"/>
                    </a:cubicBezTo>
                    <a:cubicBezTo>
                      <a:pt x="301555" y="145120"/>
                      <a:pt x="303278" y="150833"/>
                      <a:pt x="306677" y="154083"/>
                    </a:cubicBezTo>
                    <a:cubicBezTo>
                      <a:pt x="310321" y="157334"/>
                      <a:pt x="315049" y="158664"/>
                      <a:pt x="319629" y="159993"/>
                    </a:cubicBezTo>
                    <a:cubicBezTo>
                      <a:pt x="327460" y="162259"/>
                      <a:pt x="335241" y="164771"/>
                      <a:pt x="341939" y="169351"/>
                    </a:cubicBezTo>
                    <a:cubicBezTo>
                      <a:pt x="348588" y="174128"/>
                      <a:pt x="353956" y="181564"/>
                      <a:pt x="354153" y="189543"/>
                    </a:cubicBezTo>
                    <a:cubicBezTo>
                      <a:pt x="349376" y="191267"/>
                      <a:pt x="344254" y="188607"/>
                      <a:pt x="340412" y="185554"/>
                    </a:cubicBezTo>
                    <a:cubicBezTo>
                      <a:pt x="336817" y="182303"/>
                      <a:pt x="333370" y="178314"/>
                      <a:pt x="328790" y="176393"/>
                    </a:cubicBezTo>
                    <a:cubicBezTo>
                      <a:pt x="323471" y="174276"/>
                      <a:pt x="317364" y="175458"/>
                      <a:pt x="311995" y="177132"/>
                    </a:cubicBezTo>
                    <a:cubicBezTo>
                      <a:pt x="308203" y="178462"/>
                      <a:pt x="304017" y="180383"/>
                      <a:pt x="302638" y="184175"/>
                    </a:cubicBezTo>
                    <a:cubicBezTo>
                      <a:pt x="301111" y="189149"/>
                      <a:pt x="305101" y="194074"/>
                      <a:pt x="309681" y="196586"/>
                    </a:cubicBezTo>
                    <a:cubicBezTo>
                      <a:pt x="314261" y="198851"/>
                      <a:pt x="319580" y="199836"/>
                      <a:pt x="323963" y="202692"/>
                    </a:cubicBezTo>
                    <a:cubicBezTo>
                      <a:pt x="328149" y="205746"/>
                      <a:pt x="330809" y="212050"/>
                      <a:pt x="327608" y="216039"/>
                    </a:cubicBezTo>
                    <a:cubicBezTo>
                      <a:pt x="325145" y="219093"/>
                      <a:pt x="320171" y="219093"/>
                      <a:pt x="316723" y="216975"/>
                    </a:cubicBezTo>
                    <a:cubicBezTo>
                      <a:pt x="313276" y="215054"/>
                      <a:pt x="311010" y="211656"/>
                      <a:pt x="308893" y="208209"/>
                    </a:cubicBezTo>
                    <a:cubicBezTo>
                      <a:pt x="302589" y="198506"/>
                      <a:pt x="294020" y="191414"/>
                      <a:pt x="284514" y="184963"/>
                    </a:cubicBezTo>
                    <a:cubicBezTo>
                      <a:pt x="281067" y="189149"/>
                      <a:pt x="278801" y="194320"/>
                      <a:pt x="277669" y="199639"/>
                    </a:cubicBezTo>
                    <a:cubicBezTo>
                      <a:pt x="277471" y="201363"/>
                      <a:pt x="277275" y="203086"/>
                      <a:pt x="277866" y="204613"/>
                    </a:cubicBezTo>
                    <a:cubicBezTo>
                      <a:pt x="278998" y="207667"/>
                      <a:pt x="282643" y="208800"/>
                      <a:pt x="285696" y="209932"/>
                    </a:cubicBezTo>
                    <a:cubicBezTo>
                      <a:pt x="288750" y="211065"/>
                      <a:pt x="292000" y="213577"/>
                      <a:pt x="291606" y="216581"/>
                    </a:cubicBezTo>
                    <a:cubicBezTo>
                      <a:pt x="286287" y="217714"/>
                      <a:pt x="280574" y="218108"/>
                      <a:pt x="275009" y="217714"/>
                    </a:cubicBezTo>
                    <a:cubicBezTo>
                      <a:pt x="273285" y="217714"/>
                      <a:pt x="271759" y="217517"/>
                      <a:pt x="270232" y="216778"/>
                    </a:cubicBezTo>
                    <a:cubicBezTo>
                      <a:pt x="268114" y="215842"/>
                      <a:pt x="266440" y="214316"/>
                      <a:pt x="264913" y="212592"/>
                    </a:cubicBezTo>
                    <a:cubicBezTo>
                      <a:pt x="259594" y="207076"/>
                      <a:pt x="254029" y="200378"/>
                      <a:pt x="254817" y="192794"/>
                    </a:cubicBezTo>
                    <a:cubicBezTo>
                      <a:pt x="255211" y="189937"/>
                      <a:pt x="256344" y="186884"/>
                      <a:pt x="255408" y="184027"/>
                    </a:cubicBezTo>
                    <a:cubicBezTo>
                      <a:pt x="254275" y="180974"/>
                      <a:pt x="250631" y="179644"/>
                      <a:pt x="247429" y="178511"/>
                    </a:cubicBezTo>
                    <a:cubicBezTo>
                      <a:pt x="243046" y="176984"/>
                      <a:pt x="238466" y="175064"/>
                      <a:pt x="234280" y="172995"/>
                    </a:cubicBezTo>
                    <a:cubicBezTo>
                      <a:pt x="229158" y="170533"/>
                      <a:pt x="223248" y="165558"/>
                      <a:pt x="225513" y="160437"/>
                    </a:cubicBezTo>
                    <a:cubicBezTo>
                      <a:pt x="229306" y="160830"/>
                      <a:pt x="232950" y="157777"/>
                      <a:pt x="234280" y="153936"/>
                    </a:cubicBezTo>
                    <a:cubicBezTo>
                      <a:pt x="235609" y="150291"/>
                      <a:pt x="235216" y="146302"/>
                      <a:pt x="234871" y="142313"/>
                    </a:cubicBezTo>
                    <a:cubicBezTo>
                      <a:pt x="228025" y="142116"/>
                      <a:pt x="221524" y="145760"/>
                      <a:pt x="215614" y="149158"/>
                    </a:cubicBezTo>
                    <a:cubicBezTo>
                      <a:pt x="210443" y="152015"/>
                      <a:pt x="205518" y="155068"/>
                      <a:pt x="201874" y="159452"/>
                    </a:cubicBezTo>
                    <a:cubicBezTo>
                      <a:pt x="198278" y="164032"/>
                      <a:pt x="196358" y="170483"/>
                      <a:pt x="198623" y="175654"/>
                    </a:cubicBezTo>
                    <a:cubicBezTo>
                      <a:pt x="199559" y="177772"/>
                      <a:pt x="201086" y="179447"/>
                      <a:pt x="202071" y="181564"/>
                    </a:cubicBezTo>
                    <a:cubicBezTo>
                      <a:pt x="205863" y="189395"/>
                      <a:pt x="201480" y="198506"/>
                      <a:pt x="199411" y="207125"/>
                    </a:cubicBezTo>
                    <a:cubicBezTo>
                      <a:pt x="198820" y="208849"/>
                      <a:pt x="198672" y="210769"/>
                      <a:pt x="198820" y="212444"/>
                    </a:cubicBezTo>
                    <a:cubicBezTo>
                      <a:pt x="199559" y="216827"/>
                      <a:pt x="203794" y="219684"/>
                      <a:pt x="207193" y="222540"/>
                    </a:cubicBezTo>
                    <a:cubicBezTo>
                      <a:pt x="212709" y="226923"/>
                      <a:pt x="217289" y="232439"/>
                      <a:pt x="221672" y="237955"/>
                    </a:cubicBezTo>
                    <a:cubicBezTo>
                      <a:pt x="235560" y="254700"/>
                      <a:pt x="249301" y="271494"/>
                      <a:pt x="263041" y="288288"/>
                    </a:cubicBezTo>
                    <a:cubicBezTo>
                      <a:pt x="264962" y="290406"/>
                      <a:pt x="266637" y="292671"/>
                      <a:pt x="267425" y="295528"/>
                    </a:cubicBezTo>
                    <a:cubicBezTo>
                      <a:pt x="268016" y="297251"/>
                      <a:pt x="268016" y="299172"/>
                      <a:pt x="268016" y="300847"/>
                    </a:cubicBezTo>
                    <a:cubicBezTo>
                      <a:pt x="268016" y="306560"/>
                      <a:pt x="268213" y="312273"/>
                      <a:pt x="268213" y="317986"/>
                    </a:cubicBezTo>
                    <a:cubicBezTo>
                      <a:pt x="264223" y="318577"/>
                      <a:pt x="260037" y="319118"/>
                      <a:pt x="256590" y="317050"/>
                    </a:cubicBezTo>
                    <a:cubicBezTo>
                      <a:pt x="253339" y="314932"/>
                      <a:pt x="252404" y="309219"/>
                      <a:pt x="255851" y="307545"/>
                    </a:cubicBezTo>
                    <a:cubicBezTo>
                      <a:pt x="256984" y="306954"/>
                      <a:pt x="258314" y="306806"/>
                      <a:pt x="259101" y="305624"/>
                    </a:cubicBezTo>
                    <a:cubicBezTo>
                      <a:pt x="259692" y="304491"/>
                      <a:pt x="258905" y="303161"/>
                      <a:pt x="258166" y="301980"/>
                    </a:cubicBezTo>
                    <a:cubicBezTo>
                      <a:pt x="252453" y="294740"/>
                      <a:pt x="243489" y="290160"/>
                      <a:pt x="234329" y="289766"/>
                    </a:cubicBezTo>
                    <a:cubicBezTo>
                      <a:pt x="230684" y="295282"/>
                      <a:pt x="227828" y="301585"/>
                      <a:pt x="225957" y="308234"/>
                    </a:cubicBezTo>
                    <a:cubicBezTo>
                      <a:pt x="225563" y="309170"/>
                      <a:pt x="225366" y="310352"/>
                      <a:pt x="225563" y="311288"/>
                    </a:cubicBezTo>
                    <a:cubicBezTo>
                      <a:pt x="226695" y="315671"/>
                      <a:pt x="234132" y="313750"/>
                      <a:pt x="236989" y="317395"/>
                    </a:cubicBezTo>
                    <a:cubicBezTo>
                      <a:pt x="237924" y="318330"/>
                      <a:pt x="238121" y="319857"/>
                      <a:pt x="238515" y="321384"/>
                    </a:cubicBezTo>
                    <a:cubicBezTo>
                      <a:pt x="239451" y="326900"/>
                      <a:pt x="240239" y="332416"/>
                      <a:pt x="241175" y="337981"/>
                    </a:cubicBezTo>
                    <a:cubicBezTo>
                      <a:pt x="235265" y="337784"/>
                      <a:pt x="229158" y="337981"/>
                      <a:pt x="223248" y="338720"/>
                    </a:cubicBezTo>
                    <a:cubicBezTo>
                      <a:pt x="225513" y="346156"/>
                      <a:pt x="232605" y="351130"/>
                      <a:pt x="239845" y="353987"/>
                    </a:cubicBezTo>
                    <a:cubicBezTo>
                      <a:pt x="246888" y="357040"/>
                      <a:pt x="254718" y="358961"/>
                      <a:pt x="261367" y="362950"/>
                    </a:cubicBezTo>
                    <a:cubicBezTo>
                      <a:pt x="268410" y="367334"/>
                      <a:pt x="273729" y="373982"/>
                      <a:pt x="281018" y="378021"/>
                    </a:cubicBezTo>
                    <a:cubicBezTo>
                      <a:pt x="286928" y="381271"/>
                      <a:pt x="293576" y="382404"/>
                      <a:pt x="299880" y="384669"/>
                    </a:cubicBezTo>
                    <a:cubicBezTo>
                      <a:pt x="306184" y="386935"/>
                      <a:pt x="312439" y="390973"/>
                      <a:pt x="314753" y="397228"/>
                    </a:cubicBezTo>
                    <a:cubicBezTo>
                      <a:pt x="316674" y="402399"/>
                      <a:pt x="323914" y="402547"/>
                      <a:pt x="327903" y="406191"/>
                    </a:cubicBezTo>
                    <a:cubicBezTo>
                      <a:pt x="330563" y="408654"/>
                      <a:pt x="331892" y="412298"/>
                      <a:pt x="332483" y="415894"/>
                    </a:cubicBezTo>
                    <a:cubicBezTo>
                      <a:pt x="332877" y="419489"/>
                      <a:pt x="332680" y="423330"/>
                      <a:pt x="332877" y="426925"/>
                    </a:cubicBezTo>
                    <a:cubicBezTo>
                      <a:pt x="332877" y="430915"/>
                      <a:pt x="333271" y="435101"/>
                      <a:pt x="333813" y="439139"/>
                    </a:cubicBezTo>
                    <a:cubicBezTo>
                      <a:pt x="333813" y="440272"/>
                      <a:pt x="334010" y="441257"/>
                      <a:pt x="334404" y="442193"/>
                    </a:cubicBezTo>
                    <a:cubicBezTo>
                      <a:pt x="335340" y="444113"/>
                      <a:pt x="337458" y="445049"/>
                      <a:pt x="338984" y="446576"/>
                    </a:cubicBezTo>
                    <a:cubicBezTo>
                      <a:pt x="341447" y="449038"/>
                      <a:pt x="342038" y="453225"/>
                      <a:pt x="342038" y="456869"/>
                    </a:cubicBezTo>
                    <a:cubicBezTo>
                      <a:pt x="342038" y="459332"/>
                      <a:pt x="341841" y="461991"/>
                      <a:pt x="340708" y="464306"/>
                    </a:cubicBezTo>
                    <a:cubicBezTo>
                      <a:pt x="338590" y="468295"/>
                      <a:pt x="333468" y="470413"/>
                      <a:pt x="329085" y="469625"/>
                    </a:cubicBezTo>
                    <a:cubicBezTo>
                      <a:pt x="324505" y="468689"/>
                      <a:pt x="320713" y="465242"/>
                      <a:pt x="318792" y="461252"/>
                    </a:cubicBezTo>
                    <a:cubicBezTo>
                      <a:pt x="318053" y="459725"/>
                      <a:pt x="317462" y="458199"/>
                      <a:pt x="316527" y="456869"/>
                    </a:cubicBezTo>
                    <a:cubicBezTo>
                      <a:pt x="315394" y="454604"/>
                      <a:pt x="313473" y="452880"/>
                      <a:pt x="311552" y="451353"/>
                    </a:cubicBezTo>
                    <a:cubicBezTo>
                      <a:pt x="308696" y="449088"/>
                      <a:pt x="305642" y="446970"/>
                      <a:pt x="302392" y="445246"/>
                    </a:cubicBezTo>
                    <a:cubicBezTo>
                      <a:pt x="301456" y="444852"/>
                      <a:pt x="300274" y="444311"/>
                      <a:pt x="299141" y="444113"/>
                    </a:cubicBezTo>
                    <a:cubicBezTo>
                      <a:pt x="297221" y="444113"/>
                      <a:pt x="295497" y="445246"/>
                      <a:pt x="294020" y="446379"/>
                    </a:cubicBezTo>
                    <a:cubicBezTo>
                      <a:pt x="292099" y="447709"/>
                      <a:pt x="290375" y="449038"/>
                      <a:pt x="288504" y="450368"/>
                    </a:cubicBezTo>
                    <a:cubicBezTo>
                      <a:pt x="287568" y="450959"/>
                      <a:pt x="286386" y="451698"/>
                      <a:pt x="285253" y="452092"/>
                    </a:cubicBezTo>
                    <a:cubicBezTo>
                      <a:pt x="283923" y="452289"/>
                      <a:pt x="282594" y="452289"/>
                      <a:pt x="281461" y="452092"/>
                    </a:cubicBezTo>
                    <a:cubicBezTo>
                      <a:pt x="275945" y="451353"/>
                      <a:pt x="270429" y="450959"/>
                      <a:pt x="265061" y="452683"/>
                    </a:cubicBezTo>
                    <a:cubicBezTo>
                      <a:pt x="261268" y="454013"/>
                      <a:pt x="257624" y="456278"/>
                      <a:pt x="254177" y="458396"/>
                    </a:cubicBezTo>
                    <a:cubicBezTo>
                      <a:pt x="253044" y="459332"/>
                      <a:pt x="251517" y="460317"/>
                      <a:pt x="251517" y="461843"/>
                    </a:cubicBezTo>
                    <a:cubicBezTo>
                      <a:pt x="257427" y="464306"/>
                      <a:pt x="264076" y="466965"/>
                      <a:pt x="268656" y="471349"/>
                    </a:cubicBezTo>
                    <a:cubicBezTo>
                      <a:pt x="270380" y="473072"/>
                      <a:pt x="271907" y="474944"/>
                      <a:pt x="273630" y="476667"/>
                    </a:cubicBezTo>
                    <a:cubicBezTo>
                      <a:pt x="282003" y="486025"/>
                      <a:pt x="293625" y="492871"/>
                      <a:pt x="298994" y="504099"/>
                    </a:cubicBezTo>
                    <a:cubicBezTo>
                      <a:pt x="299732" y="506020"/>
                      <a:pt x="300520" y="508286"/>
                      <a:pt x="299388" y="510206"/>
                    </a:cubicBezTo>
                    <a:cubicBezTo>
                      <a:pt x="298452" y="511536"/>
                      <a:pt x="296728" y="512127"/>
                      <a:pt x="295004" y="512472"/>
                    </a:cubicBezTo>
                    <a:cubicBezTo>
                      <a:pt x="293872" y="512669"/>
                      <a:pt x="292739" y="513063"/>
                      <a:pt x="291557" y="512472"/>
                    </a:cubicBezTo>
                    <a:cubicBezTo>
                      <a:pt x="290030" y="511881"/>
                      <a:pt x="289439" y="510206"/>
                      <a:pt x="288504" y="508827"/>
                    </a:cubicBezTo>
                    <a:cubicBezTo>
                      <a:pt x="286780" y="506168"/>
                      <a:pt x="282988" y="505035"/>
                      <a:pt x="279934" y="506168"/>
                    </a:cubicBezTo>
                    <a:cubicBezTo>
                      <a:pt x="278210" y="509221"/>
                      <a:pt x="275551" y="512275"/>
                      <a:pt x="272103" y="512078"/>
                    </a:cubicBezTo>
                    <a:cubicBezTo>
                      <a:pt x="268853" y="512078"/>
                      <a:pt x="266390" y="509221"/>
                      <a:pt x="265061" y="506365"/>
                    </a:cubicBezTo>
                    <a:cubicBezTo>
                      <a:pt x="263534" y="503508"/>
                      <a:pt x="262795" y="500258"/>
                      <a:pt x="260874" y="497796"/>
                    </a:cubicBezTo>
                    <a:cubicBezTo>
                      <a:pt x="258954" y="495333"/>
                      <a:pt x="256097" y="493609"/>
                      <a:pt x="253241" y="492280"/>
                    </a:cubicBezTo>
                    <a:cubicBezTo>
                      <a:pt x="250581" y="491147"/>
                      <a:pt x="247922" y="490162"/>
                      <a:pt x="245066" y="490556"/>
                    </a:cubicBezTo>
                    <a:cubicBezTo>
                      <a:pt x="242209" y="490950"/>
                      <a:pt x="239352" y="492821"/>
                      <a:pt x="238959" y="495678"/>
                    </a:cubicBezTo>
                    <a:cubicBezTo>
                      <a:pt x="238761" y="497796"/>
                      <a:pt x="239697" y="499864"/>
                      <a:pt x="240682" y="501785"/>
                    </a:cubicBezTo>
                    <a:cubicBezTo>
                      <a:pt x="242012" y="504050"/>
                      <a:pt x="243342" y="506365"/>
                      <a:pt x="244475" y="508630"/>
                    </a:cubicBezTo>
                    <a:cubicBezTo>
                      <a:pt x="246198" y="511881"/>
                      <a:pt x="247922" y="515131"/>
                      <a:pt x="249793" y="517988"/>
                    </a:cubicBezTo>
                    <a:cubicBezTo>
                      <a:pt x="251911" y="521238"/>
                      <a:pt x="254373" y="524095"/>
                      <a:pt x="256442" y="527345"/>
                    </a:cubicBezTo>
                    <a:cubicBezTo>
                      <a:pt x="266932" y="542218"/>
                      <a:pt x="271857" y="560145"/>
                      <a:pt x="276240" y="577826"/>
                    </a:cubicBezTo>
                    <a:cubicBezTo>
                      <a:pt x="274911" y="576890"/>
                      <a:pt x="272793" y="575905"/>
                      <a:pt x="271463" y="574969"/>
                    </a:cubicBezTo>
                    <a:cubicBezTo>
                      <a:pt x="270527" y="576299"/>
                      <a:pt x="270872" y="578614"/>
                      <a:pt x="271857" y="579944"/>
                    </a:cubicBezTo>
                    <a:cubicBezTo>
                      <a:pt x="272990" y="581470"/>
                      <a:pt x="274517" y="582603"/>
                      <a:pt x="275649" y="583933"/>
                    </a:cubicBezTo>
                    <a:cubicBezTo>
                      <a:pt x="277767" y="586051"/>
                      <a:pt x="278900" y="588907"/>
                      <a:pt x="279294" y="591763"/>
                    </a:cubicBezTo>
                    <a:cubicBezTo>
                      <a:pt x="276634" y="592355"/>
                      <a:pt x="273778" y="591025"/>
                      <a:pt x="271857" y="589104"/>
                    </a:cubicBezTo>
                    <a:cubicBezTo>
                      <a:pt x="269740" y="587183"/>
                      <a:pt x="268410" y="584918"/>
                      <a:pt x="266883" y="582603"/>
                    </a:cubicBezTo>
                    <a:cubicBezTo>
                      <a:pt x="260234" y="572901"/>
                      <a:pt x="250483" y="565809"/>
                      <a:pt x="240978" y="558963"/>
                    </a:cubicBezTo>
                    <a:cubicBezTo>
                      <a:pt x="240781" y="558766"/>
                      <a:pt x="240387" y="558569"/>
                      <a:pt x="239845" y="558569"/>
                    </a:cubicBezTo>
                    <a:cubicBezTo>
                      <a:pt x="239451" y="558569"/>
                      <a:pt x="239057" y="558766"/>
                      <a:pt x="238712" y="558963"/>
                    </a:cubicBezTo>
                    <a:cubicBezTo>
                      <a:pt x="232605" y="562608"/>
                      <a:pt x="226154" y="566794"/>
                      <a:pt x="224036" y="573443"/>
                    </a:cubicBezTo>
                    <a:cubicBezTo>
                      <a:pt x="223445" y="575708"/>
                      <a:pt x="223297" y="578220"/>
                      <a:pt x="223297" y="580682"/>
                    </a:cubicBezTo>
                    <a:cubicBezTo>
                      <a:pt x="222903" y="588858"/>
                      <a:pt x="222706" y="597280"/>
                      <a:pt x="222558" y="605455"/>
                    </a:cubicBezTo>
                    <a:cubicBezTo>
                      <a:pt x="221229" y="606391"/>
                      <a:pt x="219308" y="605455"/>
                      <a:pt x="218569" y="603928"/>
                    </a:cubicBezTo>
                    <a:cubicBezTo>
                      <a:pt x="217830" y="602598"/>
                      <a:pt x="217830" y="600875"/>
                      <a:pt x="217239" y="599348"/>
                    </a:cubicBezTo>
                    <a:cubicBezTo>
                      <a:pt x="215516" y="594965"/>
                      <a:pt x="209606" y="592108"/>
                      <a:pt x="210000" y="587331"/>
                    </a:cubicBezTo>
                    <a:cubicBezTo>
                      <a:pt x="210197" y="584278"/>
                      <a:pt x="213250" y="581815"/>
                      <a:pt x="213447" y="578565"/>
                    </a:cubicBezTo>
                    <a:cubicBezTo>
                      <a:pt x="213644" y="576447"/>
                      <a:pt x="212511" y="574575"/>
                      <a:pt x="211182" y="572852"/>
                    </a:cubicBezTo>
                    <a:cubicBezTo>
                      <a:pt x="205863" y="565809"/>
                      <a:pt x="198426" y="560293"/>
                      <a:pt x="190202" y="557043"/>
                    </a:cubicBezTo>
                    <a:cubicBezTo>
                      <a:pt x="188872" y="556649"/>
                      <a:pt x="187739" y="556304"/>
                      <a:pt x="186951" y="555122"/>
                    </a:cubicBezTo>
                    <a:cubicBezTo>
                      <a:pt x="186360" y="554186"/>
                      <a:pt x="186360" y="553004"/>
                      <a:pt x="186360" y="551871"/>
                    </a:cubicBezTo>
                    <a:cubicBezTo>
                      <a:pt x="186360" y="549754"/>
                      <a:pt x="186163" y="547488"/>
                      <a:pt x="185227" y="545370"/>
                    </a:cubicBezTo>
                    <a:cubicBezTo>
                      <a:pt x="184292" y="543450"/>
                      <a:pt x="182174" y="541923"/>
                      <a:pt x="179908" y="541923"/>
                    </a:cubicBezTo>
                    <a:cubicBezTo>
                      <a:pt x="176658" y="542317"/>
                      <a:pt x="174934" y="545912"/>
                      <a:pt x="174195" y="549163"/>
                    </a:cubicBezTo>
                    <a:cubicBezTo>
                      <a:pt x="172669" y="555664"/>
                      <a:pt x="172275" y="562509"/>
                      <a:pt x="173260" y="569158"/>
                    </a:cubicBezTo>
                    <a:cubicBezTo>
                      <a:pt x="170206" y="569355"/>
                      <a:pt x="167350" y="567631"/>
                      <a:pt x="165281" y="565366"/>
                    </a:cubicBezTo>
                    <a:cubicBezTo>
                      <a:pt x="163164" y="563248"/>
                      <a:pt x="161637" y="560589"/>
                      <a:pt x="159962" y="558126"/>
                    </a:cubicBezTo>
                    <a:cubicBezTo>
                      <a:pt x="155382" y="551822"/>
                      <a:pt x="148339" y="546897"/>
                      <a:pt x="146813" y="539264"/>
                    </a:cubicBezTo>
                    <a:cubicBezTo>
                      <a:pt x="145877" y="535077"/>
                      <a:pt x="145483" y="530694"/>
                      <a:pt x="144892" y="526508"/>
                    </a:cubicBezTo>
                    <a:cubicBezTo>
                      <a:pt x="144695" y="524784"/>
                      <a:pt x="144498" y="523061"/>
                      <a:pt x="144892" y="521534"/>
                    </a:cubicBezTo>
                    <a:cubicBezTo>
                      <a:pt x="145483" y="518283"/>
                      <a:pt x="148143" y="515821"/>
                      <a:pt x="148881" y="512767"/>
                    </a:cubicBezTo>
                    <a:cubicBezTo>
                      <a:pt x="149817" y="509172"/>
                      <a:pt x="148290" y="505528"/>
                      <a:pt x="146616" y="502277"/>
                    </a:cubicBezTo>
                    <a:cubicBezTo>
                      <a:pt x="138785" y="487601"/>
                      <a:pt x="124897" y="476372"/>
                      <a:pt x="109087" y="471792"/>
                    </a:cubicBezTo>
                    <a:cubicBezTo>
                      <a:pt x="105443" y="465685"/>
                      <a:pt x="101060" y="458839"/>
                      <a:pt x="97662" y="452732"/>
                    </a:cubicBezTo>
                    <a:cubicBezTo>
                      <a:pt x="96332" y="450614"/>
                      <a:pt x="95002" y="448152"/>
                      <a:pt x="95544" y="445689"/>
                    </a:cubicBezTo>
                    <a:cubicBezTo>
                      <a:pt x="95741" y="444163"/>
                      <a:pt x="96677" y="443030"/>
                      <a:pt x="97662" y="441897"/>
                    </a:cubicBezTo>
                    <a:cubicBezTo>
                      <a:pt x="104901" y="432540"/>
                      <a:pt x="115933" y="426482"/>
                      <a:pt x="123025" y="416928"/>
                    </a:cubicBezTo>
                    <a:cubicBezTo>
                      <a:pt x="129674" y="422838"/>
                      <a:pt x="140164" y="423577"/>
                      <a:pt x="147601" y="418848"/>
                    </a:cubicBezTo>
                    <a:cubicBezTo>
                      <a:pt x="149521" y="417716"/>
                      <a:pt x="151048" y="416189"/>
                      <a:pt x="153116" y="415204"/>
                    </a:cubicBezTo>
                    <a:cubicBezTo>
                      <a:pt x="155234" y="414268"/>
                      <a:pt x="157303" y="414071"/>
                      <a:pt x="159617" y="413874"/>
                    </a:cubicBezTo>
                    <a:cubicBezTo>
                      <a:pt x="163065" y="413480"/>
                      <a:pt x="166463" y="413136"/>
                      <a:pt x="169911" y="412742"/>
                    </a:cubicBezTo>
                    <a:cubicBezTo>
                      <a:pt x="172373" y="412347"/>
                      <a:pt x="174688" y="412151"/>
                      <a:pt x="176953" y="412938"/>
                    </a:cubicBezTo>
                    <a:cubicBezTo>
                      <a:pt x="179416" y="413727"/>
                      <a:pt x="181337" y="415401"/>
                      <a:pt x="183257" y="417322"/>
                    </a:cubicBezTo>
                    <a:cubicBezTo>
                      <a:pt x="187838" y="421705"/>
                      <a:pt x="192615" y="426088"/>
                      <a:pt x="197146" y="430668"/>
                    </a:cubicBezTo>
                    <a:cubicBezTo>
                      <a:pt x="199264" y="432589"/>
                      <a:pt x="201332" y="434461"/>
                      <a:pt x="203991" y="435643"/>
                    </a:cubicBezTo>
                    <a:cubicBezTo>
                      <a:pt x="207636" y="436972"/>
                      <a:pt x="211625" y="436381"/>
                      <a:pt x="215614" y="436972"/>
                    </a:cubicBezTo>
                    <a:cubicBezTo>
                      <a:pt x="219603" y="437366"/>
                      <a:pt x="223593" y="438893"/>
                      <a:pt x="227040" y="441356"/>
                    </a:cubicBezTo>
                    <a:cubicBezTo>
                      <a:pt x="228961" y="442685"/>
                      <a:pt x="231029" y="444803"/>
                      <a:pt x="233492" y="444409"/>
                    </a:cubicBezTo>
                    <a:cubicBezTo>
                      <a:pt x="236742" y="444015"/>
                      <a:pt x="238269" y="440617"/>
                      <a:pt x="239993" y="437908"/>
                    </a:cubicBezTo>
                    <a:cubicBezTo>
                      <a:pt x="243046" y="433131"/>
                      <a:pt x="248168" y="430471"/>
                      <a:pt x="252748" y="427221"/>
                    </a:cubicBezTo>
                    <a:cubicBezTo>
                      <a:pt x="253339" y="426827"/>
                      <a:pt x="253684" y="426482"/>
                      <a:pt x="253881" y="425891"/>
                    </a:cubicBezTo>
                    <a:cubicBezTo>
                      <a:pt x="253881" y="425497"/>
                      <a:pt x="253684" y="424955"/>
                      <a:pt x="253290" y="424562"/>
                    </a:cubicBezTo>
                    <a:cubicBezTo>
                      <a:pt x="251763" y="422444"/>
                      <a:pt x="248710" y="422099"/>
                      <a:pt x="246247" y="421705"/>
                    </a:cubicBezTo>
                    <a:cubicBezTo>
                      <a:pt x="239599" y="420375"/>
                      <a:pt x="233886" y="416731"/>
                      <a:pt x="227582" y="414268"/>
                    </a:cubicBezTo>
                    <a:cubicBezTo>
                      <a:pt x="218077" y="410279"/>
                      <a:pt x="207784" y="408949"/>
                      <a:pt x="197490" y="407965"/>
                    </a:cubicBezTo>
                    <a:cubicBezTo>
                      <a:pt x="194240" y="407767"/>
                      <a:pt x="190842" y="407374"/>
                      <a:pt x="187985" y="405847"/>
                    </a:cubicBezTo>
                    <a:cubicBezTo>
                      <a:pt x="183602" y="403581"/>
                      <a:pt x="180943" y="399001"/>
                      <a:pt x="176559" y="396489"/>
                    </a:cubicBezTo>
                    <a:cubicBezTo>
                      <a:pt x="172570" y="394224"/>
                      <a:pt x="167596" y="394224"/>
                      <a:pt x="162819" y="394372"/>
                    </a:cubicBezTo>
                    <a:cubicBezTo>
                      <a:pt x="161489" y="394372"/>
                      <a:pt x="160356" y="394372"/>
                      <a:pt x="159174" y="395110"/>
                    </a:cubicBezTo>
                    <a:cubicBezTo>
                      <a:pt x="157845" y="395849"/>
                      <a:pt x="157106" y="397376"/>
                      <a:pt x="155530" y="398361"/>
                    </a:cubicBezTo>
                    <a:cubicBezTo>
                      <a:pt x="154791" y="398755"/>
                      <a:pt x="153806" y="398952"/>
                      <a:pt x="152870" y="399099"/>
                    </a:cubicBezTo>
                    <a:cubicBezTo>
                      <a:pt x="149078" y="399838"/>
                      <a:pt x="145040" y="400823"/>
                      <a:pt x="141248" y="401562"/>
                    </a:cubicBezTo>
                    <a:cubicBezTo>
                      <a:pt x="136470" y="402498"/>
                      <a:pt x="131742" y="403483"/>
                      <a:pt x="126965" y="402153"/>
                    </a:cubicBezTo>
                    <a:cubicBezTo>
                      <a:pt x="126374" y="398508"/>
                      <a:pt x="124109" y="395504"/>
                      <a:pt x="120858" y="393781"/>
                    </a:cubicBezTo>
                    <a:cubicBezTo>
                      <a:pt x="118740" y="392648"/>
                      <a:pt x="115539" y="392648"/>
                      <a:pt x="114210" y="394519"/>
                    </a:cubicBezTo>
                    <a:cubicBezTo>
                      <a:pt x="112289" y="397573"/>
                      <a:pt x="115342" y="402498"/>
                      <a:pt x="112486" y="404418"/>
                    </a:cubicBezTo>
                    <a:cubicBezTo>
                      <a:pt x="111747" y="404812"/>
                      <a:pt x="110959" y="404812"/>
                      <a:pt x="110368" y="404812"/>
                    </a:cubicBezTo>
                    <a:cubicBezTo>
                      <a:pt x="102734" y="405403"/>
                      <a:pt x="95150" y="402547"/>
                      <a:pt x="89782" y="397179"/>
                    </a:cubicBezTo>
                    <a:cubicBezTo>
                      <a:pt x="85596" y="392796"/>
                      <a:pt x="84660" y="386492"/>
                      <a:pt x="81212" y="381370"/>
                    </a:cubicBezTo>
                    <a:cubicBezTo>
                      <a:pt x="79095" y="378316"/>
                      <a:pt x="76829" y="375460"/>
                      <a:pt x="74564" y="372603"/>
                    </a:cubicBezTo>
                    <a:cubicBezTo>
                      <a:pt x="65206" y="359257"/>
                      <a:pt x="61217" y="342512"/>
                      <a:pt x="49988" y="330889"/>
                    </a:cubicBezTo>
                    <a:cubicBezTo>
                      <a:pt x="45802" y="326506"/>
                      <a:pt x="40483" y="322714"/>
                      <a:pt x="39104" y="316804"/>
                    </a:cubicBezTo>
                    <a:cubicBezTo>
                      <a:pt x="36839" y="307643"/>
                      <a:pt x="27875" y="300798"/>
                      <a:pt x="19847" y="295626"/>
                    </a:cubicBezTo>
                    <a:cubicBezTo>
                      <a:pt x="13938" y="292179"/>
                      <a:pt x="7289" y="289716"/>
                      <a:pt x="3448" y="284003"/>
                    </a:cubicBezTo>
                    <a:cubicBezTo>
                      <a:pt x="591" y="279817"/>
                      <a:pt x="0" y="274301"/>
                      <a:pt x="0" y="269327"/>
                    </a:cubicBezTo>
                    <a:cubicBezTo>
                      <a:pt x="197" y="265880"/>
                      <a:pt x="591" y="262284"/>
                      <a:pt x="591" y="258837"/>
                    </a:cubicBezTo>
                    <a:lnTo>
                      <a:pt x="591" y="258640"/>
                    </a:lnTo>
                    <a:cubicBezTo>
                      <a:pt x="5565" y="254848"/>
                      <a:pt x="8766" y="248544"/>
                      <a:pt x="11426" y="242634"/>
                    </a:cubicBezTo>
                    <a:cubicBezTo>
                      <a:pt x="14085" y="236724"/>
                      <a:pt x="16548" y="230814"/>
                      <a:pt x="19256" y="225101"/>
                    </a:cubicBezTo>
                    <a:cubicBezTo>
                      <a:pt x="20783" y="221851"/>
                      <a:pt x="22113" y="218600"/>
                      <a:pt x="22113" y="215202"/>
                    </a:cubicBezTo>
                    <a:cubicBezTo>
                      <a:pt x="22310" y="211016"/>
                      <a:pt x="20389" y="206435"/>
                      <a:pt x="22704" y="202791"/>
                    </a:cubicBezTo>
                    <a:cubicBezTo>
                      <a:pt x="23640" y="201067"/>
                      <a:pt x="25560" y="200132"/>
                      <a:pt x="27481" y="199343"/>
                    </a:cubicBezTo>
                    <a:cubicBezTo>
                      <a:pt x="33194" y="197226"/>
                      <a:pt x="40237" y="198014"/>
                      <a:pt x="45408" y="194566"/>
                    </a:cubicBezTo>
                    <a:cubicBezTo>
                      <a:pt x="47329" y="193237"/>
                      <a:pt x="49053" y="191710"/>
                      <a:pt x="50530" y="189986"/>
                    </a:cubicBezTo>
                    <a:cubicBezTo>
                      <a:pt x="57375" y="182550"/>
                      <a:pt x="64271" y="174916"/>
                      <a:pt x="69590" y="166149"/>
                    </a:cubicBezTo>
                    <a:cubicBezTo>
                      <a:pt x="74909" y="157580"/>
                      <a:pt x="81951" y="146893"/>
                      <a:pt x="76829" y="138126"/>
                    </a:cubicBezTo>
                    <a:cubicBezTo>
                      <a:pt x="80474" y="137733"/>
                      <a:pt x="83675" y="136994"/>
                      <a:pt x="86925" y="135467"/>
                    </a:cubicBezTo>
                    <a:cubicBezTo>
                      <a:pt x="89979" y="134137"/>
                      <a:pt x="92441" y="132216"/>
                      <a:pt x="95101" y="130345"/>
                    </a:cubicBezTo>
                    <a:cubicBezTo>
                      <a:pt x="102537" y="125026"/>
                      <a:pt x="109974" y="119461"/>
                      <a:pt x="117411" y="114142"/>
                    </a:cubicBezTo>
                    <a:cubicBezTo>
                      <a:pt x="121794" y="110892"/>
                      <a:pt x="126177" y="107838"/>
                      <a:pt x="131496" y="106311"/>
                    </a:cubicBezTo>
                    <a:cubicBezTo>
                      <a:pt x="134550" y="105573"/>
                      <a:pt x="137997" y="105573"/>
                      <a:pt x="141001" y="104046"/>
                    </a:cubicBezTo>
                    <a:cubicBezTo>
                      <a:pt x="145581" y="101583"/>
                      <a:pt x="147847" y="96609"/>
                      <a:pt x="151688" y="93162"/>
                    </a:cubicBezTo>
                    <a:cubicBezTo>
                      <a:pt x="158189" y="87449"/>
                      <a:pt x="167498" y="87252"/>
                      <a:pt x="176067" y="87252"/>
                    </a:cubicBezTo>
                    <a:cubicBezTo>
                      <a:pt x="189020" y="87055"/>
                      <a:pt x="201972" y="86858"/>
                      <a:pt x="214383" y="83066"/>
                    </a:cubicBezTo>
                    <a:cubicBezTo>
                      <a:pt x="218569" y="81933"/>
                      <a:pt x="222558" y="80209"/>
                      <a:pt x="226597" y="78682"/>
                    </a:cubicBezTo>
                    <a:cubicBezTo>
                      <a:pt x="235560" y="75087"/>
                      <a:pt x="244524" y="71443"/>
                      <a:pt x="253438" y="67798"/>
                    </a:cubicBezTo>
                    <a:cubicBezTo>
                      <a:pt x="254965" y="68931"/>
                      <a:pt x="257230" y="69128"/>
                      <a:pt x="259348" y="69325"/>
                    </a:cubicBezTo>
                    <a:cubicBezTo>
                      <a:pt x="267523" y="69719"/>
                      <a:pt x="275945" y="70261"/>
                      <a:pt x="284120" y="70655"/>
                    </a:cubicBezTo>
                    <a:cubicBezTo>
                      <a:pt x="295546" y="71246"/>
                      <a:pt x="308302" y="71590"/>
                      <a:pt x="317265" y="64351"/>
                    </a:cubicBezTo>
                    <a:cubicBezTo>
                      <a:pt x="321648" y="60903"/>
                      <a:pt x="324702" y="55978"/>
                      <a:pt x="329282" y="52728"/>
                    </a:cubicBezTo>
                    <a:cubicBezTo>
                      <a:pt x="339181" y="45882"/>
                      <a:pt x="352528" y="49084"/>
                      <a:pt x="364151" y="52728"/>
                    </a:cubicBezTo>
                    <a:cubicBezTo>
                      <a:pt x="369667" y="54452"/>
                      <a:pt x="375970" y="56520"/>
                      <a:pt x="378827" y="61691"/>
                    </a:cubicBezTo>
                    <a:cubicBezTo>
                      <a:pt x="380748" y="64745"/>
                      <a:pt x="381093" y="69128"/>
                      <a:pt x="384343" y="71049"/>
                    </a:cubicBezTo>
                    <a:cubicBezTo>
                      <a:pt x="388726" y="73511"/>
                      <a:pt x="393848" y="69325"/>
                      <a:pt x="398084" y="66468"/>
                    </a:cubicBezTo>
                    <a:cubicBezTo>
                      <a:pt x="405520" y="61494"/>
                      <a:pt x="415222" y="60165"/>
                      <a:pt x="423595" y="63021"/>
                    </a:cubicBezTo>
                    <a:cubicBezTo>
                      <a:pt x="428569" y="64745"/>
                      <a:pt x="433297" y="67601"/>
                      <a:pt x="438468" y="68143"/>
                    </a:cubicBezTo>
                    <a:cubicBezTo>
                      <a:pt x="444969" y="68734"/>
                      <a:pt x="451027" y="65483"/>
                      <a:pt x="457331" y="63957"/>
                    </a:cubicBezTo>
                    <a:cubicBezTo>
                      <a:pt x="469544" y="60903"/>
                      <a:pt x="482694" y="63957"/>
                      <a:pt x="495056" y="61691"/>
                    </a:cubicBezTo>
                    <a:cubicBezTo>
                      <a:pt x="499242" y="60903"/>
                      <a:pt x="504019" y="58638"/>
                      <a:pt x="504561" y="54255"/>
                    </a:cubicBezTo>
                    <a:cubicBezTo>
                      <a:pt x="504758" y="51595"/>
                      <a:pt x="503231" y="49280"/>
                      <a:pt x="502099" y="47015"/>
                    </a:cubicBezTo>
                    <a:cubicBezTo>
                      <a:pt x="497321" y="37510"/>
                      <a:pt x="497715" y="25690"/>
                      <a:pt x="502837" y="16529"/>
                    </a:cubicBezTo>
                    <a:cubicBezTo>
                      <a:pt x="508156" y="7172"/>
                      <a:pt x="518055" y="917"/>
                      <a:pt x="528546" y="130"/>
                    </a:cubicBezTo>
                    <a:cubicBezTo>
                      <a:pt x="529678" y="-68"/>
                      <a:pt x="530811" y="-68"/>
                      <a:pt x="531796" y="326"/>
                    </a:cubicBezTo>
                    <a:cubicBezTo>
                      <a:pt x="531993" y="326"/>
                      <a:pt x="531993" y="523"/>
                      <a:pt x="532190" y="523"/>
                    </a:cubicBezTo>
                    <a:cubicBezTo>
                      <a:pt x="535047" y="1853"/>
                      <a:pt x="535638" y="6039"/>
                      <a:pt x="534456" y="9093"/>
                    </a:cubicBezTo>
                    <a:cubicBezTo>
                      <a:pt x="533323" y="12343"/>
                      <a:pt x="530811" y="14806"/>
                      <a:pt x="529333" y="18056"/>
                    </a:cubicBezTo>
                    <a:cubicBezTo>
                      <a:pt x="526477" y="24557"/>
                      <a:pt x="529333" y="32930"/>
                      <a:pt x="535440" y="36328"/>
                    </a:cubicBezTo>
                    <a:cubicBezTo>
                      <a:pt x="538888" y="38249"/>
                      <a:pt x="542680" y="38593"/>
                      <a:pt x="546128" y="40120"/>
                    </a:cubicBezTo>
                    <a:cubicBezTo>
                      <a:pt x="549575" y="41844"/>
                      <a:pt x="552776" y="45242"/>
                      <a:pt x="552235" y="48886"/>
                    </a:cubicBezTo>
                    <a:close/>
                  </a:path>
                </a:pathLst>
              </a:custGeom>
              <a:solidFill>
                <a:srgbClr val="C6C6C6"/>
              </a:solidFill>
              <a:ln w="491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A58A1E13-A0DD-A8AB-1625-F3ADA9AAD32C}"/>
                  </a:ext>
                </a:extLst>
              </p:cNvPr>
              <p:cNvSpPr/>
              <p:nvPr/>
            </p:nvSpPr>
            <p:spPr>
              <a:xfrm>
                <a:off x="10539674" y="5491060"/>
                <a:ext cx="552294" cy="605828"/>
              </a:xfrm>
              <a:custGeom>
                <a:avLst/>
                <a:gdLst>
                  <a:gd name="connsiteX0" fmla="*/ 552185 w 552294"/>
                  <a:gd name="connsiteY0" fmla="*/ 49330 h 605828"/>
                  <a:gd name="connsiteX1" fmla="*/ 538642 w 552294"/>
                  <a:gd name="connsiteY1" fmla="*/ 57702 h 605828"/>
                  <a:gd name="connsiteX2" fmla="*/ 523374 w 552294"/>
                  <a:gd name="connsiteY2" fmla="*/ 86464 h 605828"/>
                  <a:gd name="connsiteX3" fmla="*/ 510028 w 552294"/>
                  <a:gd name="connsiteY3" fmla="*/ 111039 h 605828"/>
                  <a:gd name="connsiteX4" fmla="*/ 498208 w 552294"/>
                  <a:gd name="connsiteY4" fmla="*/ 117343 h 605828"/>
                  <a:gd name="connsiteX5" fmla="*/ 486979 w 552294"/>
                  <a:gd name="connsiteY5" fmla="*/ 112369 h 605828"/>
                  <a:gd name="connsiteX6" fmla="*/ 433248 w 552294"/>
                  <a:gd name="connsiteY6" fmla="*/ 106065 h 605828"/>
                  <a:gd name="connsiteX7" fmla="*/ 428471 w 552294"/>
                  <a:gd name="connsiteY7" fmla="*/ 104735 h 605828"/>
                  <a:gd name="connsiteX8" fmla="*/ 422166 w 552294"/>
                  <a:gd name="connsiteY8" fmla="*/ 98825 h 605828"/>
                  <a:gd name="connsiteX9" fmla="*/ 414336 w 552294"/>
                  <a:gd name="connsiteY9" fmla="*/ 96166 h 605828"/>
                  <a:gd name="connsiteX10" fmla="*/ 407687 w 552294"/>
                  <a:gd name="connsiteY10" fmla="*/ 106065 h 605828"/>
                  <a:gd name="connsiteX11" fmla="*/ 392075 w 552294"/>
                  <a:gd name="connsiteY11" fmla="*/ 114093 h 605828"/>
                  <a:gd name="connsiteX12" fmla="*/ 387298 w 552294"/>
                  <a:gd name="connsiteY12" fmla="*/ 118082 h 605828"/>
                  <a:gd name="connsiteX13" fmla="*/ 382324 w 552294"/>
                  <a:gd name="connsiteY13" fmla="*/ 117491 h 605828"/>
                  <a:gd name="connsiteX14" fmla="*/ 356615 w 552294"/>
                  <a:gd name="connsiteY14" fmla="*/ 105277 h 605828"/>
                  <a:gd name="connsiteX15" fmla="*/ 341003 w 552294"/>
                  <a:gd name="connsiteY15" fmla="*/ 126060 h 605828"/>
                  <a:gd name="connsiteX16" fmla="*/ 336817 w 552294"/>
                  <a:gd name="connsiteY16" fmla="*/ 132167 h 605828"/>
                  <a:gd name="connsiteX17" fmla="*/ 333567 w 552294"/>
                  <a:gd name="connsiteY17" fmla="*/ 133103 h 605828"/>
                  <a:gd name="connsiteX18" fmla="*/ 314310 w 552294"/>
                  <a:gd name="connsiteY18" fmla="*/ 136550 h 605828"/>
                  <a:gd name="connsiteX19" fmla="*/ 304411 w 552294"/>
                  <a:gd name="connsiteY19" fmla="*/ 141131 h 605828"/>
                  <a:gd name="connsiteX20" fmla="*/ 306677 w 552294"/>
                  <a:gd name="connsiteY20" fmla="*/ 154083 h 605828"/>
                  <a:gd name="connsiteX21" fmla="*/ 319629 w 552294"/>
                  <a:gd name="connsiteY21" fmla="*/ 159993 h 605828"/>
                  <a:gd name="connsiteX22" fmla="*/ 341939 w 552294"/>
                  <a:gd name="connsiteY22" fmla="*/ 169351 h 605828"/>
                  <a:gd name="connsiteX23" fmla="*/ 354153 w 552294"/>
                  <a:gd name="connsiteY23" fmla="*/ 189543 h 605828"/>
                  <a:gd name="connsiteX24" fmla="*/ 340412 w 552294"/>
                  <a:gd name="connsiteY24" fmla="*/ 185554 h 605828"/>
                  <a:gd name="connsiteX25" fmla="*/ 328790 w 552294"/>
                  <a:gd name="connsiteY25" fmla="*/ 176393 h 605828"/>
                  <a:gd name="connsiteX26" fmla="*/ 311995 w 552294"/>
                  <a:gd name="connsiteY26" fmla="*/ 177132 h 605828"/>
                  <a:gd name="connsiteX27" fmla="*/ 302638 w 552294"/>
                  <a:gd name="connsiteY27" fmla="*/ 184175 h 605828"/>
                  <a:gd name="connsiteX28" fmla="*/ 309681 w 552294"/>
                  <a:gd name="connsiteY28" fmla="*/ 196586 h 605828"/>
                  <a:gd name="connsiteX29" fmla="*/ 323963 w 552294"/>
                  <a:gd name="connsiteY29" fmla="*/ 202692 h 605828"/>
                  <a:gd name="connsiteX30" fmla="*/ 327608 w 552294"/>
                  <a:gd name="connsiteY30" fmla="*/ 216039 h 605828"/>
                  <a:gd name="connsiteX31" fmla="*/ 316723 w 552294"/>
                  <a:gd name="connsiteY31" fmla="*/ 216975 h 605828"/>
                  <a:gd name="connsiteX32" fmla="*/ 308893 w 552294"/>
                  <a:gd name="connsiteY32" fmla="*/ 208209 h 605828"/>
                  <a:gd name="connsiteX33" fmla="*/ 284514 w 552294"/>
                  <a:gd name="connsiteY33" fmla="*/ 184963 h 605828"/>
                  <a:gd name="connsiteX34" fmla="*/ 277669 w 552294"/>
                  <a:gd name="connsiteY34" fmla="*/ 199639 h 605828"/>
                  <a:gd name="connsiteX35" fmla="*/ 277866 w 552294"/>
                  <a:gd name="connsiteY35" fmla="*/ 204613 h 605828"/>
                  <a:gd name="connsiteX36" fmla="*/ 285696 w 552294"/>
                  <a:gd name="connsiteY36" fmla="*/ 209932 h 605828"/>
                  <a:gd name="connsiteX37" fmla="*/ 291606 w 552294"/>
                  <a:gd name="connsiteY37" fmla="*/ 216581 h 605828"/>
                  <a:gd name="connsiteX38" fmla="*/ 275009 w 552294"/>
                  <a:gd name="connsiteY38" fmla="*/ 217714 h 605828"/>
                  <a:gd name="connsiteX39" fmla="*/ 270232 w 552294"/>
                  <a:gd name="connsiteY39" fmla="*/ 216778 h 605828"/>
                  <a:gd name="connsiteX40" fmla="*/ 264913 w 552294"/>
                  <a:gd name="connsiteY40" fmla="*/ 212592 h 605828"/>
                  <a:gd name="connsiteX41" fmla="*/ 254817 w 552294"/>
                  <a:gd name="connsiteY41" fmla="*/ 192794 h 605828"/>
                  <a:gd name="connsiteX42" fmla="*/ 255408 w 552294"/>
                  <a:gd name="connsiteY42" fmla="*/ 184027 h 605828"/>
                  <a:gd name="connsiteX43" fmla="*/ 247429 w 552294"/>
                  <a:gd name="connsiteY43" fmla="*/ 178511 h 605828"/>
                  <a:gd name="connsiteX44" fmla="*/ 234280 w 552294"/>
                  <a:gd name="connsiteY44" fmla="*/ 172995 h 605828"/>
                  <a:gd name="connsiteX45" fmla="*/ 225513 w 552294"/>
                  <a:gd name="connsiteY45" fmla="*/ 160437 h 605828"/>
                  <a:gd name="connsiteX46" fmla="*/ 234280 w 552294"/>
                  <a:gd name="connsiteY46" fmla="*/ 153936 h 605828"/>
                  <a:gd name="connsiteX47" fmla="*/ 234871 w 552294"/>
                  <a:gd name="connsiteY47" fmla="*/ 142313 h 605828"/>
                  <a:gd name="connsiteX48" fmla="*/ 215614 w 552294"/>
                  <a:gd name="connsiteY48" fmla="*/ 149158 h 605828"/>
                  <a:gd name="connsiteX49" fmla="*/ 201874 w 552294"/>
                  <a:gd name="connsiteY49" fmla="*/ 159452 h 605828"/>
                  <a:gd name="connsiteX50" fmla="*/ 198623 w 552294"/>
                  <a:gd name="connsiteY50" fmla="*/ 175654 h 605828"/>
                  <a:gd name="connsiteX51" fmla="*/ 202071 w 552294"/>
                  <a:gd name="connsiteY51" fmla="*/ 181564 h 605828"/>
                  <a:gd name="connsiteX52" fmla="*/ 199411 w 552294"/>
                  <a:gd name="connsiteY52" fmla="*/ 207125 h 605828"/>
                  <a:gd name="connsiteX53" fmla="*/ 198820 w 552294"/>
                  <a:gd name="connsiteY53" fmla="*/ 212444 h 605828"/>
                  <a:gd name="connsiteX54" fmla="*/ 207193 w 552294"/>
                  <a:gd name="connsiteY54" fmla="*/ 222540 h 605828"/>
                  <a:gd name="connsiteX55" fmla="*/ 221672 w 552294"/>
                  <a:gd name="connsiteY55" fmla="*/ 237955 h 605828"/>
                  <a:gd name="connsiteX56" fmla="*/ 263041 w 552294"/>
                  <a:gd name="connsiteY56" fmla="*/ 288288 h 605828"/>
                  <a:gd name="connsiteX57" fmla="*/ 267425 w 552294"/>
                  <a:gd name="connsiteY57" fmla="*/ 295528 h 605828"/>
                  <a:gd name="connsiteX58" fmla="*/ 268016 w 552294"/>
                  <a:gd name="connsiteY58" fmla="*/ 300847 h 605828"/>
                  <a:gd name="connsiteX59" fmla="*/ 268213 w 552294"/>
                  <a:gd name="connsiteY59" fmla="*/ 317986 h 605828"/>
                  <a:gd name="connsiteX60" fmla="*/ 256590 w 552294"/>
                  <a:gd name="connsiteY60" fmla="*/ 317050 h 605828"/>
                  <a:gd name="connsiteX61" fmla="*/ 255851 w 552294"/>
                  <a:gd name="connsiteY61" fmla="*/ 307545 h 605828"/>
                  <a:gd name="connsiteX62" fmla="*/ 259101 w 552294"/>
                  <a:gd name="connsiteY62" fmla="*/ 305624 h 605828"/>
                  <a:gd name="connsiteX63" fmla="*/ 258166 w 552294"/>
                  <a:gd name="connsiteY63" fmla="*/ 301980 h 605828"/>
                  <a:gd name="connsiteX64" fmla="*/ 234329 w 552294"/>
                  <a:gd name="connsiteY64" fmla="*/ 289766 h 605828"/>
                  <a:gd name="connsiteX65" fmla="*/ 225957 w 552294"/>
                  <a:gd name="connsiteY65" fmla="*/ 308234 h 605828"/>
                  <a:gd name="connsiteX66" fmla="*/ 225563 w 552294"/>
                  <a:gd name="connsiteY66" fmla="*/ 311288 h 605828"/>
                  <a:gd name="connsiteX67" fmla="*/ 236989 w 552294"/>
                  <a:gd name="connsiteY67" fmla="*/ 317395 h 605828"/>
                  <a:gd name="connsiteX68" fmla="*/ 238515 w 552294"/>
                  <a:gd name="connsiteY68" fmla="*/ 321384 h 605828"/>
                  <a:gd name="connsiteX69" fmla="*/ 241175 w 552294"/>
                  <a:gd name="connsiteY69" fmla="*/ 337981 h 605828"/>
                  <a:gd name="connsiteX70" fmla="*/ 223248 w 552294"/>
                  <a:gd name="connsiteY70" fmla="*/ 338720 h 605828"/>
                  <a:gd name="connsiteX71" fmla="*/ 239845 w 552294"/>
                  <a:gd name="connsiteY71" fmla="*/ 353987 h 605828"/>
                  <a:gd name="connsiteX72" fmla="*/ 261367 w 552294"/>
                  <a:gd name="connsiteY72" fmla="*/ 362950 h 605828"/>
                  <a:gd name="connsiteX73" fmla="*/ 281018 w 552294"/>
                  <a:gd name="connsiteY73" fmla="*/ 378021 h 605828"/>
                  <a:gd name="connsiteX74" fmla="*/ 299880 w 552294"/>
                  <a:gd name="connsiteY74" fmla="*/ 384669 h 605828"/>
                  <a:gd name="connsiteX75" fmla="*/ 314753 w 552294"/>
                  <a:gd name="connsiteY75" fmla="*/ 397228 h 605828"/>
                  <a:gd name="connsiteX76" fmla="*/ 327903 w 552294"/>
                  <a:gd name="connsiteY76" fmla="*/ 406191 h 605828"/>
                  <a:gd name="connsiteX77" fmla="*/ 332483 w 552294"/>
                  <a:gd name="connsiteY77" fmla="*/ 415894 h 605828"/>
                  <a:gd name="connsiteX78" fmla="*/ 332877 w 552294"/>
                  <a:gd name="connsiteY78" fmla="*/ 426925 h 605828"/>
                  <a:gd name="connsiteX79" fmla="*/ 333813 w 552294"/>
                  <a:gd name="connsiteY79" fmla="*/ 439139 h 605828"/>
                  <a:gd name="connsiteX80" fmla="*/ 334404 w 552294"/>
                  <a:gd name="connsiteY80" fmla="*/ 442193 h 605828"/>
                  <a:gd name="connsiteX81" fmla="*/ 338984 w 552294"/>
                  <a:gd name="connsiteY81" fmla="*/ 446576 h 605828"/>
                  <a:gd name="connsiteX82" fmla="*/ 342038 w 552294"/>
                  <a:gd name="connsiteY82" fmla="*/ 456869 h 605828"/>
                  <a:gd name="connsiteX83" fmla="*/ 340708 w 552294"/>
                  <a:gd name="connsiteY83" fmla="*/ 464306 h 605828"/>
                  <a:gd name="connsiteX84" fmla="*/ 329085 w 552294"/>
                  <a:gd name="connsiteY84" fmla="*/ 469625 h 605828"/>
                  <a:gd name="connsiteX85" fmla="*/ 318792 w 552294"/>
                  <a:gd name="connsiteY85" fmla="*/ 461252 h 605828"/>
                  <a:gd name="connsiteX86" fmla="*/ 316527 w 552294"/>
                  <a:gd name="connsiteY86" fmla="*/ 456869 h 605828"/>
                  <a:gd name="connsiteX87" fmla="*/ 311552 w 552294"/>
                  <a:gd name="connsiteY87" fmla="*/ 451353 h 605828"/>
                  <a:gd name="connsiteX88" fmla="*/ 302392 w 552294"/>
                  <a:gd name="connsiteY88" fmla="*/ 445246 h 605828"/>
                  <a:gd name="connsiteX89" fmla="*/ 299141 w 552294"/>
                  <a:gd name="connsiteY89" fmla="*/ 444113 h 605828"/>
                  <a:gd name="connsiteX90" fmla="*/ 294020 w 552294"/>
                  <a:gd name="connsiteY90" fmla="*/ 446379 h 605828"/>
                  <a:gd name="connsiteX91" fmla="*/ 288504 w 552294"/>
                  <a:gd name="connsiteY91" fmla="*/ 450368 h 605828"/>
                  <a:gd name="connsiteX92" fmla="*/ 285253 w 552294"/>
                  <a:gd name="connsiteY92" fmla="*/ 452092 h 605828"/>
                  <a:gd name="connsiteX93" fmla="*/ 281461 w 552294"/>
                  <a:gd name="connsiteY93" fmla="*/ 452092 h 605828"/>
                  <a:gd name="connsiteX94" fmla="*/ 265061 w 552294"/>
                  <a:gd name="connsiteY94" fmla="*/ 452683 h 605828"/>
                  <a:gd name="connsiteX95" fmla="*/ 254177 w 552294"/>
                  <a:gd name="connsiteY95" fmla="*/ 458396 h 605828"/>
                  <a:gd name="connsiteX96" fmla="*/ 251517 w 552294"/>
                  <a:gd name="connsiteY96" fmla="*/ 461843 h 605828"/>
                  <a:gd name="connsiteX97" fmla="*/ 268656 w 552294"/>
                  <a:gd name="connsiteY97" fmla="*/ 471349 h 605828"/>
                  <a:gd name="connsiteX98" fmla="*/ 273630 w 552294"/>
                  <a:gd name="connsiteY98" fmla="*/ 476667 h 605828"/>
                  <a:gd name="connsiteX99" fmla="*/ 298994 w 552294"/>
                  <a:gd name="connsiteY99" fmla="*/ 504099 h 605828"/>
                  <a:gd name="connsiteX100" fmla="*/ 299388 w 552294"/>
                  <a:gd name="connsiteY100" fmla="*/ 510206 h 605828"/>
                  <a:gd name="connsiteX101" fmla="*/ 295004 w 552294"/>
                  <a:gd name="connsiteY101" fmla="*/ 512472 h 605828"/>
                  <a:gd name="connsiteX102" fmla="*/ 291557 w 552294"/>
                  <a:gd name="connsiteY102" fmla="*/ 512472 h 605828"/>
                  <a:gd name="connsiteX103" fmla="*/ 288504 w 552294"/>
                  <a:gd name="connsiteY103" fmla="*/ 508827 h 605828"/>
                  <a:gd name="connsiteX104" fmla="*/ 279934 w 552294"/>
                  <a:gd name="connsiteY104" fmla="*/ 506168 h 605828"/>
                  <a:gd name="connsiteX105" fmla="*/ 272103 w 552294"/>
                  <a:gd name="connsiteY105" fmla="*/ 512078 h 605828"/>
                  <a:gd name="connsiteX106" fmla="*/ 265061 w 552294"/>
                  <a:gd name="connsiteY106" fmla="*/ 506365 h 605828"/>
                  <a:gd name="connsiteX107" fmla="*/ 260874 w 552294"/>
                  <a:gd name="connsiteY107" fmla="*/ 497796 h 605828"/>
                  <a:gd name="connsiteX108" fmla="*/ 253241 w 552294"/>
                  <a:gd name="connsiteY108" fmla="*/ 492280 h 605828"/>
                  <a:gd name="connsiteX109" fmla="*/ 245066 w 552294"/>
                  <a:gd name="connsiteY109" fmla="*/ 490556 h 605828"/>
                  <a:gd name="connsiteX110" fmla="*/ 238959 w 552294"/>
                  <a:gd name="connsiteY110" fmla="*/ 495678 h 605828"/>
                  <a:gd name="connsiteX111" fmla="*/ 240682 w 552294"/>
                  <a:gd name="connsiteY111" fmla="*/ 501785 h 605828"/>
                  <a:gd name="connsiteX112" fmla="*/ 244475 w 552294"/>
                  <a:gd name="connsiteY112" fmla="*/ 508630 h 605828"/>
                  <a:gd name="connsiteX113" fmla="*/ 249793 w 552294"/>
                  <a:gd name="connsiteY113" fmla="*/ 517988 h 605828"/>
                  <a:gd name="connsiteX114" fmla="*/ 256442 w 552294"/>
                  <a:gd name="connsiteY114" fmla="*/ 527345 h 605828"/>
                  <a:gd name="connsiteX115" fmla="*/ 276240 w 552294"/>
                  <a:gd name="connsiteY115" fmla="*/ 577826 h 605828"/>
                  <a:gd name="connsiteX116" fmla="*/ 271463 w 552294"/>
                  <a:gd name="connsiteY116" fmla="*/ 574969 h 605828"/>
                  <a:gd name="connsiteX117" fmla="*/ 271857 w 552294"/>
                  <a:gd name="connsiteY117" fmla="*/ 579944 h 605828"/>
                  <a:gd name="connsiteX118" fmla="*/ 275649 w 552294"/>
                  <a:gd name="connsiteY118" fmla="*/ 583933 h 605828"/>
                  <a:gd name="connsiteX119" fmla="*/ 279294 w 552294"/>
                  <a:gd name="connsiteY119" fmla="*/ 591763 h 605828"/>
                  <a:gd name="connsiteX120" fmla="*/ 271857 w 552294"/>
                  <a:gd name="connsiteY120" fmla="*/ 589104 h 605828"/>
                  <a:gd name="connsiteX121" fmla="*/ 266883 w 552294"/>
                  <a:gd name="connsiteY121" fmla="*/ 582603 h 605828"/>
                  <a:gd name="connsiteX122" fmla="*/ 240978 w 552294"/>
                  <a:gd name="connsiteY122" fmla="*/ 558963 h 605828"/>
                  <a:gd name="connsiteX123" fmla="*/ 239845 w 552294"/>
                  <a:gd name="connsiteY123" fmla="*/ 558569 h 605828"/>
                  <a:gd name="connsiteX124" fmla="*/ 238712 w 552294"/>
                  <a:gd name="connsiteY124" fmla="*/ 558963 h 605828"/>
                  <a:gd name="connsiteX125" fmla="*/ 224036 w 552294"/>
                  <a:gd name="connsiteY125" fmla="*/ 573443 h 605828"/>
                  <a:gd name="connsiteX126" fmla="*/ 223297 w 552294"/>
                  <a:gd name="connsiteY126" fmla="*/ 580682 h 605828"/>
                  <a:gd name="connsiteX127" fmla="*/ 222558 w 552294"/>
                  <a:gd name="connsiteY127" fmla="*/ 605455 h 605828"/>
                  <a:gd name="connsiteX128" fmla="*/ 218569 w 552294"/>
                  <a:gd name="connsiteY128" fmla="*/ 603928 h 605828"/>
                  <a:gd name="connsiteX129" fmla="*/ 217239 w 552294"/>
                  <a:gd name="connsiteY129" fmla="*/ 599348 h 605828"/>
                  <a:gd name="connsiteX130" fmla="*/ 210000 w 552294"/>
                  <a:gd name="connsiteY130" fmla="*/ 587331 h 605828"/>
                  <a:gd name="connsiteX131" fmla="*/ 213447 w 552294"/>
                  <a:gd name="connsiteY131" fmla="*/ 578565 h 605828"/>
                  <a:gd name="connsiteX132" fmla="*/ 211182 w 552294"/>
                  <a:gd name="connsiteY132" fmla="*/ 572852 h 605828"/>
                  <a:gd name="connsiteX133" fmla="*/ 190202 w 552294"/>
                  <a:gd name="connsiteY133" fmla="*/ 557043 h 605828"/>
                  <a:gd name="connsiteX134" fmla="*/ 186951 w 552294"/>
                  <a:gd name="connsiteY134" fmla="*/ 555122 h 605828"/>
                  <a:gd name="connsiteX135" fmla="*/ 186360 w 552294"/>
                  <a:gd name="connsiteY135" fmla="*/ 551871 h 605828"/>
                  <a:gd name="connsiteX136" fmla="*/ 185227 w 552294"/>
                  <a:gd name="connsiteY136" fmla="*/ 545370 h 605828"/>
                  <a:gd name="connsiteX137" fmla="*/ 179908 w 552294"/>
                  <a:gd name="connsiteY137" fmla="*/ 541923 h 605828"/>
                  <a:gd name="connsiteX138" fmla="*/ 174195 w 552294"/>
                  <a:gd name="connsiteY138" fmla="*/ 549163 h 605828"/>
                  <a:gd name="connsiteX139" fmla="*/ 173260 w 552294"/>
                  <a:gd name="connsiteY139" fmla="*/ 569158 h 605828"/>
                  <a:gd name="connsiteX140" fmla="*/ 165281 w 552294"/>
                  <a:gd name="connsiteY140" fmla="*/ 565366 h 605828"/>
                  <a:gd name="connsiteX141" fmla="*/ 159962 w 552294"/>
                  <a:gd name="connsiteY141" fmla="*/ 558126 h 605828"/>
                  <a:gd name="connsiteX142" fmla="*/ 146813 w 552294"/>
                  <a:gd name="connsiteY142" fmla="*/ 539264 h 605828"/>
                  <a:gd name="connsiteX143" fmla="*/ 144892 w 552294"/>
                  <a:gd name="connsiteY143" fmla="*/ 526508 h 605828"/>
                  <a:gd name="connsiteX144" fmla="*/ 144892 w 552294"/>
                  <a:gd name="connsiteY144" fmla="*/ 521534 h 605828"/>
                  <a:gd name="connsiteX145" fmla="*/ 148881 w 552294"/>
                  <a:gd name="connsiteY145" fmla="*/ 512767 h 605828"/>
                  <a:gd name="connsiteX146" fmla="*/ 146616 w 552294"/>
                  <a:gd name="connsiteY146" fmla="*/ 502277 h 605828"/>
                  <a:gd name="connsiteX147" fmla="*/ 109087 w 552294"/>
                  <a:gd name="connsiteY147" fmla="*/ 471792 h 605828"/>
                  <a:gd name="connsiteX148" fmla="*/ 97662 w 552294"/>
                  <a:gd name="connsiteY148" fmla="*/ 452732 h 605828"/>
                  <a:gd name="connsiteX149" fmla="*/ 95544 w 552294"/>
                  <a:gd name="connsiteY149" fmla="*/ 445689 h 605828"/>
                  <a:gd name="connsiteX150" fmla="*/ 97662 w 552294"/>
                  <a:gd name="connsiteY150" fmla="*/ 441897 h 605828"/>
                  <a:gd name="connsiteX151" fmla="*/ 123025 w 552294"/>
                  <a:gd name="connsiteY151" fmla="*/ 416928 h 605828"/>
                  <a:gd name="connsiteX152" fmla="*/ 147601 w 552294"/>
                  <a:gd name="connsiteY152" fmla="*/ 418848 h 605828"/>
                  <a:gd name="connsiteX153" fmla="*/ 153116 w 552294"/>
                  <a:gd name="connsiteY153" fmla="*/ 415204 h 605828"/>
                  <a:gd name="connsiteX154" fmla="*/ 159617 w 552294"/>
                  <a:gd name="connsiteY154" fmla="*/ 413874 h 605828"/>
                  <a:gd name="connsiteX155" fmla="*/ 169911 w 552294"/>
                  <a:gd name="connsiteY155" fmla="*/ 412742 h 605828"/>
                  <a:gd name="connsiteX156" fmla="*/ 176953 w 552294"/>
                  <a:gd name="connsiteY156" fmla="*/ 412938 h 605828"/>
                  <a:gd name="connsiteX157" fmla="*/ 183257 w 552294"/>
                  <a:gd name="connsiteY157" fmla="*/ 417322 h 605828"/>
                  <a:gd name="connsiteX158" fmla="*/ 197146 w 552294"/>
                  <a:gd name="connsiteY158" fmla="*/ 430668 h 605828"/>
                  <a:gd name="connsiteX159" fmla="*/ 203991 w 552294"/>
                  <a:gd name="connsiteY159" fmla="*/ 435643 h 605828"/>
                  <a:gd name="connsiteX160" fmla="*/ 215614 w 552294"/>
                  <a:gd name="connsiteY160" fmla="*/ 436972 h 605828"/>
                  <a:gd name="connsiteX161" fmla="*/ 227040 w 552294"/>
                  <a:gd name="connsiteY161" fmla="*/ 441356 h 605828"/>
                  <a:gd name="connsiteX162" fmla="*/ 233492 w 552294"/>
                  <a:gd name="connsiteY162" fmla="*/ 444409 h 605828"/>
                  <a:gd name="connsiteX163" fmla="*/ 239993 w 552294"/>
                  <a:gd name="connsiteY163" fmla="*/ 437908 h 605828"/>
                  <a:gd name="connsiteX164" fmla="*/ 252748 w 552294"/>
                  <a:gd name="connsiteY164" fmla="*/ 427221 h 605828"/>
                  <a:gd name="connsiteX165" fmla="*/ 253881 w 552294"/>
                  <a:gd name="connsiteY165" fmla="*/ 425891 h 605828"/>
                  <a:gd name="connsiteX166" fmla="*/ 253290 w 552294"/>
                  <a:gd name="connsiteY166" fmla="*/ 424562 h 605828"/>
                  <a:gd name="connsiteX167" fmla="*/ 246247 w 552294"/>
                  <a:gd name="connsiteY167" fmla="*/ 421705 h 605828"/>
                  <a:gd name="connsiteX168" fmla="*/ 227582 w 552294"/>
                  <a:gd name="connsiteY168" fmla="*/ 414268 h 605828"/>
                  <a:gd name="connsiteX169" fmla="*/ 197490 w 552294"/>
                  <a:gd name="connsiteY169" fmla="*/ 407965 h 605828"/>
                  <a:gd name="connsiteX170" fmla="*/ 187985 w 552294"/>
                  <a:gd name="connsiteY170" fmla="*/ 405847 h 605828"/>
                  <a:gd name="connsiteX171" fmla="*/ 176559 w 552294"/>
                  <a:gd name="connsiteY171" fmla="*/ 396489 h 605828"/>
                  <a:gd name="connsiteX172" fmla="*/ 162819 w 552294"/>
                  <a:gd name="connsiteY172" fmla="*/ 394372 h 605828"/>
                  <a:gd name="connsiteX173" fmla="*/ 159174 w 552294"/>
                  <a:gd name="connsiteY173" fmla="*/ 395110 h 605828"/>
                  <a:gd name="connsiteX174" fmla="*/ 155530 w 552294"/>
                  <a:gd name="connsiteY174" fmla="*/ 398361 h 605828"/>
                  <a:gd name="connsiteX175" fmla="*/ 152870 w 552294"/>
                  <a:gd name="connsiteY175" fmla="*/ 399099 h 605828"/>
                  <a:gd name="connsiteX176" fmla="*/ 141248 w 552294"/>
                  <a:gd name="connsiteY176" fmla="*/ 401562 h 605828"/>
                  <a:gd name="connsiteX177" fmla="*/ 126965 w 552294"/>
                  <a:gd name="connsiteY177" fmla="*/ 402153 h 605828"/>
                  <a:gd name="connsiteX178" fmla="*/ 120858 w 552294"/>
                  <a:gd name="connsiteY178" fmla="*/ 393781 h 605828"/>
                  <a:gd name="connsiteX179" fmla="*/ 114210 w 552294"/>
                  <a:gd name="connsiteY179" fmla="*/ 394519 h 605828"/>
                  <a:gd name="connsiteX180" fmla="*/ 112486 w 552294"/>
                  <a:gd name="connsiteY180" fmla="*/ 404418 h 605828"/>
                  <a:gd name="connsiteX181" fmla="*/ 110368 w 552294"/>
                  <a:gd name="connsiteY181" fmla="*/ 404812 h 605828"/>
                  <a:gd name="connsiteX182" fmla="*/ 89782 w 552294"/>
                  <a:gd name="connsiteY182" fmla="*/ 397179 h 605828"/>
                  <a:gd name="connsiteX183" fmla="*/ 81212 w 552294"/>
                  <a:gd name="connsiteY183" fmla="*/ 381370 h 605828"/>
                  <a:gd name="connsiteX184" fmla="*/ 74564 w 552294"/>
                  <a:gd name="connsiteY184" fmla="*/ 372603 h 605828"/>
                  <a:gd name="connsiteX185" fmla="*/ 49988 w 552294"/>
                  <a:gd name="connsiteY185" fmla="*/ 330889 h 605828"/>
                  <a:gd name="connsiteX186" fmla="*/ 39104 w 552294"/>
                  <a:gd name="connsiteY186" fmla="*/ 316804 h 605828"/>
                  <a:gd name="connsiteX187" fmla="*/ 19847 w 552294"/>
                  <a:gd name="connsiteY187" fmla="*/ 295626 h 605828"/>
                  <a:gd name="connsiteX188" fmla="*/ 3448 w 552294"/>
                  <a:gd name="connsiteY188" fmla="*/ 284003 h 605828"/>
                  <a:gd name="connsiteX189" fmla="*/ 0 w 552294"/>
                  <a:gd name="connsiteY189" fmla="*/ 269327 h 605828"/>
                  <a:gd name="connsiteX190" fmla="*/ 591 w 552294"/>
                  <a:gd name="connsiteY190" fmla="*/ 258837 h 605828"/>
                  <a:gd name="connsiteX191" fmla="*/ 591 w 552294"/>
                  <a:gd name="connsiteY191" fmla="*/ 258640 h 605828"/>
                  <a:gd name="connsiteX192" fmla="*/ 11426 w 552294"/>
                  <a:gd name="connsiteY192" fmla="*/ 242634 h 605828"/>
                  <a:gd name="connsiteX193" fmla="*/ 19256 w 552294"/>
                  <a:gd name="connsiteY193" fmla="*/ 225101 h 605828"/>
                  <a:gd name="connsiteX194" fmla="*/ 22113 w 552294"/>
                  <a:gd name="connsiteY194" fmla="*/ 215202 h 605828"/>
                  <a:gd name="connsiteX195" fmla="*/ 22704 w 552294"/>
                  <a:gd name="connsiteY195" fmla="*/ 202791 h 605828"/>
                  <a:gd name="connsiteX196" fmla="*/ 27481 w 552294"/>
                  <a:gd name="connsiteY196" fmla="*/ 199343 h 605828"/>
                  <a:gd name="connsiteX197" fmla="*/ 45408 w 552294"/>
                  <a:gd name="connsiteY197" fmla="*/ 194566 h 605828"/>
                  <a:gd name="connsiteX198" fmla="*/ 50530 w 552294"/>
                  <a:gd name="connsiteY198" fmla="*/ 189986 h 605828"/>
                  <a:gd name="connsiteX199" fmla="*/ 69590 w 552294"/>
                  <a:gd name="connsiteY199" fmla="*/ 166149 h 605828"/>
                  <a:gd name="connsiteX200" fmla="*/ 76829 w 552294"/>
                  <a:gd name="connsiteY200" fmla="*/ 138126 h 605828"/>
                  <a:gd name="connsiteX201" fmla="*/ 86925 w 552294"/>
                  <a:gd name="connsiteY201" fmla="*/ 135467 h 605828"/>
                  <a:gd name="connsiteX202" fmla="*/ 95101 w 552294"/>
                  <a:gd name="connsiteY202" fmla="*/ 130345 h 605828"/>
                  <a:gd name="connsiteX203" fmla="*/ 117411 w 552294"/>
                  <a:gd name="connsiteY203" fmla="*/ 114142 h 605828"/>
                  <a:gd name="connsiteX204" fmla="*/ 131496 w 552294"/>
                  <a:gd name="connsiteY204" fmla="*/ 106311 h 605828"/>
                  <a:gd name="connsiteX205" fmla="*/ 141001 w 552294"/>
                  <a:gd name="connsiteY205" fmla="*/ 104046 h 605828"/>
                  <a:gd name="connsiteX206" fmla="*/ 151688 w 552294"/>
                  <a:gd name="connsiteY206" fmla="*/ 93162 h 605828"/>
                  <a:gd name="connsiteX207" fmla="*/ 176067 w 552294"/>
                  <a:gd name="connsiteY207" fmla="*/ 87252 h 605828"/>
                  <a:gd name="connsiteX208" fmla="*/ 214383 w 552294"/>
                  <a:gd name="connsiteY208" fmla="*/ 83066 h 605828"/>
                  <a:gd name="connsiteX209" fmla="*/ 226597 w 552294"/>
                  <a:gd name="connsiteY209" fmla="*/ 78682 h 605828"/>
                  <a:gd name="connsiteX210" fmla="*/ 253438 w 552294"/>
                  <a:gd name="connsiteY210" fmla="*/ 67798 h 605828"/>
                  <a:gd name="connsiteX211" fmla="*/ 259348 w 552294"/>
                  <a:gd name="connsiteY211" fmla="*/ 69325 h 605828"/>
                  <a:gd name="connsiteX212" fmla="*/ 284120 w 552294"/>
                  <a:gd name="connsiteY212" fmla="*/ 70655 h 605828"/>
                  <a:gd name="connsiteX213" fmla="*/ 317265 w 552294"/>
                  <a:gd name="connsiteY213" fmla="*/ 64351 h 605828"/>
                  <a:gd name="connsiteX214" fmla="*/ 329282 w 552294"/>
                  <a:gd name="connsiteY214" fmla="*/ 52728 h 605828"/>
                  <a:gd name="connsiteX215" fmla="*/ 364151 w 552294"/>
                  <a:gd name="connsiteY215" fmla="*/ 52728 h 605828"/>
                  <a:gd name="connsiteX216" fmla="*/ 378827 w 552294"/>
                  <a:gd name="connsiteY216" fmla="*/ 61691 h 605828"/>
                  <a:gd name="connsiteX217" fmla="*/ 384343 w 552294"/>
                  <a:gd name="connsiteY217" fmla="*/ 71049 h 605828"/>
                  <a:gd name="connsiteX218" fmla="*/ 398084 w 552294"/>
                  <a:gd name="connsiteY218" fmla="*/ 66468 h 605828"/>
                  <a:gd name="connsiteX219" fmla="*/ 423595 w 552294"/>
                  <a:gd name="connsiteY219" fmla="*/ 63021 h 605828"/>
                  <a:gd name="connsiteX220" fmla="*/ 438468 w 552294"/>
                  <a:gd name="connsiteY220" fmla="*/ 68143 h 605828"/>
                  <a:gd name="connsiteX221" fmla="*/ 457331 w 552294"/>
                  <a:gd name="connsiteY221" fmla="*/ 63957 h 605828"/>
                  <a:gd name="connsiteX222" fmla="*/ 495056 w 552294"/>
                  <a:gd name="connsiteY222" fmla="*/ 61691 h 605828"/>
                  <a:gd name="connsiteX223" fmla="*/ 504561 w 552294"/>
                  <a:gd name="connsiteY223" fmla="*/ 54255 h 605828"/>
                  <a:gd name="connsiteX224" fmla="*/ 502099 w 552294"/>
                  <a:gd name="connsiteY224" fmla="*/ 47015 h 605828"/>
                  <a:gd name="connsiteX225" fmla="*/ 502837 w 552294"/>
                  <a:gd name="connsiteY225" fmla="*/ 16529 h 605828"/>
                  <a:gd name="connsiteX226" fmla="*/ 528546 w 552294"/>
                  <a:gd name="connsiteY226" fmla="*/ 130 h 605828"/>
                  <a:gd name="connsiteX227" fmla="*/ 531796 w 552294"/>
                  <a:gd name="connsiteY227" fmla="*/ 326 h 605828"/>
                  <a:gd name="connsiteX228" fmla="*/ 532190 w 552294"/>
                  <a:gd name="connsiteY228" fmla="*/ 523 h 605828"/>
                  <a:gd name="connsiteX229" fmla="*/ 534456 w 552294"/>
                  <a:gd name="connsiteY229" fmla="*/ 9093 h 605828"/>
                  <a:gd name="connsiteX230" fmla="*/ 529333 w 552294"/>
                  <a:gd name="connsiteY230" fmla="*/ 18056 h 605828"/>
                  <a:gd name="connsiteX231" fmla="*/ 535440 w 552294"/>
                  <a:gd name="connsiteY231" fmla="*/ 36328 h 605828"/>
                  <a:gd name="connsiteX232" fmla="*/ 546128 w 552294"/>
                  <a:gd name="connsiteY232" fmla="*/ 40120 h 605828"/>
                  <a:gd name="connsiteX233" fmla="*/ 552235 w 552294"/>
                  <a:gd name="connsiteY233" fmla="*/ 48886 h 6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52294" h="605828">
                    <a:moveTo>
                      <a:pt x="552185" y="49330"/>
                    </a:moveTo>
                    <a:cubicBezTo>
                      <a:pt x="551053" y="54846"/>
                      <a:pt x="543813" y="55437"/>
                      <a:pt x="538642" y="57702"/>
                    </a:cubicBezTo>
                    <a:cubicBezTo>
                      <a:pt x="528546" y="62282"/>
                      <a:pt x="526280" y="75629"/>
                      <a:pt x="523374" y="86464"/>
                    </a:cubicBezTo>
                    <a:cubicBezTo>
                      <a:pt x="521109" y="95624"/>
                      <a:pt x="517070" y="104588"/>
                      <a:pt x="510028" y="111039"/>
                    </a:cubicBezTo>
                    <a:cubicBezTo>
                      <a:pt x="506777" y="114093"/>
                      <a:pt x="502591" y="116358"/>
                      <a:pt x="498208" y="117343"/>
                    </a:cubicBezTo>
                    <a:cubicBezTo>
                      <a:pt x="496484" y="113551"/>
                      <a:pt x="491362" y="112566"/>
                      <a:pt x="486979" y="112369"/>
                    </a:cubicBezTo>
                    <a:cubicBezTo>
                      <a:pt x="468855" y="111433"/>
                      <a:pt x="450978" y="109118"/>
                      <a:pt x="433248" y="106065"/>
                    </a:cubicBezTo>
                    <a:cubicBezTo>
                      <a:pt x="431721" y="105671"/>
                      <a:pt x="429997" y="105277"/>
                      <a:pt x="428471" y="104735"/>
                    </a:cubicBezTo>
                    <a:cubicBezTo>
                      <a:pt x="426008" y="103406"/>
                      <a:pt x="424284" y="100746"/>
                      <a:pt x="422166" y="98825"/>
                    </a:cubicBezTo>
                    <a:cubicBezTo>
                      <a:pt x="420049" y="96708"/>
                      <a:pt x="417045" y="95033"/>
                      <a:pt x="414336" y="96166"/>
                    </a:cubicBezTo>
                    <a:cubicBezTo>
                      <a:pt x="410544" y="97496"/>
                      <a:pt x="410347" y="102815"/>
                      <a:pt x="407687" y="106065"/>
                    </a:cubicBezTo>
                    <a:cubicBezTo>
                      <a:pt x="404043" y="110645"/>
                      <a:pt x="396458" y="110054"/>
                      <a:pt x="392075" y="114093"/>
                    </a:cubicBezTo>
                    <a:cubicBezTo>
                      <a:pt x="390548" y="115619"/>
                      <a:pt x="389416" y="117540"/>
                      <a:pt x="387298" y="118082"/>
                    </a:cubicBezTo>
                    <a:cubicBezTo>
                      <a:pt x="385574" y="118673"/>
                      <a:pt x="383851" y="118082"/>
                      <a:pt x="382324" y="117491"/>
                    </a:cubicBezTo>
                    <a:cubicBezTo>
                      <a:pt x="373360" y="114241"/>
                      <a:pt x="364791" y="110054"/>
                      <a:pt x="356615" y="105277"/>
                    </a:cubicBezTo>
                    <a:cubicBezTo>
                      <a:pt x="350114" y="110990"/>
                      <a:pt x="344796" y="118230"/>
                      <a:pt x="341003" y="126060"/>
                    </a:cubicBezTo>
                    <a:cubicBezTo>
                      <a:pt x="340068" y="128326"/>
                      <a:pt x="338886" y="130838"/>
                      <a:pt x="336817" y="132167"/>
                    </a:cubicBezTo>
                    <a:cubicBezTo>
                      <a:pt x="335684" y="132758"/>
                      <a:pt x="334552" y="132906"/>
                      <a:pt x="333567" y="133103"/>
                    </a:cubicBezTo>
                    <a:cubicBezTo>
                      <a:pt x="327066" y="134236"/>
                      <a:pt x="320811" y="135368"/>
                      <a:pt x="314310" y="136550"/>
                    </a:cubicBezTo>
                    <a:cubicBezTo>
                      <a:pt x="310666" y="137339"/>
                      <a:pt x="306479" y="138077"/>
                      <a:pt x="304411" y="141131"/>
                    </a:cubicBezTo>
                    <a:cubicBezTo>
                      <a:pt x="301555" y="145120"/>
                      <a:pt x="303278" y="150833"/>
                      <a:pt x="306677" y="154083"/>
                    </a:cubicBezTo>
                    <a:cubicBezTo>
                      <a:pt x="310321" y="157334"/>
                      <a:pt x="315049" y="158664"/>
                      <a:pt x="319629" y="159993"/>
                    </a:cubicBezTo>
                    <a:cubicBezTo>
                      <a:pt x="327460" y="162259"/>
                      <a:pt x="335241" y="164771"/>
                      <a:pt x="341939" y="169351"/>
                    </a:cubicBezTo>
                    <a:cubicBezTo>
                      <a:pt x="348588" y="174128"/>
                      <a:pt x="353956" y="181564"/>
                      <a:pt x="354153" y="189543"/>
                    </a:cubicBezTo>
                    <a:cubicBezTo>
                      <a:pt x="349376" y="191267"/>
                      <a:pt x="344254" y="188607"/>
                      <a:pt x="340412" y="185554"/>
                    </a:cubicBezTo>
                    <a:cubicBezTo>
                      <a:pt x="336817" y="182303"/>
                      <a:pt x="333370" y="178314"/>
                      <a:pt x="328790" y="176393"/>
                    </a:cubicBezTo>
                    <a:cubicBezTo>
                      <a:pt x="323471" y="174276"/>
                      <a:pt x="317364" y="175458"/>
                      <a:pt x="311995" y="177132"/>
                    </a:cubicBezTo>
                    <a:cubicBezTo>
                      <a:pt x="308203" y="178462"/>
                      <a:pt x="304017" y="180383"/>
                      <a:pt x="302638" y="184175"/>
                    </a:cubicBezTo>
                    <a:cubicBezTo>
                      <a:pt x="301111" y="189149"/>
                      <a:pt x="305101" y="194074"/>
                      <a:pt x="309681" y="196586"/>
                    </a:cubicBezTo>
                    <a:cubicBezTo>
                      <a:pt x="314261" y="198851"/>
                      <a:pt x="319580" y="199836"/>
                      <a:pt x="323963" y="202692"/>
                    </a:cubicBezTo>
                    <a:cubicBezTo>
                      <a:pt x="328149" y="205746"/>
                      <a:pt x="330809" y="212050"/>
                      <a:pt x="327608" y="216039"/>
                    </a:cubicBezTo>
                    <a:cubicBezTo>
                      <a:pt x="325145" y="219093"/>
                      <a:pt x="320171" y="219093"/>
                      <a:pt x="316723" y="216975"/>
                    </a:cubicBezTo>
                    <a:cubicBezTo>
                      <a:pt x="313276" y="215054"/>
                      <a:pt x="311010" y="211656"/>
                      <a:pt x="308893" y="208209"/>
                    </a:cubicBezTo>
                    <a:cubicBezTo>
                      <a:pt x="302589" y="198506"/>
                      <a:pt x="294020" y="191414"/>
                      <a:pt x="284514" y="184963"/>
                    </a:cubicBezTo>
                    <a:cubicBezTo>
                      <a:pt x="281067" y="189149"/>
                      <a:pt x="278801" y="194320"/>
                      <a:pt x="277669" y="199639"/>
                    </a:cubicBezTo>
                    <a:cubicBezTo>
                      <a:pt x="277471" y="201363"/>
                      <a:pt x="277275" y="203086"/>
                      <a:pt x="277866" y="204613"/>
                    </a:cubicBezTo>
                    <a:cubicBezTo>
                      <a:pt x="278998" y="207667"/>
                      <a:pt x="282643" y="208800"/>
                      <a:pt x="285696" y="209932"/>
                    </a:cubicBezTo>
                    <a:cubicBezTo>
                      <a:pt x="288750" y="211065"/>
                      <a:pt x="292000" y="213577"/>
                      <a:pt x="291606" y="216581"/>
                    </a:cubicBezTo>
                    <a:cubicBezTo>
                      <a:pt x="286287" y="217714"/>
                      <a:pt x="280574" y="218108"/>
                      <a:pt x="275009" y="217714"/>
                    </a:cubicBezTo>
                    <a:cubicBezTo>
                      <a:pt x="273285" y="217714"/>
                      <a:pt x="271759" y="217517"/>
                      <a:pt x="270232" y="216778"/>
                    </a:cubicBezTo>
                    <a:cubicBezTo>
                      <a:pt x="268114" y="215842"/>
                      <a:pt x="266440" y="214316"/>
                      <a:pt x="264913" y="212592"/>
                    </a:cubicBezTo>
                    <a:cubicBezTo>
                      <a:pt x="259594" y="207076"/>
                      <a:pt x="254029" y="200378"/>
                      <a:pt x="254817" y="192794"/>
                    </a:cubicBezTo>
                    <a:cubicBezTo>
                      <a:pt x="255211" y="189937"/>
                      <a:pt x="256344" y="186884"/>
                      <a:pt x="255408" y="184027"/>
                    </a:cubicBezTo>
                    <a:cubicBezTo>
                      <a:pt x="254275" y="180974"/>
                      <a:pt x="250631" y="179644"/>
                      <a:pt x="247429" y="178511"/>
                    </a:cubicBezTo>
                    <a:cubicBezTo>
                      <a:pt x="243046" y="176984"/>
                      <a:pt x="238466" y="175064"/>
                      <a:pt x="234280" y="172995"/>
                    </a:cubicBezTo>
                    <a:cubicBezTo>
                      <a:pt x="229158" y="170533"/>
                      <a:pt x="223248" y="165558"/>
                      <a:pt x="225513" y="160437"/>
                    </a:cubicBezTo>
                    <a:cubicBezTo>
                      <a:pt x="229306" y="160830"/>
                      <a:pt x="232950" y="157777"/>
                      <a:pt x="234280" y="153936"/>
                    </a:cubicBezTo>
                    <a:cubicBezTo>
                      <a:pt x="235609" y="150291"/>
                      <a:pt x="235216" y="146302"/>
                      <a:pt x="234871" y="142313"/>
                    </a:cubicBezTo>
                    <a:cubicBezTo>
                      <a:pt x="228025" y="142116"/>
                      <a:pt x="221524" y="145760"/>
                      <a:pt x="215614" y="149158"/>
                    </a:cubicBezTo>
                    <a:cubicBezTo>
                      <a:pt x="210443" y="152015"/>
                      <a:pt x="205518" y="155068"/>
                      <a:pt x="201874" y="159452"/>
                    </a:cubicBezTo>
                    <a:cubicBezTo>
                      <a:pt x="198278" y="164032"/>
                      <a:pt x="196358" y="170483"/>
                      <a:pt x="198623" y="175654"/>
                    </a:cubicBezTo>
                    <a:cubicBezTo>
                      <a:pt x="199559" y="177772"/>
                      <a:pt x="201086" y="179447"/>
                      <a:pt x="202071" y="181564"/>
                    </a:cubicBezTo>
                    <a:cubicBezTo>
                      <a:pt x="205863" y="189395"/>
                      <a:pt x="201480" y="198506"/>
                      <a:pt x="199411" y="207125"/>
                    </a:cubicBezTo>
                    <a:cubicBezTo>
                      <a:pt x="198820" y="208849"/>
                      <a:pt x="198672" y="210769"/>
                      <a:pt x="198820" y="212444"/>
                    </a:cubicBezTo>
                    <a:cubicBezTo>
                      <a:pt x="199559" y="216827"/>
                      <a:pt x="203794" y="219684"/>
                      <a:pt x="207193" y="222540"/>
                    </a:cubicBezTo>
                    <a:cubicBezTo>
                      <a:pt x="212709" y="226923"/>
                      <a:pt x="217289" y="232439"/>
                      <a:pt x="221672" y="237955"/>
                    </a:cubicBezTo>
                    <a:cubicBezTo>
                      <a:pt x="235560" y="254700"/>
                      <a:pt x="249301" y="271494"/>
                      <a:pt x="263041" y="288288"/>
                    </a:cubicBezTo>
                    <a:cubicBezTo>
                      <a:pt x="264962" y="290406"/>
                      <a:pt x="266637" y="292671"/>
                      <a:pt x="267425" y="295528"/>
                    </a:cubicBezTo>
                    <a:cubicBezTo>
                      <a:pt x="268016" y="297251"/>
                      <a:pt x="268016" y="299172"/>
                      <a:pt x="268016" y="300847"/>
                    </a:cubicBezTo>
                    <a:cubicBezTo>
                      <a:pt x="268016" y="306560"/>
                      <a:pt x="268213" y="312273"/>
                      <a:pt x="268213" y="317986"/>
                    </a:cubicBezTo>
                    <a:cubicBezTo>
                      <a:pt x="264223" y="318577"/>
                      <a:pt x="260037" y="319118"/>
                      <a:pt x="256590" y="317050"/>
                    </a:cubicBezTo>
                    <a:cubicBezTo>
                      <a:pt x="253339" y="314932"/>
                      <a:pt x="252404" y="309219"/>
                      <a:pt x="255851" y="307545"/>
                    </a:cubicBezTo>
                    <a:cubicBezTo>
                      <a:pt x="256984" y="306954"/>
                      <a:pt x="258314" y="306806"/>
                      <a:pt x="259101" y="305624"/>
                    </a:cubicBezTo>
                    <a:cubicBezTo>
                      <a:pt x="259692" y="304491"/>
                      <a:pt x="258905" y="303161"/>
                      <a:pt x="258166" y="301980"/>
                    </a:cubicBezTo>
                    <a:cubicBezTo>
                      <a:pt x="252453" y="294740"/>
                      <a:pt x="243489" y="290160"/>
                      <a:pt x="234329" y="289766"/>
                    </a:cubicBezTo>
                    <a:cubicBezTo>
                      <a:pt x="230684" y="295282"/>
                      <a:pt x="227828" y="301585"/>
                      <a:pt x="225957" y="308234"/>
                    </a:cubicBezTo>
                    <a:cubicBezTo>
                      <a:pt x="225563" y="309170"/>
                      <a:pt x="225366" y="310352"/>
                      <a:pt x="225563" y="311288"/>
                    </a:cubicBezTo>
                    <a:cubicBezTo>
                      <a:pt x="226695" y="315671"/>
                      <a:pt x="234132" y="313750"/>
                      <a:pt x="236989" y="317395"/>
                    </a:cubicBezTo>
                    <a:cubicBezTo>
                      <a:pt x="237924" y="318330"/>
                      <a:pt x="238121" y="319857"/>
                      <a:pt x="238515" y="321384"/>
                    </a:cubicBezTo>
                    <a:cubicBezTo>
                      <a:pt x="239451" y="326900"/>
                      <a:pt x="240239" y="332416"/>
                      <a:pt x="241175" y="337981"/>
                    </a:cubicBezTo>
                    <a:cubicBezTo>
                      <a:pt x="235265" y="337784"/>
                      <a:pt x="229158" y="337981"/>
                      <a:pt x="223248" y="338720"/>
                    </a:cubicBezTo>
                    <a:cubicBezTo>
                      <a:pt x="225513" y="346156"/>
                      <a:pt x="232605" y="351130"/>
                      <a:pt x="239845" y="353987"/>
                    </a:cubicBezTo>
                    <a:cubicBezTo>
                      <a:pt x="246888" y="357040"/>
                      <a:pt x="254718" y="358961"/>
                      <a:pt x="261367" y="362950"/>
                    </a:cubicBezTo>
                    <a:cubicBezTo>
                      <a:pt x="268410" y="367334"/>
                      <a:pt x="273729" y="373982"/>
                      <a:pt x="281018" y="378021"/>
                    </a:cubicBezTo>
                    <a:cubicBezTo>
                      <a:pt x="286928" y="381271"/>
                      <a:pt x="293576" y="382404"/>
                      <a:pt x="299880" y="384669"/>
                    </a:cubicBezTo>
                    <a:cubicBezTo>
                      <a:pt x="306184" y="386935"/>
                      <a:pt x="312439" y="390973"/>
                      <a:pt x="314753" y="397228"/>
                    </a:cubicBezTo>
                    <a:cubicBezTo>
                      <a:pt x="316674" y="402399"/>
                      <a:pt x="323914" y="402547"/>
                      <a:pt x="327903" y="406191"/>
                    </a:cubicBezTo>
                    <a:cubicBezTo>
                      <a:pt x="330563" y="408654"/>
                      <a:pt x="331892" y="412298"/>
                      <a:pt x="332483" y="415894"/>
                    </a:cubicBezTo>
                    <a:cubicBezTo>
                      <a:pt x="332877" y="419489"/>
                      <a:pt x="332680" y="423330"/>
                      <a:pt x="332877" y="426925"/>
                    </a:cubicBezTo>
                    <a:cubicBezTo>
                      <a:pt x="332877" y="430915"/>
                      <a:pt x="333271" y="435101"/>
                      <a:pt x="333813" y="439139"/>
                    </a:cubicBezTo>
                    <a:cubicBezTo>
                      <a:pt x="333813" y="440272"/>
                      <a:pt x="334010" y="441257"/>
                      <a:pt x="334404" y="442193"/>
                    </a:cubicBezTo>
                    <a:cubicBezTo>
                      <a:pt x="335340" y="444113"/>
                      <a:pt x="337458" y="445049"/>
                      <a:pt x="338984" y="446576"/>
                    </a:cubicBezTo>
                    <a:cubicBezTo>
                      <a:pt x="341447" y="449038"/>
                      <a:pt x="342038" y="453225"/>
                      <a:pt x="342038" y="456869"/>
                    </a:cubicBezTo>
                    <a:cubicBezTo>
                      <a:pt x="342038" y="459332"/>
                      <a:pt x="341841" y="461991"/>
                      <a:pt x="340708" y="464306"/>
                    </a:cubicBezTo>
                    <a:cubicBezTo>
                      <a:pt x="338590" y="468295"/>
                      <a:pt x="333468" y="470413"/>
                      <a:pt x="329085" y="469625"/>
                    </a:cubicBezTo>
                    <a:cubicBezTo>
                      <a:pt x="324505" y="468689"/>
                      <a:pt x="320713" y="465242"/>
                      <a:pt x="318792" y="461252"/>
                    </a:cubicBezTo>
                    <a:cubicBezTo>
                      <a:pt x="318053" y="459725"/>
                      <a:pt x="317462" y="458199"/>
                      <a:pt x="316527" y="456869"/>
                    </a:cubicBezTo>
                    <a:cubicBezTo>
                      <a:pt x="315394" y="454604"/>
                      <a:pt x="313473" y="452880"/>
                      <a:pt x="311552" y="451353"/>
                    </a:cubicBezTo>
                    <a:cubicBezTo>
                      <a:pt x="308696" y="449088"/>
                      <a:pt x="305642" y="446970"/>
                      <a:pt x="302392" y="445246"/>
                    </a:cubicBezTo>
                    <a:cubicBezTo>
                      <a:pt x="301456" y="444852"/>
                      <a:pt x="300274" y="444311"/>
                      <a:pt x="299141" y="444113"/>
                    </a:cubicBezTo>
                    <a:cubicBezTo>
                      <a:pt x="297221" y="444113"/>
                      <a:pt x="295497" y="445246"/>
                      <a:pt x="294020" y="446379"/>
                    </a:cubicBezTo>
                    <a:cubicBezTo>
                      <a:pt x="292099" y="447709"/>
                      <a:pt x="290375" y="449038"/>
                      <a:pt x="288504" y="450368"/>
                    </a:cubicBezTo>
                    <a:cubicBezTo>
                      <a:pt x="287568" y="450959"/>
                      <a:pt x="286386" y="451698"/>
                      <a:pt x="285253" y="452092"/>
                    </a:cubicBezTo>
                    <a:cubicBezTo>
                      <a:pt x="283923" y="452289"/>
                      <a:pt x="282594" y="452289"/>
                      <a:pt x="281461" y="452092"/>
                    </a:cubicBezTo>
                    <a:cubicBezTo>
                      <a:pt x="275945" y="451353"/>
                      <a:pt x="270429" y="450959"/>
                      <a:pt x="265061" y="452683"/>
                    </a:cubicBezTo>
                    <a:cubicBezTo>
                      <a:pt x="261268" y="454013"/>
                      <a:pt x="257624" y="456278"/>
                      <a:pt x="254177" y="458396"/>
                    </a:cubicBezTo>
                    <a:cubicBezTo>
                      <a:pt x="253044" y="459332"/>
                      <a:pt x="251517" y="460317"/>
                      <a:pt x="251517" y="461843"/>
                    </a:cubicBezTo>
                    <a:cubicBezTo>
                      <a:pt x="257427" y="464306"/>
                      <a:pt x="264076" y="466965"/>
                      <a:pt x="268656" y="471349"/>
                    </a:cubicBezTo>
                    <a:cubicBezTo>
                      <a:pt x="270380" y="473072"/>
                      <a:pt x="271907" y="474944"/>
                      <a:pt x="273630" y="476667"/>
                    </a:cubicBezTo>
                    <a:cubicBezTo>
                      <a:pt x="282003" y="486025"/>
                      <a:pt x="293625" y="492871"/>
                      <a:pt x="298994" y="504099"/>
                    </a:cubicBezTo>
                    <a:cubicBezTo>
                      <a:pt x="299732" y="506020"/>
                      <a:pt x="300520" y="508286"/>
                      <a:pt x="299388" y="510206"/>
                    </a:cubicBezTo>
                    <a:cubicBezTo>
                      <a:pt x="298452" y="511536"/>
                      <a:pt x="296728" y="512127"/>
                      <a:pt x="295004" y="512472"/>
                    </a:cubicBezTo>
                    <a:cubicBezTo>
                      <a:pt x="293872" y="512669"/>
                      <a:pt x="292739" y="513063"/>
                      <a:pt x="291557" y="512472"/>
                    </a:cubicBezTo>
                    <a:cubicBezTo>
                      <a:pt x="290030" y="511881"/>
                      <a:pt x="289439" y="510206"/>
                      <a:pt x="288504" y="508827"/>
                    </a:cubicBezTo>
                    <a:cubicBezTo>
                      <a:pt x="286780" y="506168"/>
                      <a:pt x="282988" y="505035"/>
                      <a:pt x="279934" y="506168"/>
                    </a:cubicBezTo>
                    <a:cubicBezTo>
                      <a:pt x="278210" y="509221"/>
                      <a:pt x="275551" y="512275"/>
                      <a:pt x="272103" y="512078"/>
                    </a:cubicBezTo>
                    <a:cubicBezTo>
                      <a:pt x="268853" y="512078"/>
                      <a:pt x="266390" y="509221"/>
                      <a:pt x="265061" y="506365"/>
                    </a:cubicBezTo>
                    <a:cubicBezTo>
                      <a:pt x="263534" y="503508"/>
                      <a:pt x="262795" y="500258"/>
                      <a:pt x="260874" y="497796"/>
                    </a:cubicBezTo>
                    <a:cubicBezTo>
                      <a:pt x="258954" y="495333"/>
                      <a:pt x="256097" y="493609"/>
                      <a:pt x="253241" y="492280"/>
                    </a:cubicBezTo>
                    <a:cubicBezTo>
                      <a:pt x="250581" y="491147"/>
                      <a:pt x="247922" y="490162"/>
                      <a:pt x="245066" y="490556"/>
                    </a:cubicBezTo>
                    <a:cubicBezTo>
                      <a:pt x="242209" y="490950"/>
                      <a:pt x="239352" y="492821"/>
                      <a:pt x="238959" y="495678"/>
                    </a:cubicBezTo>
                    <a:cubicBezTo>
                      <a:pt x="238761" y="497796"/>
                      <a:pt x="239697" y="499864"/>
                      <a:pt x="240682" y="501785"/>
                    </a:cubicBezTo>
                    <a:cubicBezTo>
                      <a:pt x="242012" y="504050"/>
                      <a:pt x="243342" y="506365"/>
                      <a:pt x="244475" y="508630"/>
                    </a:cubicBezTo>
                    <a:cubicBezTo>
                      <a:pt x="246198" y="511881"/>
                      <a:pt x="247922" y="515131"/>
                      <a:pt x="249793" y="517988"/>
                    </a:cubicBezTo>
                    <a:cubicBezTo>
                      <a:pt x="251911" y="521238"/>
                      <a:pt x="254373" y="524095"/>
                      <a:pt x="256442" y="527345"/>
                    </a:cubicBezTo>
                    <a:cubicBezTo>
                      <a:pt x="266932" y="542218"/>
                      <a:pt x="271857" y="560145"/>
                      <a:pt x="276240" y="577826"/>
                    </a:cubicBezTo>
                    <a:cubicBezTo>
                      <a:pt x="274911" y="576890"/>
                      <a:pt x="272793" y="575905"/>
                      <a:pt x="271463" y="574969"/>
                    </a:cubicBezTo>
                    <a:cubicBezTo>
                      <a:pt x="270527" y="576299"/>
                      <a:pt x="270872" y="578614"/>
                      <a:pt x="271857" y="579944"/>
                    </a:cubicBezTo>
                    <a:cubicBezTo>
                      <a:pt x="272990" y="581470"/>
                      <a:pt x="274517" y="582603"/>
                      <a:pt x="275649" y="583933"/>
                    </a:cubicBezTo>
                    <a:cubicBezTo>
                      <a:pt x="277767" y="586051"/>
                      <a:pt x="278900" y="588907"/>
                      <a:pt x="279294" y="591763"/>
                    </a:cubicBezTo>
                    <a:cubicBezTo>
                      <a:pt x="276634" y="592355"/>
                      <a:pt x="273778" y="591025"/>
                      <a:pt x="271857" y="589104"/>
                    </a:cubicBezTo>
                    <a:cubicBezTo>
                      <a:pt x="269740" y="587183"/>
                      <a:pt x="268410" y="584918"/>
                      <a:pt x="266883" y="582603"/>
                    </a:cubicBezTo>
                    <a:cubicBezTo>
                      <a:pt x="260234" y="572901"/>
                      <a:pt x="250483" y="565809"/>
                      <a:pt x="240978" y="558963"/>
                    </a:cubicBezTo>
                    <a:cubicBezTo>
                      <a:pt x="240781" y="558766"/>
                      <a:pt x="240387" y="558569"/>
                      <a:pt x="239845" y="558569"/>
                    </a:cubicBezTo>
                    <a:cubicBezTo>
                      <a:pt x="239451" y="558569"/>
                      <a:pt x="239057" y="558766"/>
                      <a:pt x="238712" y="558963"/>
                    </a:cubicBezTo>
                    <a:cubicBezTo>
                      <a:pt x="232605" y="562608"/>
                      <a:pt x="226154" y="566794"/>
                      <a:pt x="224036" y="573443"/>
                    </a:cubicBezTo>
                    <a:cubicBezTo>
                      <a:pt x="223445" y="575708"/>
                      <a:pt x="223297" y="578220"/>
                      <a:pt x="223297" y="580682"/>
                    </a:cubicBezTo>
                    <a:cubicBezTo>
                      <a:pt x="222903" y="588858"/>
                      <a:pt x="222706" y="597280"/>
                      <a:pt x="222558" y="605455"/>
                    </a:cubicBezTo>
                    <a:cubicBezTo>
                      <a:pt x="221229" y="606391"/>
                      <a:pt x="219308" y="605455"/>
                      <a:pt x="218569" y="603928"/>
                    </a:cubicBezTo>
                    <a:cubicBezTo>
                      <a:pt x="217830" y="602598"/>
                      <a:pt x="217830" y="600875"/>
                      <a:pt x="217239" y="599348"/>
                    </a:cubicBezTo>
                    <a:cubicBezTo>
                      <a:pt x="215516" y="594965"/>
                      <a:pt x="209606" y="592108"/>
                      <a:pt x="210000" y="587331"/>
                    </a:cubicBezTo>
                    <a:cubicBezTo>
                      <a:pt x="210197" y="584278"/>
                      <a:pt x="213250" y="581815"/>
                      <a:pt x="213447" y="578565"/>
                    </a:cubicBezTo>
                    <a:cubicBezTo>
                      <a:pt x="213644" y="576447"/>
                      <a:pt x="212511" y="574575"/>
                      <a:pt x="211182" y="572852"/>
                    </a:cubicBezTo>
                    <a:cubicBezTo>
                      <a:pt x="205863" y="565809"/>
                      <a:pt x="198426" y="560293"/>
                      <a:pt x="190202" y="557043"/>
                    </a:cubicBezTo>
                    <a:cubicBezTo>
                      <a:pt x="188872" y="556649"/>
                      <a:pt x="187739" y="556304"/>
                      <a:pt x="186951" y="555122"/>
                    </a:cubicBezTo>
                    <a:cubicBezTo>
                      <a:pt x="186360" y="554186"/>
                      <a:pt x="186360" y="553004"/>
                      <a:pt x="186360" y="551871"/>
                    </a:cubicBezTo>
                    <a:cubicBezTo>
                      <a:pt x="186360" y="549754"/>
                      <a:pt x="186163" y="547488"/>
                      <a:pt x="185227" y="545370"/>
                    </a:cubicBezTo>
                    <a:cubicBezTo>
                      <a:pt x="184292" y="543450"/>
                      <a:pt x="182174" y="541923"/>
                      <a:pt x="179908" y="541923"/>
                    </a:cubicBezTo>
                    <a:cubicBezTo>
                      <a:pt x="176658" y="542317"/>
                      <a:pt x="174934" y="545912"/>
                      <a:pt x="174195" y="549163"/>
                    </a:cubicBezTo>
                    <a:cubicBezTo>
                      <a:pt x="172669" y="555664"/>
                      <a:pt x="172275" y="562509"/>
                      <a:pt x="173260" y="569158"/>
                    </a:cubicBezTo>
                    <a:cubicBezTo>
                      <a:pt x="170206" y="569355"/>
                      <a:pt x="167350" y="567631"/>
                      <a:pt x="165281" y="565366"/>
                    </a:cubicBezTo>
                    <a:cubicBezTo>
                      <a:pt x="163164" y="563248"/>
                      <a:pt x="161637" y="560589"/>
                      <a:pt x="159962" y="558126"/>
                    </a:cubicBezTo>
                    <a:cubicBezTo>
                      <a:pt x="155382" y="551822"/>
                      <a:pt x="148339" y="546897"/>
                      <a:pt x="146813" y="539264"/>
                    </a:cubicBezTo>
                    <a:cubicBezTo>
                      <a:pt x="145877" y="535077"/>
                      <a:pt x="145483" y="530694"/>
                      <a:pt x="144892" y="526508"/>
                    </a:cubicBezTo>
                    <a:cubicBezTo>
                      <a:pt x="144695" y="524784"/>
                      <a:pt x="144498" y="523061"/>
                      <a:pt x="144892" y="521534"/>
                    </a:cubicBezTo>
                    <a:cubicBezTo>
                      <a:pt x="145483" y="518283"/>
                      <a:pt x="148143" y="515821"/>
                      <a:pt x="148881" y="512767"/>
                    </a:cubicBezTo>
                    <a:cubicBezTo>
                      <a:pt x="149817" y="509172"/>
                      <a:pt x="148290" y="505528"/>
                      <a:pt x="146616" y="502277"/>
                    </a:cubicBezTo>
                    <a:cubicBezTo>
                      <a:pt x="138785" y="487601"/>
                      <a:pt x="124897" y="476372"/>
                      <a:pt x="109087" y="471792"/>
                    </a:cubicBezTo>
                    <a:cubicBezTo>
                      <a:pt x="105443" y="465685"/>
                      <a:pt x="101060" y="458839"/>
                      <a:pt x="97662" y="452732"/>
                    </a:cubicBezTo>
                    <a:cubicBezTo>
                      <a:pt x="96332" y="450614"/>
                      <a:pt x="95002" y="448152"/>
                      <a:pt x="95544" y="445689"/>
                    </a:cubicBezTo>
                    <a:cubicBezTo>
                      <a:pt x="95741" y="444163"/>
                      <a:pt x="96677" y="443030"/>
                      <a:pt x="97662" y="441897"/>
                    </a:cubicBezTo>
                    <a:cubicBezTo>
                      <a:pt x="104901" y="432540"/>
                      <a:pt x="115933" y="426482"/>
                      <a:pt x="123025" y="416928"/>
                    </a:cubicBezTo>
                    <a:cubicBezTo>
                      <a:pt x="129674" y="422838"/>
                      <a:pt x="140164" y="423577"/>
                      <a:pt x="147601" y="418848"/>
                    </a:cubicBezTo>
                    <a:cubicBezTo>
                      <a:pt x="149521" y="417716"/>
                      <a:pt x="151048" y="416189"/>
                      <a:pt x="153116" y="415204"/>
                    </a:cubicBezTo>
                    <a:cubicBezTo>
                      <a:pt x="155234" y="414268"/>
                      <a:pt x="157303" y="414071"/>
                      <a:pt x="159617" y="413874"/>
                    </a:cubicBezTo>
                    <a:cubicBezTo>
                      <a:pt x="163065" y="413480"/>
                      <a:pt x="166463" y="413136"/>
                      <a:pt x="169911" y="412742"/>
                    </a:cubicBezTo>
                    <a:cubicBezTo>
                      <a:pt x="172373" y="412347"/>
                      <a:pt x="174688" y="412151"/>
                      <a:pt x="176953" y="412938"/>
                    </a:cubicBezTo>
                    <a:cubicBezTo>
                      <a:pt x="179416" y="413727"/>
                      <a:pt x="181337" y="415401"/>
                      <a:pt x="183257" y="417322"/>
                    </a:cubicBezTo>
                    <a:cubicBezTo>
                      <a:pt x="187838" y="421705"/>
                      <a:pt x="192615" y="426088"/>
                      <a:pt x="197146" y="430668"/>
                    </a:cubicBezTo>
                    <a:cubicBezTo>
                      <a:pt x="199264" y="432589"/>
                      <a:pt x="201332" y="434461"/>
                      <a:pt x="203991" y="435643"/>
                    </a:cubicBezTo>
                    <a:cubicBezTo>
                      <a:pt x="207636" y="436972"/>
                      <a:pt x="211625" y="436381"/>
                      <a:pt x="215614" y="436972"/>
                    </a:cubicBezTo>
                    <a:cubicBezTo>
                      <a:pt x="219603" y="437366"/>
                      <a:pt x="223593" y="438893"/>
                      <a:pt x="227040" y="441356"/>
                    </a:cubicBezTo>
                    <a:cubicBezTo>
                      <a:pt x="228961" y="442685"/>
                      <a:pt x="231029" y="444803"/>
                      <a:pt x="233492" y="444409"/>
                    </a:cubicBezTo>
                    <a:cubicBezTo>
                      <a:pt x="236742" y="444015"/>
                      <a:pt x="238269" y="440617"/>
                      <a:pt x="239993" y="437908"/>
                    </a:cubicBezTo>
                    <a:cubicBezTo>
                      <a:pt x="243046" y="433131"/>
                      <a:pt x="248168" y="430471"/>
                      <a:pt x="252748" y="427221"/>
                    </a:cubicBezTo>
                    <a:cubicBezTo>
                      <a:pt x="253339" y="426827"/>
                      <a:pt x="253684" y="426482"/>
                      <a:pt x="253881" y="425891"/>
                    </a:cubicBezTo>
                    <a:cubicBezTo>
                      <a:pt x="253881" y="425497"/>
                      <a:pt x="253684" y="424955"/>
                      <a:pt x="253290" y="424562"/>
                    </a:cubicBezTo>
                    <a:cubicBezTo>
                      <a:pt x="251763" y="422444"/>
                      <a:pt x="248710" y="422099"/>
                      <a:pt x="246247" y="421705"/>
                    </a:cubicBezTo>
                    <a:cubicBezTo>
                      <a:pt x="239599" y="420375"/>
                      <a:pt x="233886" y="416731"/>
                      <a:pt x="227582" y="414268"/>
                    </a:cubicBezTo>
                    <a:cubicBezTo>
                      <a:pt x="218077" y="410279"/>
                      <a:pt x="207784" y="408949"/>
                      <a:pt x="197490" y="407965"/>
                    </a:cubicBezTo>
                    <a:cubicBezTo>
                      <a:pt x="194240" y="407767"/>
                      <a:pt x="190842" y="407374"/>
                      <a:pt x="187985" y="405847"/>
                    </a:cubicBezTo>
                    <a:cubicBezTo>
                      <a:pt x="183602" y="403581"/>
                      <a:pt x="180943" y="399001"/>
                      <a:pt x="176559" y="396489"/>
                    </a:cubicBezTo>
                    <a:cubicBezTo>
                      <a:pt x="172570" y="394224"/>
                      <a:pt x="167596" y="394224"/>
                      <a:pt x="162819" y="394372"/>
                    </a:cubicBezTo>
                    <a:cubicBezTo>
                      <a:pt x="161489" y="394372"/>
                      <a:pt x="160356" y="394372"/>
                      <a:pt x="159174" y="395110"/>
                    </a:cubicBezTo>
                    <a:cubicBezTo>
                      <a:pt x="157845" y="395849"/>
                      <a:pt x="157106" y="397376"/>
                      <a:pt x="155530" y="398361"/>
                    </a:cubicBezTo>
                    <a:cubicBezTo>
                      <a:pt x="154791" y="398755"/>
                      <a:pt x="153806" y="398952"/>
                      <a:pt x="152870" y="399099"/>
                    </a:cubicBezTo>
                    <a:cubicBezTo>
                      <a:pt x="149078" y="399838"/>
                      <a:pt x="145040" y="400823"/>
                      <a:pt x="141248" y="401562"/>
                    </a:cubicBezTo>
                    <a:cubicBezTo>
                      <a:pt x="136470" y="402498"/>
                      <a:pt x="131742" y="403483"/>
                      <a:pt x="126965" y="402153"/>
                    </a:cubicBezTo>
                    <a:cubicBezTo>
                      <a:pt x="126374" y="398508"/>
                      <a:pt x="124109" y="395504"/>
                      <a:pt x="120858" y="393781"/>
                    </a:cubicBezTo>
                    <a:cubicBezTo>
                      <a:pt x="118740" y="392648"/>
                      <a:pt x="115539" y="392648"/>
                      <a:pt x="114210" y="394519"/>
                    </a:cubicBezTo>
                    <a:cubicBezTo>
                      <a:pt x="112289" y="397573"/>
                      <a:pt x="115342" y="402498"/>
                      <a:pt x="112486" y="404418"/>
                    </a:cubicBezTo>
                    <a:cubicBezTo>
                      <a:pt x="111747" y="404812"/>
                      <a:pt x="110959" y="404812"/>
                      <a:pt x="110368" y="404812"/>
                    </a:cubicBezTo>
                    <a:cubicBezTo>
                      <a:pt x="102734" y="405403"/>
                      <a:pt x="95150" y="402547"/>
                      <a:pt x="89782" y="397179"/>
                    </a:cubicBezTo>
                    <a:cubicBezTo>
                      <a:pt x="85596" y="392796"/>
                      <a:pt x="84660" y="386492"/>
                      <a:pt x="81212" y="381370"/>
                    </a:cubicBezTo>
                    <a:cubicBezTo>
                      <a:pt x="79095" y="378316"/>
                      <a:pt x="76829" y="375460"/>
                      <a:pt x="74564" y="372603"/>
                    </a:cubicBezTo>
                    <a:cubicBezTo>
                      <a:pt x="65206" y="359257"/>
                      <a:pt x="61217" y="342512"/>
                      <a:pt x="49988" y="330889"/>
                    </a:cubicBezTo>
                    <a:cubicBezTo>
                      <a:pt x="45802" y="326506"/>
                      <a:pt x="40483" y="322714"/>
                      <a:pt x="39104" y="316804"/>
                    </a:cubicBezTo>
                    <a:cubicBezTo>
                      <a:pt x="36839" y="307643"/>
                      <a:pt x="27875" y="300798"/>
                      <a:pt x="19847" y="295626"/>
                    </a:cubicBezTo>
                    <a:cubicBezTo>
                      <a:pt x="13938" y="292179"/>
                      <a:pt x="7289" y="289716"/>
                      <a:pt x="3448" y="284003"/>
                    </a:cubicBezTo>
                    <a:cubicBezTo>
                      <a:pt x="591" y="279817"/>
                      <a:pt x="0" y="274301"/>
                      <a:pt x="0" y="269327"/>
                    </a:cubicBezTo>
                    <a:cubicBezTo>
                      <a:pt x="197" y="265880"/>
                      <a:pt x="591" y="262284"/>
                      <a:pt x="591" y="258837"/>
                    </a:cubicBezTo>
                    <a:lnTo>
                      <a:pt x="591" y="258640"/>
                    </a:lnTo>
                    <a:cubicBezTo>
                      <a:pt x="5565" y="254848"/>
                      <a:pt x="8766" y="248544"/>
                      <a:pt x="11426" y="242634"/>
                    </a:cubicBezTo>
                    <a:cubicBezTo>
                      <a:pt x="14085" y="236724"/>
                      <a:pt x="16548" y="230814"/>
                      <a:pt x="19256" y="225101"/>
                    </a:cubicBezTo>
                    <a:cubicBezTo>
                      <a:pt x="20783" y="221851"/>
                      <a:pt x="22113" y="218600"/>
                      <a:pt x="22113" y="215202"/>
                    </a:cubicBezTo>
                    <a:cubicBezTo>
                      <a:pt x="22310" y="211016"/>
                      <a:pt x="20389" y="206435"/>
                      <a:pt x="22704" y="202791"/>
                    </a:cubicBezTo>
                    <a:cubicBezTo>
                      <a:pt x="23640" y="201067"/>
                      <a:pt x="25560" y="200132"/>
                      <a:pt x="27481" y="199343"/>
                    </a:cubicBezTo>
                    <a:cubicBezTo>
                      <a:pt x="33194" y="197226"/>
                      <a:pt x="40237" y="198014"/>
                      <a:pt x="45408" y="194566"/>
                    </a:cubicBezTo>
                    <a:cubicBezTo>
                      <a:pt x="47329" y="193237"/>
                      <a:pt x="49053" y="191710"/>
                      <a:pt x="50530" y="189986"/>
                    </a:cubicBezTo>
                    <a:cubicBezTo>
                      <a:pt x="57375" y="182550"/>
                      <a:pt x="64271" y="174916"/>
                      <a:pt x="69590" y="166149"/>
                    </a:cubicBezTo>
                    <a:cubicBezTo>
                      <a:pt x="74909" y="157580"/>
                      <a:pt x="81951" y="146893"/>
                      <a:pt x="76829" y="138126"/>
                    </a:cubicBezTo>
                    <a:cubicBezTo>
                      <a:pt x="80474" y="137733"/>
                      <a:pt x="83675" y="136994"/>
                      <a:pt x="86925" y="135467"/>
                    </a:cubicBezTo>
                    <a:cubicBezTo>
                      <a:pt x="89979" y="134137"/>
                      <a:pt x="92441" y="132216"/>
                      <a:pt x="95101" y="130345"/>
                    </a:cubicBezTo>
                    <a:cubicBezTo>
                      <a:pt x="102537" y="125026"/>
                      <a:pt x="109974" y="119461"/>
                      <a:pt x="117411" y="114142"/>
                    </a:cubicBezTo>
                    <a:cubicBezTo>
                      <a:pt x="121794" y="110892"/>
                      <a:pt x="126177" y="107838"/>
                      <a:pt x="131496" y="106311"/>
                    </a:cubicBezTo>
                    <a:cubicBezTo>
                      <a:pt x="134550" y="105573"/>
                      <a:pt x="137997" y="105573"/>
                      <a:pt x="141001" y="104046"/>
                    </a:cubicBezTo>
                    <a:cubicBezTo>
                      <a:pt x="145581" y="101583"/>
                      <a:pt x="147847" y="96609"/>
                      <a:pt x="151688" y="93162"/>
                    </a:cubicBezTo>
                    <a:cubicBezTo>
                      <a:pt x="158189" y="87449"/>
                      <a:pt x="167498" y="87252"/>
                      <a:pt x="176067" y="87252"/>
                    </a:cubicBezTo>
                    <a:cubicBezTo>
                      <a:pt x="189020" y="87055"/>
                      <a:pt x="201972" y="86858"/>
                      <a:pt x="214383" y="83066"/>
                    </a:cubicBezTo>
                    <a:cubicBezTo>
                      <a:pt x="218569" y="81933"/>
                      <a:pt x="222558" y="80209"/>
                      <a:pt x="226597" y="78682"/>
                    </a:cubicBezTo>
                    <a:cubicBezTo>
                      <a:pt x="235560" y="75087"/>
                      <a:pt x="244524" y="71443"/>
                      <a:pt x="253438" y="67798"/>
                    </a:cubicBezTo>
                    <a:cubicBezTo>
                      <a:pt x="254965" y="68931"/>
                      <a:pt x="257230" y="69128"/>
                      <a:pt x="259348" y="69325"/>
                    </a:cubicBezTo>
                    <a:cubicBezTo>
                      <a:pt x="267523" y="69719"/>
                      <a:pt x="275945" y="70261"/>
                      <a:pt x="284120" y="70655"/>
                    </a:cubicBezTo>
                    <a:cubicBezTo>
                      <a:pt x="295546" y="71246"/>
                      <a:pt x="308302" y="71590"/>
                      <a:pt x="317265" y="64351"/>
                    </a:cubicBezTo>
                    <a:cubicBezTo>
                      <a:pt x="321648" y="60903"/>
                      <a:pt x="324702" y="55978"/>
                      <a:pt x="329282" y="52728"/>
                    </a:cubicBezTo>
                    <a:cubicBezTo>
                      <a:pt x="339181" y="45882"/>
                      <a:pt x="352528" y="49084"/>
                      <a:pt x="364151" y="52728"/>
                    </a:cubicBezTo>
                    <a:cubicBezTo>
                      <a:pt x="369667" y="54452"/>
                      <a:pt x="375970" y="56520"/>
                      <a:pt x="378827" y="61691"/>
                    </a:cubicBezTo>
                    <a:cubicBezTo>
                      <a:pt x="380748" y="64745"/>
                      <a:pt x="381093" y="69128"/>
                      <a:pt x="384343" y="71049"/>
                    </a:cubicBezTo>
                    <a:cubicBezTo>
                      <a:pt x="388726" y="73511"/>
                      <a:pt x="393848" y="69325"/>
                      <a:pt x="398084" y="66468"/>
                    </a:cubicBezTo>
                    <a:cubicBezTo>
                      <a:pt x="405520" y="61494"/>
                      <a:pt x="415222" y="60165"/>
                      <a:pt x="423595" y="63021"/>
                    </a:cubicBezTo>
                    <a:cubicBezTo>
                      <a:pt x="428569" y="64745"/>
                      <a:pt x="433297" y="67601"/>
                      <a:pt x="438468" y="68143"/>
                    </a:cubicBezTo>
                    <a:cubicBezTo>
                      <a:pt x="444969" y="68734"/>
                      <a:pt x="451027" y="65483"/>
                      <a:pt x="457331" y="63957"/>
                    </a:cubicBezTo>
                    <a:cubicBezTo>
                      <a:pt x="469544" y="60903"/>
                      <a:pt x="482694" y="63957"/>
                      <a:pt x="495056" y="61691"/>
                    </a:cubicBezTo>
                    <a:cubicBezTo>
                      <a:pt x="499242" y="60903"/>
                      <a:pt x="504019" y="58638"/>
                      <a:pt x="504561" y="54255"/>
                    </a:cubicBezTo>
                    <a:cubicBezTo>
                      <a:pt x="504758" y="51595"/>
                      <a:pt x="503231" y="49280"/>
                      <a:pt x="502099" y="47015"/>
                    </a:cubicBezTo>
                    <a:cubicBezTo>
                      <a:pt x="497321" y="37510"/>
                      <a:pt x="497715" y="25690"/>
                      <a:pt x="502837" y="16529"/>
                    </a:cubicBezTo>
                    <a:cubicBezTo>
                      <a:pt x="508156" y="7172"/>
                      <a:pt x="518055" y="917"/>
                      <a:pt x="528546" y="130"/>
                    </a:cubicBezTo>
                    <a:cubicBezTo>
                      <a:pt x="529678" y="-68"/>
                      <a:pt x="530811" y="-68"/>
                      <a:pt x="531796" y="326"/>
                    </a:cubicBezTo>
                    <a:cubicBezTo>
                      <a:pt x="531993" y="326"/>
                      <a:pt x="531993" y="523"/>
                      <a:pt x="532190" y="523"/>
                    </a:cubicBezTo>
                    <a:cubicBezTo>
                      <a:pt x="535047" y="1853"/>
                      <a:pt x="535638" y="6039"/>
                      <a:pt x="534456" y="9093"/>
                    </a:cubicBezTo>
                    <a:cubicBezTo>
                      <a:pt x="533323" y="12343"/>
                      <a:pt x="530811" y="14806"/>
                      <a:pt x="529333" y="18056"/>
                    </a:cubicBezTo>
                    <a:cubicBezTo>
                      <a:pt x="526477" y="24557"/>
                      <a:pt x="529333" y="32930"/>
                      <a:pt x="535440" y="36328"/>
                    </a:cubicBezTo>
                    <a:cubicBezTo>
                      <a:pt x="538888" y="38249"/>
                      <a:pt x="542680" y="38593"/>
                      <a:pt x="546128" y="40120"/>
                    </a:cubicBezTo>
                    <a:cubicBezTo>
                      <a:pt x="549575" y="41844"/>
                      <a:pt x="552776" y="45242"/>
                      <a:pt x="552235" y="48886"/>
                    </a:cubicBezTo>
                    <a:close/>
                  </a:path>
                </a:pathLst>
              </a:custGeom>
              <a:noFill/>
              <a:ln w="4915" cap="flat">
                <a:solidFill>
                  <a:srgbClr val="FFFFFF"/>
                </a:solidFill>
                <a:prstDash val="solid"/>
                <a:miter/>
              </a:ln>
            </p:spPr>
            <p:txBody>
              <a:bodyPr rtlCol="0" anchor="ctr"/>
              <a:lstStyle/>
              <a:p>
                <a:endParaRPr lang="fr-FR"/>
              </a:p>
            </p:txBody>
          </p:sp>
        </p:grpSp>
        <p:grpSp>
          <p:nvGrpSpPr>
            <p:cNvPr id="115" name="Graphique 5">
              <a:extLst>
                <a:ext uri="{FF2B5EF4-FFF2-40B4-BE49-F238E27FC236}">
                  <a16:creationId xmlns:a16="http://schemas.microsoft.com/office/drawing/2014/main" id="{02553999-F7E4-EC09-98DE-33E96030A3BD}"/>
                </a:ext>
              </a:extLst>
            </p:cNvPr>
            <p:cNvGrpSpPr/>
            <p:nvPr/>
          </p:nvGrpSpPr>
          <p:grpSpPr>
            <a:xfrm rot="420615">
              <a:off x="10514101" y="5332248"/>
              <a:ext cx="524654" cy="331652"/>
              <a:chOff x="10707172" y="5231496"/>
              <a:chExt cx="524654" cy="331652"/>
            </a:xfrm>
          </p:grpSpPr>
          <p:sp>
            <p:nvSpPr>
              <p:cNvPr id="116" name="Forme libre : forme 115">
                <a:extLst>
                  <a:ext uri="{FF2B5EF4-FFF2-40B4-BE49-F238E27FC236}">
                    <a16:creationId xmlns:a16="http://schemas.microsoft.com/office/drawing/2014/main" id="{106E0A5A-8719-5F91-2C8F-0619655A38C6}"/>
                  </a:ext>
                </a:extLst>
              </p:cNvPr>
              <p:cNvSpPr/>
              <p:nvPr/>
            </p:nvSpPr>
            <p:spPr>
              <a:xfrm>
                <a:off x="10707172" y="5231496"/>
                <a:ext cx="524654" cy="331652"/>
              </a:xfrm>
              <a:custGeom>
                <a:avLst/>
                <a:gdLst>
                  <a:gd name="connsiteX0" fmla="*/ 524605 w 524654"/>
                  <a:gd name="connsiteY0" fmla="*/ 36001 h 331652"/>
                  <a:gd name="connsiteX1" fmla="*/ 524408 w 524654"/>
                  <a:gd name="connsiteY1" fmla="*/ 58706 h 331652"/>
                  <a:gd name="connsiteX2" fmla="*/ 523473 w 524654"/>
                  <a:gd name="connsiteY2" fmla="*/ 67078 h 331652"/>
                  <a:gd name="connsiteX3" fmla="*/ 520419 w 524654"/>
                  <a:gd name="connsiteY3" fmla="*/ 73924 h 331652"/>
                  <a:gd name="connsiteX4" fmla="*/ 518498 w 524654"/>
                  <a:gd name="connsiteY4" fmla="*/ 81360 h 331652"/>
                  <a:gd name="connsiteX5" fmla="*/ 516578 w 524654"/>
                  <a:gd name="connsiteY5" fmla="*/ 83281 h 331652"/>
                  <a:gd name="connsiteX6" fmla="*/ 500178 w 524654"/>
                  <a:gd name="connsiteY6" fmla="*/ 87664 h 331652"/>
                  <a:gd name="connsiteX7" fmla="*/ 498257 w 524654"/>
                  <a:gd name="connsiteY7" fmla="*/ 87664 h 331652"/>
                  <a:gd name="connsiteX8" fmla="*/ 495795 w 524654"/>
                  <a:gd name="connsiteY8" fmla="*/ 88403 h 331652"/>
                  <a:gd name="connsiteX9" fmla="*/ 484369 w 524654"/>
                  <a:gd name="connsiteY9" fmla="*/ 93722 h 331652"/>
                  <a:gd name="connsiteX10" fmla="*/ 469692 w 524654"/>
                  <a:gd name="connsiteY10" fmla="*/ 103621 h 331652"/>
                  <a:gd name="connsiteX11" fmla="*/ 467772 w 524654"/>
                  <a:gd name="connsiteY11" fmla="*/ 105148 h 331652"/>
                  <a:gd name="connsiteX12" fmla="*/ 466442 w 524654"/>
                  <a:gd name="connsiteY12" fmla="*/ 108201 h 331652"/>
                  <a:gd name="connsiteX13" fmla="*/ 464521 w 524654"/>
                  <a:gd name="connsiteY13" fmla="*/ 126325 h 331652"/>
                  <a:gd name="connsiteX14" fmla="*/ 466639 w 524654"/>
                  <a:gd name="connsiteY14" fmla="*/ 132235 h 331652"/>
                  <a:gd name="connsiteX15" fmla="*/ 470086 w 524654"/>
                  <a:gd name="connsiteY15" fmla="*/ 134500 h 331652"/>
                  <a:gd name="connsiteX16" fmla="*/ 470480 w 524654"/>
                  <a:gd name="connsiteY16" fmla="*/ 136618 h 331652"/>
                  <a:gd name="connsiteX17" fmla="*/ 469742 w 524654"/>
                  <a:gd name="connsiteY17" fmla="*/ 146714 h 331652"/>
                  <a:gd name="connsiteX18" fmla="*/ 465752 w 524654"/>
                  <a:gd name="connsiteY18" fmla="*/ 155284 h 331652"/>
                  <a:gd name="connsiteX19" fmla="*/ 463290 w 524654"/>
                  <a:gd name="connsiteY19" fmla="*/ 164247 h 331652"/>
                  <a:gd name="connsiteX20" fmla="*/ 458316 w 524654"/>
                  <a:gd name="connsiteY20" fmla="*/ 168827 h 331652"/>
                  <a:gd name="connsiteX21" fmla="*/ 443639 w 524654"/>
                  <a:gd name="connsiteY21" fmla="*/ 179859 h 331652"/>
                  <a:gd name="connsiteX22" fmla="*/ 438862 w 524654"/>
                  <a:gd name="connsiteY22" fmla="*/ 187690 h 331652"/>
                  <a:gd name="connsiteX23" fmla="*/ 439798 w 524654"/>
                  <a:gd name="connsiteY23" fmla="*/ 190152 h 331652"/>
                  <a:gd name="connsiteX24" fmla="*/ 445314 w 524654"/>
                  <a:gd name="connsiteY24" fmla="*/ 191482 h 331652"/>
                  <a:gd name="connsiteX25" fmla="*/ 458661 w 524654"/>
                  <a:gd name="connsiteY25" fmla="*/ 200642 h 331652"/>
                  <a:gd name="connsiteX26" fmla="*/ 469348 w 524654"/>
                  <a:gd name="connsiteY26" fmla="*/ 214186 h 331652"/>
                  <a:gd name="connsiteX27" fmla="*/ 478705 w 524654"/>
                  <a:gd name="connsiteY27" fmla="*/ 224873 h 331652"/>
                  <a:gd name="connsiteX28" fmla="*/ 482694 w 524654"/>
                  <a:gd name="connsiteY28" fmla="*/ 231177 h 331652"/>
                  <a:gd name="connsiteX29" fmla="*/ 482694 w 524654"/>
                  <a:gd name="connsiteY29" fmla="*/ 238220 h 331652"/>
                  <a:gd name="connsiteX30" fmla="*/ 486339 w 524654"/>
                  <a:gd name="connsiteY30" fmla="*/ 242406 h 331652"/>
                  <a:gd name="connsiteX31" fmla="*/ 481955 w 524654"/>
                  <a:gd name="connsiteY31" fmla="*/ 244671 h 331652"/>
                  <a:gd name="connsiteX32" fmla="*/ 474125 w 524654"/>
                  <a:gd name="connsiteY32" fmla="*/ 240288 h 331652"/>
                  <a:gd name="connsiteX33" fmla="*/ 472598 w 524654"/>
                  <a:gd name="connsiteY33" fmla="*/ 239894 h 331652"/>
                  <a:gd name="connsiteX34" fmla="*/ 470677 w 524654"/>
                  <a:gd name="connsiteY34" fmla="*/ 241027 h 331652"/>
                  <a:gd name="connsiteX35" fmla="*/ 459645 w 524654"/>
                  <a:gd name="connsiteY35" fmla="*/ 245016 h 331652"/>
                  <a:gd name="connsiteX36" fmla="*/ 424186 w 524654"/>
                  <a:gd name="connsiteY36" fmla="*/ 232458 h 331652"/>
                  <a:gd name="connsiteX37" fmla="*/ 413351 w 524654"/>
                  <a:gd name="connsiteY37" fmla="*/ 232261 h 331652"/>
                  <a:gd name="connsiteX38" fmla="*/ 402861 w 524654"/>
                  <a:gd name="connsiteY38" fmla="*/ 234526 h 331652"/>
                  <a:gd name="connsiteX39" fmla="*/ 396754 w 524654"/>
                  <a:gd name="connsiteY39" fmla="*/ 240239 h 331652"/>
                  <a:gd name="connsiteX40" fmla="*/ 385328 w 524654"/>
                  <a:gd name="connsiteY40" fmla="*/ 244425 h 331652"/>
                  <a:gd name="connsiteX41" fmla="*/ 377694 w 524654"/>
                  <a:gd name="connsiteY41" fmla="*/ 246691 h 331652"/>
                  <a:gd name="connsiteX42" fmla="*/ 377497 w 524654"/>
                  <a:gd name="connsiteY42" fmla="*/ 250483 h 331652"/>
                  <a:gd name="connsiteX43" fmla="*/ 370455 w 524654"/>
                  <a:gd name="connsiteY43" fmla="*/ 257526 h 331652"/>
                  <a:gd name="connsiteX44" fmla="*/ 364742 w 524654"/>
                  <a:gd name="connsiteY44" fmla="*/ 260382 h 331652"/>
                  <a:gd name="connsiteX45" fmla="*/ 364348 w 524654"/>
                  <a:gd name="connsiteY45" fmla="*/ 260185 h 331652"/>
                  <a:gd name="connsiteX46" fmla="*/ 361097 w 524654"/>
                  <a:gd name="connsiteY46" fmla="*/ 259988 h 331652"/>
                  <a:gd name="connsiteX47" fmla="*/ 335389 w 524654"/>
                  <a:gd name="connsiteY47" fmla="*/ 276388 h 331652"/>
                  <a:gd name="connsiteX48" fmla="*/ 334650 w 524654"/>
                  <a:gd name="connsiteY48" fmla="*/ 306874 h 331652"/>
                  <a:gd name="connsiteX49" fmla="*/ 337113 w 524654"/>
                  <a:gd name="connsiteY49" fmla="*/ 314113 h 331652"/>
                  <a:gd name="connsiteX50" fmla="*/ 327607 w 524654"/>
                  <a:gd name="connsiteY50" fmla="*/ 321550 h 331652"/>
                  <a:gd name="connsiteX51" fmla="*/ 289882 w 524654"/>
                  <a:gd name="connsiteY51" fmla="*/ 323815 h 331652"/>
                  <a:gd name="connsiteX52" fmla="*/ 271020 w 524654"/>
                  <a:gd name="connsiteY52" fmla="*/ 328002 h 331652"/>
                  <a:gd name="connsiteX53" fmla="*/ 256147 w 524654"/>
                  <a:gd name="connsiteY53" fmla="*/ 322880 h 331652"/>
                  <a:gd name="connsiteX54" fmla="*/ 230635 w 524654"/>
                  <a:gd name="connsiteY54" fmla="*/ 326327 h 331652"/>
                  <a:gd name="connsiteX55" fmla="*/ 216895 w 524654"/>
                  <a:gd name="connsiteY55" fmla="*/ 330907 h 331652"/>
                  <a:gd name="connsiteX56" fmla="*/ 211379 w 524654"/>
                  <a:gd name="connsiteY56" fmla="*/ 321550 h 331652"/>
                  <a:gd name="connsiteX57" fmla="*/ 196702 w 524654"/>
                  <a:gd name="connsiteY57" fmla="*/ 312587 h 331652"/>
                  <a:gd name="connsiteX58" fmla="*/ 161834 w 524654"/>
                  <a:gd name="connsiteY58" fmla="*/ 312587 h 331652"/>
                  <a:gd name="connsiteX59" fmla="*/ 149817 w 524654"/>
                  <a:gd name="connsiteY59" fmla="*/ 324209 h 331652"/>
                  <a:gd name="connsiteX60" fmla="*/ 116672 w 524654"/>
                  <a:gd name="connsiteY60" fmla="*/ 330513 h 331652"/>
                  <a:gd name="connsiteX61" fmla="*/ 91899 w 524654"/>
                  <a:gd name="connsiteY61" fmla="*/ 329184 h 331652"/>
                  <a:gd name="connsiteX62" fmla="*/ 85989 w 524654"/>
                  <a:gd name="connsiteY62" fmla="*/ 327657 h 331652"/>
                  <a:gd name="connsiteX63" fmla="*/ 85251 w 524654"/>
                  <a:gd name="connsiteY63" fmla="*/ 327066 h 331652"/>
                  <a:gd name="connsiteX64" fmla="*/ 83330 w 524654"/>
                  <a:gd name="connsiteY64" fmla="*/ 322683 h 331652"/>
                  <a:gd name="connsiteX65" fmla="*/ 71707 w 524654"/>
                  <a:gd name="connsiteY65" fmla="*/ 274074 h 331652"/>
                  <a:gd name="connsiteX66" fmla="*/ 17779 w 524654"/>
                  <a:gd name="connsiteY66" fmla="*/ 218224 h 331652"/>
                  <a:gd name="connsiteX67" fmla="*/ 13987 w 524654"/>
                  <a:gd name="connsiteY67" fmla="*/ 216698 h 331652"/>
                  <a:gd name="connsiteX68" fmla="*/ 17434 w 524654"/>
                  <a:gd name="connsiteY68" fmla="*/ 188281 h 331652"/>
                  <a:gd name="connsiteX69" fmla="*/ 14578 w 524654"/>
                  <a:gd name="connsiteY69" fmla="*/ 176658 h 331652"/>
                  <a:gd name="connsiteX70" fmla="*/ 13987 w 524654"/>
                  <a:gd name="connsiteY70" fmla="*/ 172078 h 331652"/>
                  <a:gd name="connsiteX71" fmla="*/ 16252 w 524654"/>
                  <a:gd name="connsiteY71" fmla="*/ 167498 h 331652"/>
                  <a:gd name="connsiteX72" fmla="*/ 37233 w 524654"/>
                  <a:gd name="connsiteY72" fmla="*/ 144252 h 331652"/>
                  <a:gd name="connsiteX73" fmla="*/ 45802 w 524654"/>
                  <a:gd name="connsiteY73" fmla="*/ 134747 h 331652"/>
                  <a:gd name="connsiteX74" fmla="*/ 48068 w 524654"/>
                  <a:gd name="connsiteY74" fmla="*/ 116820 h 331652"/>
                  <a:gd name="connsiteX75" fmla="*/ 46738 w 524654"/>
                  <a:gd name="connsiteY75" fmla="*/ 109186 h 331652"/>
                  <a:gd name="connsiteX76" fmla="*/ 43093 w 524654"/>
                  <a:gd name="connsiteY76" fmla="*/ 104606 h 331652"/>
                  <a:gd name="connsiteX77" fmla="*/ 14873 w 524654"/>
                  <a:gd name="connsiteY77" fmla="*/ 82296 h 331652"/>
                  <a:gd name="connsiteX78" fmla="*/ 0 w 524654"/>
                  <a:gd name="connsiteY78" fmla="*/ 36199 h 331652"/>
                  <a:gd name="connsiteX79" fmla="*/ 10835 w 524654"/>
                  <a:gd name="connsiteY79" fmla="*/ 24970 h 331652"/>
                  <a:gd name="connsiteX80" fmla="*/ 15612 w 524654"/>
                  <a:gd name="connsiteY80" fmla="*/ 18321 h 331652"/>
                  <a:gd name="connsiteX81" fmla="*/ 16203 w 524654"/>
                  <a:gd name="connsiteY81" fmla="*/ 10884 h 331652"/>
                  <a:gd name="connsiteX82" fmla="*/ 15612 w 524654"/>
                  <a:gd name="connsiteY82" fmla="*/ 0 h 331652"/>
                  <a:gd name="connsiteX83" fmla="*/ 19798 w 524654"/>
                  <a:gd name="connsiteY83" fmla="*/ 1921 h 331652"/>
                  <a:gd name="connsiteX84" fmla="*/ 31815 w 524654"/>
                  <a:gd name="connsiteY84" fmla="*/ 4038 h 331652"/>
                  <a:gd name="connsiteX85" fmla="*/ 45359 w 524654"/>
                  <a:gd name="connsiteY85" fmla="*/ 42552 h 331652"/>
                  <a:gd name="connsiteX86" fmla="*/ 54864 w 524654"/>
                  <a:gd name="connsiteY86" fmla="*/ 54765 h 331652"/>
                  <a:gd name="connsiteX87" fmla="*/ 60183 w 524654"/>
                  <a:gd name="connsiteY87" fmla="*/ 50973 h 331652"/>
                  <a:gd name="connsiteX88" fmla="*/ 107807 w 524654"/>
                  <a:gd name="connsiteY88" fmla="*/ 49053 h 331652"/>
                  <a:gd name="connsiteX89" fmla="*/ 156219 w 524654"/>
                  <a:gd name="connsiteY89" fmla="*/ 61069 h 331652"/>
                  <a:gd name="connsiteX90" fmla="*/ 186508 w 524654"/>
                  <a:gd name="connsiteY90" fmla="*/ 50973 h 331652"/>
                  <a:gd name="connsiteX91" fmla="*/ 226548 w 524654"/>
                  <a:gd name="connsiteY91" fmla="*/ 57080 h 331652"/>
                  <a:gd name="connsiteX92" fmla="*/ 328149 w 524654"/>
                  <a:gd name="connsiteY92" fmla="*/ 24871 h 331652"/>
                  <a:gd name="connsiteX93" fmla="*/ 431081 w 524654"/>
                  <a:gd name="connsiteY93" fmla="*/ 10786 h 331652"/>
                  <a:gd name="connsiteX94" fmla="*/ 455065 w 524654"/>
                  <a:gd name="connsiteY94" fmla="*/ 20291 h 331652"/>
                  <a:gd name="connsiteX95" fmla="*/ 464423 w 524654"/>
                  <a:gd name="connsiteY95" fmla="*/ 18370 h 331652"/>
                  <a:gd name="connsiteX96" fmla="*/ 493972 w 524654"/>
                  <a:gd name="connsiteY96" fmla="*/ 33243 h 331652"/>
                  <a:gd name="connsiteX97" fmla="*/ 519336 w 524654"/>
                  <a:gd name="connsiteY97" fmla="*/ 36100 h 331652"/>
                  <a:gd name="connsiteX98" fmla="*/ 519336 w 524654"/>
                  <a:gd name="connsiteY98" fmla="*/ 36297 h 331652"/>
                  <a:gd name="connsiteX99" fmla="*/ 524655 w 524654"/>
                  <a:gd name="connsiteY99" fmla="*/ 35903 h 3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24654" h="331652">
                    <a:moveTo>
                      <a:pt x="524605" y="36001"/>
                    </a:moveTo>
                    <a:cubicBezTo>
                      <a:pt x="524408" y="43635"/>
                      <a:pt x="524408" y="51269"/>
                      <a:pt x="524408" y="58706"/>
                    </a:cubicBezTo>
                    <a:cubicBezTo>
                      <a:pt x="524408" y="61562"/>
                      <a:pt x="524212" y="64418"/>
                      <a:pt x="523473" y="67078"/>
                    </a:cubicBezTo>
                    <a:cubicBezTo>
                      <a:pt x="522537" y="69343"/>
                      <a:pt x="521010" y="71461"/>
                      <a:pt x="520419" y="73924"/>
                    </a:cubicBezTo>
                    <a:cubicBezTo>
                      <a:pt x="519680" y="76386"/>
                      <a:pt x="520025" y="79243"/>
                      <a:pt x="518498" y="81360"/>
                    </a:cubicBezTo>
                    <a:cubicBezTo>
                      <a:pt x="517908" y="82099"/>
                      <a:pt x="517169" y="82690"/>
                      <a:pt x="516578" y="83281"/>
                    </a:cubicBezTo>
                    <a:cubicBezTo>
                      <a:pt x="511801" y="86728"/>
                      <a:pt x="505891" y="88403"/>
                      <a:pt x="500178" y="87664"/>
                    </a:cubicBezTo>
                    <a:cubicBezTo>
                      <a:pt x="499390" y="87664"/>
                      <a:pt x="498848" y="87467"/>
                      <a:pt x="498257" y="87664"/>
                    </a:cubicBezTo>
                    <a:cubicBezTo>
                      <a:pt x="497518" y="87664"/>
                      <a:pt x="496533" y="88058"/>
                      <a:pt x="495795" y="88403"/>
                    </a:cubicBezTo>
                    <a:cubicBezTo>
                      <a:pt x="492002" y="90324"/>
                      <a:pt x="487964" y="91259"/>
                      <a:pt x="484369" y="93722"/>
                    </a:cubicBezTo>
                    <a:cubicBezTo>
                      <a:pt x="479394" y="96972"/>
                      <a:pt x="474667" y="100370"/>
                      <a:pt x="469692" y="103621"/>
                    </a:cubicBezTo>
                    <a:cubicBezTo>
                      <a:pt x="468904" y="104212"/>
                      <a:pt x="468363" y="104557"/>
                      <a:pt x="467772" y="105148"/>
                    </a:cubicBezTo>
                    <a:cubicBezTo>
                      <a:pt x="466984" y="106084"/>
                      <a:pt x="466639" y="107266"/>
                      <a:pt x="466442" y="108201"/>
                    </a:cubicBezTo>
                    <a:cubicBezTo>
                      <a:pt x="464915" y="114111"/>
                      <a:pt x="464324" y="120218"/>
                      <a:pt x="464521" y="126325"/>
                    </a:cubicBezTo>
                    <a:cubicBezTo>
                      <a:pt x="464521" y="128443"/>
                      <a:pt x="464915" y="130905"/>
                      <a:pt x="466639" y="132235"/>
                    </a:cubicBezTo>
                    <a:cubicBezTo>
                      <a:pt x="467772" y="132974"/>
                      <a:pt x="469298" y="133368"/>
                      <a:pt x="470086" y="134500"/>
                    </a:cubicBezTo>
                    <a:cubicBezTo>
                      <a:pt x="470480" y="135091"/>
                      <a:pt x="470480" y="135830"/>
                      <a:pt x="470480" y="136618"/>
                    </a:cubicBezTo>
                    <a:cubicBezTo>
                      <a:pt x="470677" y="140066"/>
                      <a:pt x="470874" y="143464"/>
                      <a:pt x="469742" y="146714"/>
                    </a:cubicBezTo>
                    <a:cubicBezTo>
                      <a:pt x="468806" y="149768"/>
                      <a:pt x="466688" y="152230"/>
                      <a:pt x="465752" y="155284"/>
                    </a:cubicBezTo>
                    <a:cubicBezTo>
                      <a:pt x="464817" y="158140"/>
                      <a:pt x="465014" y="161588"/>
                      <a:pt x="463290" y="164247"/>
                    </a:cubicBezTo>
                    <a:cubicBezTo>
                      <a:pt x="462157" y="166168"/>
                      <a:pt x="460237" y="167498"/>
                      <a:pt x="458316" y="168827"/>
                    </a:cubicBezTo>
                    <a:cubicBezTo>
                      <a:pt x="453194" y="172275"/>
                      <a:pt x="448417" y="175870"/>
                      <a:pt x="443639" y="179859"/>
                    </a:cubicBezTo>
                    <a:cubicBezTo>
                      <a:pt x="441374" y="181780"/>
                      <a:pt x="438665" y="184439"/>
                      <a:pt x="438862" y="187690"/>
                    </a:cubicBezTo>
                    <a:cubicBezTo>
                      <a:pt x="438862" y="188625"/>
                      <a:pt x="439256" y="189414"/>
                      <a:pt x="439798" y="190152"/>
                    </a:cubicBezTo>
                    <a:cubicBezTo>
                      <a:pt x="441325" y="191482"/>
                      <a:pt x="443442" y="191285"/>
                      <a:pt x="445314" y="191482"/>
                    </a:cubicBezTo>
                    <a:cubicBezTo>
                      <a:pt x="450830" y="191876"/>
                      <a:pt x="455410" y="196062"/>
                      <a:pt x="458661" y="200642"/>
                    </a:cubicBezTo>
                    <a:cubicBezTo>
                      <a:pt x="461911" y="205026"/>
                      <a:pt x="465703" y="210148"/>
                      <a:pt x="469348" y="214186"/>
                    </a:cubicBezTo>
                    <a:cubicBezTo>
                      <a:pt x="472598" y="217831"/>
                      <a:pt x="475651" y="221229"/>
                      <a:pt x="478705" y="224873"/>
                    </a:cubicBezTo>
                    <a:cubicBezTo>
                      <a:pt x="480429" y="226794"/>
                      <a:pt x="482152" y="228665"/>
                      <a:pt x="482694" y="231177"/>
                    </a:cubicBezTo>
                    <a:cubicBezTo>
                      <a:pt x="483088" y="233443"/>
                      <a:pt x="482300" y="235954"/>
                      <a:pt x="482694" y="238220"/>
                    </a:cubicBezTo>
                    <a:cubicBezTo>
                      <a:pt x="483285" y="240141"/>
                      <a:pt x="484615" y="241667"/>
                      <a:pt x="486339" y="242406"/>
                    </a:cubicBezTo>
                    <a:cubicBezTo>
                      <a:pt x="485206" y="243736"/>
                      <a:pt x="483679" y="244671"/>
                      <a:pt x="481955" y="244671"/>
                    </a:cubicBezTo>
                    <a:cubicBezTo>
                      <a:pt x="478902" y="244475"/>
                      <a:pt x="476834" y="241421"/>
                      <a:pt x="474125" y="240288"/>
                    </a:cubicBezTo>
                    <a:cubicBezTo>
                      <a:pt x="473534" y="240091"/>
                      <a:pt x="473189" y="239894"/>
                      <a:pt x="472598" y="239894"/>
                    </a:cubicBezTo>
                    <a:cubicBezTo>
                      <a:pt x="471859" y="239894"/>
                      <a:pt x="471268" y="240485"/>
                      <a:pt x="470677" y="241027"/>
                    </a:cubicBezTo>
                    <a:cubicBezTo>
                      <a:pt x="467427" y="243293"/>
                      <a:pt x="463634" y="244819"/>
                      <a:pt x="459645" y="245016"/>
                    </a:cubicBezTo>
                    <a:cubicBezTo>
                      <a:pt x="446890" y="245607"/>
                      <a:pt x="436597" y="234329"/>
                      <a:pt x="424186" y="232458"/>
                    </a:cubicBezTo>
                    <a:cubicBezTo>
                      <a:pt x="420590" y="231867"/>
                      <a:pt x="416946" y="232064"/>
                      <a:pt x="413351" y="232261"/>
                    </a:cubicBezTo>
                    <a:cubicBezTo>
                      <a:pt x="409756" y="232458"/>
                      <a:pt x="405914" y="232655"/>
                      <a:pt x="402861" y="234526"/>
                    </a:cubicBezTo>
                    <a:cubicBezTo>
                      <a:pt x="400595" y="236053"/>
                      <a:pt x="398872" y="238318"/>
                      <a:pt x="396754" y="240239"/>
                    </a:cubicBezTo>
                    <a:cubicBezTo>
                      <a:pt x="393700" y="242898"/>
                      <a:pt x="389514" y="244425"/>
                      <a:pt x="385328" y="244425"/>
                    </a:cubicBezTo>
                    <a:cubicBezTo>
                      <a:pt x="382471" y="244228"/>
                      <a:pt x="378679" y="244031"/>
                      <a:pt x="377694" y="246691"/>
                    </a:cubicBezTo>
                    <a:cubicBezTo>
                      <a:pt x="377103" y="247823"/>
                      <a:pt x="377694" y="249153"/>
                      <a:pt x="377497" y="250483"/>
                    </a:cubicBezTo>
                    <a:cubicBezTo>
                      <a:pt x="377300" y="254128"/>
                      <a:pt x="373705" y="256196"/>
                      <a:pt x="370455" y="257526"/>
                    </a:cubicBezTo>
                    <a:cubicBezTo>
                      <a:pt x="368534" y="258264"/>
                      <a:pt x="366268" y="259052"/>
                      <a:pt x="364742" y="260382"/>
                    </a:cubicBezTo>
                    <a:cubicBezTo>
                      <a:pt x="364545" y="260382"/>
                      <a:pt x="364545" y="260185"/>
                      <a:pt x="364348" y="260185"/>
                    </a:cubicBezTo>
                    <a:cubicBezTo>
                      <a:pt x="363412" y="259791"/>
                      <a:pt x="362230" y="259791"/>
                      <a:pt x="361097" y="259988"/>
                    </a:cubicBezTo>
                    <a:cubicBezTo>
                      <a:pt x="350607" y="260727"/>
                      <a:pt x="340708" y="267031"/>
                      <a:pt x="335389" y="276388"/>
                    </a:cubicBezTo>
                    <a:cubicBezTo>
                      <a:pt x="330267" y="285549"/>
                      <a:pt x="329873" y="297368"/>
                      <a:pt x="334650" y="306874"/>
                    </a:cubicBezTo>
                    <a:cubicBezTo>
                      <a:pt x="335783" y="309139"/>
                      <a:pt x="337310" y="311454"/>
                      <a:pt x="337113" y="314113"/>
                    </a:cubicBezTo>
                    <a:cubicBezTo>
                      <a:pt x="336522" y="318497"/>
                      <a:pt x="331794" y="320762"/>
                      <a:pt x="327607" y="321550"/>
                    </a:cubicBezTo>
                    <a:cubicBezTo>
                      <a:pt x="315246" y="323815"/>
                      <a:pt x="302096" y="320762"/>
                      <a:pt x="289882" y="323815"/>
                    </a:cubicBezTo>
                    <a:cubicBezTo>
                      <a:pt x="283578" y="325342"/>
                      <a:pt x="277521" y="328593"/>
                      <a:pt x="271020" y="328002"/>
                    </a:cubicBezTo>
                    <a:cubicBezTo>
                      <a:pt x="265898" y="327411"/>
                      <a:pt x="261121" y="324554"/>
                      <a:pt x="256147" y="322880"/>
                    </a:cubicBezTo>
                    <a:cubicBezTo>
                      <a:pt x="247774" y="320023"/>
                      <a:pt x="238023" y="321353"/>
                      <a:pt x="230635" y="326327"/>
                    </a:cubicBezTo>
                    <a:cubicBezTo>
                      <a:pt x="226449" y="329184"/>
                      <a:pt x="221278" y="333370"/>
                      <a:pt x="216895" y="330907"/>
                    </a:cubicBezTo>
                    <a:cubicBezTo>
                      <a:pt x="213644" y="328986"/>
                      <a:pt x="213300" y="324604"/>
                      <a:pt x="211379" y="321550"/>
                    </a:cubicBezTo>
                    <a:cubicBezTo>
                      <a:pt x="208522" y="316428"/>
                      <a:pt x="202218" y="314310"/>
                      <a:pt x="196702" y="312587"/>
                    </a:cubicBezTo>
                    <a:cubicBezTo>
                      <a:pt x="185079" y="308942"/>
                      <a:pt x="171733" y="305741"/>
                      <a:pt x="161834" y="312587"/>
                    </a:cubicBezTo>
                    <a:cubicBezTo>
                      <a:pt x="157254" y="315837"/>
                      <a:pt x="154200" y="320762"/>
                      <a:pt x="149817" y="324209"/>
                    </a:cubicBezTo>
                    <a:cubicBezTo>
                      <a:pt x="140853" y="331449"/>
                      <a:pt x="128098" y="331055"/>
                      <a:pt x="116672" y="330513"/>
                    </a:cubicBezTo>
                    <a:cubicBezTo>
                      <a:pt x="108496" y="330119"/>
                      <a:pt x="100075" y="329578"/>
                      <a:pt x="91899" y="329184"/>
                    </a:cubicBezTo>
                    <a:cubicBezTo>
                      <a:pt x="89782" y="328986"/>
                      <a:pt x="87516" y="328790"/>
                      <a:pt x="85989" y="327657"/>
                    </a:cubicBezTo>
                    <a:cubicBezTo>
                      <a:pt x="85596" y="327460"/>
                      <a:pt x="85398" y="327263"/>
                      <a:pt x="85251" y="327066"/>
                    </a:cubicBezTo>
                    <a:cubicBezTo>
                      <a:pt x="84118" y="325933"/>
                      <a:pt x="83724" y="324209"/>
                      <a:pt x="83330" y="322683"/>
                    </a:cubicBezTo>
                    <a:cubicBezTo>
                      <a:pt x="79883" y="306283"/>
                      <a:pt x="77814" y="289735"/>
                      <a:pt x="71707" y="274074"/>
                    </a:cubicBezTo>
                    <a:cubicBezTo>
                      <a:pt x="62005" y="249695"/>
                      <a:pt x="42354" y="228124"/>
                      <a:pt x="17779" y="218224"/>
                    </a:cubicBezTo>
                    <a:cubicBezTo>
                      <a:pt x="16646" y="217633"/>
                      <a:pt x="15317" y="217092"/>
                      <a:pt x="13987" y="216698"/>
                    </a:cubicBezTo>
                    <a:cubicBezTo>
                      <a:pt x="21620" y="210049"/>
                      <a:pt x="19700" y="198032"/>
                      <a:pt x="17434" y="188281"/>
                    </a:cubicBezTo>
                    <a:cubicBezTo>
                      <a:pt x="16498" y="184489"/>
                      <a:pt x="15513" y="180450"/>
                      <a:pt x="14578" y="176658"/>
                    </a:cubicBezTo>
                    <a:cubicBezTo>
                      <a:pt x="14184" y="175131"/>
                      <a:pt x="13839" y="173604"/>
                      <a:pt x="13987" y="172078"/>
                    </a:cubicBezTo>
                    <a:cubicBezTo>
                      <a:pt x="14381" y="170354"/>
                      <a:pt x="15317" y="168827"/>
                      <a:pt x="16252" y="167498"/>
                    </a:cubicBezTo>
                    <a:cubicBezTo>
                      <a:pt x="22556" y="159125"/>
                      <a:pt x="29599" y="151295"/>
                      <a:pt x="37233" y="144252"/>
                    </a:cubicBezTo>
                    <a:cubicBezTo>
                      <a:pt x="40483" y="141395"/>
                      <a:pt x="43734" y="138539"/>
                      <a:pt x="45802" y="134747"/>
                    </a:cubicBezTo>
                    <a:cubicBezTo>
                      <a:pt x="48659" y="129231"/>
                      <a:pt x="48461" y="122927"/>
                      <a:pt x="48068" y="116820"/>
                    </a:cubicBezTo>
                    <a:cubicBezTo>
                      <a:pt x="47870" y="114160"/>
                      <a:pt x="47870" y="111501"/>
                      <a:pt x="46738" y="109186"/>
                    </a:cubicBezTo>
                    <a:cubicBezTo>
                      <a:pt x="45999" y="107462"/>
                      <a:pt x="44472" y="105936"/>
                      <a:pt x="43093" y="104606"/>
                    </a:cubicBezTo>
                    <a:cubicBezTo>
                      <a:pt x="34130" y="96627"/>
                      <a:pt x="21965" y="92244"/>
                      <a:pt x="14873" y="82296"/>
                    </a:cubicBezTo>
                    <a:cubicBezTo>
                      <a:pt x="5516" y="69146"/>
                      <a:pt x="8766" y="49890"/>
                      <a:pt x="0" y="36199"/>
                    </a:cubicBezTo>
                    <a:cubicBezTo>
                      <a:pt x="3644" y="32406"/>
                      <a:pt x="7240" y="28565"/>
                      <a:pt x="10835" y="24970"/>
                    </a:cubicBezTo>
                    <a:cubicBezTo>
                      <a:pt x="12755" y="22852"/>
                      <a:pt x="14824" y="20783"/>
                      <a:pt x="15612" y="18321"/>
                    </a:cubicBezTo>
                    <a:cubicBezTo>
                      <a:pt x="16548" y="15858"/>
                      <a:pt x="16351" y="13347"/>
                      <a:pt x="16203" y="10884"/>
                    </a:cubicBezTo>
                    <a:cubicBezTo>
                      <a:pt x="16006" y="7240"/>
                      <a:pt x="15809" y="3644"/>
                      <a:pt x="15612" y="0"/>
                    </a:cubicBezTo>
                    <a:cubicBezTo>
                      <a:pt x="16942" y="788"/>
                      <a:pt x="18271" y="1527"/>
                      <a:pt x="19798" y="1921"/>
                    </a:cubicBezTo>
                    <a:cubicBezTo>
                      <a:pt x="23787" y="3053"/>
                      <a:pt x="27974" y="2660"/>
                      <a:pt x="31815" y="4038"/>
                    </a:cubicBezTo>
                    <a:cubicBezTo>
                      <a:pt x="45556" y="9013"/>
                      <a:pt x="44768" y="28072"/>
                      <a:pt x="45359" y="42552"/>
                    </a:cubicBezTo>
                    <a:cubicBezTo>
                      <a:pt x="45556" y="48462"/>
                      <a:pt x="49151" y="56292"/>
                      <a:pt x="54864" y="54765"/>
                    </a:cubicBezTo>
                    <a:cubicBezTo>
                      <a:pt x="56982" y="54174"/>
                      <a:pt x="58508" y="52500"/>
                      <a:pt x="60183" y="50973"/>
                    </a:cubicBezTo>
                    <a:cubicBezTo>
                      <a:pt x="72397" y="39547"/>
                      <a:pt x="92195" y="42798"/>
                      <a:pt x="107807" y="49053"/>
                    </a:cubicBezTo>
                    <a:cubicBezTo>
                      <a:pt x="123419" y="55356"/>
                      <a:pt x="139622" y="64123"/>
                      <a:pt x="156219" y="61069"/>
                    </a:cubicBezTo>
                    <a:cubicBezTo>
                      <a:pt x="166709" y="59149"/>
                      <a:pt x="176018" y="52500"/>
                      <a:pt x="186508" y="50973"/>
                    </a:cubicBezTo>
                    <a:cubicBezTo>
                      <a:pt x="200051" y="48708"/>
                      <a:pt x="213201" y="54765"/>
                      <a:pt x="226548" y="57080"/>
                    </a:cubicBezTo>
                    <a:cubicBezTo>
                      <a:pt x="262352" y="62990"/>
                      <a:pt x="296285" y="42207"/>
                      <a:pt x="328149" y="24871"/>
                    </a:cubicBezTo>
                    <a:cubicBezTo>
                      <a:pt x="359964" y="7535"/>
                      <a:pt x="399413" y="-6747"/>
                      <a:pt x="431081" y="10786"/>
                    </a:cubicBezTo>
                    <a:cubicBezTo>
                      <a:pt x="438714" y="14972"/>
                      <a:pt x="446348" y="21276"/>
                      <a:pt x="455065" y="20291"/>
                    </a:cubicBezTo>
                    <a:cubicBezTo>
                      <a:pt x="458119" y="20094"/>
                      <a:pt x="461172" y="18764"/>
                      <a:pt x="464423" y="18370"/>
                    </a:cubicBezTo>
                    <a:cubicBezTo>
                      <a:pt x="475651" y="17040"/>
                      <a:pt x="484615" y="26546"/>
                      <a:pt x="493972" y="33243"/>
                    </a:cubicBezTo>
                    <a:cubicBezTo>
                      <a:pt x="501212" y="38366"/>
                      <a:pt x="512835" y="40680"/>
                      <a:pt x="519336" y="36100"/>
                    </a:cubicBezTo>
                    <a:lnTo>
                      <a:pt x="519336" y="36297"/>
                    </a:lnTo>
                    <a:cubicBezTo>
                      <a:pt x="521060" y="35903"/>
                      <a:pt x="522783" y="35706"/>
                      <a:pt x="524655" y="35903"/>
                    </a:cubicBezTo>
                    <a:close/>
                  </a:path>
                </a:pathLst>
              </a:custGeom>
              <a:solidFill>
                <a:srgbClr val="C6C6C6"/>
              </a:solidFill>
              <a:ln w="491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EB1E6C72-8068-90F3-FD30-CECDB3F452BA}"/>
                  </a:ext>
                </a:extLst>
              </p:cNvPr>
              <p:cNvSpPr/>
              <p:nvPr/>
            </p:nvSpPr>
            <p:spPr>
              <a:xfrm>
                <a:off x="10707172" y="5231496"/>
                <a:ext cx="524654" cy="331652"/>
              </a:xfrm>
              <a:custGeom>
                <a:avLst/>
                <a:gdLst>
                  <a:gd name="connsiteX0" fmla="*/ 524605 w 524654"/>
                  <a:gd name="connsiteY0" fmla="*/ 36001 h 331652"/>
                  <a:gd name="connsiteX1" fmla="*/ 524408 w 524654"/>
                  <a:gd name="connsiteY1" fmla="*/ 58706 h 331652"/>
                  <a:gd name="connsiteX2" fmla="*/ 523473 w 524654"/>
                  <a:gd name="connsiteY2" fmla="*/ 67078 h 331652"/>
                  <a:gd name="connsiteX3" fmla="*/ 520419 w 524654"/>
                  <a:gd name="connsiteY3" fmla="*/ 73924 h 331652"/>
                  <a:gd name="connsiteX4" fmla="*/ 518498 w 524654"/>
                  <a:gd name="connsiteY4" fmla="*/ 81360 h 331652"/>
                  <a:gd name="connsiteX5" fmla="*/ 516578 w 524654"/>
                  <a:gd name="connsiteY5" fmla="*/ 83281 h 331652"/>
                  <a:gd name="connsiteX6" fmla="*/ 500178 w 524654"/>
                  <a:gd name="connsiteY6" fmla="*/ 87664 h 331652"/>
                  <a:gd name="connsiteX7" fmla="*/ 498257 w 524654"/>
                  <a:gd name="connsiteY7" fmla="*/ 87664 h 331652"/>
                  <a:gd name="connsiteX8" fmla="*/ 495795 w 524654"/>
                  <a:gd name="connsiteY8" fmla="*/ 88403 h 331652"/>
                  <a:gd name="connsiteX9" fmla="*/ 484369 w 524654"/>
                  <a:gd name="connsiteY9" fmla="*/ 93722 h 331652"/>
                  <a:gd name="connsiteX10" fmla="*/ 469692 w 524654"/>
                  <a:gd name="connsiteY10" fmla="*/ 103621 h 331652"/>
                  <a:gd name="connsiteX11" fmla="*/ 467772 w 524654"/>
                  <a:gd name="connsiteY11" fmla="*/ 105148 h 331652"/>
                  <a:gd name="connsiteX12" fmla="*/ 466442 w 524654"/>
                  <a:gd name="connsiteY12" fmla="*/ 108201 h 331652"/>
                  <a:gd name="connsiteX13" fmla="*/ 464521 w 524654"/>
                  <a:gd name="connsiteY13" fmla="*/ 126325 h 331652"/>
                  <a:gd name="connsiteX14" fmla="*/ 466639 w 524654"/>
                  <a:gd name="connsiteY14" fmla="*/ 132235 h 331652"/>
                  <a:gd name="connsiteX15" fmla="*/ 470086 w 524654"/>
                  <a:gd name="connsiteY15" fmla="*/ 134500 h 331652"/>
                  <a:gd name="connsiteX16" fmla="*/ 470480 w 524654"/>
                  <a:gd name="connsiteY16" fmla="*/ 136618 h 331652"/>
                  <a:gd name="connsiteX17" fmla="*/ 469742 w 524654"/>
                  <a:gd name="connsiteY17" fmla="*/ 146714 h 331652"/>
                  <a:gd name="connsiteX18" fmla="*/ 465752 w 524654"/>
                  <a:gd name="connsiteY18" fmla="*/ 155284 h 331652"/>
                  <a:gd name="connsiteX19" fmla="*/ 463290 w 524654"/>
                  <a:gd name="connsiteY19" fmla="*/ 164247 h 331652"/>
                  <a:gd name="connsiteX20" fmla="*/ 458316 w 524654"/>
                  <a:gd name="connsiteY20" fmla="*/ 168827 h 331652"/>
                  <a:gd name="connsiteX21" fmla="*/ 443639 w 524654"/>
                  <a:gd name="connsiteY21" fmla="*/ 179859 h 331652"/>
                  <a:gd name="connsiteX22" fmla="*/ 438862 w 524654"/>
                  <a:gd name="connsiteY22" fmla="*/ 187690 h 331652"/>
                  <a:gd name="connsiteX23" fmla="*/ 439798 w 524654"/>
                  <a:gd name="connsiteY23" fmla="*/ 190152 h 331652"/>
                  <a:gd name="connsiteX24" fmla="*/ 445314 w 524654"/>
                  <a:gd name="connsiteY24" fmla="*/ 191482 h 331652"/>
                  <a:gd name="connsiteX25" fmla="*/ 458661 w 524654"/>
                  <a:gd name="connsiteY25" fmla="*/ 200642 h 331652"/>
                  <a:gd name="connsiteX26" fmla="*/ 469348 w 524654"/>
                  <a:gd name="connsiteY26" fmla="*/ 214186 h 331652"/>
                  <a:gd name="connsiteX27" fmla="*/ 478705 w 524654"/>
                  <a:gd name="connsiteY27" fmla="*/ 224873 h 331652"/>
                  <a:gd name="connsiteX28" fmla="*/ 482694 w 524654"/>
                  <a:gd name="connsiteY28" fmla="*/ 231177 h 331652"/>
                  <a:gd name="connsiteX29" fmla="*/ 482694 w 524654"/>
                  <a:gd name="connsiteY29" fmla="*/ 238220 h 331652"/>
                  <a:gd name="connsiteX30" fmla="*/ 486339 w 524654"/>
                  <a:gd name="connsiteY30" fmla="*/ 242406 h 331652"/>
                  <a:gd name="connsiteX31" fmla="*/ 481955 w 524654"/>
                  <a:gd name="connsiteY31" fmla="*/ 244671 h 331652"/>
                  <a:gd name="connsiteX32" fmla="*/ 474125 w 524654"/>
                  <a:gd name="connsiteY32" fmla="*/ 240288 h 331652"/>
                  <a:gd name="connsiteX33" fmla="*/ 472598 w 524654"/>
                  <a:gd name="connsiteY33" fmla="*/ 239894 h 331652"/>
                  <a:gd name="connsiteX34" fmla="*/ 470677 w 524654"/>
                  <a:gd name="connsiteY34" fmla="*/ 241027 h 331652"/>
                  <a:gd name="connsiteX35" fmla="*/ 459645 w 524654"/>
                  <a:gd name="connsiteY35" fmla="*/ 245016 h 331652"/>
                  <a:gd name="connsiteX36" fmla="*/ 424186 w 524654"/>
                  <a:gd name="connsiteY36" fmla="*/ 232458 h 331652"/>
                  <a:gd name="connsiteX37" fmla="*/ 413351 w 524654"/>
                  <a:gd name="connsiteY37" fmla="*/ 232261 h 331652"/>
                  <a:gd name="connsiteX38" fmla="*/ 402861 w 524654"/>
                  <a:gd name="connsiteY38" fmla="*/ 234526 h 331652"/>
                  <a:gd name="connsiteX39" fmla="*/ 396754 w 524654"/>
                  <a:gd name="connsiteY39" fmla="*/ 240239 h 331652"/>
                  <a:gd name="connsiteX40" fmla="*/ 385328 w 524654"/>
                  <a:gd name="connsiteY40" fmla="*/ 244425 h 331652"/>
                  <a:gd name="connsiteX41" fmla="*/ 377694 w 524654"/>
                  <a:gd name="connsiteY41" fmla="*/ 246691 h 331652"/>
                  <a:gd name="connsiteX42" fmla="*/ 377497 w 524654"/>
                  <a:gd name="connsiteY42" fmla="*/ 250483 h 331652"/>
                  <a:gd name="connsiteX43" fmla="*/ 370455 w 524654"/>
                  <a:gd name="connsiteY43" fmla="*/ 257526 h 331652"/>
                  <a:gd name="connsiteX44" fmla="*/ 364742 w 524654"/>
                  <a:gd name="connsiteY44" fmla="*/ 260382 h 331652"/>
                  <a:gd name="connsiteX45" fmla="*/ 364348 w 524654"/>
                  <a:gd name="connsiteY45" fmla="*/ 260185 h 331652"/>
                  <a:gd name="connsiteX46" fmla="*/ 361097 w 524654"/>
                  <a:gd name="connsiteY46" fmla="*/ 259988 h 331652"/>
                  <a:gd name="connsiteX47" fmla="*/ 335389 w 524654"/>
                  <a:gd name="connsiteY47" fmla="*/ 276388 h 331652"/>
                  <a:gd name="connsiteX48" fmla="*/ 334650 w 524654"/>
                  <a:gd name="connsiteY48" fmla="*/ 306874 h 331652"/>
                  <a:gd name="connsiteX49" fmla="*/ 337113 w 524654"/>
                  <a:gd name="connsiteY49" fmla="*/ 314113 h 331652"/>
                  <a:gd name="connsiteX50" fmla="*/ 327607 w 524654"/>
                  <a:gd name="connsiteY50" fmla="*/ 321550 h 331652"/>
                  <a:gd name="connsiteX51" fmla="*/ 289882 w 524654"/>
                  <a:gd name="connsiteY51" fmla="*/ 323815 h 331652"/>
                  <a:gd name="connsiteX52" fmla="*/ 271020 w 524654"/>
                  <a:gd name="connsiteY52" fmla="*/ 328002 h 331652"/>
                  <a:gd name="connsiteX53" fmla="*/ 256147 w 524654"/>
                  <a:gd name="connsiteY53" fmla="*/ 322880 h 331652"/>
                  <a:gd name="connsiteX54" fmla="*/ 230635 w 524654"/>
                  <a:gd name="connsiteY54" fmla="*/ 326327 h 331652"/>
                  <a:gd name="connsiteX55" fmla="*/ 216895 w 524654"/>
                  <a:gd name="connsiteY55" fmla="*/ 330907 h 331652"/>
                  <a:gd name="connsiteX56" fmla="*/ 211379 w 524654"/>
                  <a:gd name="connsiteY56" fmla="*/ 321550 h 331652"/>
                  <a:gd name="connsiteX57" fmla="*/ 196702 w 524654"/>
                  <a:gd name="connsiteY57" fmla="*/ 312587 h 331652"/>
                  <a:gd name="connsiteX58" fmla="*/ 161834 w 524654"/>
                  <a:gd name="connsiteY58" fmla="*/ 312587 h 331652"/>
                  <a:gd name="connsiteX59" fmla="*/ 149817 w 524654"/>
                  <a:gd name="connsiteY59" fmla="*/ 324209 h 331652"/>
                  <a:gd name="connsiteX60" fmla="*/ 116672 w 524654"/>
                  <a:gd name="connsiteY60" fmla="*/ 330513 h 331652"/>
                  <a:gd name="connsiteX61" fmla="*/ 91899 w 524654"/>
                  <a:gd name="connsiteY61" fmla="*/ 329184 h 331652"/>
                  <a:gd name="connsiteX62" fmla="*/ 85989 w 524654"/>
                  <a:gd name="connsiteY62" fmla="*/ 327657 h 331652"/>
                  <a:gd name="connsiteX63" fmla="*/ 85251 w 524654"/>
                  <a:gd name="connsiteY63" fmla="*/ 327066 h 331652"/>
                  <a:gd name="connsiteX64" fmla="*/ 83330 w 524654"/>
                  <a:gd name="connsiteY64" fmla="*/ 322683 h 331652"/>
                  <a:gd name="connsiteX65" fmla="*/ 71707 w 524654"/>
                  <a:gd name="connsiteY65" fmla="*/ 274074 h 331652"/>
                  <a:gd name="connsiteX66" fmla="*/ 17779 w 524654"/>
                  <a:gd name="connsiteY66" fmla="*/ 218224 h 331652"/>
                  <a:gd name="connsiteX67" fmla="*/ 13987 w 524654"/>
                  <a:gd name="connsiteY67" fmla="*/ 216698 h 331652"/>
                  <a:gd name="connsiteX68" fmla="*/ 17434 w 524654"/>
                  <a:gd name="connsiteY68" fmla="*/ 188281 h 331652"/>
                  <a:gd name="connsiteX69" fmla="*/ 14578 w 524654"/>
                  <a:gd name="connsiteY69" fmla="*/ 176658 h 331652"/>
                  <a:gd name="connsiteX70" fmla="*/ 13987 w 524654"/>
                  <a:gd name="connsiteY70" fmla="*/ 172078 h 331652"/>
                  <a:gd name="connsiteX71" fmla="*/ 16252 w 524654"/>
                  <a:gd name="connsiteY71" fmla="*/ 167498 h 331652"/>
                  <a:gd name="connsiteX72" fmla="*/ 37233 w 524654"/>
                  <a:gd name="connsiteY72" fmla="*/ 144252 h 331652"/>
                  <a:gd name="connsiteX73" fmla="*/ 45802 w 524654"/>
                  <a:gd name="connsiteY73" fmla="*/ 134747 h 331652"/>
                  <a:gd name="connsiteX74" fmla="*/ 48068 w 524654"/>
                  <a:gd name="connsiteY74" fmla="*/ 116820 h 331652"/>
                  <a:gd name="connsiteX75" fmla="*/ 46738 w 524654"/>
                  <a:gd name="connsiteY75" fmla="*/ 109186 h 331652"/>
                  <a:gd name="connsiteX76" fmla="*/ 43093 w 524654"/>
                  <a:gd name="connsiteY76" fmla="*/ 104606 h 331652"/>
                  <a:gd name="connsiteX77" fmla="*/ 14873 w 524654"/>
                  <a:gd name="connsiteY77" fmla="*/ 82296 h 331652"/>
                  <a:gd name="connsiteX78" fmla="*/ 0 w 524654"/>
                  <a:gd name="connsiteY78" fmla="*/ 36199 h 331652"/>
                  <a:gd name="connsiteX79" fmla="*/ 10835 w 524654"/>
                  <a:gd name="connsiteY79" fmla="*/ 24970 h 331652"/>
                  <a:gd name="connsiteX80" fmla="*/ 15612 w 524654"/>
                  <a:gd name="connsiteY80" fmla="*/ 18321 h 331652"/>
                  <a:gd name="connsiteX81" fmla="*/ 16203 w 524654"/>
                  <a:gd name="connsiteY81" fmla="*/ 10884 h 331652"/>
                  <a:gd name="connsiteX82" fmla="*/ 15612 w 524654"/>
                  <a:gd name="connsiteY82" fmla="*/ 0 h 331652"/>
                  <a:gd name="connsiteX83" fmla="*/ 19798 w 524654"/>
                  <a:gd name="connsiteY83" fmla="*/ 1921 h 331652"/>
                  <a:gd name="connsiteX84" fmla="*/ 31815 w 524654"/>
                  <a:gd name="connsiteY84" fmla="*/ 4038 h 331652"/>
                  <a:gd name="connsiteX85" fmla="*/ 45359 w 524654"/>
                  <a:gd name="connsiteY85" fmla="*/ 42552 h 331652"/>
                  <a:gd name="connsiteX86" fmla="*/ 54864 w 524654"/>
                  <a:gd name="connsiteY86" fmla="*/ 54765 h 331652"/>
                  <a:gd name="connsiteX87" fmla="*/ 60183 w 524654"/>
                  <a:gd name="connsiteY87" fmla="*/ 50973 h 331652"/>
                  <a:gd name="connsiteX88" fmla="*/ 107807 w 524654"/>
                  <a:gd name="connsiteY88" fmla="*/ 49053 h 331652"/>
                  <a:gd name="connsiteX89" fmla="*/ 156219 w 524654"/>
                  <a:gd name="connsiteY89" fmla="*/ 61069 h 331652"/>
                  <a:gd name="connsiteX90" fmla="*/ 186508 w 524654"/>
                  <a:gd name="connsiteY90" fmla="*/ 50973 h 331652"/>
                  <a:gd name="connsiteX91" fmla="*/ 226548 w 524654"/>
                  <a:gd name="connsiteY91" fmla="*/ 57080 h 331652"/>
                  <a:gd name="connsiteX92" fmla="*/ 328149 w 524654"/>
                  <a:gd name="connsiteY92" fmla="*/ 24871 h 331652"/>
                  <a:gd name="connsiteX93" fmla="*/ 431081 w 524654"/>
                  <a:gd name="connsiteY93" fmla="*/ 10786 h 331652"/>
                  <a:gd name="connsiteX94" fmla="*/ 455065 w 524654"/>
                  <a:gd name="connsiteY94" fmla="*/ 20291 h 331652"/>
                  <a:gd name="connsiteX95" fmla="*/ 464423 w 524654"/>
                  <a:gd name="connsiteY95" fmla="*/ 18370 h 331652"/>
                  <a:gd name="connsiteX96" fmla="*/ 493972 w 524654"/>
                  <a:gd name="connsiteY96" fmla="*/ 33243 h 331652"/>
                  <a:gd name="connsiteX97" fmla="*/ 519336 w 524654"/>
                  <a:gd name="connsiteY97" fmla="*/ 36100 h 331652"/>
                  <a:gd name="connsiteX98" fmla="*/ 519336 w 524654"/>
                  <a:gd name="connsiteY98" fmla="*/ 36297 h 331652"/>
                  <a:gd name="connsiteX99" fmla="*/ 524655 w 524654"/>
                  <a:gd name="connsiteY99" fmla="*/ 35903 h 33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24654" h="331652">
                    <a:moveTo>
                      <a:pt x="524605" y="36001"/>
                    </a:moveTo>
                    <a:cubicBezTo>
                      <a:pt x="524408" y="43635"/>
                      <a:pt x="524408" y="51269"/>
                      <a:pt x="524408" y="58706"/>
                    </a:cubicBezTo>
                    <a:cubicBezTo>
                      <a:pt x="524408" y="61562"/>
                      <a:pt x="524212" y="64418"/>
                      <a:pt x="523473" y="67078"/>
                    </a:cubicBezTo>
                    <a:cubicBezTo>
                      <a:pt x="522537" y="69343"/>
                      <a:pt x="521010" y="71461"/>
                      <a:pt x="520419" y="73924"/>
                    </a:cubicBezTo>
                    <a:cubicBezTo>
                      <a:pt x="519680" y="76386"/>
                      <a:pt x="520025" y="79243"/>
                      <a:pt x="518498" y="81360"/>
                    </a:cubicBezTo>
                    <a:cubicBezTo>
                      <a:pt x="517908" y="82099"/>
                      <a:pt x="517169" y="82690"/>
                      <a:pt x="516578" y="83281"/>
                    </a:cubicBezTo>
                    <a:cubicBezTo>
                      <a:pt x="511801" y="86728"/>
                      <a:pt x="505891" y="88403"/>
                      <a:pt x="500178" y="87664"/>
                    </a:cubicBezTo>
                    <a:cubicBezTo>
                      <a:pt x="499390" y="87664"/>
                      <a:pt x="498848" y="87467"/>
                      <a:pt x="498257" y="87664"/>
                    </a:cubicBezTo>
                    <a:cubicBezTo>
                      <a:pt x="497518" y="87664"/>
                      <a:pt x="496533" y="88058"/>
                      <a:pt x="495795" y="88403"/>
                    </a:cubicBezTo>
                    <a:cubicBezTo>
                      <a:pt x="492002" y="90324"/>
                      <a:pt x="487964" y="91259"/>
                      <a:pt x="484369" y="93722"/>
                    </a:cubicBezTo>
                    <a:cubicBezTo>
                      <a:pt x="479394" y="96972"/>
                      <a:pt x="474667" y="100370"/>
                      <a:pt x="469692" y="103621"/>
                    </a:cubicBezTo>
                    <a:cubicBezTo>
                      <a:pt x="468904" y="104212"/>
                      <a:pt x="468363" y="104557"/>
                      <a:pt x="467772" y="105148"/>
                    </a:cubicBezTo>
                    <a:cubicBezTo>
                      <a:pt x="466984" y="106084"/>
                      <a:pt x="466639" y="107266"/>
                      <a:pt x="466442" y="108201"/>
                    </a:cubicBezTo>
                    <a:cubicBezTo>
                      <a:pt x="464915" y="114111"/>
                      <a:pt x="464324" y="120218"/>
                      <a:pt x="464521" y="126325"/>
                    </a:cubicBezTo>
                    <a:cubicBezTo>
                      <a:pt x="464521" y="128443"/>
                      <a:pt x="464915" y="130905"/>
                      <a:pt x="466639" y="132235"/>
                    </a:cubicBezTo>
                    <a:cubicBezTo>
                      <a:pt x="467772" y="132974"/>
                      <a:pt x="469298" y="133368"/>
                      <a:pt x="470086" y="134500"/>
                    </a:cubicBezTo>
                    <a:cubicBezTo>
                      <a:pt x="470480" y="135091"/>
                      <a:pt x="470480" y="135830"/>
                      <a:pt x="470480" y="136618"/>
                    </a:cubicBezTo>
                    <a:cubicBezTo>
                      <a:pt x="470677" y="140066"/>
                      <a:pt x="470874" y="143464"/>
                      <a:pt x="469742" y="146714"/>
                    </a:cubicBezTo>
                    <a:cubicBezTo>
                      <a:pt x="468806" y="149768"/>
                      <a:pt x="466688" y="152230"/>
                      <a:pt x="465752" y="155284"/>
                    </a:cubicBezTo>
                    <a:cubicBezTo>
                      <a:pt x="464817" y="158140"/>
                      <a:pt x="465014" y="161588"/>
                      <a:pt x="463290" y="164247"/>
                    </a:cubicBezTo>
                    <a:cubicBezTo>
                      <a:pt x="462157" y="166168"/>
                      <a:pt x="460237" y="167498"/>
                      <a:pt x="458316" y="168827"/>
                    </a:cubicBezTo>
                    <a:cubicBezTo>
                      <a:pt x="453194" y="172275"/>
                      <a:pt x="448417" y="175870"/>
                      <a:pt x="443639" y="179859"/>
                    </a:cubicBezTo>
                    <a:cubicBezTo>
                      <a:pt x="441374" y="181780"/>
                      <a:pt x="438665" y="184439"/>
                      <a:pt x="438862" y="187690"/>
                    </a:cubicBezTo>
                    <a:cubicBezTo>
                      <a:pt x="438862" y="188625"/>
                      <a:pt x="439256" y="189414"/>
                      <a:pt x="439798" y="190152"/>
                    </a:cubicBezTo>
                    <a:cubicBezTo>
                      <a:pt x="441325" y="191482"/>
                      <a:pt x="443442" y="191285"/>
                      <a:pt x="445314" y="191482"/>
                    </a:cubicBezTo>
                    <a:cubicBezTo>
                      <a:pt x="450830" y="191876"/>
                      <a:pt x="455410" y="196062"/>
                      <a:pt x="458661" y="200642"/>
                    </a:cubicBezTo>
                    <a:cubicBezTo>
                      <a:pt x="461911" y="205026"/>
                      <a:pt x="465703" y="210148"/>
                      <a:pt x="469348" y="214186"/>
                    </a:cubicBezTo>
                    <a:cubicBezTo>
                      <a:pt x="472598" y="217831"/>
                      <a:pt x="475651" y="221229"/>
                      <a:pt x="478705" y="224873"/>
                    </a:cubicBezTo>
                    <a:cubicBezTo>
                      <a:pt x="480429" y="226794"/>
                      <a:pt x="482152" y="228665"/>
                      <a:pt x="482694" y="231177"/>
                    </a:cubicBezTo>
                    <a:cubicBezTo>
                      <a:pt x="483088" y="233443"/>
                      <a:pt x="482300" y="235954"/>
                      <a:pt x="482694" y="238220"/>
                    </a:cubicBezTo>
                    <a:cubicBezTo>
                      <a:pt x="483285" y="240141"/>
                      <a:pt x="484615" y="241667"/>
                      <a:pt x="486339" y="242406"/>
                    </a:cubicBezTo>
                    <a:cubicBezTo>
                      <a:pt x="485206" y="243736"/>
                      <a:pt x="483679" y="244671"/>
                      <a:pt x="481955" y="244671"/>
                    </a:cubicBezTo>
                    <a:cubicBezTo>
                      <a:pt x="478902" y="244475"/>
                      <a:pt x="476834" y="241421"/>
                      <a:pt x="474125" y="240288"/>
                    </a:cubicBezTo>
                    <a:cubicBezTo>
                      <a:pt x="473534" y="240091"/>
                      <a:pt x="473189" y="239894"/>
                      <a:pt x="472598" y="239894"/>
                    </a:cubicBezTo>
                    <a:cubicBezTo>
                      <a:pt x="471859" y="239894"/>
                      <a:pt x="471268" y="240485"/>
                      <a:pt x="470677" y="241027"/>
                    </a:cubicBezTo>
                    <a:cubicBezTo>
                      <a:pt x="467427" y="243293"/>
                      <a:pt x="463634" y="244819"/>
                      <a:pt x="459645" y="245016"/>
                    </a:cubicBezTo>
                    <a:cubicBezTo>
                      <a:pt x="446890" y="245607"/>
                      <a:pt x="436597" y="234329"/>
                      <a:pt x="424186" y="232458"/>
                    </a:cubicBezTo>
                    <a:cubicBezTo>
                      <a:pt x="420590" y="231867"/>
                      <a:pt x="416946" y="232064"/>
                      <a:pt x="413351" y="232261"/>
                    </a:cubicBezTo>
                    <a:cubicBezTo>
                      <a:pt x="409756" y="232458"/>
                      <a:pt x="405914" y="232655"/>
                      <a:pt x="402861" y="234526"/>
                    </a:cubicBezTo>
                    <a:cubicBezTo>
                      <a:pt x="400595" y="236053"/>
                      <a:pt x="398872" y="238318"/>
                      <a:pt x="396754" y="240239"/>
                    </a:cubicBezTo>
                    <a:cubicBezTo>
                      <a:pt x="393700" y="242898"/>
                      <a:pt x="389514" y="244425"/>
                      <a:pt x="385328" y="244425"/>
                    </a:cubicBezTo>
                    <a:cubicBezTo>
                      <a:pt x="382471" y="244228"/>
                      <a:pt x="378679" y="244031"/>
                      <a:pt x="377694" y="246691"/>
                    </a:cubicBezTo>
                    <a:cubicBezTo>
                      <a:pt x="377103" y="247823"/>
                      <a:pt x="377694" y="249153"/>
                      <a:pt x="377497" y="250483"/>
                    </a:cubicBezTo>
                    <a:cubicBezTo>
                      <a:pt x="377300" y="254128"/>
                      <a:pt x="373705" y="256196"/>
                      <a:pt x="370455" y="257526"/>
                    </a:cubicBezTo>
                    <a:cubicBezTo>
                      <a:pt x="368534" y="258264"/>
                      <a:pt x="366268" y="259052"/>
                      <a:pt x="364742" y="260382"/>
                    </a:cubicBezTo>
                    <a:cubicBezTo>
                      <a:pt x="364545" y="260382"/>
                      <a:pt x="364545" y="260185"/>
                      <a:pt x="364348" y="260185"/>
                    </a:cubicBezTo>
                    <a:cubicBezTo>
                      <a:pt x="363412" y="259791"/>
                      <a:pt x="362230" y="259791"/>
                      <a:pt x="361097" y="259988"/>
                    </a:cubicBezTo>
                    <a:cubicBezTo>
                      <a:pt x="350607" y="260727"/>
                      <a:pt x="340708" y="267031"/>
                      <a:pt x="335389" y="276388"/>
                    </a:cubicBezTo>
                    <a:cubicBezTo>
                      <a:pt x="330267" y="285549"/>
                      <a:pt x="329873" y="297368"/>
                      <a:pt x="334650" y="306874"/>
                    </a:cubicBezTo>
                    <a:cubicBezTo>
                      <a:pt x="335783" y="309139"/>
                      <a:pt x="337310" y="311454"/>
                      <a:pt x="337113" y="314113"/>
                    </a:cubicBezTo>
                    <a:cubicBezTo>
                      <a:pt x="336522" y="318497"/>
                      <a:pt x="331794" y="320762"/>
                      <a:pt x="327607" y="321550"/>
                    </a:cubicBezTo>
                    <a:cubicBezTo>
                      <a:pt x="315246" y="323815"/>
                      <a:pt x="302096" y="320762"/>
                      <a:pt x="289882" y="323815"/>
                    </a:cubicBezTo>
                    <a:cubicBezTo>
                      <a:pt x="283578" y="325342"/>
                      <a:pt x="277521" y="328593"/>
                      <a:pt x="271020" y="328002"/>
                    </a:cubicBezTo>
                    <a:cubicBezTo>
                      <a:pt x="265898" y="327411"/>
                      <a:pt x="261121" y="324554"/>
                      <a:pt x="256147" y="322880"/>
                    </a:cubicBezTo>
                    <a:cubicBezTo>
                      <a:pt x="247774" y="320023"/>
                      <a:pt x="238023" y="321353"/>
                      <a:pt x="230635" y="326327"/>
                    </a:cubicBezTo>
                    <a:cubicBezTo>
                      <a:pt x="226449" y="329184"/>
                      <a:pt x="221278" y="333370"/>
                      <a:pt x="216895" y="330907"/>
                    </a:cubicBezTo>
                    <a:cubicBezTo>
                      <a:pt x="213644" y="328986"/>
                      <a:pt x="213300" y="324604"/>
                      <a:pt x="211379" y="321550"/>
                    </a:cubicBezTo>
                    <a:cubicBezTo>
                      <a:pt x="208522" y="316428"/>
                      <a:pt x="202218" y="314310"/>
                      <a:pt x="196702" y="312587"/>
                    </a:cubicBezTo>
                    <a:cubicBezTo>
                      <a:pt x="185079" y="308942"/>
                      <a:pt x="171733" y="305741"/>
                      <a:pt x="161834" y="312587"/>
                    </a:cubicBezTo>
                    <a:cubicBezTo>
                      <a:pt x="157254" y="315837"/>
                      <a:pt x="154200" y="320762"/>
                      <a:pt x="149817" y="324209"/>
                    </a:cubicBezTo>
                    <a:cubicBezTo>
                      <a:pt x="140853" y="331449"/>
                      <a:pt x="128098" y="331055"/>
                      <a:pt x="116672" y="330513"/>
                    </a:cubicBezTo>
                    <a:cubicBezTo>
                      <a:pt x="108496" y="330119"/>
                      <a:pt x="100075" y="329578"/>
                      <a:pt x="91899" y="329184"/>
                    </a:cubicBezTo>
                    <a:cubicBezTo>
                      <a:pt x="89782" y="328986"/>
                      <a:pt x="87516" y="328790"/>
                      <a:pt x="85989" y="327657"/>
                    </a:cubicBezTo>
                    <a:cubicBezTo>
                      <a:pt x="85596" y="327460"/>
                      <a:pt x="85398" y="327263"/>
                      <a:pt x="85251" y="327066"/>
                    </a:cubicBezTo>
                    <a:cubicBezTo>
                      <a:pt x="84118" y="325933"/>
                      <a:pt x="83724" y="324209"/>
                      <a:pt x="83330" y="322683"/>
                    </a:cubicBezTo>
                    <a:cubicBezTo>
                      <a:pt x="79883" y="306283"/>
                      <a:pt x="77814" y="289735"/>
                      <a:pt x="71707" y="274074"/>
                    </a:cubicBezTo>
                    <a:cubicBezTo>
                      <a:pt x="62005" y="249695"/>
                      <a:pt x="42354" y="228124"/>
                      <a:pt x="17779" y="218224"/>
                    </a:cubicBezTo>
                    <a:cubicBezTo>
                      <a:pt x="16646" y="217633"/>
                      <a:pt x="15317" y="217092"/>
                      <a:pt x="13987" y="216698"/>
                    </a:cubicBezTo>
                    <a:cubicBezTo>
                      <a:pt x="21620" y="210049"/>
                      <a:pt x="19700" y="198032"/>
                      <a:pt x="17434" y="188281"/>
                    </a:cubicBezTo>
                    <a:cubicBezTo>
                      <a:pt x="16498" y="184489"/>
                      <a:pt x="15513" y="180450"/>
                      <a:pt x="14578" y="176658"/>
                    </a:cubicBezTo>
                    <a:cubicBezTo>
                      <a:pt x="14184" y="175131"/>
                      <a:pt x="13839" y="173604"/>
                      <a:pt x="13987" y="172078"/>
                    </a:cubicBezTo>
                    <a:cubicBezTo>
                      <a:pt x="14381" y="170354"/>
                      <a:pt x="15317" y="168827"/>
                      <a:pt x="16252" y="167498"/>
                    </a:cubicBezTo>
                    <a:cubicBezTo>
                      <a:pt x="22556" y="159125"/>
                      <a:pt x="29599" y="151295"/>
                      <a:pt x="37233" y="144252"/>
                    </a:cubicBezTo>
                    <a:cubicBezTo>
                      <a:pt x="40483" y="141395"/>
                      <a:pt x="43734" y="138539"/>
                      <a:pt x="45802" y="134747"/>
                    </a:cubicBezTo>
                    <a:cubicBezTo>
                      <a:pt x="48659" y="129231"/>
                      <a:pt x="48461" y="122927"/>
                      <a:pt x="48068" y="116820"/>
                    </a:cubicBezTo>
                    <a:cubicBezTo>
                      <a:pt x="47870" y="114160"/>
                      <a:pt x="47870" y="111501"/>
                      <a:pt x="46738" y="109186"/>
                    </a:cubicBezTo>
                    <a:cubicBezTo>
                      <a:pt x="45999" y="107462"/>
                      <a:pt x="44472" y="105936"/>
                      <a:pt x="43093" y="104606"/>
                    </a:cubicBezTo>
                    <a:cubicBezTo>
                      <a:pt x="34130" y="96627"/>
                      <a:pt x="21965" y="92244"/>
                      <a:pt x="14873" y="82296"/>
                    </a:cubicBezTo>
                    <a:cubicBezTo>
                      <a:pt x="5516" y="69146"/>
                      <a:pt x="8766" y="49890"/>
                      <a:pt x="0" y="36199"/>
                    </a:cubicBezTo>
                    <a:cubicBezTo>
                      <a:pt x="3644" y="32406"/>
                      <a:pt x="7240" y="28565"/>
                      <a:pt x="10835" y="24970"/>
                    </a:cubicBezTo>
                    <a:cubicBezTo>
                      <a:pt x="12755" y="22852"/>
                      <a:pt x="14824" y="20783"/>
                      <a:pt x="15612" y="18321"/>
                    </a:cubicBezTo>
                    <a:cubicBezTo>
                      <a:pt x="16548" y="15858"/>
                      <a:pt x="16351" y="13347"/>
                      <a:pt x="16203" y="10884"/>
                    </a:cubicBezTo>
                    <a:cubicBezTo>
                      <a:pt x="16006" y="7240"/>
                      <a:pt x="15809" y="3644"/>
                      <a:pt x="15612" y="0"/>
                    </a:cubicBezTo>
                    <a:cubicBezTo>
                      <a:pt x="16942" y="788"/>
                      <a:pt x="18271" y="1527"/>
                      <a:pt x="19798" y="1921"/>
                    </a:cubicBezTo>
                    <a:cubicBezTo>
                      <a:pt x="23787" y="3053"/>
                      <a:pt x="27974" y="2660"/>
                      <a:pt x="31815" y="4038"/>
                    </a:cubicBezTo>
                    <a:cubicBezTo>
                      <a:pt x="45556" y="9013"/>
                      <a:pt x="44768" y="28072"/>
                      <a:pt x="45359" y="42552"/>
                    </a:cubicBezTo>
                    <a:cubicBezTo>
                      <a:pt x="45556" y="48462"/>
                      <a:pt x="49151" y="56292"/>
                      <a:pt x="54864" y="54765"/>
                    </a:cubicBezTo>
                    <a:cubicBezTo>
                      <a:pt x="56982" y="54174"/>
                      <a:pt x="58508" y="52500"/>
                      <a:pt x="60183" y="50973"/>
                    </a:cubicBezTo>
                    <a:cubicBezTo>
                      <a:pt x="72397" y="39547"/>
                      <a:pt x="92195" y="42798"/>
                      <a:pt x="107807" y="49053"/>
                    </a:cubicBezTo>
                    <a:cubicBezTo>
                      <a:pt x="123419" y="55356"/>
                      <a:pt x="139622" y="64123"/>
                      <a:pt x="156219" y="61069"/>
                    </a:cubicBezTo>
                    <a:cubicBezTo>
                      <a:pt x="166709" y="59149"/>
                      <a:pt x="176018" y="52500"/>
                      <a:pt x="186508" y="50973"/>
                    </a:cubicBezTo>
                    <a:cubicBezTo>
                      <a:pt x="200051" y="48708"/>
                      <a:pt x="213201" y="54765"/>
                      <a:pt x="226548" y="57080"/>
                    </a:cubicBezTo>
                    <a:cubicBezTo>
                      <a:pt x="262352" y="62990"/>
                      <a:pt x="296285" y="42207"/>
                      <a:pt x="328149" y="24871"/>
                    </a:cubicBezTo>
                    <a:cubicBezTo>
                      <a:pt x="359964" y="7535"/>
                      <a:pt x="399413" y="-6747"/>
                      <a:pt x="431081" y="10786"/>
                    </a:cubicBezTo>
                    <a:cubicBezTo>
                      <a:pt x="438714" y="14972"/>
                      <a:pt x="446348" y="21276"/>
                      <a:pt x="455065" y="20291"/>
                    </a:cubicBezTo>
                    <a:cubicBezTo>
                      <a:pt x="458119" y="20094"/>
                      <a:pt x="461172" y="18764"/>
                      <a:pt x="464423" y="18370"/>
                    </a:cubicBezTo>
                    <a:cubicBezTo>
                      <a:pt x="475651" y="17040"/>
                      <a:pt x="484615" y="26546"/>
                      <a:pt x="493972" y="33243"/>
                    </a:cubicBezTo>
                    <a:cubicBezTo>
                      <a:pt x="501212" y="38366"/>
                      <a:pt x="512835" y="40680"/>
                      <a:pt x="519336" y="36100"/>
                    </a:cubicBezTo>
                    <a:lnTo>
                      <a:pt x="519336" y="36297"/>
                    </a:lnTo>
                    <a:cubicBezTo>
                      <a:pt x="521060" y="35903"/>
                      <a:pt x="522783" y="35706"/>
                      <a:pt x="524655" y="35903"/>
                    </a:cubicBezTo>
                    <a:close/>
                  </a:path>
                </a:pathLst>
              </a:custGeom>
              <a:noFill/>
              <a:ln w="4915" cap="flat">
                <a:solidFill>
                  <a:srgbClr val="FFFFFF"/>
                </a:solidFill>
                <a:prstDash val="solid"/>
                <a:miter/>
              </a:ln>
            </p:spPr>
            <p:txBody>
              <a:bodyPr rtlCol="0" anchor="ctr"/>
              <a:lstStyle/>
              <a:p>
                <a:endParaRPr lang="fr-FR"/>
              </a:p>
            </p:txBody>
          </p:sp>
        </p:grpSp>
        <p:grpSp>
          <p:nvGrpSpPr>
            <p:cNvPr id="118" name="Graphique 5">
              <a:extLst>
                <a:ext uri="{FF2B5EF4-FFF2-40B4-BE49-F238E27FC236}">
                  <a16:creationId xmlns:a16="http://schemas.microsoft.com/office/drawing/2014/main" id="{2AB2370C-BD3E-BC53-DF1E-2B96396AC91A}"/>
                </a:ext>
              </a:extLst>
            </p:cNvPr>
            <p:cNvGrpSpPr/>
            <p:nvPr/>
          </p:nvGrpSpPr>
          <p:grpSpPr>
            <a:xfrm rot="420615">
              <a:off x="10181180" y="5341812"/>
              <a:ext cx="164690" cy="201991"/>
              <a:chOff x="10371340" y="5304071"/>
              <a:chExt cx="164690" cy="201991"/>
            </a:xfrm>
          </p:grpSpPr>
          <p:sp>
            <p:nvSpPr>
              <p:cNvPr id="119" name="Forme libre : forme 118">
                <a:extLst>
                  <a:ext uri="{FF2B5EF4-FFF2-40B4-BE49-F238E27FC236}">
                    <a16:creationId xmlns:a16="http://schemas.microsoft.com/office/drawing/2014/main" id="{5FBC4F89-9AD6-AF2E-AE6B-BEE23861236D}"/>
                  </a:ext>
                </a:extLst>
              </p:cNvPr>
              <p:cNvSpPr/>
              <p:nvPr/>
            </p:nvSpPr>
            <p:spPr>
              <a:xfrm>
                <a:off x="10371340" y="5304071"/>
                <a:ext cx="164690" cy="201991"/>
              </a:xfrm>
              <a:custGeom>
                <a:avLst/>
                <a:gdLst>
                  <a:gd name="connsiteX0" fmla="*/ 164592 w 164690"/>
                  <a:gd name="connsiteY0" fmla="*/ 79114 h 201991"/>
                  <a:gd name="connsiteX1" fmla="*/ 161932 w 164690"/>
                  <a:gd name="connsiteY1" fmla="*/ 89801 h 201991"/>
                  <a:gd name="connsiteX2" fmla="*/ 133367 w 164690"/>
                  <a:gd name="connsiteY2" fmla="*/ 130383 h 201991"/>
                  <a:gd name="connsiteX3" fmla="*/ 128984 w 164690"/>
                  <a:gd name="connsiteY3" fmla="*/ 131910 h 201991"/>
                  <a:gd name="connsiteX4" fmla="*/ 127655 w 164690"/>
                  <a:gd name="connsiteY4" fmla="*/ 130186 h 201991"/>
                  <a:gd name="connsiteX5" fmla="*/ 118888 w 164690"/>
                  <a:gd name="connsiteY5" fmla="*/ 120681 h 201991"/>
                  <a:gd name="connsiteX6" fmla="*/ 116770 w 164690"/>
                  <a:gd name="connsiteY6" fmla="*/ 120090 h 201991"/>
                  <a:gd name="connsiteX7" fmla="*/ 115244 w 164690"/>
                  <a:gd name="connsiteY7" fmla="*/ 120829 h 201991"/>
                  <a:gd name="connsiteX8" fmla="*/ 83823 w 164690"/>
                  <a:gd name="connsiteY8" fmla="*/ 173427 h 201991"/>
                  <a:gd name="connsiteX9" fmla="*/ 79636 w 164690"/>
                  <a:gd name="connsiteY9" fmla="*/ 201992 h 201991"/>
                  <a:gd name="connsiteX10" fmla="*/ 67619 w 164690"/>
                  <a:gd name="connsiteY10" fmla="*/ 194752 h 201991"/>
                  <a:gd name="connsiteX11" fmla="*/ 63433 w 164690"/>
                  <a:gd name="connsiteY11" fmla="*/ 188842 h 201991"/>
                  <a:gd name="connsiteX12" fmla="*/ 51416 w 164690"/>
                  <a:gd name="connsiteY12" fmla="*/ 166335 h 201991"/>
                  <a:gd name="connsiteX13" fmla="*/ 46836 w 164690"/>
                  <a:gd name="connsiteY13" fmla="*/ 156830 h 201991"/>
                  <a:gd name="connsiteX14" fmla="*/ 34475 w 164690"/>
                  <a:gd name="connsiteY14" fmla="*/ 147472 h 201991"/>
                  <a:gd name="connsiteX15" fmla="*/ 22458 w 164690"/>
                  <a:gd name="connsiteY15" fmla="*/ 134914 h 201991"/>
                  <a:gd name="connsiteX16" fmla="*/ 5713 w 164690"/>
                  <a:gd name="connsiteY16" fmla="*/ 124621 h 201991"/>
                  <a:gd name="connsiteX17" fmla="*/ 0 w 164690"/>
                  <a:gd name="connsiteY17" fmla="*/ 119105 h 201991"/>
                  <a:gd name="connsiteX18" fmla="*/ 22507 w 164690"/>
                  <a:gd name="connsiteY18" fmla="*/ 81380 h 201991"/>
                  <a:gd name="connsiteX19" fmla="*/ 22901 w 164690"/>
                  <a:gd name="connsiteY19" fmla="*/ 63256 h 201991"/>
                  <a:gd name="connsiteX20" fmla="*/ 26545 w 164690"/>
                  <a:gd name="connsiteY20" fmla="*/ 47250 h 201991"/>
                  <a:gd name="connsiteX21" fmla="*/ 42749 w 164690"/>
                  <a:gd name="connsiteY21" fmla="*/ 41931 h 201991"/>
                  <a:gd name="connsiteX22" fmla="*/ 45408 w 164690"/>
                  <a:gd name="connsiteY22" fmla="*/ 40798 h 201991"/>
                  <a:gd name="connsiteX23" fmla="*/ 44669 w 164690"/>
                  <a:gd name="connsiteY23" fmla="*/ 32967 h 201991"/>
                  <a:gd name="connsiteX24" fmla="*/ 33982 w 164690"/>
                  <a:gd name="connsiteY24" fmla="*/ 20754 h 201991"/>
                  <a:gd name="connsiteX25" fmla="*/ 27481 w 164690"/>
                  <a:gd name="connsiteY25" fmla="*/ 14105 h 201991"/>
                  <a:gd name="connsiteX26" fmla="*/ 27087 w 164690"/>
                  <a:gd name="connsiteY26" fmla="*/ 5339 h 201991"/>
                  <a:gd name="connsiteX27" fmla="*/ 30879 w 164690"/>
                  <a:gd name="connsiteY27" fmla="*/ 2482 h 201991"/>
                  <a:gd name="connsiteX28" fmla="*/ 38316 w 164690"/>
                  <a:gd name="connsiteY28" fmla="*/ 19 h 201991"/>
                  <a:gd name="connsiteX29" fmla="*/ 46885 w 164690"/>
                  <a:gd name="connsiteY29" fmla="*/ 5535 h 201991"/>
                  <a:gd name="connsiteX30" fmla="*/ 79292 w 164690"/>
                  <a:gd name="connsiteY30" fmla="*/ 13514 h 201991"/>
                  <a:gd name="connsiteX31" fmla="*/ 79883 w 164690"/>
                  <a:gd name="connsiteY31" fmla="*/ 14844 h 201991"/>
                  <a:gd name="connsiteX32" fmla="*/ 90570 w 164690"/>
                  <a:gd name="connsiteY32" fmla="*/ 26466 h 201991"/>
                  <a:gd name="connsiteX33" fmla="*/ 108300 w 164690"/>
                  <a:gd name="connsiteY33" fmla="*/ 51042 h 201991"/>
                  <a:gd name="connsiteX34" fmla="*/ 121055 w 164690"/>
                  <a:gd name="connsiteY34" fmla="*/ 53307 h 201991"/>
                  <a:gd name="connsiteX35" fmla="*/ 128689 w 164690"/>
                  <a:gd name="connsiteY35" fmla="*/ 61483 h 201991"/>
                  <a:gd name="connsiteX36" fmla="*/ 130954 w 164690"/>
                  <a:gd name="connsiteY36" fmla="*/ 64339 h 201991"/>
                  <a:gd name="connsiteX37" fmla="*/ 135732 w 164690"/>
                  <a:gd name="connsiteY37" fmla="*/ 65669 h 201991"/>
                  <a:gd name="connsiteX38" fmla="*/ 153067 w 164690"/>
                  <a:gd name="connsiteY38" fmla="*/ 67196 h 201991"/>
                  <a:gd name="connsiteX39" fmla="*/ 164690 w 164690"/>
                  <a:gd name="connsiteY39" fmla="*/ 79016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690" h="201991">
                    <a:moveTo>
                      <a:pt x="164592" y="79114"/>
                    </a:moveTo>
                    <a:cubicBezTo>
                      <a:pt x="164986" y="82906"/>
                      <a:pt x="163459" y="86551"/>
                      <a:pt x="161932" y="89801"/>
                    </a:cubicBezTo>
                    <a:cubicBezTo>
                      <a:pt x="154693" y="104872"/>
                      <a:pt x="144991" y="118563"/>
                      <a:pt x="133367" y="130383"/>
                    </a:cubicBezTo>
                    <a:cubicBezTo>
                      <a:pt x="132038" y="131516"/>
                      <a:pt x="130314" y="132845"/>
                      <a:pt x="128984" y="131910"/>
                    </a:cubicBezTo>
                    <a:cubicBezTo>
                      <a:pt x="128393" y="131516"/>
                      <a:pt x="128049" y="130777"/>
                      <a:pt x="127655" y="130186"/>
                    </a:cubicBezTo>
                    <a:cubicBezTo>
                      <a:pt x="125734" y="126197"/>
                      <a:pt x="122680" y="122946"/>
                      <a:pt x="118888" y="120681"/>
                    </a:cubicBezTo>
                    <a:cubicBezTo>
                      <a:pt x="118100" y="120287"/>
                      <a:pt x="117559" y="120090"/>
                      <a:pt x="116770" y="120090"/>
                    </a:cubicBezTo>
                    <a:cubicBezTo>
                      <a:pt x="116180" y="120287"/>
                      <a:pt x="115835" y="120484"/>
                      <a:pt x="115244" y="120829"/>
                    </a:cubicBezTo>
                    <a:cubicBezTo>
                      <a:pt x="98450" y="133387"/>
                      <a:pt x="86827" y="152644"/>
                      <a:pt x="83823" y="173427"/>
                    </a:cubicBezTo>
                    <a:cubicBezTo>
                      <a:pt x="82296" y="182932"/>
                      <a:pt x="82296" y="193078"/>
                      <a:pt x="79636" y="201992"/>
                    </a:cubicBezTo>
                    <a:cubicBezTo>
                      <a:pt x="75253" y="200268"/>
                      <a:pt x="70870" y="198200"/>
                      <a:pt x="67619" y="194752"/>
                    </a:cubicBezTo>
                    <a:cubicBezTo>
                      <a:pt x="65896" y="193028"/>
                      <a:pt x="64566" y="190960"/>
                      <a:pt x="63433" y="188842"/>
                    </a:cubicBezTo>
                    <a:cubicBezTo>
                      <a:pt x="58853" y="181602"/>
                      <a:pt x="55258" y="173969"/>
                      <a:pt x="51416" y="166335"/>
                    </a:cubicBezTo>
                    <a:cubicBezTo>
                      <a:pt x="49890" y="163085"/>
                      <a:pt x="48363" y="160031"/>
                      <a:pt x="46836" y="156830"/>
                    </a:cubicBezTo>
                    <a:cubicBezTo>
                      <a:pt x="44718" y="152250"/>
                      <a:pt x="38464" y="150723"/>
                      <a:pt x="34475" y="147472"/>
                    </a:cubicBezTo>
                    <a:cubicBezTo>
                      <a:pt x="29894" y="143877"/>
                      <a:pt x="26841" y="138509"/>
                      <a:pt x="22458" y="134914"/>
                    </a:cubicBezTo>
                    <a:cubicBezTo>
                      <a:pt x="17336" y="130728"/>
                      <a:pt x="10835" y="128610"/>
                      <a:pt x="5713" y="124621"/>
                    </a:cubicBezTo>
                    <a:cubicBezTo>
                      <a:pt x="3595" y="122897"/>
                      <a:pt x="1921" y="120976"/>
                      <a:pt x="0" y="119105"/>
                    </a:cubicBezTo>
                    <a:cubicBezTo>
                      <a:pt x="9505" y="107482"/>
                      <a:pt x="19995" y="96056"/>
                      <a:pt x="22507" y="81380"/>
                    </a:cubicBezTo>
                    <a:cubicBezTo>
                      <a:pt x="23640" y="75470"/>
                      <a:pt x="23295" y="69363"/>
                      <a:pt x="22901" y="63256"/>
                    </a:cubicBezTo>
                    <a:cubicBezTo>
                      <a:pt x="22507" y="57543"/>
                      <a:pt x="22704" y="51239"/>
                      <a:pt x="26545" y="47250"/>
                    </a:cubicBezTo>
                    <a:cubicBezTo>
                      <a:pt x="30535" y="43064"/>
                      <a:pt x="37036" y="43064"/>
                      <a:pt x="42749" y="41931"/>
                    </a:cubicBezTo>
                    <a:cubicBezTo>
                      <a:pt x="43684" y="41734"/>
                      <a:pt x="44669" y="41537"/>
                      <a:pt x="45408" y="40798"/>
                    </a:cubicBezTo>
                    <a:cubicBezTo>
                      <a:pt x="47673" y="38877"/>
                      <a:pt x="46344" y="35479"/>
                      <a:pt x="44669" y="32967"/>
                    </a:cubicBezTo>
                    <a:cubicBezTo>
                      <a:pt x="41813" y="28584"/>
                      <a:pt x="38168" y="24398"/>
                      <a:pt x="33982" y="20754"/>
                    </a:cubicBezTo>
                    <a:cubicBezTo>
                      <a:pt x="31717" y="18636"/>
                      <a:pt x="29205" y="16764"/>
                      <a:pt x="27481" y="14105"/>
                    </a:cubicBezTo>
                    <a:cubicBezTo>
                      <a:pt x="25757" y="11445"/>
                      <a:pt x="25363" y="7801"/>
                      <a:pt x="27087" y="5339"/>
                    </a:cubicBezTo>
                    <a:cubicBezTo>
                      <a:pt x="28023" y="4009"/>
                      <a:pt x="29550" y="3221"/>
                      <a:pt x="30879" y="2482"/>
                    </a:cubicBezTo>
                    <a:cubicBezTo>
                      <a:pt x="33342" y="1152"/>
                      <a:pt x="35854" y="-177"/>
                      <a:pt x="38316" y="19"/>
                    </a:cubicBezTo>
                    <a:cubicBezTo>
                      <a:pt x="41763" y="414"/>
                      <a:pt x="44226" y="3467"/>
                      <a:pt x="46885" y="5535"/>
                    </a:cubicBezTo>
                    <a:cubicBezTo>
                      <a:pt x="55455" y="12972"/>
                      <a:pt x="67669" y="14105"/>
                      <a:pt x="79292" y="13514"/>
                    </a:cubicBezTo>
                    <a:cubicBezTo>
                      <a:pt x="79489" y="14105"/>
                      <a:pt x="79686" y="14450"/>
                      <a:pt x="79883" y="14844"/>
                    </a:cubicBezTo>
                    <a:cubicBezTo>
                      <a:pt x="82345" y="19227"/>
                      <a:pt x="91308" y="21345"/>
                      <a:pt x="90570" y="26466"/>
                    </a:cubicBezTo>
                    <a:cubicBezTo>
                      <a:pt x="89043" y="37499"/>
                      <a:pt x="97218" y="49121"/>
                      <a:pt x="108300" y="51042"/>
                    </a:cubicBezTo>
                    <a:cubicBezTo>
                      <a:pt x="112486" y="51978"/>
                      <a:pt x="117066" y="51436"/>
                      <a:pt x="121055" y="53307"/>
                    </a:cubicBezTo>
                    <a:cubicBezTo>
                      <a:pt x="124503" y="55031"/>
                      <a:pt x="126965" y="58085"/>
                      <a:pt x="128689" y="61483"/>
                    </a:cubicBezTo>
                    <a:cubicBezTo>
                      <a:pt x="129477" y="62419"/>
                      <a:pt x="130018" y="63601"/>
                      <a:pt x="130954" y="64339"/>
                    </a:cubicBezTo>
                    <a:cubicBezTo>
                      <a:pt x="132284" y="65275"/>
                      <a:pt x="134008" y="65472"/>
                      <a:pt x="135732" y="65669"/>
                    </a:cubicBezTo>
                    <a:cubicBezTo>
                      <a:pt x="141642" y="65866"/>
                      <a:pt x="147551" y="65669"/>
                      <a:pt x="153067" y="67196"/>
                    </a:cubicBezTo>
                    <a:cubicBezTo>
                      <a:pt x="158780" y="68920"/>
                      <a:pt x="164099" y="73303"/>
                      <a:pt x="164690" y="79016"/>
                    </a:cubicBezTo>
                    <a:close/>
                  </a:path>
                </a:pathLst>
              </a:custGeom>
              <a:solidFill>
                <a:srgbClr val="C6C6C6"/>
              </a:solidFill>
              <a:ln w="491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8AB75527-3E77-3759-D967-F96FC9AAD1B2}"/>
                  </a:ext>
                </a:extLst>
              </p:cNvPr>
              <p:cNvSpPr/>
              <p:nvPr/>
            </p:nvSpPr>
            <p:spPr>
              <a:xfrm>
                <a:off x="10371340" y="5304071"/>
                <a:ext cx="164690" cy="201991"/>
              </a:xfrm>
              <a:custGeom>
                <a:avLst/>
                <a:gdLst>
                  <a:gd name="connsiteX0" fmla="*/ 164592 w 164690"/>
                  <a:gd name="connsiteY0" fmla="*/ 79114 h 201991"/>
                  <a:gd name="connsiteX1" fmla="*/ 161932 w 164690"/>
                  <a:gd name="connsiteY1" fmla="*/ 89801 h 201991"/>
                  <a:gd name="connsiteX2" fmla="*/ 133367 w 164690"/>
                  <a:gd name="connsiteY2" fmla="*/ 130383 h 201991"/>
                  <a:gd name="connsiteX3" fmla="*/ 128984 w 164690"/>
                  <a:gd name="connsiteY3" fmla="*/ 131910 h 201991"/>
                  <a:gd name="connsiteX4" fmla="*/ 127655 w 164690"/>
                  <a:gd name="connsiteY4" fmla="*/ 130186 h 201991"/>
                  <a:gd name="connsiteX5" fmla="*/ 118888 w 164690"/>
                  <a:gd name="connsiteY5" fmla="*/ 120681 h 201991"/>
                  <a:gd name="connsiteX6" fmla="*/ 116770 w 164690"/>
                  <a:gd name="connsiteY6" fmla="*/ 120090 h 201991"/>
                  <a:gd name="connsiteX7" fmla="*/ 115244 w 164690"/>
                  <a:gd name="connsiteY7" fmla="*/ 120829 h 201991"/>
                  <a:gd name="connsiteX8" fmla="*/ 83823 w 164690"/>
                  <a:gd name="connsiteY8" fmla="*/ 173427 h 201991"/>
                  <a:gd name="connsiteX9" fmla="*/ 79636 w 164690"/>
                  <a:gd name="connsiteY9" fmla="*/ 201992 h 201991"/>
                  <a:gd name="connsiteX10" fmla="*/ 67619 w 164690"/>
                  <a:gd name="connsiteY10" fmla="*/ 194752 h 201991"/>
                  <a:gd name="connsiteX11" fmla="*/ 63433 w 164690"/>
                  <a:gd name="connsiteY11" fmla="*/ 188842 h 201991"/>
                  <a:gd name="connsiteX12" fmla="*/ 51416 w 164690"/>
                  <a:gd name="connsiteY12" fmla="*/ 166335 h 201991"/>
                  <a:gd name="connsiteX13" fmla="*/ 46836 w 164690"/>
                  <a:gd name="connsiteY13" fmla="*/ 156830 h 201991"/>
                  <a:gd name="connsiteX14" fmla="*/ 34475 w 164690"/>
                  <a:gd name="connsiteY14" fmla="*/ 147472 h 201991"/>
                  <a:gd name="connsiteX15" fmla="*/ 22458 w 164690"/>
                  <a:gd name="connsiteY15" fmla="*/ 134914 h 201991"/>
                  <a:gd name="connsiteX16" fmla="*/ 5713 w 164690"/>
                  <a:gd name="connsiteY16" fmla="*/ 124621 h 201991"/>
                  <a:gd name="connsiteX17" fmla="*/ 0 w 164690"/>
                  <a:gd name="connsiteY17" fmla="*/ 119105 h 201991"/>
                  <a:gd name="connsiteX18" fmla="*/ 22507 w 164690"/>
                  <a:gd name="connsiteY18" fmla="*/ 81380 h 201991"/>
                  <a:gd name="connsiteX19" fmla="*/ 22901 w 164690"/>
                  <a:gd name="connsiteY19" fmla="*/ 63256 h 201991"/>
                  <a:gd name="connsiteX20" fmla="*/ 26545 w 164690"/>
                  <a:gd name="connsiteY20" fmla="*/ 47250 h 201991"/>
                  <a:gd name="connsiteX21" fmla="*/ 42749 w 164690"/>
                  <a:gd name="connsiteY21" fmla="*/ 41931 h 201991"/>
                  <a:gd name="connsiteX22" fmla="*/ 45408 w 164690"/>
                  <a:gd name="connsiteY22" fmla="*/ 40798 h 201991"/>
                  <a:gd name="connsiteX23" fmla="*/ 44669 w 164690"/>
                  <a:gd name="connsiteY23" fmla="*/ 32967 h 201991"/>
                  <a:gd name="connsiteX24" fmla="*/ 33982 w 164690"/>
                  <a:gd name="connsiteY24" fmla="*/ 20754 h 201991"/>
                  <a:gd name="connsiteX25" fmla="*/ 27481 w 164690"/>
                  <a:gd name="connsiteY25" fmla="*/ 14105 h 201991"/>
                  <a:gd name="connsiteX26" fmla="*/ 27087 w 164690"/>
                  <a:gd name="connsiteY26" fmla="*/ 5339 h 201991"/>
                  <a:gd name="connsiteX27" fmla="*/ 30879 w 164690"/>
                  <a:gd name="connsiteY27" fmla="*/ 2482 h 201991"/>
                  <a:gd name="connsiteX28" fmla="*/ 38316 w 164690"/>
                  <a:gd name="connsiteY28" fmla="*/ 19 h 201991"/>
                  <a:gd name="connsiteX29" fmla="*/ 46885 w 164690"/>
                  <a:gd name="connsiteY29" fmla="*/ 5535 h 201991"/>
                  <a:gd name="connsiteX30" fmla="*/ 79292 w 164690"/>
                  <a:gd name="connsiteY30" fmla="*/ 13514 h 201991"/>
                  <a:gd name="connsiteX31" fmla="*/ 79883 w 164690"/>
                  <a:gd name="connsiteY31" fmla="*/ 14844 h 201991"/>
                  <a:gd name="connsiteX32" fmla="*/ 90570 w 164690"/>
                  <a:gd name="connsiteY32" fmla="*/ 26466 h 201991"/>
                  <a:gd name="connsiteX33" fmla="*/ 108300 w 164690"/>
                  <a:gd name="connsiteY33" fmla="*/ 51042 h 201991"/>
                  <a:gd name="connsiteX34" fmla="*/ 121055 w 164690"/>
                  <a:gd name="connsiteY34" fmla="*/ 53307 h 201991"/>
                  <a:gd name="connsiteX35" fmla="*/ 128689 w 164690"/>
                  <a:gd name="connsiteY35" fmla="*/ 61483 h 201991"/>
                  <a:gd name="connsiteX36" fmla="*/ 130954 w 164690"/>
                  <a:gd name="connsiteY36" fmla="*/ 64339 h 201991"/>
                  <a:gd name="connsiteX37" fmla="*/ 135732 w 164690"/>
                  <a:gd name="connsiteY37" fmla="*/ 65669 h 201991"/>
                  <a:gd name="connsiteX38" fmla="*/ 153067 w 164690"/>
                  <a:gd name="connsiteY38" fmla="*/ 67196 h 201991"/>
                  <a:gd name="connsiteX39" fmla="*/ 164690 w 164690"/>
                  <a:gd name="connsiteY39" fmla="*/ 79016 h 20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690" h="201991">
                    <a:moveTo>
                      <a:pt x="164592" y="79114"/>
                    </a:moveTo>
                    <a:cubicBezTo>
                      <a:pt x="164986" y="82906"/>
                      <a:pt x="163459" y="86551"/>
                      <a:pt x="161932" y="89801"/>
                    </a:cubicBezTo>
                    <a:cubicBezTo>
                      <a:pt x="154693" y="104872"/>
                      <a:pt x="144991" y="118563"/>
                      <a:pt x="133367" y="130383"/>
                    </a:cubicBezTo>
                    <a:cubicBezTo>
                      <a:pt x="132038" y="131516"/>
                      <a:pt x="130314" y="132845"/>
                      <a:pt x="128984" y="131910"/>
                    </a:cubicBezTo>
                    <a:cubicBezTo>
                      <a:pt x="128393" y="131516"/>
                      <a:pt x="128049" y="130777"/>
                      <a:pt x="127655" y="130186"/>
                    </a:cubicBezTo>
                    <a:cubicBezTo>
                      <a:pt x="125734" y="126197"/>
                      <a:pt x="122680" y="122946"/>
                      <a:pt x="118888" y="120681"/>
                    </a:cubicBezTo>
                    <a:cubicBezTo>
                      <a:pt x="118100" y="120287"/>
                      <a:pt x="117559" y="120090"/>
                      <a:pt x="116770" y="120090"/>
                    </a:cubicBezTo>
                    <a:cubicBezTo>
                      <a:pt x="116180" y="120287"/>
                      <a:pt x="115835" y="120484"/>
                      <a:pt x="115244" y="120829"/>
                    </a:cubicBezTo>
                    <a:cubicBezTo>
                      <a:pt x="98450" y="133387"/>
                      <a:pt x="86827" y="152644"/>
                      <a:pt x="83823" y="173427"/>
                    </a:cubicBezTo>
                    <a:cubicBezTo>
                      <a:pt x="82296" y="182932"/>
                      <a:pt x="82296" y="193078"/>
                      <a:pt x="79636" y="201992"/>
                    </a:cubicBezTo>
                    <a:cubicBezTo>
                      <a:pt x="75253" y="200268"/>
                      <a:pt x="70870" y="198200"/>
                      <a:pt x="67619" y="194752"/>
                    </a:cubicBezTo>
                    <a:cubicBezTo>
                      <a:pt x="65896" y="193028"/>
                      <a:pt x="64566" y="190960"/>
                      <a:pt x="63433" y="188842"/>
                    </a:cubicBezTo>
                    <a:cubicBezTo>
                      <a:pt x="58853" y="181602"/>
                      <a:pt x="55258" y="173969"/>
                      <a:pt x="51416" y="166335"/>
                    </a:cubicBezTo>
                    <a:cubicBezTo>
                      <a:pt x="49890" y="163085"/>
                      <a:pt x="48363" y="160031"/>
                      <a:pt x="46836" y="156830"/>
                    </a:cubicBezTo>
                    <a:cubicBezTo>
                      <a:pt x="44718" y="152250"/>
                      <a:pt x="38464" y="150723"/>
                      <a:pt x="34475" y="147472"/>
                    </a:cubicBezTo>
                    <a:cubicBezTo>
                      <a:pt x="29894" y="143877"/>
                      <a:pt x="26841" y="138509"/>
                      <a:pt x="22458" y="134914"/>
                    </a:cubicBezTo>
                    <a:cubicBezTo>
                      <a:pt x="17336" y="130728"/>
                      <a:pt x="10835" y="128610"/>
                      <a:pt x="5713" y="124621"/>
                    </a:cubicBezTo>
                    <a:cubicBezTo>
                      <a:pt x="3595" y="122897"/>
                      <a:pt x="1921" y="120976"/>
                      <a:pt x="0" y="119105"/>
                    </a:cubicBezTo>
                    <a:cubicBezTo>
                      <a:pt x="9505" y="107482"/>
                      <a:pt x="19995" y="96056"/>
                      <a:pt x="22507" y="81380"/>
                    </a:cubicBezTo>
                    <a:cubicBezTo>
                      <a:pt x="23640" y="75470"/>
                      <a:pt x="23295" y="69363"/>
                      <a:pt x="22901" y="63256"/>
                    </a:cubicBezTo>
                    <a:cubicBezTo>
                      <a:pt x="22507" y="57543"/>
                      <a:pt x="22704" y="51239"/>
                      <a:pt x="26545" y="47250"/>
                    </a:cubicBezTo>
                    <a:cubicBezTo>
                      <a:pt x="30535" y="43064"/>
                      <a:pt x="37036" y="43064"/>
                      <a:pt x="42749" y="41931"/>
                    </a:cubicBezTo>
                    <a:cubicBezTo>
                      <a:pt x="43684" y="41734"/>
                      <a:pt x="44669" y="41537"/>
                      <a:pt x="45408" y="40798"/>
                    </a:cubicBezTo>
                    <a:cubicBezTo>
                      <a:pt x="47673" y="38877"/>
                      <a:pt x="46344" y="35479"/>
                      <a:pt x="44669" y="32967"/>
                    </a:cubicBezTo>
                    <a:cubicBezTo>
                      <a:pt x="41813" y="28584"/>
                      <a:pt x="38168" y="24398"/>
                      <a:pt x="33982" y="20754"/>
                    </a:cubicBezTo>
                    <a:cubicBezTo>
                      <a:pt x="31717" y="18636"/>
                      <a:pt x="29205" y="16764"/>
                      <a:pt x="27481" y="14105"/>
                    </a:cubicBezTo>
                    <a:cubicBezTo>
                      <a:pt x="25757" y="11445"/>
                      <a:pt x="25363" y="7801"/>
                      <a:pt x="27087" y="5339"/>
                    </a:cubicBezTo>
                    <a:cubicBezTo>
                      <a:pt x="28023" y="4009"/>
                      <a:pt x="29550" y="3221"/>
                      <a:pt x="30879" y="2482"/>
                    </a:cubicBezTo>
                    <a:cubicBezTo>
                      <a:pt x="33342" y="1152"/>
                      <a:pt x="35854" y="-177"/>
                      <a:pt x="38316" y="19"/>
                    </a:cubicBezTo>
                    <a:cubicBezTo>
                      <a:pt x="41763" y="414"/>
                      <a:pt x="44226" y="3467"/>
                      <a:pt x="46885" y="5535"/>
                    </a:cubicBezTo>
                    <a:cubicBezTo>
                      <a:pt x="55455" y="12972"/>
                      <a:pt x="67669" y="14105"/>
                      <a:pt x="79292" y="13514"/>
                    </a:cubicBezTo>
                    <a:cubicBezTo>
                      <a:pt x="79489" y="14105"/>
                      <a:pt x="79686" y="14450"/>
                      <a:pt x="79883" y="14844"/>
                    </a:cubicBezTo>
                    <a:cubicBezTo>
                      <a:pt x="82345" y="19227"/>
                      <a:pt x="91308" y="21345"/>
                      <a:pt x="90570" y="26466"/>
                    </a:cubicBezTo>
                    <a:cubicBezTo>
                      <a:pt x="89043" y="37499"/>
                      <a:pt x="97218" y="49121"/>
                      <a:pt x="108300" y="51042"/>
                    </a:cubicBezTo>
                    <a:cubicBezTo>
                      <a:pt x="112486" y="51978"/>
                      <a:pt x="117066" y="51436"/>
                      <a:pt x="121055" y="53307"/>
                    </a:cubicBezTo>
                    <a:cubicBezTo>
                      <a:pt x="124503" y="55031"/>
                      <a:pt x="126965" y="58085"/>
                      <a:pt x="128689" y="61483"/>
                    </a:cubicBezTo>
                    <a:cubicBezTo>
                      <a:pt x="129477" y="62419"/>
                      <a:pt x="130018" y="63601"/>
                      <a:pt x="130954" y="64339"/>
                    </a:cubicBezTo>
                    <a:cubicBezTo>
                      <a:pt x="132284" y="65275"/>
                      <a:pt x="134008" y="65472"/>
                      <a:pt x="135732" y="65669"/>
                    </a:cubicBezTo>
                    <a:cubicBezTo>
                      <a:pt x="141642" y="65866"/>
                      <a:pt x="147551" y="65669"/>
                      <a:pt x="153067" y="67196"/>
                    </a:cubicBezTo>
                    <a:cubicBezTo>
                      <a:pt x="158780" y="68920"/>
                      <a:pt x="164099" y="73303"/>
                      <a:pt x="164690" y="79016"/>
                    </a:cubicBezTo>
                    <a:close/>
                  </a:path>
                </a:pathLst>
              </a:custGeom>
              <a:noFill/>
              <a:ln w="4915" cap="flat">
                <a:solidFill>
                  <a:srgbClr val="FFFFFF"/>
                </a:solidFill>
                <a:prstDash val="solid"/>
                <a:miter/>
              </a:ln>
            </p:spPr>
            <p:txBody>
              <a:bodyPr rtlCol="0" anchor="ctr"/>
              <a:lstStyle/>
              <a:p>
                <a:endParaRPr lang="fr-FR"/>
              </a:p>
            </p:txBody>
          </p:sp>
        </p:grpSp>
        <p:grpSp>
          <p:nvGrpSpPr>
            <p:cNvPr id="121" name="Graphique 5">
              <a:extLst>
                <a:ext uri="{FF2B5EF4-FFF2-40B4-BE49-F238E27FC236}">
                  <a16:creationId xmlns:a16="http://schemas.microsoft.com/office/drawing/2014/main" id="{7822441E-99FE-EF3C-6DCD-F8334FFB6A0C}"/>
                </a:ext>
              </a:extLst>
            </p:cNvPr>
            <p:cNvGrpSpPr/>
            <p:nvPr/>
          </p:nvGrpSpPr>
          <p:grpSpPr>
            <a:xfrm rot="420615">
              <a:off x="9950091" y="5145033"/>
              <a:ext cx="342027" cy="297436"/>
              <a:chOff x="10123124" y="5125788"/>
              <a:chExt cx="342027" cy="297436"/>
            </a:xfrm>
          </p:grpSpPr>
          <p:sp>
            <p:nvSpPr>
              <p:cNvPr id="122" name="Forme libre : forme 121">
                <a:extLst>
                  <a:ext uri="{FF2B5EF4-FFF2-40B4-BE49-F238E27FC236}">
                    <a16:creationId xmlns:a16="http://schemas.microsoft.com/office/drawing/2014/main" id="{72307AAC-93AE-2EE2-3AD4-027D0C657977}"/>
                  </a:ext>
                </a:extLst>
              </p:cNvPr>
              <p:cNvSpPr/>
              <p:nvPr/>
            </p:nvSpPr>
            <p:spPr>
              <a:xfrm>
                <a:off x="10123124" y="5125788"/>
                <a:ext cx="342027" cy="297436"/>
              </a:xfrm>
              <a:custGeom>
                <a:avLst/>
                <a:gdLst>
                  <a:gd name="connsiteX0" fmla="*/ 312781 w 342027"/>
                  <a:gd name="connsiteY0" fmla="*/ 141513 h 297436"/>
                  <a:gd name="connsiteX1" fmla="*/ 316574 w 342027"/>
                  <a:gd name="connsiteY1" fmla="*/ 162296 h 297436"/>
                  <a:gd name="connsiteX2" fmla="*/ 326276 w 342027"/>
                  <a:gd name="connsiteY2" fmla="*/ 175446 h 297436"/>
                  <a:gd name="connsiteX3" fmla="*/ 327409 w 342027"/>
                  <a:gd name="connsiteY3" fmla="*/ 191846 h 297436"/>
                  <a:gd name="connsiteX4" fmla="*/ 295002 w 342027"/>
                  <a:gd name="connsiteY4" fmla="*/ 183868 h 297436"/>
                  <a:gd name="connsiteX5" fmla="*/ 286433 w 342027"/>
                  <a:gd name="connsiteY5" fmla="*/ 178352 h 297436"/>
                  <a:gd name="connsiteX6" fmla="*/ 278996 w 342027"/>
                  <a:gd name="connsiteY6" fmla="*/ 180814 h 297436"/>
                  <a:gd name="connsiteX7" fmla="*/ 275204 w 342027"/>
                  <a:gd name="connsiteY7" fmla="*/ 183671 h 297436"/>
                  <a:gd name="connsiteX8" fmla="*/ 275598 w 342027"/>
                  <a:gd name="connsiteY8" fmla="*/ 192437 h 297436"/>
                  <a:gd name="connsiteX9" fmla="*/ 282099 w 342027"/>
                  <a:gd name="connsiteY9" fmla="*/ 199086 h 297436"/>
                  <a:gd name="connsiteX10" fmla="*/ 292786 w 342027"/>
                  <a:gd name="connsiteY10" fmla="*/ 211300 h 297436"/>
                  <a:gd name="connsiteX11" fmla="*/ 293525 w 342027"/>
                  <a:gd name="connsiteY11" fmla="*/ 219130 h 297436"/>
                  <a:gd name="connsiteX12" fmla="*/ 290865 w 342027"/>
                  <a:gd name="connsiteY12" fmla="*/ 220263 h 297436"/>
                  <a:gd name="connsiteX13" fmla="*/ 274662 w 342027"/>
                  <a:gd name="connsiteY13" fmla="*/ 225582 h 297436"/>
                  <a:gd name="connsiteX14" fmla="*/ 271018 w 342027"/>
                  <a:gd name="connsiteY14" fmla="*/ 241588 h 297436"/>
                  <a:gd name="connsiteX15" fmla="*/ 270624 w 342027"/>
                  <a:gd name="connsiteY15" fmla="*/ 259712 h 297436"/>
                  <a:gd name="connsiteX16" fmla="*/ 248117 w 342027"/>
                  <a:gd name="connsiteY16" fmla="*/ 297437 h 297436"/>
                  <a:gd name="connsiteX17" fmla="*/ 247526 w 342027"/>
                  <a:gd name="connsiteY17" fmla="*/ 296846 h 297436"/>
                  <a:gd name="connsiteX18" fmla="*/ 237036 w 342027"/>
                  <a:gd name="connsiteY18" fmla="*/ 285617 h 297436"/>
                  <a:gd name="connsiteX19" fmla="*/ 234179 w 342027"/>
                  <a:gd name="connsiteY19" fmla="*/ 281973 h 297436"/>
                  <a:gd name="connsiteX20" fmla="*/ 229796 w 342027"/>
                  <a:gd name="connsiteY20" fmla="*/ 271285 h 297436"/>
                  <a:gd name="connsiteX21" fmla="*/ 220833 w 342027"/>
                  <a:gd name="connsiteY21" fmla="*/ 271089 h 297436"/>
                  <a:gd name="connsiteX22" fmla="*/ 195666 w 342027"/>
                  <a:gd name="connsiteY22" fmla="*/ 272024 h 297436"/>
                  <a:gd name="connsiteX23" fmla="*/ 183304 w 342027"/>
                  <a:gd name="connsiteY23" fmla="*/ 267641 h 297436"/>
                  <a:gd name="connsiteX24" fmla="*/ 177198 w 342027"/>
                  <a:gd name="connsiteY24" fmla="*/ 265917 h 297436"/>
                  <a:gd name="connsiteX25" fmla="*/ 163309 w 342027"/>
                  <a:gd name="connsiteY25" fmla="*/ 228931 h 297436"/>
                  <a:gd name="connsiteX26" fmla="*/ 128441 w 342027"/>
                  <a:gd name="connsiteY26" fmla="*/ 193668 h 297436"/>
                  <a:gd name="connsiteX27" fmla="*/ 113370 w 342027"/>
                  <a:gd name="connsiteY27" fmla="*/ 176529 h 297436"/>
                  <a:gd name="connsiteX28" fmla="*/ 98891 w 342027"/>
                  <a:gd name="connsiteY28" fmla="*/ 164907 h 297436"/>
                  <a:gd name="connsiteX29" fmla="*/ 59048 w 342027"/>
                  <a:gd name="connsiteY29" fmla="*/ 134963 h 297436"/>
                  <a:gd name="connsiteX30" fmla="*/ 49149 w 342027"/>
                  <a:gd name="connsiteY30" fmla="*/ 124867 h 297436"/>
                  <a:gd name="connsiteX31" fmla="*/ 46686 w 342027"/>
                  <a:gd name="connsiteY31" fmla="*/ 104871 h 297436"/>
                  <a:gd name="connsiteX32" fmla="*/ 7041 w 342027"/>
                  <a:gd name="connsiteY32" fmla="*/ 51337 h 297436"/>
                  <a:gd name="connsiteX33" fmla="*/ 392 w 342027"/>
                  <a:gd name="connsiteY33" fmla="*/ 47151 h 297436"/>
                  <a:gd name="connsiteX34" fmla="*/ 5366 w 342027"/>
                  <a:gd name="connsiteY34" fmla="*/ 35922 h 297436"/>
                  <a:gd name="connsiteX35" fmla="*/ 8026 w 342027"/>
                  <a:gd name="connsiteY35" fmla="*/ 21837 h 297436"/>
                  <a:gd name="connsiteX36" fmla="*/ 12606 w 342027"/>
                  <a:gd name="connsiteY36" fmla="*/ 3368 h 297436"/>
                  <a:gd name="connsiteX37" fmla="*/ 14724 w 342027"/>
                  <a:gd name="connsiteY37" fmla="*/ 512 h 297436"/>
                  <a:gd name="connsiteX38" fmla="*/ 18319 w 342027"/>
                  <a:gd name="connsiteY38" fmla="*/ 118 h 297436"/>
                  <a:gd name="connsiteX39" fmla="*/ 53384 w 342027"/>
                  <a:gd name="connsiteY39" fmla="*/ 24299 h 297436"/>
                  <a:gd name="connsiteX40" fmla="*/ 64072 w 342027"/>
                  <a:gd name="connsiteY40" fmla="*/ 10756 h 297436"/>
                  <a:gd name="connsiteX41" fmla="*/ 83722 w 342027"/>
                  <a:gd name="connsiteY41" fmla="*/ 7160 h 297436"/>
                  <a:gd name="connsiteX42" fmla="*/ 93227 w 342027"/>
                  <a:gd name="connsiteY42" fmla="*/ 2974 h 297436"/>
                  <a:gd name="connsiteX43" fmla="*/ 97413 w 342027"/>
                  <a:gd name="connsiteY43" fmla="*/ 6225 h 297436"/>
                  <a:gd name="connsiteX44" fmla="*/ 120265 w 342027"/>
                  <a:gd name="connsiteY44" fmla="*/ 1842 h 297436"/>
                  <a:gd name="connsiteX45" fmla="*/ 134154 w 342027"/>
                  <a:gd name="connsiteY45" fmla="*/ 15385 h 297436"/>
                  <a:gd name="connsiteX46" fmla="*/ 206600 w 342027"/>
                  <a:gd name="connsiteY46" fmla="*/ 15779 h 297436"/>
                  <a:gd name="connsiteX47" fmla="*/ 250038 w 342027"/>
                  <a:gd name="connsiteY47" fmla="*/ 27205 h 297436"/>
                  <a:gd name="connsiteX48" fmla="*/ 260134 w 342027"/>
                  <a:gd name="connsiteY48" fmla="*/ 33115 h 297436"/>
                  <a:gd name="connsiteX49" fmla="*/ 285300 w 342027"/>
                  <a:gd name="connsiteY49" fmla="*/ 31588 h 297436"/>
                  <a:gd name="connsiteX50" fmla="*/ 287960 w 342027"/>
                  <a:gd name="connsiteY50" fmla="*/ 38828 h 297436"/>
                  <a:gd name="connsiteX51" fmla="*/ 289289 w 342027"/>
                  <a:gd name="connsiteY51" fmla="*/ 40355 h 297436"/>
                  <a:gd name="connsiteX52" fmla="*/ 291210 w 342027"/>
                  <a:gd name="connsiteY52" fmla="*/ 40552 h 297436"/>
                  <a:gd name="connsiteX53" fmla="*/ 299386 w 342027"/>
                  <a:gd name="connsiteY53" fmla="*/ 36562 h 297436"/>
                  <a:gd name="connsiteX54" fmla="*/ 307955 w 342027"/>
                  <a:gd name="connsiteY54" fmla="*/ 35824 h 297436"/>
                  <a:gd name="connsiteX55" fmla="*/ 311009 w 342027"/>
                  <a:gd name="connsiteY55" fmla="*/ 45526 h 297436"/>
                  <a:gd name="connsiteX56" fmla="*/ 310811 w 342027"/>
                  <a:gd name="connsiteY56" fmla="*/ 56558 h 297436"/>
                  <a:gd name="connsiteX57" fmla="*/ 297071 w 342027"/>
                  <a:gd name="connsiteY57" fmla="*/ 87831 h 297436"/>
                  <a:gd name="connsiteX58" fmla="*/ 303720 w 342027"/>
                  <a:gd name="connsiteY58" fmla="*/ 112407 h 297436"/>
                  <a:gd name="connsiteX59" fmla="*/ 307906 w 342027"/>
                  <a:gd name="connsiteY59" fmla="*/ 118514 h 297436"/>
                  <a:gd name="connsiteX60" fmla="*/ 318741 w 342027"/>
                  <a:gd name="connsiteY60" fmla="*/ 122306 h 297436"/>
                  <a:gd name="connsiteX61" fmla="*/ 332481 w 342027"/>
                  <a:gd name="connsiteY61" fmla="*/ 124571 h 297436"/>
                  <a:gd name="connsiteX62" fmla="*/ 341839 w 342027"/>
                  <a:gd name="connsiteY62" fmla="*/ 134273 h 297436"/>
                  <a:gd name="connsiteX63" fmla="*/ 337455 w 342027"/>
                  <a:gd name="connsiteY63" fmla="*/ 144567 h 297436"/>
                  <a:gd name="connsiteX64" fmla="*/ 317263 w 342027"/>
                  <a:gd name="connsiteY64" fmla="*/ 135603 h 297436"/>
                  <a:gd name="connsiteX65" fmla="*/ 314604 w 342027"/>
                  <a:gd name="connsiteY65" fmla="*/ 136194 h 297436"/>
                  <a:gd name="connsiteX66" fmla="*/ 312683 w 342027"/>
                  <a:gd name="connsiteY66" fmla="*/ 141513 h 2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2027" h="297436">
                    <a:moveTo>
                      <a:pt x="312781" y="141513"/>
                    </a:moveTo>
                    <a:cubicBezTo>
                      <a:pt x="312584" y="148753"/>
                      <a:pt x="312584" y="156387"/>
                      <a:pt x="316574" y="162296"/>
                    </a:cubicBezTo>
                    <a:cubicBezTo>
                      <a:pt x="319627" y="166877"/>
                      <a:pt x="324749" y="170127"/>
                      <a:pt x="326276" y="175446"/>
                    </a:cubicBezTo>
                    <a:cubicBezTo>
                      <a:pt x="327802" y="180765"/>
                      <a:pt x="325340" y="186872"/>
                      <a:pt x="327409" y="191846"/>
                    </a:cubicBezTo>
                    <a:cubicBezTo>
                      <a:pt x="315786" y="192437"/>
                      <a:pt x="303572" y="191255"/>
                      <a:pt x="295002" y="183868"/>
                    </a:cubicBezTo>
                    <a:cubicBezTo>
                      <a:pt x="292343" y="181750"/>
                      <a:pt x="289880" y="178696"/>
                      <a:pt x="286433" y="178352"/>
                    </a:cubicBezTo>
                    <a:cubicBezTo>
                      <a:pt x="283970" y="178155"/>
                      <a:pt x="281459" y="179485"/>
                      <a:pt x="278996" y="180814"/>
                    </a:cubicBezTo>
                    <a:cubicBezTo>
                      <a:pt x="277667" y="181553"/>
                      <a:pt x="276140" y="182341"/>
                      <a:pt x="275204" y="183671"/>
                    </a:cubicBezTo>
                    <a:cubicBezTo>
                      <a:pt x="273480" y="186133"/>
                      <a:pt x="273874" y="189778"/>
                      <a:pt x="275598" y="192437"/>
                    </a:cubicBezTo>
                    <a:cubicBezTo>
                      <a:pt x="277322" y="195097"/>
                      <a:pt x="279784" y="197017"/>
                      <a:pt x="282099" y="199086"/>
                    </a:cubicBezTo>
                    <a:cubicBezTo>
                      <a:pt x="286285" y="202730"/>
                      <a:pt x="289930" y="206916"/>
                      <a:pt x="292786" y="211300"/>
                    </a:cubicBezTo>
                    <a:cubicBezTo>
                      <a:pt x="294510" y="213762"/>
                      <a:pt x="295840" y="217210"/>
                      <a:pt x="293525" y="219130"/>
                    </a:cubicBezTo>
                    <a:cubicBezTo>
                      <a:pt x="292786" y="219869"/>
                      <a:pt x="291801" y="220066"/>
                      <a:pt x="290865" y="220263"/>
                    </a:cubicBezTo>
                    <a:cubicBezTo>
                      <a:pt x="285153" y="221396"/>
                      <a:pt x="278652" y="221396"/>
                      <a:pt x="274662" y="225582"/>
                    </a:cubicBezTo>
                    <a:cubicBezTo>
                      <a:pt x="270870" y="229571"/>
                      <a:pt x="270673" y="235875"/>
                      <a:pt x="271018" y="241588"/>
                    </a:cubicBezTo>
                    <a:cubicBezTo>
                      <a:pt x="271412" y="247695"/>
                      <a:pt x="271806" y="253802"/>
                      <a:pt x="270624" y="259712"/>
                    </a:cubicBezTo>
                    <a:cubicBezTo>
                      <a:pt x="268161" y="274388"/>
                      <a:pt x="257671" y="285814"/>
                      <a:pt x="248117" y="297437"/>
                    </a:cubicBezTo>
                    <a:lnTo>
                      <a:pt x="247526" y="296846"/>
                    </a:lnTo>
                    <a:cubicBezTo>
                      <a:pt x="244078" y="293054"/>
                      <a:pt x="240483" y="289409"/>
                      <a:pt x="237036" y="285617"/>
                    </a:cubicBezTo>
                    <a:cubicBezTo>
                      <a:pt x="235903" y="284484"/>
                      <a:pt x="234918" y="283352"/>
                      <a:pt x="234179" y="281973"/>
                    </a:cubicBezTo>
                    <a:cubicBezTo>
                      <a:pt x="232456" y="278328"/>
                      <a:pt x="233046" y="273600"/>
                      <a:pt x="229796" y="271285"/>
                    </a:cubicBezTo>
                    <a:cubicBezTo>
                      <a:pt x="227334" y="269562"/>
                      <a:pt x="223886" y="270350"/>
                      <a:pt x="220833" y="271089"/>
                    </a:cubicBezTo>
                    <a:cubicBezTo>
                      <a:pt x="212657" y="273206"/>
                      <a:pt x="204039" y="273551"/>
                      <a:pt x="195666" y="272024"/>
                    </a:cubicBezTo>
                    <a:cubicBezTo>
                      <a:pt x="191480" y="272812"/>
                      <a:pt x="187294" y="269168"/>
                      <a:pt x="183304" y="267641"/>
                    </a:cubicBezTo>
                    <a:cubicBezTo>
                      <a:pt x="181384" y="266902"/>
                      <a:pt x="179315" y="266311"/>
                      <a:pt x="177198" y="265917"/>
                    </a:cubicBezTo>
                    <a:cubicBezTo>
                      <a:pt x="177936" y="252768"/>
                      <a:pt x="171682" y="239421"/>
                      <a:pt x="163309" y="228931"/>
                    </a:cubicBezTo>
                    <a:cubicBezTo>
                      <a:pt x="153016" y="215978"/>
                      <a:pt x="139472" y="206079"/>
                      <a:pt x="128441" y="193668"/>
                    </a:cubicBezTo>
                    <a:cubicBezTo>
                      <a:pt x="123319" y="187955"/>
                      <a:pt x="118738" y="181848"/>
                      <a:pt x="113370" y="176529"/>
                    </a:cubicBezTo>
                    <a:cubicBezTo>
                      <a:pt x="108790" y="172343"/>
                      <a:pt x="103865" y="168551"/>
                      <a:pt x="98891" y="164907"/>
                    </a:cubicBezTo>
                    <a:cubicBezTo>
                      <a:pt x="85544" y="154811"/>
                      <a:pt x="72198" y="144911"/>
                      <a:pt x="59048" y="134963"/>
                    </a:cubicBezTo>
                    <a:cubicBezTo>
                      <a:pt x="55256" y="132106"/>
                      <a:pt x="51217" y="129053"/>
                      <a:pt x="49149" y="124867"/>
                    </a:cubicBezTo>
                    <a:cubicBezTo>
                      <a:pt x="45898" y="118957"/>
                      <a:pt x="46883" y="111717"/>
                      <a:pt x="46686" y="104871"/>
                    </a:cubicBezTo>
                    <a:cubicBezTo>
                      <a:pt x="46095" y="81232"/>
                      <a:pt x="29548" y="58774"/>
                      <a:pt x="7041" y="51337"/>
                    </a:cubicBezTo>
                    <a:cubicBezTo>
                      <a:pt x="4381" y="50598"/>
                      <a:pt x="1525" y="49613"/>
                      <a:pt x="392" y="47151"/>
                    </a:cubicBezTo>
                    <a:cubicBezTo>
                      <a:pt x="-1332" y="43162"/>
                      <a:pt x="3051" y="39517"/>
                      <a:pt x="5366" y="35922"/>
                    </a:cubicBezTo>
                    <a:cubicBezTo>
                      <a:pt x="7829" y="31736"/>
                      <a:pt x="7632" y="26565"/>
                      <a:pt x="8026" y="21837"/>
                    </a:cubicBezTo>
                    <a:cubicBezTo>
                      <a:pt x="8420" y="15533"/>
                      <a:pt x="10143" y="9278"/>
                      <a:pt x="12606" y="3368"/>
                    </a:cubicBezTo>
                    <a:cubicBezTo>
                      <a:pt x="13197" y="2433"/>
                      <a:pt x="13739" y="1251"/>
                      <a:pt x="14724" y="512"/>
                    </a:cubicBezTo>
                    <a:cubicBezTo>
                      <a:pt x="15659" y="-79"/>
                      <a:pt x="16989" y="-79"/>
                      <a:pt x="18319" y="118"/>
                    </a:cubicBezTo>
                    <a:cubicBezTo>
                      <a:pt x="32798" y="2039"/>
                      <a:pt x="38708" y="25481"/>
                      <a:pt x="53384" y="24299"/>
                    </a:cubicBezTo>
                    <a:cubicBezTo>
                      <a:pt x="50331" y="18193"/>
                      <a:pt x="57571" y="11938"/>
                      <a:pt x="64072" y="10756"/>
                    </a:cubicBezTo>
                    <a:cubicBezTo>
                      <a:pt x="70720" y="9623"/>
                      <a:pt x="78157" y="10756"/>
                      <a:pt x="83722" y="7160"/>
                    </a:cubicBezTo>
                    <a:cubicBezTo>
                      <a:pt x="86775" y="5240"/>
                      <a:pt x="89829" y="1842"/>
                      <a:pt x="93227" y="2974"/>
                    </a:cubicBezTo>
                    <a:cubicBezTo>
                      <a:pt x="94754" y="3565"/>
                      <a:pt x="95887" y="5240"/>
                      <a:pt x="97413" y="6225"/>
                    </a:cubicBezTo>
                    <a:cubicBezTo>
                      <a:pt x="104062" y="11002"/>
                      <a:pt x="112287" y="2580"/>
                      <a:pt x="120265" y="1842"/>
                    </a:cubicBezTo>
                    <a:cubicBezTo>
                      <a:pt x="127702" y="1103"/>
                      <a:pt x="134942" y="8145"/>
                      <a:pt x="134154" y="15385"/>
                    </a:cubicBezTo>
                    <a:cubicBezTo>
                      <a:pt x="157793" y="9672"/>
                      <a:pt x="182369" y="12726"/>
                      <a:pt x="206600" y="15779"/>
                    </a:cubicBezTo>
                    <a:cubicBezTo>
                      <a:pt x="221473" y="17700"/>
                      <a:pt x="236888" y="19571"/>
                      <a:pt x="250038" y="27205"/>
                    </a:cubicBezTo>
                    <a:cubicBezTo>
                      <a:pt x="253485" y="29274"/>
                      <a:pt x="256538" y="31588"/>
                      <a:pt x="260134" y="33115"/>
                    </a:cubicBezTo>
                    <a:cubicBezTo>
                      <a:pt x="268161" y="36759"/>
                      <a:pt x="277864" y="35972"/>
                      <a:pt x="285300" y="31588"/>
                    </a:cubicBezTo>
                    <a:cubicBezTo>
                      <a:pt x="285497" y="34051"/>
                      <a:pt x="286630" y="36562"/>
                      <a:pt x="287960" y="38828"/>
                    </a:cubicBezTo>
                    <a:cubicBezTo>
                      <a:pt x="288354" y="39419"/>
                      <a:pt x="288698" y="39961"/>
                      <a:pt x="289289" y="40355"/>
                    </a:cubicBezTo>
                    <a:cubicBezTo>
                      <a:pt x="289880" y="40749"/>
                      <a:pt x="290619" y="40552"/>
                      <a:pt x="291210" y="40552"/>
                    </a:cubicBezTo>
                    <a:cubicBezTo>
                      <a:pt x="294264" y="39764"/>
                      <a:pt x="296726" y="37892"/>
                      <a:pt x="299386" y="36562"/>
                    </a:cubicBezTo>
                    <a:cubicBezTo>
                      <a:pt x="302045" y="35233"/>
                      <a:pt x="305296" y="34297"/>
                      <a:pt x="307955" y="35824"/>
                    </a:cubicBezTo>
                    <a:cubicBezTo>
                      <a:pt x="311009" y="37744"/>
                      <a:pt x="311402" y="41931"/>
                      <a:pt x="311009" y="45526"/>
                    </a:cubicBezTo>
                    <a:cubicBezTo>
                      <a:pt x="310417" y="48973"/>
                      <a:pt x="309679" y="53160"/>
                      <a:pt x="310811" y="56558"/>
                    </a:cubicBezTo>
                    <a:cubicBezTo>
                      <a:pt x="304311" y="66063"/>
                      <a:pt x="297662" y="76208"/>
                      <a:pt x="297071" y="87831"/>
                    </a:cubicBezTo>
                    <a:cubicBezTo>
                      <a:pt x="296677" y="96400"/>
                      <a:pt x="299927" y="104773"/>
                      <a:pt x="303720" y="112407"/>
                    </a:cubicBezTo>
                    <a:cubicBezTo>
                      <a:pt x="304852" y="114672"/>
                      <a:pt x="305985" y="116987"/>
                      <a:pt x="307906" y="118514"/>
                    </a:cubicBezTo>
                    <a:cubicBezTo>
                      <a:pt x="310762" y="121173"/>
                      <a:pt x="314751" y="121961"/>
                      <a:pt x="318741" y="122306"/>
                    </a:cubicBezTo>
                    <a:cubicBezTo>
                      <a:pt x="323321" y="122897"/>
                      <a:pt x="328098" y="123045"/>
                      <a:pt x="332481" y="124571"/>
                    </a:cubicBezTo>
                    <a:cubicBezTo>
                      <a:pt x="337061" y="126295"/>
                      <a:pt x="341051" y="129693"/>
                      <a:pt x="341839" y="134273"/>
                    </a:cubicBezTo>
                    <a:cubicBezTo>
                      <a:pt x="342627" y="138262"/>
                      <a:pt x="340903" y="142449"/>
                      <a:pt x="337455" y="144567"/>
                    </a:cubicBezTo>
                    <a:cubicBezTo>
                      <a:pt x="332481" y="139051"/>
                      <a:pt x="324897" y="135603"/>
                      <a:pt x="317263" y="135603"/>
                    </a:cubicBezTo>
                    <a:cubicBezTo>
                      <a:pt x="316327" y="135603"/>
                      <a:pt x="315342" y="135800"/>
                      <a:pt x="314604" y="136194"/>
                    </a:cubicBezTo>
                    <a:cubicBezTo>
                      <a:pt x="312880" y="137327"/>
                      <a:pt x="312683" y="139642"/>
                      <a:pt x="312683" y="141513"/>
                    </a:cubicBezTo>
                    <a:close/>
                  </a:path>
                </a:pathLst>
              </a:custGeom>
              <a:solidFill>
                <a:srgbClr val="C6C6C6"/>
              </a:solidFill>
              <a:ln w="491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71D003AA-382F-D199-DD75-2E568A169627}"/>
                  </a:ext>
                </a:extLst>
              </p:cNvPr>
              <p:cNvSpPr/>
              <p:nvPr/>
            </p:nvSpPr>
            <p:spPr>
              <a:xfrm>
                <a:off x="10123124" y="5125788"/>
                <a:ext cx="342027" cy="297436"/>
              </a:xfrm>
              <a:custGeom>
                <a:avLst/>
                <a:gdLst>
                  <a:gd name="connsiteX0" fmla="*/ 312781 w 342027"/>
                  <a:gd name="connsiteY0" fmla="*/ 141513 h 297436"/>
                  <a:gd name="connsiteX1" fmla="*/ 316574 w 342027"/>
                  <a:gd name="connsiteY1" fmla="*/ 162296 h 297436"/>
                  <a:gd name="connsiteX2" fmla="*/ 326276 w 342027"/>
                  <a:gd name="connsiteY2" fmla="*/ 175446 h 297436"/>
                  <a:gd name="connsiteX3" fmla="*/ 327409 w 342027"/>
                  <a:gd name="connsiteY3" fmla="*/ 191846 h 297436"/>
                  <a:gd name="connsiteX4" fmla="*/ 295002 w 342027"/>
                  <a:gd name="connsiteY4" fmla="*/ 183868 h 297436"/>
                  <a:gd name="connsiteX5" fmla="*/ 286433 w 342027"/>
                  <a:gd name="connsiteY5" fmla="*/ 178352 h 297436"/>
                  <a:gd name="connsiteX6" fmla="*/ 278996 w 342027"/>
                  <a:gd name="connsiteY6" fmla="*/ 180814 h 297436"/>
                  <a:gd name="connsiteX7" fmla="*/ 275204 w 342027"/>
                  <a:gd name="connsiteY7" fmla="*/ 183671 h 297436"/>
                  <a:gd name="connsiteX8" fmla="*/ 275598 w 342027"/>
                  <a:gd name="connsiteY8" fmla="*/ 192437 h 297436"/>
                  <a:gd name="connsiteX9" fmla="*/ 282099 w 342027"/>
                  <a:gd name="connsiteY9" fmla="*/ 199086 h 297436"/>
                  <a:gd name="connsiteX10" fmla="*/ 292786 w 342027"/>
                  <a:gd name="connsiteY10" fmla="*/ 211300 h 297436"/>
                  <a:gd name="connsiteX11" fmla="*/ 293525 w 342027"/>
                  <a:gd name="connsiteY11" fmla="*/ 219130 h 297436"/>
                  <a:gd name="connsiteX12" fmla="*/ 290865 w 342027"/>
                  <a:gd name="connsiteY12" fmla="*/ 220263 h 297436"/>
                  <a:gd name="connsiteX13" fmla="*/ 274662 w 342027"/>
                  <a:gd name="connsiteY13" fmla="*/ 225582 h 297436"/>
                  <a:gd name="connsiteX14" fmla="*/ 271018 w 342027"/>
                  <a:gd name="connsiteY14" fmla="*/ 241588 h 297436"/>
                  <a:gd name="connsiteX15" fmla="*/ 270624 w 342027"/>
                  <a:gd name="connsiteY15" fmla="*/ 259712 h 297436"/>
                  <a:gd name="connsiteX16" fmla="*/ 248117 w 342027"/>
                  <a:gd name="connsiteY16" fmla="*/ 297437 h 297436"/>
                  <a:gd name="connsiteX17" fmla="*/ 247526 w 342027"/>
                  <a:gd name="connsiteY17" fmla="*/ 296846 h 297436"/>
                  <a:gd name="connsiteX18" fmla="*/ 237036 w 342027"/>
                  <a:gd name="connsiteY18" fmla="*/ 285617 h 297436"/>
                  <a:gd name="connsiteX19" fmla="*/ 234179 w 342027"/>
                  <a:gd name="connsiteY19" fmla="*/ 281973 h 297436"/>
                  <a:gd name="connsiteX20" fmla="*/ 229796 w 342027"/>
                  <a:gd name="connsiteY20" fmla="*/ 271285 h 297436"/>
                  <a:gd name="connsiteX21" fmla="*/ 220833 w 342027"/>
                  <a:gd name="connsiteY21" fmla="*/ 271089 h 297436"/>
                  <a:gd name="connsiteX22" fmla="*/ 195666 w 342027"/>
                  <a:gd name="connsiteY22" fmla="*/ 272024 h 297436"/>
                  <a:gd name="connsiteX23" fmla="*/ 183304 w 342027"/>
                  <a:gd name="connsiteY23" fmla="*/ 267641 h 297436"/>
                  <a:gd name="connsiteX24" fmla="*/ 177198 w 342027"/>
                  <a:gd name="connsiteY24" fmla="*/ 265917 h 297436"/>
                  <a:gd name="connsiteX25" fmla="*/ 163309 w 342027"/>
                  <a:gd name="connsiteY25" fmla="*/ 228931 h 297436"/>
                  <a:gd name="connsiteX26" fmla="*/ 128441 w 342027"/>
                  <a:gd name="connsiteY26" fmla="*/ 193668 h 297436"/>
                  <a:gd name="connsiteX27" fmla="*/ 113370 w 342027"/>
                  <a:gd name="connsiteY27" fmla="*/ 176529 h 297436"/>
                  <a:gd name="connsiteX28" fmla="*/ 98891 w 342027"/>
                  <a:gd name="connsiteY28" fmla="*/ 164907 h 297436"/>
                  <a:gd name="connsiteX29" fmla="*/ 59048 w 342027"/>
                  <a:gd name="connsiteY29" fmla="*/ 134963 h 297436"/>
                  <a:gd name="connsiteX30" fmla="*/ 49149 w 342027"/>
                  <a:gd name="connsiteY30" fmla="*/ 124867 h 297436"/>
                  <a:gd name="connsiteX31" fmla="*/ 46686 w 342027"/>
                  <a:gd name="connsiteY31" fmla="*/ 104871 h 297436"/>
                  <a:gd name="connsiteX32" fmla="*/ 7041 w 342027"/>
                  <a:gd name="connsiteY32" fmla="*/ 51337 h 297436"/>
                  <a:gd name="connsiteX33" fmla="*/ 392 w 342027"/>
                  <a:gd name="connsiteY33" fmla="*/ 47151 h 297436"/>
                  <a:gd name="connsiteX34" fmla="*/ 5366 w 342027"/>
                  <a:gd name="connsiteY34" fmla="*/ 35922 h 297436"/>
                  <a:gd name="connsiteX35" fmla="*/ 8026 w 342027"/>
                  <a:gd name="connsiteY35" fmla="*/ 21837 h 297436"/>
                  <a:gd name="connsiteX36" fmla="*/ 12606 w 342027"/>
                  <a:gd name="connsiteY36" fmla="*/ 3368 h 297436"/>
                  <a:gd name="connsiteX37" fmla="*/ 14724 w 342027"/>
                  <a:gd name="connsiteY37" fmla="*/ 512 h 297436"/>
                  <a:gd name="connsiteX38" fmla="*/ 18319 w 342027"/>
                  <a:gd name="connsiteY38" fmla="*/ 118 h 297436"/>
                  <a:gd name="connsiteX39" fmla="*/ 53384 w 342027"/>
                  <a:gd name="connsiteY39" fmla="*/ 24299 h 297436"/>
                  <a:gd name="connsiteX40" fmla="*/ 64072 w 342027"/>
                  <a:gd name="connsiteY40" fmla="*/ 10756 h 297436"/>
                  <a:gd name="connsiteX41" fmla="*/ 83722 w 342027"/>
                  <a:gd name="connsiteY41" fmla="*/ 7160 h 297436"/>
                  <a:gd name="connsiteX42" fmla="*/ 93227 w 342027"/>
                  <a:gd name="connsiteY42" fmla="*/ 2974 h 297436"/>
                  <a:gd name="connsiteX43" fmla="*/ 97413 w 342027"/>
                  <a:gd name="connsiteY43" fmla="*/ 6225 h 297436"/>
                  <a:gd name="connsiteX44" fmla="*/ 120265 w 342027"/>
                  <a:gd name="connsiteY44" fmla="*/ 1842 h 297436"/>
                  <a:gd name="connsiteX45" fmla="*/ 134154 w 342027"/>
                  <a:gd name="connsiteY45" fmla="*/ 15385 h 297436"/>
                  <a:gd name="connsiteX46" fmla="*/ 206600 w 342027"/>
                  <a:gd name="connsiteY46" fmla="*/ 15779 h 297436"/>
                  <a:gd name="connsiteX47" fmla="*/ 250038 w 342027"/>
                  <a:gd name="connsiteY47" fmla="*/ 27205 h 297436"/>
                  <a:gd name="connsiteX48" fmla="*/ 260134 w 342027"/>
                  <a:gd name="connsiteY48" fmla="*/ 33115 h 297436"/>
                  <a:gd name="connsiteX49" fmla="*/ 285300 w 342027"/>
                  <a:gd name="connsiteY49" fmla="*/ 31588 h 297436"/>
                  <a:gd name="connsiteX50" fmla="*/ 287960 w 342027"/>
                  <a:gd name="connsiteY50" fmla="*/ 38828 h 297436"/>
                  <a:gd name="connsiteX51" fmla="*/ 289289 w 342027"/>
                  <a:gd name="connsiteY51" fmla="*/ 40355 h 297436"/>
                  <a:gd name="connsiteX52" fmla="*/ 291210 w 342027"/>
                  <a:gd name="connsiteY52" fmla="*/ 40552 h 297436"/>
                  <a:gd name="connsiteX53" fmla="*/ 299386 w 342027"/>
                  <a:gd name="connsiteY53" fmla="*/ 36562 h 297436"/>
                  <a:gd name="connsiteX54" fmla="*/ 307955 w 342027"/>
                  <a:gd name="connsiteY54" fmla="*/ 35824 h 297436"/>
                  <a:gd name="connsiteX55" fmla="*/ 311009 w 342027"/>
                  <a:gd name="connsiteY55" fmla="*/ 45526 h 297436"/>
                  <a:gd name="connsiteX56" fmla="*/ 310811 w 342027"/>
                  <a:gd name="connsiteY56" fmla="*/ 56558 h 297436"/>
                  <a:gd name="connsiteX57" fmla="*/ 297071 w 342027"/>
                  <a:gd name="connsiteY57" fmla="*/ 87831 h 297436"/>
                  <a:gd name="connsiteX58" fmla="*/ 303720 w 342027"/>
                  <a:gd name="connsiteY58" fmla="*/ 112407 h 297436"/>
                  <a:gd name="connsiteX59" fmla="*/ 307906 w 342027"/>
                  <a:gd name="connsiteY59" fmla="*/ 118514 h 297436"/>
                  <a:gd name="connsiteX60" fmla="*/ 318741 w 342027"/>
                  <a:gd name="connsiteY60" fmla="*/ 122306 h 297436"/>
                  <a:gd name="connsiteX61" fmla="*/ 332481 w 342027"/>
                  <a:gd name="connsiteY61" fmla="*/ 124571 h 297436"/>
                  <a:gd name="connsiteX62" fmla="*/ 341839 w 342027"/>
                  <a:gd name="connsiteY62" fmla="*/ 134273 h 297436"/>
                  <a:gd name="connsiteX63" fmla="*/ 337455 w 342027"/>
                  <a:gd name="connsiteY63" fmla="*/ 144567 h 297436"/>
                  <a:gd name="connsiteX64" fmla="*/ 317263 w 342027"/>
                  <a:gd name="connsiteY64" fmla="*/ 135603 h 297436"/>
                  <a:gd name="connsiteX65" fmla="*/ 314604 w 342027"/>
                  <a:gd name="connsiteY65" fmla="*/ 136194 h 297436"/>
                  <a:gd name="connsiteX66" fmla="*/ 312683 w 342027"/>
                  <a:gd name="connsiteY66" fmla="*/ 141513 h 2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42027" h="297436">
                    <a:moveTo>
                      <a:pt x="312781" y="141513"/>
                    </a:moveTo>
                    <a:cubicBezTo>
                      <a:pt x="312584" y="148753"/>
                      <a:pt x="312584" y="156387"/>
                      <a:pt x="316574" y="162296"/>
                    </a:cubicBezTo>
                    <a:cubicBezTo>
                      <a:pt x="319627" y="166877"/>
                      <a:pt x="324749" y="170127"/>
                      <a:pt x="326276" y="175446"/>
                    </a:cubicBezTo>
                    <a:cubicBezTo>
                      <a:pt x="327802" y="180765"/>
                      <a:pt x="325340" y="186872"/>
                      <a:pt x="327409" y="191846"/>
                    </a:cubicBezTo>
                    <a:cubicBezTo>
                      <a:pt x="315786" y="192437"/>
                      <a:pt x="303572" y="191255"/>
                      <a:pt x="295002" y="183868"/>
                    </a:cubicBezTo>
                    <a:cubicBezTo>
                      <a:pt x="292343" y="181750"/>
                      <a:pt x="289880" y="178696"/>
                      <a:pt x="286433" y="178352"/>
                    </a:cubicBezTo>
                    <a:cubicBezTo>
                      <a:pt x="283970" y="178155"/>
                      <a:pt x="281459" y="179485"/>
                      <a:pt x="278996" y="180814"/>
                    </a:cubicBezTo>
                    <a:cubicBezTo>
                      <a:pt x="277667" y="181553"/>
                      <a:pt x="276140" y="182341"/>
                      <a:pt x="275204" y="183671"/>
                    </a:cubicBezTo>
                    <a:cubicBezTo>
                      <a:pt x="273480" y="186133"/>
                      <a:pt x="273874" y="189778"/>
                      <a:pt x="275598" y="192437"/>
                    </a:cubicBezTo>
                    <a:cubicBezTo>
                      <a:pt x="277322" y="195097"/>
                      <a:pt x="279784" y="197017"/>
                      <a:pt x="282099" y="199086"/>
                    </a:cubicBezTo>
                    <a:cubicBezTo>
                      <a:pt x="286285" y="202730"/>
                      <a:pt x="289930" y="206916"/>
                      <a:pt x="292786" y="211300"/>
                    </a:cubicBezTo>
                    <a:cubicBezTo>
                      <a:pt x="294510" y="213762"/>
                      <a:pt x="295840" y="217210"/>
                      <a:pt x="293525" y="219130"/>
                    </a:cubicBezTo>
                    <a:cubicBezTo>
                      <a:pt x="292786" y="219869"/>
                      <a:pt x="291801" y="220066"/>
                      <a:pt x="290865" y="220263"/>
                    </a:cubicBezTo>
                    <a:cubicBezTo>
                      <a:pt x="285153" y="221396"/>
                      <a:pt x="278652" y="221396"/>
                      <a:pt x="274662" y="225582"/>
                    </a:cubicBezTo>
                    <a:cubicBezTo>
                      <a:pt x="270870" y="229571"/>
                      <a:pt x="270673" y="235875"/>
                      <a:pt x="271018" y="241588"/>
                    </a:cubicBezTo>
                    <a:cubicBezTo>
                      <a:pt x="271412" y="247695"/>
                      <a:pt x="271806" y="253802"/>
                      <a:pt x="270624" y="259712"/>
                    </a:cubicBezTo>
                    <a:cubicBezTo>
                      <a:pt x="268161" y="274388"/>
                      <a:pt x="257671" y="285814"/>
                      <a:pt x="248117" y="297437"/>
                    </a:cubicBezTo>
                    <a:lnTo>
                      <a:pt x="247526" y="296846"/>
                    </a:lnTo>
                    <a:cubicBezTo>
                      <a:pt x="244078" y="293054"/>
                      <a:pt x="240483" y="289409"/>
                      <a:pt x="237036" y="285617"/>
                    </a:cubicBezTo>
                    <a:cubicBezTo>
                      <a:pt x="235903" y="284484"/>
                      <a:pt x="234918" y="283352"/>
                      <a:pt x="234179" y="281973"/>
                    </a:cubicBezTo>
                    <a:cubicBezTo>
                      <a:pt x="232456" y="278328"/>
                      <a:pt x="233046" y="273600"/>
                      <a:pt x="229796" y="271285"/>
                    </a:cubicBezTo>
                    <a:cubicBezTo>
                      <a:pt x="227334" y="269562"/>
                      <a:pt x="223886" y="270350"/>
                      <a:pt x="220833" y="271089"/>
                    </a:cubicBezTo>
                    <a:cubicBezTo>
                      <a:pt x="212657" y="273206"/>
                      <a:pt x="204039" y="273551"/>
                      <a:pt x="195666" y="272024"/>
                    </a:cubicBezTo>
                    <a:cubicBezTo>
                      <a:pt x="191480" y="272812"/>
                      <a:pt x="187294" y="269168"/>
                      <a:pt x="183304" y="267641"/>
                    </a:cubicBezTo>
                    <a:cubicBezTo>
                      <a:pt x="181384" y="266902"/>
                      <a:pt x="179315" y="266311"/>
                      <a:pt x="177198" y="265917"/>
                    </a:cubicBezTo>
                    <a:cubicBezTo>
                      <a:pt x="177936" y="252768"/>
                      <a:pt x="171682" y="239421"/>
                      <a:pt x="163309" y="228931"/>
                    </a:cubicBezTo>
                    <a:cubicBezTo>
                      <a:pt x="153016" y="215978"/>
                      <a:pt x="139472" y="206079"/>
                      <a:pt x="128441" y="193668"/>
                    </a:cubicBezTo>
                    <a:cubicBezTo>
                      <a:pt x="123319" y="187955"/>
                      <a:pt x="118738" y="181848"/>
                      <a:pt x="113370" y="176529"/>
                    </a:cubicBezTo>
                    <a:cubicBezTo>
                      <a:pt x="108790" y="172343"/>
                      <a:pt x="103865" y="168551"/>
                      <a:pt x="98891" y="164907"/>
                    </a:cubicBezTo>
                    <a:cubicBezTo>
                      <a:pt x="85544" y="154811"/>
                      <a:pt x="72198" y="144911"/>
                      <a:pt x="59048" y="134963"/>
                    </a:cubicBezTo>
                    <a:cubicBezTo>
                      <a:pt x="55256" y="132106"/>
                      <a:pt x="51217" y="129053"/>
                      <a:pt x="49149" y="124867"/>
                    </a:cubicBezTo>
                    <a:cubicBezTo>
                      <a:pt x="45898" y="118957"/>
                      <a:pt x="46883" y="111717"/>
                      <a:pt x="46686" y="104871"/>
                    </a:cubicBezTo>
                    <a:cubicBezTo>
                      <a:pt x="46095" y="81232"/>
                      <a:pt x="29548" y="58774"/>
                      <a:pt x="7041" y="51337"/>
                    </a:cubicBezTo>
                    <a:cubicBezTo>
                      <a:pt x="4381" y="50598"/>
                      <a:pt x="1525" y="49613"/>
                      <a:pt x="392" y="47151"/>
                    </a:cubicBezTo>
                    <a:cubicBezTo>
                      <a:pt x="-1332" y="43162"/>
                      <a:pt x="3051" y="39517"/>
                      <a:pt x="5366" y="35922"/>
                    </a:cubicBezTo>
                    <a:cubicBezTo>
                      <a:pt x="7829" y="31736"/>
                      <a:pt x="7632" y="26565"/>
                      <a:pt x="8026" y="21837"/>
                    </a:cubicBezTo>
                    <a:cubicBezTo>
                      <a:pt x="8420" y="15533"/>
                      <a:pt x="10143" y="9278"/>
                      <a:pt x="12606" y="3368"/>
                    </a:cubicBezTo>
                    <a:cubicBezTo>
                      <a:pt x="13197" y="2433"/>
                      <a:pt x="13739" y="1251"/>
                      <a:pt x="14724" y="512"/>
                    </a:cubicBezTo>
                    <a:cubicBezTo>
                      <a:pt x="15659" y="-79"/>
                      <a:pt x="16989" y="-79"/>
                      <a:pt x="18319" y="118"/>
                    </a:cubicBezTo>
                    <a:cubicBezTo>
                      <a:pt x="32798" y="2039"/>
                      <a:pt x="38708" y="25481"/>
                      <a:pt x="53384" y="24299"/>
                    </a:cubicBezTo>
                    <a:cubicBezTo>
                      <a:pt x="50331" y="18193"/>
                      <a:pt x="57571" y="11938"/>
                      <a:pt x="64072" y="10756"/>
                    </a:cubicBezTo>
                    <a:cubicBezTo>
                      <a:pt x="70720" y="9623"/>
                      <a:pt x="78157" y="10756"/>
                      <a:pt x="83722" y="7160"/>
                    </a:cubicBezTo>
                    <a:cubicBezTo>
                      <a:pt x="86775" y="5240"/>
                      <a:pt x="89829" y="1842"/>
                      <a:pt x="93227" y="2974"/>
                    </a:cubicBezTo>
                    <a:cubicBezTo>
                      <a:pt x="94754" y="3565"/>
                      <a:pt x="95887" y="5240"/>
                      <a:pt x="97413" y="6225"/>
                    </a:cubicBezTo>
                    <a:cubicBezTo>
                      <a:pt x="104062" y="11002"/>
                      <a:pt x="112287" y="2580"/>
                      <a:pt x="120265" y="1842"/>
                    </a:cubicBezTo>
                    <a:cubicBezTo>
                      <a:pt x="127702" y="1103"/>
                      <a:pt x="134942" y="8145"/>
                      <a:pt x="134154" y="15385"/>
                    </a:cubicBezTo>
                    <a:cubicBezTo>
                      <a:pt x="157793" y="9672"/>
                      <a:pt x="182369" y="12726"/>
                      <a:pt x="206600" y="15779"/>
                    </a:cubicBezTo>
                    <a:cubicBezTo>
                      <a:pt x="221473" y="17700"/>
                      <a:pt x="236888" y="19571"/>
                      <a:pt x="250038" y="27205"/>
                    </a:cubicBezTo>
                    <a:cubicBezTo>
                      <a:pt x="253485" y="29274"/>
                      <a:pt x="256538" y="31588"/>
                      <a:pt x="260134" y="33115"/>
                    </a:cubicBezTo>
                    <a:cubicBezTo>
                      <a:pt x="268161" y="36759"/>
                      <a:pt x="277864" y="35972"/>
                      <a:pt x="285300" y="31588"/>
                    </a:cubicBezTo>
                    <a:cubicBezTo>
                      <a:pt x="285497" y="34051"/>
                      <a:pt x="286630" y="36562"/>
                      <a:pt x="287960" y="38828"/>
                    </a:cubicBezTo>
                    <a:cubicBezTo>
                      <a:pt x="288354" y="39419"/>
                      <a:pt x="288698" y="39961"/>
                      <a:pt x="289289" y="40355"/>
                    </a:cubicBezTo>
                    <a:cubicBezTo>
                      <a:pt x="289880" y="40749"/>
                      <a:pt x="290619" y="40552"/>
                      <a:pt x="291210" y="40552"/>
                    </a:cubicBezTo>
                    <a:cubicBezTo>
                      <a:pt x="294264" y="39764"/>
                      <a:pt x="296726" y="37892"/>
                      <a:pt x="299386" y="36562"/>
                    </a:cubicBezTo>
                    <a:cubicBezTo>
                      <a:pt x="302045" y="35233"/>
                      <a:pt x="305296" y="34297"/>
                      <a:pt x="307955" y="35824"/>
                    </a:cubicBezTo>
                    <a:cubicBezTo>
                      <a:pt x="311009" y="37744"/>
                      <a:pt x="311402" y="41931"/>
                      <a:pt x="311009" y="45526"/>
                    </a:cubicBezTo>
                    <a:cubicBezTo>
                      <a:pt x="310417" y="48973"/>
                      <a:pt x="309679" y="53160"/>
                      <a:pt x="310811" y="56558"/>
                    </a:cubicBezTo>
                    <a:cubicBezTo>
                      <a:pt x="304311" y="66063"/>
                      <a:pt x="297662" y="76208"/>
                      <a:pt x="297071" y="87831"/>
                    </a:cubicBezTo>
                    <a:cubicBezTo>
                      <a:pt x="296677" y="96400"/>
                      <a:pt x="299927" y="104773"/>
                      <a:pt x="303720" y="112407"/>
                    </a:cubicBezTo>
                    <a:cubicBezTo>
                      <a:pt x="304852" y="114672"/>
                      <a:pt x="305985" y="116987"/>
                      <a:pt x="307906" y="118514"/>
                    </a:cubicBezTo>
                    <a:cubicBezTo>
                      <a:pt x="310762" y="121173"/>
                      <a:pt x="314751" y="121961"/>
                      <a:pt x="318741" y="122306"/>
                    </a:cubicBezTo>
                    <a:cubicBezTo>
                      <a:pt x="323321" y="122897"/>
                      <a:pt x="328098" y="123045"/>
                      <a:pt x="332481" y="124571"/>
                    </a:cubicBezTo>
                    <a:cubicBezTo>
                      <a:pt x="337061" y="126295"/>
                      <a:pt x="341051" y="129693"/>
                      <a:pt x="341839" y="134273"/>
                    </a:cubicBezTo>
                    <a:cubicBezTo>
                      <a:pt x="342627" y="138262"/>
                      <a:pt x="340903" y="142449"/>
                      <a:pt x="337455" y="144567"/>
                    </a:cubicBezTo>
                    <a:cubicBezTo>
                      <a:pt x="332481" y="139051"/>
                      <a:pt x="324897" y="135603"/>
                      <a:pt x="317263" y="135603"/>
                    </a:cubicBezTo>
                    <a:cubicBezTo>
                      <a:pt x="316327" y="135603"/>
                      <a:pt x="315342" y="135800"/>
                      <a:pt x="314604" y="136194"/>
                    </a:cubicBezTo>
                    <a:cubicBezTo>
                      <a:pt x="312880" y="137327"/>
                      <a:pt x="312683" y="139642"/>
                      <a:pt x="312683" y="141513"/>
                    </a:cubicBezTo>
                    <a:close/>
                  </a:path>
                </a:pathLst>
              </a:custGeom>
              <a:noFill/>
              <a:ln w="4915" cap="flat">
                <a:solidFill>
                  <a:srgbClr val="FFFFFF"/>
                </a:solidFill>
                <a:prstDash val="solid"/>
                <a:miter/>
              </a:ln>
            </p:spPr>
            <p:txBody>
              <a:bodyPr rtlCol="0" anchor="ctr"/>
              <a:lstStyle/>
              <a:p>
                <a:endParaRPr lang="fr-FR"/>
              </a:p>
            </p:txBody>
          </p:sp>
        </p:grpSp>
        <p:grpSp>
          <p:nvGrpSpPr>
            <p:cNvPr id="124" name="Graphique 5">
              <a:extLst>
                <a:ext uri="{FF2B5EF4-FFF2-40B4-BE49-F238E27FC236}">
                  <a16:creationId xmlns:a16="http://schemas.microsoft.com/office/drawing/2014/main" id="{A13B151D-E966-0FF9-4A03-40FC96BB5B99}"/>
                </a:ext>
              </a:extLst>
            </p:cNvPr>
            <p:cNvGrpSpPr/>
            <p:nvPr/>
          </p:nvGrpSpPr>
          <p:grpSpPr>
            <a:xfrm rot="420615">
              <a:off x="9778647" y="5016668"/>
              <a:ext cx="489841" cy="381683"/>
              <a:chOff x="9941884" y="5009972"/>
              <a:chExt cx="489841" cy="381683"/>
            </a:xfrm>
          </p:grpSpPr>
          <p:sp>
            <p:nvSpPr>
              <p:cNvPr id="125" name="Forme libre : forme 124">
                <a:extLst>
                  <a:ext uri="{FF2B5EF4-FFF2-40B4-BE49-F238E27FC236}">
                    <a16:creationId xmlns:a16="http://schemas.microsoft.com/office/drawing/2014/main" id="{2F39105C-BD14-D3E2-B56E-8E8C0E794D49}"/>
                  </a:ext>
                </a:extLst>
              </p:cNvPr>
              <p:cNvSpPr/>
              <p:nvPr/>
            </p:nvSpPr>
            <p:spPr>
              <a:xfrm>
                <a:off x="9941884" y="5009972"/>
                <a:ext cx="489841" cy="381683"/>
              </a:xfrm>
              <a:custGeom>
                <a:avLst/>
                <a:gdLst>
                  <a:gd name="connsiteX0" fmla="*/ 489638 w 489841"/>
                  <a:gd name="connsiteY0" fmla="*/ 129822 h 381683"/>
                  <a:gd name="connsiteX1" fmla="*/ 483728 w 489841"/>
                  <a:gd name="connsiteY1" fmla="*/ 134402 h 381683"/>
                  <a:gd name="connsiteX2" fmla="*/ 473829 w 489841"/>
                  <a:gd name="connsiteY2" fmla="*/ 136667 h 381683"/>
                  <a:gd name="connsiteX3" fmla="*/ 466787 w 489841"/>
                  <a:gd name="connsiteY3" fmla="*/ 143168 h 381683"/>
                  <a:gd name="connsiteX4" fmla="*/ 466590 w 489841"/>
                  <a:gd name="connsiteY4" fmla="*/ 147354 h 381683"/>
                  <a:gd name="connsiteX5" fmla="*/ 441423 w 489841"/>
                  <a:gd name="connsiteY5" fmla="*/ 148881 h 381683"/>
                  <a:gd name="connsiteX6" fmla="*/ 431327 w 489841"/>
                  <a:gd name="connsiteY6" fmla="*/ 142971 h 381683"/>
                  <a:gd name="connsiteX7" fmla="*/ 387889 w 489841"/>
                  <a:gd name="connsiteY7" fmla="*/ 131545 h 381683"/>
                  <a:gd name="connsiteX8" fmla="*/ 315443 w 489841"/>
                  <a:gd name="connsiteY8" fmla="*/ 131151 h 381683"/>
                  <a:gd name="connsiteX9" fmla="*/ 301555 w 489841"/>
                  <a:gd name="connsiteY9" fmla="*/ 117608 h 381683"/>
                  <a:gd name="connsiteX10" fmla="*/ 278703 w 489841"/>
                  <a:gd name="connsiteY10" fmla="*/ 121991 h 381683"/>
                  <a:gd name="connsiteX11" fmla="*/ 274517 w 489841"/>
                  <a:gd name="connsiteY11" fmla="*/ 118740 h 381683"/>
                  <a:gd name="connsiteX12" fmla="*/ 265012 w 489841"/>
                  <a:gd name="connsiteY12" fmla="*/ 122927 h 381683"/>
                  <a:gd name="connsiteX13" fmla="*/ 245361 w 489841"/>
                  <a:gd name="connsiteY13" fmla="*/ 126522 h 381683"/>
                  <a:gd name="connsiteX14" fmla="*/ 234674 w 489841"/>
                  <a:gd name="connsiteY14" fmla="*/ 140066 h 381683"/>
                  <a:gd name="connsiteX15" fmla="*/ 199608 w 489841"/>
                  <a:gd name="connsiteY15" fmla="*/ 115884 h 381683"/>
                  <a:gd name="connsiteX16" fmla="*/ 196013 w 489841"/>
                  <a:gd name="connsiteY16" fmla="*/ 116278 h 381683"/>
                  <a:gd name="connsiteX17" fmla="*/ 193895 w 489841"/>
                  <a:gd name="connsiteY17" fmla="*/ 119135 h 381683"/>
                  <a:gd name="connsiteX18" fmla="*/ 189315 w 489841"/>
                  <a:gd name="connsiteY18" fmla="*/ 137603 h 381683"/>
                  <a:gd name="connsiteX19" fmla="*/ 186656 w 489841"/>
                  <a:gd name="connsiteY19" fmla="*/ 151688 h 381683"/>
                  <a:gd name="connsiteX20" fmla="*/ 181681 w 489841"/>
                  <a:gd name="connsiteY20" fmla="*/ 162917 h 381683"/>
                  <a:gd name="connsiteX21" fmla="*/ 188330 w 489841"/>
                  <a:gd name="connsiteY21" fmla="*/ 167103 h 381683"/>
                  <a:gd name="connsiteX22" fmla="*/ 227976 w 489841"/>
                  <a:gd name="connsiteY22" fmla="*/ 220638 h 381683"/>
                  <a:gd name="connsiteX23" fmla="*/ 230438 w 489841"/>
                  <a:gd name="connsiteY23" fmla="*/ 240633 h 381683"/>
                  <a:gd name="connsiteX24" fmla="*/ 240337 w 489841"/>
                  <a:gd name="connsiteY24" fmla="*/ 250729 h 381683"/>
                  <a:gd name="connsiteX25" fmla="*/ 280180 w 489841"/>
                  <a:gd name="connsiteY25" fmla="*/ 280673 h 381683"/>
                  <a:gd name="connsiteX26" fmla="*/ 294660 w 489841"/>
                  <a:gd name="connsiteY26" fmla="*/ 292296 h 381683"/>
                  <a:gd name="connsiteX27" fmla="*/ 309730 w 489841"/>
                  <a:gd name="connsiteY27" fmla="*/ 309435 h 381683"/>
                  <a:gd name="connsiteX28" fmla="*/ 344599 w 489841"/>
                  <a:gd name="connsiteY28" fmla="*/ 344697 h 381683"/>
                  <a:gd name="connsiteX29" fmla="*/ 358487 w 489841"/>
                  <a:gd name="connsiteY29" fmla="*/ 381684 h 381683"/>
                  <a:gd name="connsiteX30" fmla="*/ 355631 w 489841"/>
                  <a:gd name="connsiteY30" fmla="*/ 381093 h 381683"/>
                  <a:gd name="connsiteX31" fmla="*/ 337507 w 489841"/>
                  <a:gd name="connsiteY31" fmla="*/ 378039 h 381683"/>
                  <a:gd name="connsiteX32" fmla="*/ 335438 w 489841"/>
                  <a:gd name="connsiteY32" fmla="*/ 377300 h 381683"/>
                  <a:gd name="connsiteX33" fmla="*/ 333173 w 489841"/>
                  <a:gd name="connsiteY33" fmla="*/ 374641 h 381683"/>
                  <a:gd name="connsiteX34" fmla="*/ 325145 w 489841"/>
                  <a:gd name="connsiteY34" fmla="*/ 364545 h 381683"/>
                  <a:gd name="connsiteX35" fmla="*/ 347997 w 489841"/>
                  <a:gd name="connsiteY35" fmla="*/ 371587 h 381683"/>
                  <a:gd name="connsiteX36" fmla="*/ 346667 w 489841"/>
                  <a:gd name="connsiteY36" fmla="*/ 368140 h 381683"/>
                  <a:gd name="connsiteX37" fmla="*/ 328002 w 489841"/>
                  <a:gd name="connsiteY37" fmla="*/ 348489 h 381683"/>
                  <a:gd name="connsiteX38" fmla="*/ 309878 w 489841"/>
                  <a:gd name="connsiteY38" fmla="*/ 332877 h 381683"/>
                  <a:gd name="connsiteX39" fmla="*/ 299388 w 489841"/>
                  <a:gd name="connsiteY39" fmla="*/ 311897 h 381683"/>
                  <a:gd name="connsiteX40" fmla="*/ 246986 w 489841"/>
                  <a:gd name="connsiteY40" fmla="*/ 308105 h 381683"/>
                  <a:gd name="connsiteX41" fmla="*/ 245656 w 489841"/>
                  <a:gd name="connsiteY41" fmla="*/ 308302 h 381683"/>
                  <a:gd name="connsiteX42" fmla="*/ 244524 w 489841"/>
                  <a:gd name="connsiteY42" fmla="*/ 309828 h 381683"/>
                  <a:gd name="connsiteX43" fmla="*/ 241864 w 489841"/>
                  <a:gd name="connsiteY43" fmla="*/ 316132 h 381683"/>
                  <a:gd name="connsiteX44" fmla="*/ 240732 w 489841"/>
                  <a:gd name="connsiteY44" fmla="*/ 317856 h 381683"/>
                  <a:gd name="connsiteX45" fmla="*/ 238466 w 489841"/>
                  <a:gd name="connsiteY45" fmla="*/ 318053 h 381683"/>
                  <a:gd name="connsiteX46" fmla="*/ 209507 w 489841"/>
                  <a:gd name="connsiteY46" fmla="*/ 296334 h 381683"/>
                  <a:gd name="connsiteX47" fmla="*/ 202465 w 489841"/>
                  <a:gd name="connsiteY47" fmla="*/ 286829 h 381683"/>
                  <a:gd name="connsiteX48" fmla="*/ 195964 w 489841"/>
                  <a:gd name="connsiteY48" fmla="*/ 284563 h 381683"/>
                  <a:gd name="connsiteX49" fmla="*/ 190448 w 489841"/>
                  <a:gd name="connsiteY49" fmla="*/ 279786 h 381683"/>
                  <a:gd name="connsiteX50" fmla="*/ 183405 w 489841"/>
                  <a:gd name="connsiteY50" fmla="*/ 270429 h 381683"/>
                  <a:gd name="connsiteX51" fmla="*/ 179416 w 489841"/>
                  <a:gd name="connsiteY51" fmla="*/ 266046 h 381683"/>
                  <a:gd name="connsiteX52" fmla="*/ 175427 w 489841"/>
                  <a:gd name="connsiteY52" fmla="*/ 265110 h 381683"/>
                  <a:gd name="connsiteX53" fmla="*/ 160947 w 489841"/>
                  <a:gd name="connsiteY53" fmla="*/ 265504 h 381683"/>
                  <a:gd name="connsiteX54" fmla="*/ 153314 w 489841"/>
                  <a:gd name="connsiteY54" fmla="*/ 260530 h 381683"/>
                  <a:gd name="connsiteX55" fmla="*/ 151590 w 489841"/>
                  <a:gd name="connsiteY55" fmla="*/ 249843 h 381683"/>
                  <a:gd name="connsiteX56" fmla="*/ 154446 w 489841"/>
                  <a:gd name="connsiteY56" fmla="*/ 239550 h 381683"/>
                  <a:gd name="connsiteX57" fmla="*/ 162622 w 489841"/>
                  <a:gd name="connsiteY57" fmla="*/ 233443 h 381683"/>
                  <a:gd name="connsiteX58" fmla="*/ 180352 w 489841"/>
                  <a:gd name="connsiteY58" fmla="*/ 236890 h 381683"/>
                  <a:gd name="connsiteX59" fmla="*/ 177889 w 489841"/>
                  <a:gd name="connsiteY59" fmla="*/ 233098 h 381683"/>
                  <a:gd name="connsiteX60" fmla="*/ 160159 w 489841"/>
                  <a:gd name="connsiteY60" fmla="*/ 218815 h 381683"/>
                  <a:gd name="connsiteX61" fmla="*/ 143956 w 489841"/>
                  <a:gd name="connsiteY61" fmla="*/ 208128 h 381683"/>
                  <a:gd name="connsiteX62" fmla="*/ 127359 w 489841"/>
                  <a:gd name="connsiteY62" fmla="*/ 186409 h 381683"/>
                  <a:gd name="connsiteX63" fmla="*/ 122385 w 489841"/>
                  <a:gd name="connsiteY63" fmla="*/ 157450 h 381683"/>
                  <a:gd name="connsiteX64" fmla="*/ 117066 w 489841"/>
                  <a:gd name="connsiteY64" fmla="*/ 148487 h 381683"/>
                  <a:gd name="connsiteX65" fmla="*/ 113274 w 489841"/>
                  <a:gd name="connsiteY65" fmla="*/ 139327 h 381683"/>
                  <a:gd name="connsiteX66" fmla="*/ 106231 w 489841"/>
                  <a:gd name="connsiteY66" fmla="*/ 133023 h 381683"/>
                  <a:gd name="connsiteX67" fmla="*/ 100124 w 489841"/>
                  <a:gd name="connsiteY67" fmla="*/ 119135 h 381683"/>
                  <a:gd name="connsiteX68" fmla="*/ 99188 w 489841"/>
                  <a:gd name="connsiteY68" fmla="*/ 115145 h 381683"/>
                  <a:gd name="connsiteX69" fmla="*/ 92146 w 489841"/>
                  <a:gd name="connsiteY69" fmla="*/ 112092 h 381683"/>
                  <a:gd name="connsiteX70" fmla="*/ 71757 w 489841"/>
                  <a:gd name="connsiteY70" fmla="*/ 114751 h 381683"/>
                  <a:gd name="connsiteX71" fmla="*/ 69097 w 489841"/>
                  <a:gd name="connsiteY71" fmla="*/ 116081 h 381683"/>
                  <a:gd name="connsiteX72" fmla="*/ 66438 w 489841"/>
                  <a:gd name="connsiteY72" fmla="*/ 119529 h 381683"/>
                  <a:gd name="connsiteX73" fmla="*/ 54815 w 489841"/>
                  <a:gd name="connsiteY73" fmla="*/ 143365 h 381683"/>
                  <a:gd name="connsiteX74" fmla="*/ 51022 w 489841"/>
                  <a:gd name="connsiteY74" fmla="*/ 158041 h 381683"/>
                  <a:gd name="connsiteX75" fmla="*/ 31963 w 489841"/>
                  <a:gd name="connsiteY75" fmla="*/ 185129 h 381683"/>
                  <a:gd name="connsiteX76" fmla="*/ 26644 w 489841"/>
                  <a:gd name="connsiteY76" fmla="*/ 163213 h 381683"/>
                  <a:gd name="connsiteX77" fmla="*/ 11968 w 489841"/>
                  <a:gd name="connsiteY77" fmla="*/ 153116 h 381683"/>
                  <a:gd name="connsiteX78" fmla="*/ 5467 w 489841"/>
                  <a:gd name="connsiteY78" fmla="*/ 139376 h 381683"/>
                  <a:gd name="connsiteX79" fmla="*/ 6058 w 489841"/>
                  <a:gd name="connsiteY79" fmla="*/ 123961 h 381683"/>
                  <a:gd name="connsiteX80" fmla="*/ 739 w 489841"/>
                  <a:gd name="connsiteY80" fmla="*/ 117854 h 381683"/>
                  <a:gd name="connsiteX81" fmla="*/ 0 w 489841"/>
                  <a:gd name="connsiteY81" fmla="*/ 114997 h 381683"/>
                  <a:gd name="connsiteX82" fmla="*/ 13347 w 489841"/>
                  <a:gd name="connsiteY82" fmla="*/ 115588 h 381683"/>
                  <a:gd name="connsiteX83" fmla="*/ 21719 w 489841"/>
                  <a:gd name="connsiteY83" fmla="*/ 115195 h 381683"/>
                  <a:gd name="connsiteX84" fmla="*/ 30091 w 489841"/>
                  <a:gd name="connsiteY84" fmla="*/ 111550 h 381683"/>
                  <a:gd name="connsiteX85" fmla="*/ 72791 w 489841"/>
                  <a:gd name="connsiteY85" fmla="*/ 92097 h 381683"/>
                  <a:gd name="connsiteX86" fmla="*/ 82690 w 489841"/>
                  <a:gd name="connsiteY86" fmla="*/ 90373 h 381683"/>
                  <a:gd name="connsiteX87" fmla="*/ 93722 w 489841"/>
                  <a:gd name="connsiteY87" fmla="*/ 97022 h 381683"/>
                  <a:gd name="connsiteX88" fmla="*/ 115244 w 489841"/>
                  <a:gd name="connsiteY88" fmla="*/ 100666 h 381683"/>
                  <a:gd name="connsiteX89" fmla="*/ 130659 w 489841"/>
                  <a:gd name="connsiteY89" fmla="*/ 94756 h 381683"/>
                  <a:gd name="connsiteX90" fmla="*/ 132186 w 489841"/>
                  <a:gd name="connsiteY90" fmla="*/ 76435 h 381683"/>
                  <a:gd name="connsiteX91" fmla="*/ 138687 w 489841"/>
                  <a:gd name="connsiteY91" fmla="*/ 70525 h 381683"/>
                  <a:gd name="connsiteX92" fmla="*/ 160603 w 489841"/>
                  <a:gd name="connsiteY92" fmla="*/ 58114 h 381683"/>
                  <a:gd name="connsiteX93" fmla="*/ 172225 w 489841"/>
                  <a:gd name="connsiteY93" fmla="*/ 21916 h 381683"/>
                  <a:gd name="connsiteX94" fmla="*/ 184439 w 489841"/>
                  <a:gd name="connsiteY94" fmla="*/ 13938 h 381683"/>
                  <a:gd name="connsiteX95" fmla="*/ 189611 w 489841"/>
                  <a:gd name="connsiteY95" fmla="*/ 16203 h 381683"/>
                  <a:gd name="connsiteX96" fmla="*/ 213250 w 489841"/>
                  <a:gd name="connsiteY96" fmla="*/ 10096 h 381683"/>
                  <a:gd name="connsiteX97" fmla="*/ 219751 w 489841"/>
                  <a:gd name="connsiteY97" fmla="*/ 5516 h 381683"/>
                  <a:gd name="connsiteX98" fmla="*/ 227385 w 489841"/>
                  <a:gd name="connsiteY98" fmla="*/ 3792 h 381683"/>
                  <a:gd name="connsiteX99" fmla="*/ 259003 w 489841"/>
                  <a:gd name="connsiteY99" fmla="*/ 0 h 381683"/>
                  <a:gd name="connsiteX100" fmla="*/ 267769 w 489841"/>
                  <a:gd name="connsiteY100" fmla="*/ 5910 h 381683"/>
                  <a:gd name="connsiteX101" fmla="*/ 301505 w 489841"/>
                  <a:gd name="connsiteY101" fmla="*/ 31273 h 381683"/>
                  <a:gd name="connsiteX102" fmla="*/ 332385 w 489841"/>
                  <a:gd name="connsiteY102" fmla="*/ 49939 h 381683"/>
                  <a:gd name="connsiteX103" fmla="*/ 355040 w 489841"/>
                  <a:gd name="connsiteY103" fmla="*/ 59296 h 381683"/>
                  <a:gd name="connsiteX104" fmla="*/ 375626 w 489841"/>
                  <a:gd name="connsiteY104" fmla="*/ 59887 h 381683"/>
                  <a:gd name="connsiteX105" fmla="*/ 411283 w 489841"/>
                  <a:gd name="connsiteY105" fmla="*/ 69590 h 381683"/>
                  <a:gd name="connsiteX106" fmla="*/ 421379 w 489841"/>
                  <a:gd name="connsiteY106" fmla="*/ 72840 h 381683"/>
                  <a:gd name="connsiteX107" fmla="*/ 440438 w 489841"/>
                  <a:gd name="connsiteY107" fmla="*/ 60281 h 381683"/>
                  <a:gd name="connsiteX108" fmla="*/ 445757 w 489841"/>
                  <a:gd name="connsiteY108" fmla="*/ 61611 h 381683"/>
                  <a:gd name="connsiteX109" fmla="*/ 450534 w 489841"/>
                  <a:gd name="connsiteY109" fmla="*/ 61217 h 381683"/>
                  <a:gd name="connsiteX110" fmla="*/ 470727 w 489841"/>
                  <a:gd name="connsiteY110" fmla="*/ 111895 h 381683"/>
                  <a:gd name="connsiteX111" fmla="*/ 477228 w 489841"/>
                  <a:gd name="connsiteY111" fmla="*/ 123321 h 381683"/>
                  <a:gd name="connsiteX112" fmla="*/ 484861 w 489841"/>
                  <a:gd name="connsiteY112" fmla="*/ 124847 h 381683"/>
                  <a:gd name="connsiteX113" fmla="*/ 489835 w 489841"/>
                  <a:gd name="connsiteY113" fmla="*/ 129822 h 38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89841" h="381683">
                    <a:moveTo>
                      <a:pt x="489638" y="129822"/>
                    </a:moveTo>
                    <a:cubicBezTo>
                      <a:pt x="489441" y="132481"/>
                      <a:pt x="486388" y="133811"/>
                      <a:pt x="483728" y="134402"/>
                    </a:cubicBezTo>
                    <a:cubicBezTo>
                      <a:pt x="480281" y="135141"/>
                      <a:pt x="477080" y="135535"/>
                      <a:pt x="473829" y="136667"/>
                    </a:cubicBezTo>
                    <a:cubicBezTo>
                      <a:pt x="470579" y="137800"/>
                      <a:pt x="467722" y="139918"/>
                      <a:pt x="466787" y="143168"/>
                    </a:cubicBezTo>
                    <a:cubicBezTo>
                      <a:pt x="466196" y="144498"/>
                      <a:pt x="466196" y="146025"/>
                      <a:pt x="466590" y="147354"/>
                    </a:cubicBezTo>
                    <a:cubicBezTo>
                      <a:pt x="459153" y="151738"/>
                      <a:pt x="449451" y="152477"/>
                      <a:pt x="441423" y="148881"/>
                    </a:cubicBezTo>
                    <a:cubicBezTo>
                      <a:pt x="437828" y="147354"/>
                      <a:pt x="434774" y="145089"/>
                      <a:pt x="431327" y="142971"/>
                    </a:cubicBezTo>
                    <a:cubicBezTo>
                      <a:pt x="418177" y="135337"/>
                      <a:pt x="402762" y="133466"/>
                      <a:pt x="387889" y="131545"/>
                    </a:cubicBezTo>
                    <a:cubicBezTo>
                      <a:pt x="363708" y="128492"/>
                      <a:pt x="339083" y="125438"/>
                      <a:pt x="315443" y="131151"/>
                    </a:cubicBezTo>
                    <a:cubicBezTo>
                      <a:pt x="316182" y="123912"/>
                      <a:pt x="308942" y="116869"/>
                      <a:pt x="301555" y="117608"/>
                    </a:cubicBezTo>
                    <a:cubicBezTo>
                      <a:pt x="293576" y="118346"/>
                      <a:pt x="285352" y="126768"/>
                      <a:pt x="278703" y="121991"/>
                    </a:cubicBezTo>
                    <a:cubicBezTo>
                      <a:pt x="277176" y="121055"/>
                      <a:pt x="276043" y="119331"/>
                      <a:pt x="274517" y="118740"/>
                    </a:cubicBezTo>
                    <a:cubicBezTo>
                      <a:pt x="271069" y="117608"/>
                      <a:pt x="268016" y="121006"/>
                      <a:pt x="265012" y="122927"/>
                    </a:cubicBezTo>
                    <a:cubicBezTo>
                      <a:pt x="259496" y="126522"/>
                      <a:pt x="252059" y="125389"/>
                      <a:pt x="245361" y="126522"/>
                    </a:cubicBezTo>
                    <a:cubicBezTo>
                      <a:pt x="238860" y="127655"/>
                      <a:pt x="231620" y="133959"/>
                      <a:pt x="234674" y="140066"/>
                    </a:cubicBezTo>
                    <a:cubicBezTo>
                      <a:pt x="219997" y="141198"/>
                      <a:pt x="214088" y="117755"/>
                      <a:pt x="199608" y="115884"/>
                    </a:cubicBezTo>
                    <a:cubicBezTo>
                      <a:pt x="198278" y="115687"/>
                      <a:pt x="196949" y="115687"/>
                      <a:pt x="196013" y="116278"/>
                    </a:cubicBezTo>
                    <a:cubicBezTo>
                      <a:pt x="195077" y="117017"/>
                      <a:pt x="194486" y="118199"/>
                      <a:pt x="193895" y="119135"/>
                    </a:cubicBezTo>
                    <a:cubicBezTo>
                      <a:pt x="191433" y="125045"/>
                      <a:pt x="189709" y="131348"/>
                      <a:pt x="189315" y="137603"/>
                    </a:cubicBezTo>
                    <a:cubicBezTo>
                      <a:pt x="188921" y="142380"/>
                      <a:pt x="189118" y="147502"/>
                      <a:pt x="186656" y="151688"/>
                    </a:cubicBezTo>
                    <a:cubicBezTo>
                      <a:pt x="184341" y="155333"/>
                      <a:pt x="180007" y="158928"/>
                      <a:pt x="181681" y="162917"/>
                    </a:cubicBezTo>
                    <a:cubicBezTo>
                      <a:pt x="182814" y="165380"/>
                      <a:pt x="185671" y="166365"/>
                      <a:pt x="188330" y="167103"/>
                    </a:cubicBezTo>
                    <a:cubicBezTo>
                      <a:pt x="210837" y="174540"/>
                      <a:pt x="227385" y="197047"/>
                      <a:pt x="227976" y="220638"/>
                    </a:cubicBezTo>
                    <a:cubicBezTo>
                      <a:pt x="228173" y="227483"/>
                      <a:pt x="227188" y="234723"/>
                      <a:pt x="230438" y="240633"/>
                    </a:cubicBezTo>
                    <a:cubicBezTo>
                      <a:pt x="232556" y="244819"/>
                      <a:pt x="236545" y="247873"/>
                      <a:pt x="240337" y="250729"/>
                    </a:cubicBezTo>
                    <a:cubicBezTo>
                      <a:pt x="253487" y="260628"/>
                      <a:pt x="266834" y="270527"/>
                      <a:pt x="280180" y="280673"/>
                    </a:cubicBezTo>
                    <a:cubicBezTo>
                      <a:pt x="285155" y="284317"/>
                      <a:pt x="290079" y="288109"/>
                      <a:pt x="294660" y="292296"/>
                    </a:cubicBezTo>
                    <a:cubicBezTo>
                      <a:pt x="299979" y="297615"/>
                      <a:pt x="304559" y="303721"/>
                      <a:pt x="309730" y="309435"/>
                    </a:cubicBezTo>
                    <a:cubicBezTo>
                      <a:pt x="320762" y="321796"/>
                      <a:pt x="334306" y="331744"/>
                      <a:pt x="344599" y="344697"/>
                    </a:cubicBezTo>
                    <a:cubicBezTo>
                      <a:pt x="352971" y="355187"/>
                      <a:pt x="359275" y="368534"/>
                      <a:pt x="358487" y="381684"/>
                    </a:cubicBezTo>
                    <a:cubicBezTo>
                      <a:pt x="357551" y="381487"/>
                      <a:pt x="356566" y="381289"/>
                      <a:pt x="355631" y="381093"/>
                    </a:cubicBezTo>
                    <a:cubicBezTo>
                      <a:pt x="349721" y="380157"/>
                      <a:pt x="343614" y="378975"/>
                      <a:pt x="337507" y="378039"/>
                    </a:cubicBezTo>
                    <a:cubicBezTo>
                      <a:pt x="336768" y="377842"/>
                      <a:pt x="335980" y="377645"/>
                      <a:pt x="335438" y="377300"/>
                    </a:cubicBezTo>
                    <a:cubicBezTo>
                      <a:pt x="334306" y="376709"/>
                      <a:pt x="333715" y="375577"/>
                      <a:pt x="333173" y="374641"/>
                    </a:cubicBezTo>
                    <a:cubicBezTo>
                      <a:pt x="330907" y="370996"/>
                      <a:pt x="326869" y="368534"/>
                      <a:pt x="325145" y="364545"/>
                    </a:cubicBezTo>
                    <a:cubicBezTo>
                      <a:pt x="331252" y="370258"/>
                      <a:pt x="339821" y="372917"/>
                      <a:pt x="347997" y="371587"/>
                    </a:cubicBezTo>
                    <a:cubicBezTo>
                      <a:pt x="348194" y="370454"/>
                      <a:pt x="347406" y="369125"/>
                      <a:pt x="346667" y="368140"/>
                    </a:cubicBezTo>
                    <a:cubicBezTo>
                      <a:pt x="341151" y="361097"/>
                      <a:pt x="334847" y="354399"/>
                      <a:pt x="328002" y="348489"/>
                    </a:cubicBezTo>
                    <a:cubicBezTo>
                      <a:pt x="321895" y="343367"/>
                      <a:pt x="315443" y="338590"/>
                      <a:pt x="309878" y="332877"/>
                    </a:cubicBezTo>
                    <a:cubicBezTo>
                      <a:pt x="304362" y="327164"/>
                      <a:pt x="299979" y="319925"/>
                      <a:pt x="299388" y="311897"/>
                    </a:cubicBezTo>
                    <a:cubicBezTo>
                      <a:pt x="282052" y="309237"/>
                      <a:pt x="264322" y="307711"/>
                      <a:pt x="246986" y="308105"/>
                    </a:cubicBezTo>
                    <a:cubicBezTo>
                      <a:pt x="246592" y="308105"/>
                      <a:pt x="246050" y="308105"/>
                      <a:pt x="245656" y="308302"/>
                    </a:cubicBezTo>
                    <a:cubicBezTo>
                      <a:pt x="245066" y="308696"/>
                      <a:pt x="244918" y="309237"/>
                      <a:pt x="244524" y="309828"/>
                    </a:cubicBezTo>
                    <a:cubicBezTo>
                      <a:pt x="243588" y="311946"/>
                      <a:pt x="242603" y="314015"/>
                      <a:pt x="241864" y="316132"/>
                    </a:cubicBezTo>
                    <a:cubicBezTo>
                      <a:pt x="241470" y="316723"/>
                      <a:pt x="241273" y="317462"/>
                      <a:pt x="240732" y="317856"/>
                    </a:cubicBezTo>
                    <a:cubicBezTo>
                      <a:pt x="239944" y="318250"/>
                      <a:pt x="239205" y="318250"/>
                      <a:pt x="238466" y="318053"/>
                    </a:cubicBezTo>
                    <a:cubicBezTo>
                      <a:pt x="225907" y="316723"/>
                      <a:pt x="215417" y="307366"/>
                      <a:pt x="209507" y="296334"/>
                    </a:cubicBezTo>
                    <a:cubicBezTo>
                      <a:pt x="207587" y="292690"/>
                      <a:pt x="205863" y="288700"/>
                      <a:pt x="202465" y="286829"/>
                    </a:cubicBezTo>
                    <a:cubicBezTo>
                      <a:pt x="200347" y="285893"/>
                      <a:pt x="198081" y="285499"/>
                      <a:pt x="195964" y="284563"/>
                    </a:cubicBezTo>
                    <a:cubicBezTo>
                      <a:pt x="193698" y="283628"/>
                      <a:pt x="191975" y="281707"/>
                      <a:pt x="190448" y="279786"/>
                    </a:cubicBezTo>
                    <a:cubicBezTo>
                      <a:pt x="187985" y="276733"/>
                      <a:pt x="185474" y="273679"/>
                      <a:pt x="183405" y="270429"/>
                    </a:cubicBezTo>
                    <a:cubicBezTo>
                      <a:pt x="182469" y="268705"/>
                      <a:pt x="181287" y="266982"/>
                      <a:pt x="179416" y="266046"/>
                    </a:cubicBezTo>
                    <a:cubicBezTo>
                      <a:pt x="178283" y="265307"/>
                      <a:pt x="176953" y="265307"/>
                      <a:pt x="175427" y="265110"/>
                    </a:cubicBezTo>
                    <a:cubicBezTo>
                      <a:pt x="170649" y="264716"/>
                      <a:pt x="165725" y="264913"/>
                      <a:pt x="160947" y="265504"/>
                    </a:cubicBezTo>
                    <a:cubicBezTo>
                      <a:pt x="158091" y="264765"/>
                      <a:pt x="155234" y="262844"/>
                      <a:pt x="153314" y="260530"/>
                    </a:cubicBezTo>
                    <a:cubicBezTo>
                      <a:pt x="151048" y="257476"/>
                      <a:pt x="151196" y="253487"/>
                      <a:pt x="151590" y="249843"/>
                    </a:cubicBezTo>
                    <a:cubicBezTo>
                      <a:pt x="152181" y="246247"/>
                      <a:pt x="152723" y="242800"/>
                      <a:pt x="154446" y="239550"/>
                    </a:cubicBezTo>
                    <a:cubicBezTo>
                      <a:pt x="156170" y="236496"/>
                      <a:pt x="159224" y="233836"/>
                      <a:pt x="162622" y="233443"/>
                    </a:cubicBezTo>
                    <a:cubicBezTo>
                      <a:pt x="168729" y="232507"/>
                      <a:pt x="174442" y="238023"/>
                      <a:pt x="180352" y="236890"/>
                    </a:cubicBezTo>
                    <a:cubicBezTo>
                      <a:pt x="180155" y="235363"/>
                      <a:pt x="179022" y="234231"/>
                      <a:pt x="177889" y="233098"/>
                    </a:cubicBezTo>
                    <a:cubicBezTo>
                      <a:pt x="172570" y="227779"/>
                      <a:pt x="166660" y="223002"/>
                      <a:pt x="160159" y="218815"/>
                    </a:cubicBezTo>
                    <a:cubicBezTo>
                      <a:pt x="154840" y="215171"/>
                      <a:pt x="149127" y="212167"/>
                      <a:pt x="143956" y="208128"/>
                    </a:cubicBezTo>
                    <a:cubicBezTo>
                      <a:pt x="136717" y="202415"/>
                      <a:pt x="131004" y="194782"/>
                      <a:pt x="127359" y="186409"/>
                    </a:cubicBezTo>
                    <a:cubicBezTo>
                      <a:pt x="129280" y="176510"/>
                      <a:pt x="127359" y="166217"/>
                      <a:pt x="122385" y="157450"/>
                    </a:cubicBezTo>
                    <a:cubicBezTo>
                      <a:pt x="120661" y="154594"/>
                      <a:pt x="118396" y="151738"/>
                      <a:pt x="117066" y="148487"/>
                    </a:cubicBezTo>
                    <a:cubicBezTo>
                      <a:pt x="115736" y="145434"/>
                      <a:pt x="115145" y="141986"/>
                      <a:pt x="113274" y="139327"/>
                    </a:cubicBezTo>
                    <a:cubicBezTo>
                      <a:pt x="111353" y="136864"/>
                      <a:pt x="108300" y="135337"/>
                      <a:pt x="106231" y="133023"/>
                    </a:cubicBezTo>
                    <a:cubicBezTo>
                      <a:pt x="102439" y="129575"/>
                      <a:pt x="100912" y="124256"/>
                      <a:pt x="100124" y="119135"/>
                    </a:cubicBezTo>
                    <a:cubicBezTo>
                      <a:pt x="100124" y="117805"/>
                      <a:pt x="99927" y="116278"/>
                      <a:pt x="99188" y="115145"/>
                    </a:cubicBezTo>
                    <a:cubicBezTo>
                      <a:pt x="97859" y="112880"/>
                      <a:pt x="94805" y="112289"/>
                      <a:pt x="92146" y="112092"/>
                    </a:cubicBezTo>
                    <a:cubicBezTo>
                      <a:pt x="85300" y="111698"/>
                      <a:pt x="78257" y="112683"/>
                      <a:pt x="71757" y="114751"/>
                    </a:cubicBezTo>
                    <a:cubicBezTo>
                      <a:pt x="70821" y="115145"/>
                      <a:pt x="70033" y="115490"/>
                      <a:pt x="69097" y="116081"/>
                    </a:cubicBezTo>
                    <a:cubicBezTo>
                      <a:pt x="67964" y="116869"/>
                      <a:pt x="67176" y="118199"/>
                      <a:pt x="66438" y="119529"/>
                    </a:cubicBezTo>
                    <a:cubicBezTo>
                      <a:pt x="61857" y="127162"/>
                      <a:pt x="57277" y="134944"/>
                      <a:pt x="54815" y="143365"/>
                    </a:cubicBezTo>
                    <a:cubicBezTo>
                      <a:pt x="53288" y="148143"/>
                      <a:pt x="52549" y="153264"/>
                      <a:pt x="51022" y="158041"/>
                    </a:cubicBezTo>
                    <a:cubicBezTo>
                      <a:pt x="47575" y="168729"/>
                      <a:pt x="40926" y="178234"/>
                      <a:pt x="31963" y="185129"/>
                    </a:cubicBezTo>
                    <a:cubicBezTo>
                      <a:pt x="29500" y="177889"/>
                      <a:pt x="31372" y="169320"/>
                      <a:pt x="26644" y="163213"/>
                    </a:cubicBezTo>
                    <a:cubicBezTo>
                      <a:pt x="22999" y="158436"/>
                      <a:pt x="16548" y="157106"/>
                      <a:pt x="11968" y="153116"/>
                    </a:cubicBezTo>
                    <a:cubicBezTo>
                      <a:pt x="8175" y="149669"/>
                      <a:pt x="6058" y="144547"/>
                      <a:pt x="5467" y="139376"/>
                    </a:cubicBezTo>
                    <a:cubicBezTo>
                      <a:pt x="4876" y="134254"/>
                      <a:pt x="5467" y="129083"/>
                      <a:pt x="6058" y="123961"/>
                    </a:cubicBezTo>
                    <a:cubicBezTo>
                      <a:pt x="3398" y="123961"/>
                      <a:pt x="1674" y="120316"/>
                      <a:pt x="739" y="117854"/>
                    </a:cubicBezTo>
                    <a:cubicBezTo>
                      <a:pt x="345" y="116918"/>
                      <a:pt x="148" y="115933"/>
                      <a:pt x="0" y="114997"/>
                    </a:cubicBezTo>
                    <a:cubicBezTo>
                      <a:pt x="4580" y="115195"/>
                      <a:pt x="8963" y="115392"/>
                      <a:pt x="13347" y="115588"/>
                    </a:cubicBezTo>
                    <a:cubicBezTo>
                      <a:pt x="16203" y="115588"/>
                      <a:pt x="19060" y="115786"/>
                      <a:pt x="21719" y="115195"/>
                    </a:cubicBezTo>
                    <a:cubicBezTo>
                      <a:pt x="24772" y="114456"/>
                      <a:pt x="27432" y="112929"/>
                      <a:pt x="30091" y="111550"/>
                    </a:cubicBezTo>
                    <a:cubicBezTo>
                      <a:pt x="43832" y="103916"/>
                      <a:pt x="58114" y="97662"/>
                      <a:pt x="72791" y="92097"/>
                    </a:cubicBezTo>
                    <a:cubicBezTo>
                      <a:pt x="75844" y="90964"/>
                      <a:pt x="79292" y="89831"/>
                      <a:pt x="82690" y="90373"/>
                    </a:cubicBezTo>
                    <a:cubicBezTo>
                      <a:pt x="86876" y="91308"/>
                      <a:pt x="90127" y="94756"/>
                      <a:pt x="93722" y="97022"/>
                    </a:cubicBezTo>
                    <a:cubicBezTo>
                      <a:pt x="100026" y="100814"/>
                      <a:pt x="108004" y="100814"/>
                      <a:pt x="115244" y="100666"/>
                    </a:cubicBezTo>
                    <a:cubicBezTo>
                      <a:pt x="121154" y="100666"/>
                      <a:pt x="127802" y="99927"/>
                      <a:pt x="130659" y="94756"/>
                    </a:cubicBezTo>
                    <a:cubicBezTo>
                      <a:pt x="133515" y="89240"/>
                      <a:pt x="129526" y="82197"/>
                      <a:pt x="132186" y="76435"/>
                    </a:cubicBezTo>
                    <a:cubicBezTo>
                      <a:pt x="133515" y="73776"/>
                      <a:pt x="135978" y="72052"/>
                      <a:pt x="138687" y="70525"/>
                    </a:cubicBezTo>
                    <a:cubicBezTo>
                      <a:pt x="146320" y="66733"/>
                      <a:pt x="155087" y="64615"/>
                      <a:pt x="160603" y="58114"/>
                    </a:cubicBezTo>
                    <a:cubicBezTo>
                      <a:pt x="169172" y="48609"/>
                      <a:pt x="166710" y="33539"/>
                      <a:pt x="172225" y="21916"/>
                    </a:cubicBezTo>
                    <a:cubicBezTo>
                      <a:pt x="174343" y="17139"/>
                      <a:pt x="179268" y="12559"/>
                      <a:pt x="184439" y="13938"/>
                    </a:cubicBezTo>
                    <a:cubicBezTo>
                      <a:pt x="186360" y="14331"/>
                      <a:pt x="187887" y="15464"/>
                      <a:pt x="189611" y="16203"/>
                    </a:cubicBezTo>
                    <a:cubicBezTo>
                      <a:pt x="197441" y="19847"/>
                      <a:pt x="206749" y="15612"/>
                      <a:pt x="213250" y="10096"/>
                    </a:cubicBezTo>
                    <a:cubicBezTo>
                      <a:pt x="215368" y="8372"/>
                      <a:pt x="217436" y="6452"/>
                      <a:pt x="219751" y="5516"/>
                    </a:cubicBezTo>
                    <a:cubicBezTo>
                      <a:pt x="222214" y="4383"/>
                      <a:pt x="224873" y="3989"/>
                      <a:pt x="227385" y="3792"/>
                    </a:cubicBezTo>
                    <a:cubicBezTo>
                      <a:pt x="238072" y="2462"/>
                      <a:pt x="248513" y="1133"/>
                      <a:pt x="259003" y="0"/>
                    </a:cubicBezTo>
                    <a:cubicBezTo>
                      <a:pt x="261466" y="2462"/>
                      <a:pt x="264716" y="4186"/>
                      <a:pt x="267769" y="5910"/>
                    </a:cubicBezTo>
                    <a:cubicBezTo>
                      <a:pt x="279983" y="12953"/>
                      <a:pt x="290277" y="23049"/>
                      <a:pt x="301505" y="31273"/>
                    </a:cubicBezTo>
                    <a:cubicBezTo>
                      <a:pt x="311208" y="38316"/>
                      <a:pt x="321895" y="44226"/>
                      <a:pt x="332385" y="49939"/>
                    </a:cubicBezTo>
                    <a:cubicBezTo>
                      <a:pt x="339624" y="53928"/>
                      <a:pt x="346864" y="57967"/>
                      <a:pt x="355040" y="59296"/>
                    </a:cubicBezTo>
                    <a:cubicBezTo>
                      <a:pt x="361688" y="60429"/>
                      <a:pt x="368780" y="59690"/>
                      <a:pt x="375626" y="59887"/>
                    </a:cubicBezTo>
                    <a:cubicBezTo>
                      <a:pt x="388037" y="60084"/>
                      <a:pt x="400398" y="63532"/>
                      <a:pt x="411283" y="69590"/>
                    </a:cubicBezTo>
                    <a:cubicBezTo>
                      <a:pt x="414336" y="71313"/>
                      <a:pt x="417734" y="73382"/>
                      <a:pt x="421379" y="72840"/>
                    </a:cubicBezTo>
                    <a:cubicBezTo>
                      <a:pt x="429209" y="71707"/>
                      <a:pt x="432608" y="59493"/>
                      <a:pt x="440438" y="60281"/>
                    </a:cubicBezTo>
                    <a:cubicBezTo>
                      <a:pt x="442359" y="60478"/>
                      <a:pt x="443886" y="61217"/>
                      <a:pt x="445757" y="61611"/>
                    </a:cubicBezTo>
                    <a:cubicBezTo>
                      <a:pt x="447481" y="62005"/>
                      <a:pt x="449008" y="61808"/>
                      <a:pt x="450534" y="61217"/>
                    </a:cubicBezTo>
                    <a:cubicBezTo>
                      <a:pt x="459892" y="77026"/>
                      <a:pt x="466540" y="94165"/>
                      <a:pt x="470727" y="111895"/>
                    </a:cubicBezTo>
                    <a:cubicBezTo>
                      <a:pt x="471662" y="116278"/>
                      <a:pt x="472992" y="121252"/>
                      <a:pt x="477228" y="123321"/>
                    </a:cubicBezTo>
                    <a:cubicBezTo>
                      <a:pt x="479493" y="124454"/>
                      <a:pt x="482202" y="124256"/>
                      <a:pt x="484861" y="124847"/>
                    </a:cubicBezTo>
                    <a:cubicBezTo>
                      <a:pt x="487324" y="125241"/>
                      <a:pt x="489983" y="127113"/>
                      <a:pt x="489835" y="129822"/>
                    </a:cubicBezTo>
                    <a:close/>
                  </a:path>
                </a:pathLst>
              </a:custGeom>
              <a:solidFill>
                <a:srgbClr val="C6C6C6"/>
              </a:solidFill>
              <a:ln w="491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FA8F852F-F4D6-BA87-0271-04E56AB833BF}"/>
                  </a:ext>
                </a:extLst>
              </p:cNvPr>
              <p:cNvSpPr/>
              <p:nvPr/>
            </p:nvSpPr>
            <p:spPr>
              <a:xfrm>
                <a:off x="9941884" y="5009972"/>
                <a:ext cx="489841" cy="381683"/>
              </a:xfrm>
              <a:custGeom>
                <a:avLst/>
                <a:gdLst>
                  <a:gd name="connsiteX0" fmla="*/ 489638 w 489841"/>
                  <a:gd name="connsiteY0" fmla="*/ 129822 h 381683"/>
                  <a:gd name="connsiteX1" fmla="*/ 483728 w 489841"/>
                  <a:gd name="connsiteY1" fmla="*/ 134402 h 381683"/>
                  <a:gd name="connsiteX2" fmla="*/ 473829 w 489841"/>
                  <a:gd name="connsiteY2" fmla="*/ 136667 h 381683"/>
                  <a:gd name="connsiteX3" fmla="*/ 466787 w 489841"/>
                  <a:gd name="connsiteY3" fmla="*/ 143168 h 381683"/>
                  <a:gd name="connsiteX4" fmla="*/ 466590 w 489841"/>
                  <a:gd name="connsiteY4" fmla="*/ 147354 h 381683"/>
                  <a:gd name="connsiteX5" fmla="*/ 441423 w 489841"/>
                  <a:gd name="connsiteY5" fmla="*/ 148881 h 381683"/>
                  <a:gd name="connsiteX6" fmla="*/ 431327 w 489841"/>
                  <a:gd name="connsiteY6" fmla="*/ 142971 h 381683"/>
                  <a:gd name="connsiteX7" fmla="*/ 387889 w 489841"/>
                  <a:gd name="connsiteY7" fmla="*/ 131545 h 381683"/>
                  <a:gd name="connsiteX8" fmla="*/ 315443 w 489841"/>
                  <a:gd name="connsiteY8" fmla="*/ 131151 h 381683"/>
                  <a:gd name="connsiteX9" fmla="*/ 301555 w 489841"/>
                  <a:gd name="connsiteY9" fmla="*/ 117608 h 381683"/>
                  <a:gd name="connsiteX10" fmla="*/ 278703 w 489841"/>
                  <a:gd name="connsiteY10" fmla="*/ 121991 h 381683"/>
                  <a:gd name="connsiteX11" fmla="*/ 274517 w 489841"/>
                  <a:gd name="connsiteY11" fmla="*/ 118740 h 381683"/>
                  <a:gd name="connsiteX12" fmla="*/ 265012 w 489841"/>
                  <a:gd name="connsiteY12" fmla="*/ 122927 h 381683"/>
                  <a:gd name="connsiteX13" fmla="*/ 245361 w 489841"/>
                  <a:gd name="connsiteY13" fmla="*/ 126522 h 381683"/>
                  <a:gd name="connsiteX14" fmla="*/ 234674 w 489841"/>
                  <a:gd name="connsiteY14" fmla="*/ 140066 h 381683"/>
                  <a:gd name="connsiteX15" fmla="*/ 199608 w 489841"/>
                  <a:gd name="connsiteY15" fmla="*/ 115884 h 381683"/>
                  <a:gd name="connsiteX16" fmla="*/ 196013 w 489841"/>
                  <a:gd name="connsiteY16" fmla="*/ 116278 h 381683"/>
                  <a:gd name="connsiteX17" fmla="*/ 193895 w 489841"/>
                  <a:gd name="connsiteY17" fmla="*/ 119135 h 381683"/>
                  <a:gd name="connsiteX18" fmla="*/ 189315 w 489841"/>
                  <a:gd name="connsiteY18" fmla="*/ 137603 h 381683"/>
                  <a:gd name="connsiteX19" fmla="*/ 186656 w 489841"/>
                  <a:gd name="connsiteY19" fmla="*/ 151688 h 381683"/>
                  <a:gd name="connsiteX20" fmla="*/ 181681 w 489841"/>
                  <a:gd name="connsiteY20" fmla="*/ 162917 h 381683"/>
                  <a:gd name="connsiteX21" fmla="*/ 188330 w 489841"/>
                  <a:gd name="connsiteY21" fmla="*/ 167103 h 381683"/>
                  <a:gd name="connsiteX22" fmla="*/ 227976 w 489841"/>
                  <a:gd name="connsiteY22" fmla="*/ 220638 h 381683"/>
                  <a:gd name="connsiteX23" fmla="*/ 230438 w 489841"/>
                  <a:gd name="connsiteY23" fmla="*/ 240633 h 381683"/>
                  <a:gd name="connsiteX24" fmla="*/ 240337 w 489841"/>
                  <a:gd name="connsiteY24" fmla="*/ 250729 h 381683"/>
                  <a:gd name="connsiteX25" fmla="*/ 280180 w 489841"/>
                  <a:gd name="connsiteY25" fmla="*/ 280673 h 381683"/>
                  <a:gd name="connsiteX26" fmla="*/ 294660 w 489841"/>
                  <a:gd name="connsiteY26" fmla="*/ 292296 h 381683"/>
                  <a:gd name="connsiteX27" fmla="*/ 309730 w 489841"/>
                  <a:gd name="connsiteY27" fmla="*/ 309435 h 381683"/>
                  <a:gd name="connsiteX28" fmla="*/ 344599 w 489841"/>
                  <a:gd name="connsiteY28" fmla="*/ 344697 h 381683"/>
                  <a:gd name="connsiteX29" fmla="*/ 358487 w 489841"/>
                  <a:gd name="connsiteY29" fmla="*/ 381684 h 381683"/>
                  <a:gd name="connsiteX30" fmla="*/ 355631 w 489841"/>
                  <a:gd name="connsiteY30" fmla="*/ 381093 h 381683"/>
                  <a:gd name="connsiteX31" fmla="*/ 337507 w 489841"/>
                  <a:gd name="connsiteY31" fmla="*/ 378039 h 381683"/>
                  <a:gd name="connsiteX32" fmla="*/ 335438 w 489841"/>
                  <a:gd name="connsiteY32" fmla="*/ 377300 h 381683"/>
                  <a:gd name="connsiteX33" fmla="*/ 333173 w 489841"/>
                  <a:gd name="connsiteY33" fmla="*/ 374641 h 381683"/>
                  <a:gd name="connsiteX34" fmla="*/ 325145 w 489841"/>
                  <a:gd name="connsiteY34" fmla="*/ 364545 h 381683"/>
                  <a:gd name="connsiteX35" fmla="*/ 347997 w 489841"/>
                  <a:gd name="connsiteY35" fmla="*/ 371587 h 381683"/>
                  <a:gd name="connsiteX36" fmla="*/ 346667 w 489841"/>
                  <a:gd name="connsiteY36" fmla="*/ 368140 h 381683"/>
                  <a:gd name="connsiteX37" fmla="*/ 328002 w 489841"/>
                  <a:gd name="connsiteY37" fmla="*/ 348489 h 381683"/>
                  <a:gd name="connsiteX38" fmla="*/ 309878 w 489841"/>
                  <a:gd name="connsiteY38" fmla="*/ 332877 h 381683"/>
                  <a:gd name="connsiteX39" fmla="*/ 299388 w 489841"/>
                  <a:gd name="connsiteY39" fmla="*/ 311897 h 381683"/>
                  <a:gd name="connsiteX40" fmla="*/ 246986 w 489841"/>
                  <a:gd name="connsiteY40" fmla="*/ 308105 h 381683"/>
                  <a:gd name="connsiteX41" fmla="*/ 245656 w 489841"/>
                  <a:gd name="connsiteY41" fmla="*/ 308302 h 381683"/>
                  <a:gd name="connsiteX42" fmla="*/ 244524 w 489841"/>
                  <a:gd name="connsiteY42" fmla="*/ 309828 h 381683"/>
                  <a:gd name="connsiteX43" fmla="*/ 241864 w 489841"/>
                  <a:gd name="connsiteY43" fmla="*/ 316132 h 381683"/>
                  <a:gd name="connsiteX44" fmla="*/ 240732 w 489841"/>
                  <a:gd name="connsiteY44" fmla="*/ 317856 h 381683"/>
                  <a:gd name="connsiteX45" fmla="*/ 238466 w 489841"/>
                  <a:gd name="connsiteY45" fmla="*/ 318053 h 381683"/>
                  <a:gd name="connsiteX46" fmla="*/ 209507 w 489841"/>
                  <a:gd name="connsiteY46" fmla="*/ 296334 h 381683"/>
                  <a:gd name="connsiteX47" fmla="*/ 202465 w 489841"/>
                  <a:gd name="connsiteY47" fmla="*/ 286829 h 381683"/>
                  <a:gd name="connsiteX48" fmla="*/ 195964 w 489841"/>
                  <a:gd name="connsiteY48" fmla="*/ 284563 h 381683"/>
                  <a:gd name="connsiteX49" fmla="*/ 190448 w 489841"/>
                  <a:gd name="connsiteY49" fmla="*/ 279786 h 381683"/>
                  <a:gd name="connsiteX50" fmla="*/ 183405 w 489841"/>
                  <a:gd name="connsiteY50" fmla="*/ 270429 h 381683"/>
                  <a:gd name="connsiteX51" fmla="*/ 179416 w 489841"/>
                  <a:gd name="connsiteY51" fmla="*/ 266046 h 381683"/>
                  <a:gd name="connsiteX52" fmla="*/ 175427 w 489841"/>
                  <a:gd name="connsiteY52" fmla="*/ 265110 h 381683"/>
                  <a:gd name="connsiteX53" fmla="*/ 160947 w 489841"/>
                  <a:gd name="connsiteY53" fmla="*/ 265504 h 381683"/>
                  <a:gd name="connsiteX54" fmla="*/ 153314 w 489841"/>
                  <a:gd name="connsiteY54" fmla="*/ 260530 h 381683"/>
                  <a:gd name="connsiteX55" fmla="*/ 151590 w 489841"/>
                  <a:gd name="connsiteY55" fmla="*/ 249843 h 381683"/>
                  <a:gd name="connsiteX56" fmla="*/ 154446 w 489841"/>
                  <a:gd name="connsiteY56" fmla="*/ 239550 h 381683"/>
                  <a:gd name="connsiteX57" fmla="*/ 162622 w 489841"/>
                  <a:gd name="connsiteY57" fmla="*/ 233443 h 381683"/>
                  <a:gd name="connsiteX58" fmla="*/ 180352 w 489841"/>
                  <a:gd name="connsiteY58" fmla="*/ 236890 h 381683"/>
                  <a:gd name="connsiteX59" fmla="*/ 177889 w 489841"/>
                  <a:gd name="connsiteY59" fmla="*/ 233098 h 381683"/>
                  <a:gd name="connsiteX60" fmla="*/ 160159 w 489841"/>
                  <a:gd name="connsiteY60" fmla="*/ 218815 h 381683"/>
                  <a:gd name="connsiteX61" fmla="*/ 143956 w 489841"/>
                  <a:gd name="connsiteY61" fmla="*/ 208128 h 381683"/>
                  <a:gd name="connsiteX62" fmla="*/ 127359 w 489841"/>
                  <a:gd name="connsiteY62" fmla="*/ 186409 h 381683"/>
                  <a:gd name="connsiteX63" fmla="*/ 122385 w 489841"/>
                  <a:gd name="connsiteY63" fmla="*/ 157450 h 381683"/>
                  <a:gd name="connsiteX64" fmla="*/ 117066 w 489841"/>
                  <a:gd name="connsiteY64" fmla="*/ 148487 h 381683"/>
                  <a:gd name="connsiteX65" fmla="*/ 113274 w 489841"/>
                  <a:gd name="connsiteY65" fmla="*/ 139327 h 381683"/>
                  <a:gd name="connsiteX66" fmla="*/ 106231 w 489841"/>
                  <a:gd name="connsiteY66" fmla="*/ 133023 h 381683"/>
                  <a:gd name="connsiteX67" fmla="*/ 100124 w 489841"/>
                  <a:gd name="connsiteY67" fmla="*/ 119135 h 381683"/>
                  <a:gd name="connsiteX68" fmla="*/ 99188 w 489841"/>
                  <a:gd name="connsiteY68" fmla="*/ 115145 h 381683"/>
                  <a:gd name="connsiteX69" fmla="*/ 92146 w 489841"/>
                  <a:gd name="connsiteY69" fmla="*/ 112092 h 381683"/>
                  <a:gd name="connsiteX70" fmla="*/ 71757 w 489841"/>
                  <a:gd name="connsiteY70" fmla="*/ 114751 h 381683"/>
                  <a:gd name="connsiteX71" fmla="*/ 69097 w 489841"/>
                  <a:gd name="connsiteY71" fmla="*/ 116081 h 381683"/>
                  <a:gd name="connsiteX72" fmla="*/ 66438 w 489841"/>
                  <a:gd name="connsiteY72" fmla="*/ 119529 h 381683"/>
                  <a:gd name="connsiteX73" fmla="*/ 54815 w 489841"/>
                  <a:gd name="connsiteY73" fmla="*/ 143365 h 381683"/>
                  <a:gd name="connsiteX74" fmla="*/ 51022 w 489841"/>
                  <a:gd name="connsiteY74" fmla="*/ 158041 h 381683"/>
                  <a:gd name="connsiteX75" fmla="*/ 31963 w 489841"/>
                  <a:gd name="connsiteY75" fmla="*/ 185129 h 381683"/>
                  <a:gd name="connsiteX76" fmla="*/ 26644 w 489841"/>
                  <a:gd name="connsiteY76" fmla="*/ 163213 h 381683"/>
                  <a:gd name="connsiteX77" fmla="*/ 11968 w 489841"/>
                  <a:gd name="connsiteY77" fmla="*/ 153116 h 381683"/>
                  <a:gd name="connsiteX78" fmla="*/ 5467 w 489841"/>
                  <a:gd name="connsiteY78" fmla="*/ 139376 h 381683"/>
                  <a:gd name="connsiteX79" fmla="*/ 6058 w 489841"/>
                  <a:gd name="connsiteY79" fmla="*/ 123961 h 381683"/>
                  <a:gd name="connsiteX80" fmla="*/ 739 w 489841"/>
                  <a:gd name="connsiteY80" fmla="*/ 117854 h 381683"/>
                  <a:gd name="connsiteX81" fmla="*/ 0 w 489841"/>
                  <a:gd name="connsiteY81" fmla="*/ 114997 h 381683"/>
                  <a:gd name="connsiteX82" fmla="*/ 13347 w 489841"/>
                  <a:gd name="connsiteY82" fmla="*/ 115588 h 381683"/>
                  <a:gd name="connsiteX83" fmla="*/ 21719 w 489841"/>
                  <a:gd name="connsiteY83" fmla="*/ 115195 h 381683"/>
                  <a:gd name="connsiteX84" fmla="*/ 30091 w 489841"/>
                  <a:gd name="connsiteY84" fmla="*/ 111550 h 381683"/>
                  <a:gd name="connsiteX85" fmla="*/ 72791 w 489841"/>
                  <a:gd name="connsiteY85" fmla="*/ 92097 h 381683"/>
                  <a:gd name="connsiteX86" fmla="*/ 82690 w 489841"/>
                  <a:gd name="connsiteY86" fmla="*/ 90373 h 381683"/>
                  <a:gd name="connsiteX87" fmla="*/ 93722 w 489841"/>
                  <a:gd name="connsiteY87" fmla="*/ 97022 h 381683"/>
                  <a:gd name="connsiteX88" fmla="*/ 115244 w 489841"/>
                  <a:gd name="connsiteY88" fmla="*/ 100666 h 381683"/>
                  <a:gd name="connsiteX89" fmla="*/ 130659 w 489841"/>
                  <a:gd name="connsiteY89" fmla="*/ 94756 h 381683"/>
                  <a:gd name="connsiteX90" fmla="*/ 132186 w 489841"/>
                  <a:gd name="connsiteY90" fmla="*/ 76435 h 381683"/>
                  <a:gd name="connsiteX91" fmla="*/ 138687 w 489841"/>
                  <a:gd name="connsiteY91" fmla="*/ 70525 h 381683"/>
                  <a:gd name="connsiteX92" fmla="*/ 160603 w 489841"/>
                  <a:gd name="connsiteY92" fmla="*/ 58114 h 381683"/>
                  <a:gd name="connsiteX93" fmla="*/ 172225 w 489841"/>
                  <a:gd name="connsiteY93" fmla="*/ 21916 h 381683"/>
                  <a:gd name="connsiteX94" fmla="*/ 184439 w 489841"/>
                  <a:gd name="connsiteY94" fmla="*/ 13938 h 381683"/>
                  <a:gd name="connsiteX95" fmla="*/ 189611 w 489841"/>
                  <a:gd name="connsiteY95" fmla="*/ 16203 h 381683"/>
                  <a:gd name="connsiteX96" fmla="*/ 213250 w 489841"/>
                  <a:gd name="connsiteY96" fmla="*/ 10096 h 381683"/>
                  <a:gd name="connsiteX97" fmla="*/ 219751 w 489841"/>
                  <a:gd name="connsiteY97" fmla="*/ 5516 h 381683"/>
                  <a:gd name="connsiteX98" fmla="*/ 227385 w 489841"/>
                  <a:gd name="connsiteY98" fmla="*/ 3792 h 381683"/>
                  <a:gd name="connsiteX99" fmla="*/ 259003 w 489841"/>
                  <a:gd name="connsiteY99" fmla="*/ 0 h 381683"/>
                  <a:gd name="connsiteX100" fmla="*/ 267769 w 489841"/>
                  <a:gd name="connsiteY100" fmla="*/ 5910 h 381683"/>
                  <a:gd name="connsiteX101" fmla="*/ 301505 w 489841"/>
                  <a:gd name="connsiteY101" fmla="*/ 31273 h 381683"/>
                  <a:gd name="connsiteX102" fmla="*/ 332385 w 489841"/>
                  <a:gd name="connsiteY102" fmla="*/ 49939 h 381683"/>
                  <a:gd name="connsiteX103" fmla="*/ 355040 w 489841"/>
                  <a:gd name="connsiteY103" fmla="*/ 59296 h 381683"/>
                  <a:gd name="connsiteX104" fmla="*/ 375626 w 489841"/>
                  <a:gd name="connsiteY104" fmla="*/ 59887 h 381683"/>
                  <a:gd name="connsiteX105" fmla="*/ 411283 w 489841"/>
                  <a:gd name="connsiteY105" fmla="*/ 69590 h 381683"/>
                  <a:gd name="connsiteX106" fmla="*/ 421379 w 489841"/>
                  <a:gd name="connsiteY106" fmla="*/ 72840 h 381683"/>
                  <a:gd name="connsiteX107" fmla="*/ 440438 w 489841"/>
                  <a:gd name="connsiteY107" fmla="*/ 60281 h 381683"/>
                  <a:gd name="connsiteX108" fmla="*/ 445757 w 489841"/>
                  <a:gd name="connsiteY108" fmla="*/ 61611 h 381683"/>
                  <a:gd name="connsiteX109" fmla="*/ 450534 w 489841"/>
                  <a:gd name="connsiteY109" fmla="*/ 61217 h 381683"/>
                  <a:gd name="connsiteX110" fmla="*/ 470727 w 489841"/>
                  <a:gd name="connsiteY110" fmla="*/ 111895 h 381683"/>
                  <a:gd name="connsiteX111" fmla="*/ 477228 w 489841"/>
                  <a:gd name="connsiteY111" fmla="*/ 123321 h 381683"/>
                  <a:gd name="connsiteX112" fmla="*/ 484861 w 489841"/>
                  <a:gd name="connsiteY112" fmla="*/ 124847 h 381683"/>
                  <a:gd name="connsiteX113" fmla="*/ 489835 w 489841"/>
                  <a:gd name="connsiteY113" fmla="*/ 129822 h 38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89841" h="381683">
                    <a:moveTo>
                      <a:pt x="489638" y="129822"/>
                    </a:moveTo>
                    <a:cubicBezTo>
                      <a:pt x="489441" y="132481"/>
                      <a:pt x="486388" y="133811"/>
                      <a:pt x="483728" y="134402"/>
                    </a:cubicBezTo>
                    <a:cubicBezTo>
                      <a:pt x="480281" y="135141"/>
                      <a:pt x="477080" y="135535"/>
                      <a:pt x="473829" y="136667"/>
                    </a:cubicBezTo>
                    <a:cubicBezTo>
                      <a:pt x="470579" y="137800"/>
                      <a:pt x="467722" y="139918"/>
                      <a:pt x="466787" y="143168"/>
                    </a:cubicBezTo>
                    <a:cubicBezTo>
                      <a:pt x="466196" y="144498"/>
                      <a:pt x="466196" y="146025"/>
                      <a:pt x="466590" y="147354"/>
                    </a:cubicBezTo>
                    <a:cubicBezTo>
                      <a:pt x="459153" y="151738"/>
                      <a:pt x="449451" y="152477"/>
                      <a:pt x="441423" y="148881"/>
                    </a:cubicBezTo>
                    <a:cubicBezTo>
                      <a:pt x="437828" y="147354"/>
                      <a:pt x="434774" y="145089"/>
                      <a:pt x="431327" y="142971"/>
                    </a:cubicBezTo>
                    <a:cubicBezTo>
                      <a:pt x="418177" y="135337"/>
                      <a:pt x="402762" y="133466"/>
                      <a:pt x="387889" y="131545"/>
                    </a:cubicBezTo>
                    <a:cubicBezTo>
                      <a:pt x="363708" y="128492"/>
                      <a:pt x="339083" y="125438"/>
                      <a:pt x="315443" y="131151"/>
                    </a:cubicBezTo>
                    <a:cubicBezTo>
                      <a:pt x="316182" y="123912"/>
                      <a:pt x="308942" y="116869"/>
                      <a:pt x="301555" y="117608"/>
                    </a:cubicBezTo>
                    <a:cubicBezTo>
                      <a:pt x="293576" y="118346"/>
                      <a:pt x="285352" y="126768"/>
                      <a:pt x="278703" y="121991"/>
                    </a:cubicBezTo>
                    <a:cubicBezTo>
                      <a:pt x="277176" y="121055"/>
                      <a:pt x="276043" y="119331"/>
                      <a:pt x="274517" y="118740"/>
                    </a:cubicBezTo>
                    <a:cubicBezTo>
                      <a:pt x="271069" y="117608"/>
                      <a:pt x="268016" y="121006"/>
                      <a:pt x="265012" y="122927"/>
                    </a:cubicBezTo>
                    <a:cubicBezTo>
                      <a:pt x="259496" y="126522"/>
                      <a:pt x="252059" y="125389"/>
                      <a:pt x="245361" y="126522"/>
                    </a:cubicBezTo>
                    <a:cubicBezTo>
                      <a:pt x="238860" y="127655"/>
                      <a:pt x="231620" y="133959"/>
                      <a:pt x="234674" y="140066"/>
                    </a:cubicBezTo>
                    <a:cubicBezTo>
                      <a:pt x="219997" y="141198"/>
                      <a:pt x="214088" y="117755"/>
                      <a:pt x="199608" y="115884"/>
                    </a:cubicBezTo>
                    <a:cubicBezTo>
                      <a:pt x="198278" y="115687"/>
                      <a:pt x="196949" y="115687"/>
                      <a:pt x="196013" y="116278"/>
                    </a:cubicBezTo>
                    <a:cubicBezTo>
                      <a:pt x="195077" y="117017"/>
                      <a:pt x="194486" y="118199"/>
                      <a:pt x="193895" y="119135"/>
                    </a:cubicBezTo>
                    <a:cubicBezTo>
                      <a:pt x="191433" y="125045"/>
                      <a:pt x="189709" y="131348"/>
                      <a:pt x="189315" y="137603"/>
                    </a:cubicBezTo>
                    <a:cubicBezTo>
                      <a:pt x="188921" y="142380"/>
                      <a:pt x="189118" y="147502"/>
                      <a:pt x="186656" y="151688"/>
                    </a:cubicBezTo>
                    <a:cubicBezTo>
                      <a:pt x="184341" y="155333"/>
                      <a:pt x="180007" y="158928"/>
                      <a:pt x="181681" y="162917"/>
                    </a:cubicBezTo>
                    <a:cubicBezTo>
                      <a:pt x="182814" y="165380"/>
                      <a:pt x="185671" y="166365"/>
                      <a:pt x="188330" y="167103"/>
                    </a:cubicBezTo>
                    <a:cubicBezTo>
                      <a:pt x="210837" y="174540"/>
                      <a:pt x="227385" y="197047"/>
                      <a:pt x="227976" y="220638"/>
                    </a:cubicBezTo>
                    <a:cubicBezTo>
                      <a:pt x="228173" y="227483"/>
                      <a:pt x="227188" y="234723"/>
                      <a:pt x="230438" y="240633"/>
                    </a:cubicBezTo>
                    <a:cubicBezTo>
                      <a:pt x="232556" y="244819"/>
                      <a:pt x="236545" y="247873"/>
                      <a:pt x="240337" y="250729"/>
                    </a:cubicBezTo>
                    <a:cubicBezTo>
                      <a:pt x="253487" y="260628"/>
                      <a:pt x="266834" y="270527"/>
                      <a:pt x="280180" y="280673"/>
                    </a:cubicBezTo>
                    <a:cubicBezTo>
                      <a:pt x="285155" y="284317"/>
                      <a:pt x="290079" y="288109"/>
                      <a:pt x="294660" y="292296"/>
                    </a:cubicBezTo>
                    <a:cubicBezTo>
                      <a:pt x="299979" y="297615"/>
                      <a:pt x="304559" y="303721"/>
                      <a:pt x="309730" y="309435"/>
                    </a:cubicBezTo>
                    <a:cubicBezTo>
                      <a:pt x="320762" y="321796"/>
                      <a:pt x="334306" y="331744"/>
                      <a:pt x="344599" y="344697"/>
                    </a:cubicBezTo>
                    <a:cubicBezTo>
                      <a:pt x="352971" y="355187"/>
                      <a:pt x="359275" y="368534"/>
                      <a:pt x="358487" y="381684"/>
                    </a:cubicBezTo>
                    <a:cubicBezTo>
                      <a:pt x="357551" y="381487"/>
                      <a:pt x="356566" y="381289"/>
                      <a:pt x="355631" y="381093"/>
                    </a:cubicBezTo>
                    <a:cubicBezTo>
                      <a:pt x="349721" y="380157"/>
                      <a:pt x="343614" y="378975"/>
                      <a:pt x="337507" y="378039"/>
                    </a:cubicBezTo>
                    <a:cubicBezTo>
                      <a:pt x="336768" y="377842"/>
                      <a:pt x="335980" y="377645"/>
                      <a:pt x="335438" y="377300"/>
                    </a:cubicBezTo>
                    <a:cubicBezTo>
                      <a:pt x="334306" y="376709"/>
                      <a:pt x="333715" y="375577"/>
                      <a:pt x="333173" y="374641"/>
                    </a:cubicBezTo>
                    <a:cubicBezTo>
                      <a:pt x="330907" y="370996"/>
                      <a:pt x="326869" y="368534"/>
                      <a:pt x="325145" y="364545"/>
                    </a:cubicBezTo>
                    <a:cubicBezTo>
                      <a:pt x="331252" y="370258"/>
                      <a:pt x="339821" y="372917"/>
                      <a:pt x="347997" y="371587"/>
                    </a:cubicBezTo>
                    <a:cubicBezTo>
                      <a:pt x="348194" y="370454"/>
                      <a:pt x="347406" y="369125"/>
                      <a:pt x="346667" y="368140"/>
                    </a:cubicBezTo>
                    <a:cubicBezTo>
                      <a:pt x="341151" y="361097"/>
                      <a:pt x="334847" y="354399"/>
                      <a:pt x="328002" y="348489"/>
                    </a:cubicBezTo>
                    <a:cubicBezTo>
                      <a:pt x="321895" y="343367"/>
                      <a:pt x="315443" y="338590"/>
                      <a:pt x="309878" y="332877"/>
                    </a:cubicBezTo>
                    <a:cubicBezTo>
                      <a:pt x="304362" y="327164"/>
                      <a:pt x="299979" y="319925"/>
                      <a:pt x="299388" y="311897"/>
                    </a:cubicBezTo>
                    <a:cubicBezTo>
                      <a:pt x="282052" y="309237"/>
                      <a:pt x="264322" y="307711"/>
                      <a:pt x="246986" y="308105"/>
                    </a:cubicBezTo>
                    <a:cubicBezTo>
                      <a:pt x="246592" y="308105"/>
                      <a:pt x="246050" y="308105"/>
                      <a:pt x="245656" y="308302"/>
                    </a:cubicBezTo>
                    <a:cubicBezTo>
                      <a:pt x="245066" y="308696"/>
                      <a:pt x="244918" y="309237"/>
                      <a:pt x="244524" y="309828"/>
                    </a:cubicBezTo>
                    <a:cubicBezTo>
                      <a:pt x="243588" y="311946"/>
                      <a:pt x="242603" y="314015"/>
                      <a:pt x="241864" y="316132"/>
                    </a:cubicBezTo>
                    <a:cubicBezTo>
                      <a:pt x="241470" y="316723"/>
                      <a:pt x="241273" y="317462"/>
                      <a:pt x="240732" y="317856"/>
                    </a:cubicBezTo>
                    <a:cubicBezTo>
                      <a:pt x="239944" y="318250"/>
                      <a:pt x="239205" y="318250"/>
                      <a:pt x="238466" y="318053"/>
                    </a:cubicBezTo>
                    <a:cubicBezTo>
                      <a:pt x="225907" y="316723"/>
                      <a:pt x="215417" y="307366"/>
                      <a:pt x="209507" y="296334"/>
                    </a:cubicBezTo>
                    <a:cubicBezTo>
                      <a:pt x="207587" y="292690"/>
                      <a:pt x="205863" y="288700"/>
                      <a:pt x="202465" y="286829"/>
                    </a:cubicBezTo>
                    <a:cubicBezTo>
                      <a:pt x="200347" y="285893"/>
                      <a:pt x="198081" y="285499"/>
                      <a:pt x="195964" y="284563"/>
                    </a:cubicBezTo>
                    <a:cubicBezTo>
                      <a:pt x="193698" y="283628"/>
                      <a:pt x="191975" y="281707"/>
                      <a:pt x="190448" y="279786"/>
                    </a:cubicBezTo>
                    <a:cubicBezTo>
                      <a:pt x="187985" y="276733"/>
                      <a:pt x="185474" y="273679"/>
                      <a:pt x="183405" y="270429"/>
                    </a:cubicBezTo>
                    <a:cubicBezTo>
                      <a:pt x="182469" y="268705"/>
                      <a:pt x="181287" y="266982"/>
                      <a:pt x="179416" y="266046"/>
                    </a:cubicBezTo>
                    <a:cubicBezTo>
                      <a:pt x="178283" y="265307"/>
                      <a:pt x="176953" y="265307"/>
                      <a:pt x="175427" y="265110"/>
                    </a:cubicBezTo>
                    <a:cubicBezTo>
                      <a:pt x="170649" y="264716"/>
                      <a:pt x="165725" y="264913"/>
                      <a:pt x="160947" y="265504"/>
                    </a:cubicBezTo>
                    <a:cubicBezTo>
                      <a:pt x="158091" y="264765"/>
                      <a:pt x="155234" y="262844"/>
                      <a:pt x="153314" y="260530"/>
                    </a:cubicBezTo>
                    <a:cubicBezTo>
                      <a:pt x="151048" y="257476"/>
                      <a:pt x="151196" y="253487"/>
                      <a:pt x="151590" y="249843"/>
                    </a:cubicBezTo>
                    <a:cubicBezTo>
                      <a:pt x="152181" y="246247"/>
                      <a:pt x="152723" y="242800"/>
                      <a:pt x="154446" y="239550"/>
                    </a:cubicBezTo>
                    <a:cubicBezTo>
                      <a:pt x="156170" y="236496"/>
                      <a:pt x="159224" y="233836"/>
                      <a:pt x="162622" y="233443"/>
                    </a:cubicBezTo>
                    <a:cubicBezTo>
                      <a:pt x="168729" y="232507"/>
                      <a:pt x="174442" y="238023"/>
                      <a:pt x="180352" y="236890"/>
                    </a:cubicBezTo>
                    <a:cubicBezTo>
                      <a:pt x="180155" y="235363"/>
                      <a:pt x="179022" y="234231"/>
                      <a:pt x="177889" y="233098"/>
                    </a:cubicBezTo>
                    <a:cubicBezTo>
                      <a:pt x="172570" y="227779"/>
                      <a:pt x="166660" y="223002"/>
                      <a:pt x="160159" y="218815"/>
                    </a:cubicBezTo>
                    <a:cubicBezTo>
                      <a:pt x="154840" y="215171"/>
                      <a:pt x="149127" y="212167"/>
                      <a:pt x="143956" y="208128"/>
                    </a:cubicBezTo>
                    <a:cubicBezTo>
                      <a:pt x="136717" y="202415"/>
                      <a:pt x="131004" y="194782"/>
                      <a:pt x="127359" y="186409"/>
                    </a:cubicBezTo>
                    <a:cubicBezTo>
                      <a:pt x="129280" y="176510"/>
                      <a:pt x="127359" y="166217"/>
                      <a:pt x="122385" y="157450"/>
                    </a:cubicBezTo>
                    <a:cubicBezTo>
                      <a:pt x="120661" y="154594"/>
                      <a:pt x="118396" y="151738"/>
                      <a:pt x="117066" y="148487"/>
                    </a:cubicBezTo>
                    <a:cubicBezTo>
                      <a:pt x="115736" y="145434"/>
                      <a:pt x="115145" y="141986"/>
                      <a:pt x="113274" y="139327"/>
                    </a:cubicBezTo>
                    <a:cubicBezTo>
                      <a:pt x="111353" y="136864"/>
                      <a:pt x="108300" y="135337"/>
                      <a:pt x="106231" y="133023"/>
                    </a:cubicBezTo>
                    <a:cubicBezTo>
                      <a:pt x="102439" y="129575"/>
                      <a:pt x="100912" y="124256"/>
                      <a:pt x="100124" y="119135"/>
                    </a:cubicBezTo>
                    <a:cubicBezTo>
                      <a:pt x="100124" y="117805"/>
                      <a:pt x="99927" y="116278"/>
                      <a:pt x="99188" y="115145"/>
                    </a:cubicBezTo>
                    <a:cubicBezTo>
                      <a:pt x="97859" y="112880"/>
                      <a:pt x="94805" y="112289"/>
                      <a:pt x="92146" y="112092"/>
                    </a:cubicBezTo>
                    <a:cubicBezTo>
                      <a:pt x="85300" y="111698"/>
                      <a:pt x="78257" y="112683"/>
                      <a:pt x="71757" y="114751"/>
                    </a:cubicBezTo>
                    <a:cubicBezTo>
                      <a:pt x="70821" y="115145"/>
                      <a:pt x="70033" y="115490"/>
                      <a:pt x="69097" y="116081"/>
                    </a:cubicBezTo>
                    <a:cubicBezTo>
                      <a:pt x="67964" y="116869"/>
                      <a:pt x="67176" y="118199"/>
                      <a:pt x="66438" y="119529"/>
                    </a:cubicBezTo>
                    <a:cubicBezTo>
                      <a:pt x="61857" y="127162"/>
                      <a:pt x="57277" y="134944"/>
                      <a:pt x="54815" y="143365"/>
                    </a:cubicBezTo>
                    <a:cubicBezTo>
                      <a:pt x="53288" y="148143"/>
                      <a:pt x="52549" y="153264"/>
                      <a:pt x="51022" y="158041"/>
                    </a:cubicBezTo>
                    <a:cubicBezTo>
                      <a:pt x="47575" y="168729"/>
                      <a:pt x="40926" y="178234"/>
                      <a:pt x="31963" y="185129"/>
                    </a:cubicBezTo>
                    <a:cubicBezTo>
                      <a:pt x="29500" y="177889"/>
                      <a:pt x="31372" y="169320"/>
                      <a:pt x="26644" y="163213"/>
                    </a:cubicBezTo>
                    <a:cubicBezTo>
                      <a:pt x="22999" y="158436"/>
                      <a:pt x="16548" y="157106"/>
                      <a:pt x="11968" y="153116"/>
                    </a:cubicBezTo>
                    <a:cubicBezTo>
                      <a:pt x="8175" y="149669"/>
                      <a:pt x="6058" y="144547"/>
                      <a:pt x="5467" y="139376"/>
                    </a:cubicBezTo>
                    <a:cubicBezTo>
                      <a:pt x="4876" y="134254"/>
                      <a:pt x="5467" y="129083"/>
                      <a:pt x="6058" y="123961"/>
                    </a:cubicBezTo>
                    <a:cubicBezTo>
                      <a:pt x="3398" y="123961"/>
                      <a:pt x="1674" y="120316"/>
                      <a:pt x="739" y="117854"/>
                    </a:cubicBezTo>
                    <a:cubicBezTo>
                      <a:pt x="345" y="116918"/>
                      <a:pt x="148" y="115933"/>
                      <a:pt x="0" y="114997"/>
                    </a:cubicBezTo>
                    <a:cubicBezTo>
                      <a:pt x="4580" y="115195"/>
                      <a:pt x="8963" y="115392"/>
                      <a:pt x="13347" y="115588"/>
                    </a:cubicBezTo>
                    <a:cubicBezTo>
                      <a:pt x="16203" y="115588"/>
                      <a:pt x="19060" y="115786"/>
                      <a:pt x="21719" y="115195"/>
                    </a:cubicBezTo>
                    <a:cubicBezTo>
                      <a:pt x="24772" y="114456"/>
                      <a:pt x="27432" y="112929"/>
                      <a:pt x="30091" y="111550"/>
                    </a:cubicBezTo>
                    <a:cubicBezTo>
                      <a:pt x="43832" y="103916"/>
                      <a:pt x="58114" y="97662"/>
                      <a:pt x="72791" y="92097"/>
                    </a:cubicBezTo>
                    <a:cubicBezTo>
                      <a:pt x="75844" y="90964"/>
                      <a:pt x="79292" y="89831"/>
                      <a:pt x="82690" y="90373"/>
                    </a:cubicBezTo>
                    <a:cubicBezTo>
                      <a:pt x="86876" y="91308"/>
                      <a:pt x="90127" y="94756"/>
                      <a:pt x="93722" y="97022"/>
                    </a:cubicBezTo>
                    <a:cubicBezTo>
                      <a:pt x="100026" y="100814"/>
                      <a:pt x="108004" y="100814"/>
                      <a:pt x="115244" y="100666"/>
                    </a:cubicBezTo>
                    <a:cubicBezTo>
                      <a:pt x="121154" y="100666"/>
                      <a:pt x="127802" y="99927"/>
                      <a:pt x="130659" y="94756"/>
                    </a:cubicBezTo>
                    <a:cubicBezTo>
                      <a:pt x="133515" y="89240"/>
                      <a:pt x="129526" y="82197"/>
                      <a:pt x="132186" y="76435"/>
                    </a:cubicBezTo>
                    <a:cubicBezTo>
                      <a:pt x="133515" y="73776"/>
                      <a:pt x="135978" y="72052"/>
                      <a:pt x="138687" y="70525"/>
                    </a:cubicBezTo>
                    <a:cubicBezTo>
                      <a:pt x="146320" y="66733"/>
                      <a:pt x="155087" y="64615"/>
                      <a:pt x="160603" y="58114"/>
                    </a:cubicBezTo>
                    <a:cubicBezTo>
                      <a:pt x="169172" y="48609"/>
                      <a:pt x="166710" y="33539"/>
                      <a:pt x="172225" y="21916"/>
                    </a:cubicBezTo>
                    <a:cubicBezTo>
                      <a:pt x="174343" y="17139"/>
                      <a:pt x="179268" y="12559"/>
                      <a:pt x="184439" y="13938"/>
                    </a:cubicBezTo>
                    <a:cubicBezTo>
                      <a:pt x="186360" y="14331"/>
                      <a:pt x="187887" y="15464"/>
                      <a:pt x="189611" y="16203"/>
                    </a:cubicBezTo>
                    <a:cubicBezTo>
                      <a:pt x="197441" y="19847"/>
                      <a:pt x="206749" y="15612"/>
                      <a:pt x="213250" y="10096"/>
                    </a:cubicBezTo>
                    <a:cubicBezTo>
                      <a:pt x="215368" y="8372"/>
                      <a:pt x="217436" y="6452"/>
                      <a:pt x="219751" y="5516"/>
                    </a:cubicBezTo>
                    <a:cubicBezTo>
                      <a:pt x="222214" y="4383"/>
                      <a:pt x="224873" y="3989"/>
                      <a:pt x="227385" y="3792"/>
                    </a:cubicBezTo>
                    <a:cubicBezTo>
                      <a:pt x="238072" y="2462"/>
                      <a:pt x="248513" y="1133"/>
                      <a:pt x="259003" y="0"/>
                    </a:cubicBezTo>
                    <a:cubicBezTo>
                      <a:pt x="261466" y="2462"/>
                      <a:pt x="264716" y="4186"/>
                      <a:pt x="267769" y="5910"/>
                    </a:cubicBezTo>
                    <a:cubicBezTo>
                      <a:pt x="279983" y="12953"/>
                      <a:pt x="290277" y="23049"/>
                      <a:pt x="301505" y="31273"/>
                    </a:cubicBezTo>
                    <a:cubicBezTo>
                      <a:pt x="311208" y="38316"/>
                      <a:pt x="321895" y="44226"/>
                      <a:pt x="332385" y="49939"/>
                    </a:cubicBezTo>
                    <a:cubicBezTo>
                      <a:pt x="339624" y="53928"/>
                      <a:pt x="346864" y="57967"/>
                      <a:pt x="355040" y="59296"/>
                    </a:cubicBezTo>
                    <a:cubicBezTo>
                      <a:pt x="361688" y="60429"/>
                      <a:pt x="368780" y="59690"/>
                      <a:pt x="375626" y="59887"/>
                    </a:cubicBezTo>
                    <a:cubicBezTo>
                      <a:pt x="388037" y="60084"/>
                      <a:pt x="400398" y="63532"/>
                      <a:pt x="411283" y="69590"/>
                    </a:cubicBezTo>
                    <a:cubicBezTo>
                      <a:pt x="414336" y="71313"/>
                      <a:pt x="417734" y="73382"/>
                      <a:pt x="421379" y="72840"/>
                    </a:cubicBezTo>
                    <a:cubicBezTo>
                      <a:pt x="429209" y="71707"/>
                      <a:pt x="432608" y="59493"/>
                      <a:pt x="440438" y="60281"/>
                    </a:cubicBezTo>
                    <a:cubicBezTo>
                      <a:pt x="442359" y="60478"/>
                      <a:pt x="443886" y="61217"/>
                      <a:pt x="445757" y="61611"/>
                    </a:cubicBezTo>
                    <a:cubicBezTo>
                      <a:pt x="447481" y="62005"/>
                      <a:pt x="449008" y="61808"/>
                      <a:pt x="450534" y="61217"/>
                    </a:cubicBezTo>
                    <a:cubicBezTo>
                      <a:pt x="459892" y="77026"/>
                      <a:pt x="466540" y="94165"/>
                      <a:pt x="470727" y="111895"/>
                    </a:cubicBezTo>
                    <a:cubicBezTo>
                      <a:pt x="471662" y="116278"/>
                      <a:pt x="472992" y="121252"/>
                      <a:pt x="477228" y="123321"/>
                    </a:cubicBezTo>
                    <a:cubicBezTo>
                      <a:pt x="479493" y="124454"/>
                      <a:pt x="482202" y="124256"/>
                      <a:pt x="484861" y="124847"/>
                    </a:cubicBezTo>
                    <a:cubicBezTo>
                      <a:pt x="487324" y="125241"/>
                      <a:pt x="489983" y="127113"/>
                      <a:pt x="489835" y="129822"/>
                    </a:cubicBezTo>
                    <a:close/>
                  </a:path>
                </a:pathLst>
              </a:custGeom>
              <a:noFill/>
              <a:ln w="4915" cap="flat">
                <a:solidFill>
                  <a:srgbClr val="FFFFFF"/>
                </a:solidFill>
                <a:prstDash val="solid"/>
                <a:miter/>
              </a:ln>
            </p:spPr>
            <p:txBody>
              <a:bodyPr rtlCol="0" anchor="ctr"/>
              <a:lstStyle/>
              <a:p>
                <a:endParaRPr lang="fr-FR"/>
              </a:p>
            </p:txBody>
          </p:sp>
        </p:grpSp>
        <p:grpSp>
          <p:nvGrpSpPr>
            <p:cNvPr id="127" name="Graphique 5">
              <a:extLst>
                <a:ext uri="{FF2B5EF4-FFF2-40B4-BE49-F238E27FC236}">
                  <a16:creationId xmlns:a16="http://schemas.microsoft.com/office/drawing/2014/main" id="{2722CE1E-D013-9858-2B07-FFCECCA349C0}"/>
                </a:ext>
              </a:extLst>
            </p:cNvPr>
            <p:cNvGrpSpPr/>
            <p:nvPr/>
          </p:nvGrpSpPr>
          <p:grpSpPr>
            <a:xfrm rot="420615">
              <a:off x="9788890" y="4950795"/>
              <a:ext cx="268941" cy="168021"/>
              <a:chOff x="9931798" y="4957620"/>
              <a:chExt cx="268941" cy="168021"/>
            </a:xfrm>
          </p:grpSpPr>
          <p:sp>
            <p:nvSpPr>
              <p:cNvPr id="128" name="Forme libre : forme 127">
                <a:extLst>
                  <a:ext uri="{FF2B5EF4-FFF2-40B4-BE49-F238E27FC236}">
                    <a16:creationId xmlns:a16="http://schemas.microsoft.com/office/drawing/2014/main" id="{08D808EF-2F20-A772-A2FA-5AB2839DE3EC}"/>
                  </a:ext>
                </a:extLst>
              </p:cNvPr>
              <p:cNvSpPr/>
              <p:nvPr/>
            </p:nvSpPr>
            <p:spPr>
              <a:xfrm>
                <a:off x="9931798" y="4957620"/>
                <a:ext cx="268941" cy="168021"/>
              </a:xfrm>
              <a:custGeom>
                <a:avLst/>
                <a:gdLst>
                  <a:gd name="connsiteX0" fmla="*/ 268942 w 268941"/>
                  <a:gd name="connsiteY0" fmla="*/ 52402 h 168021"/>
                  <a:gd name="connsiteX1" fmla="*/ 237324 w 268941"/>
                  <a:gd name="connsiteY1" fmla="*/ 56194 h 168021"/>
                  <a:gd name="connsiteX2" fmla="*/ 229690 w 268941"/>
                  <a:gd name="connsiteY2" fmla="*/ 57917 h 168021"/>
                  <a:gd name="connsiteX3" fmla="*/ 223189 w 268941"/>
                  <a:gd name="connsiteY3" fmla="*/ 62498 h 168021"/>
                  <a:gd name="connsiteX4" fmla="*/ 199549 w 268941"/>
                  <a:gd name="connsiteY4" fmla="*/ 68604 h 168021"/>
                  <a:gd name="connsiteX5" fmla="*/ 194378 w 268941"/>
                  <a:gd name="connsiteY5" fmla="*/ 66339 h 168021"/>
                  <a:gd name="connsiteX6" fmla="*/ 182164 w 268941"/>
                  <a:gd name="connsiteY6" fmla="*/ 74318 h 168021"/>
                  <a:gd name="connsiteX7" fmla="*/ 170541 w 268941"/>
                  <a:gd name="connsiteY7" fmla="*/ 110516 h 168021"/>
                  <a:gd name="connsiteX8" fmla="*/ 148625 w 268941"/>
                  <a:gd name="connsiteY8" fmla="*/ 122927 h 168021"/>
                  <a:gd name="connsiteX9" fmla="*/ 142124 w 268941"/>
                  <a:gd name="connsiteY9" fmla="*/ 128837 h 168021"/>
                  <a:gd name="connsiteX10" fmla="*/ 140598 w 268941"/>
                  <a:gd name="connsiteY10" fmla="*/ 147157 h 168021"/>
                  <a:gd name="connsiteX11" fmla="*/ 125183 w 268941"/>
                  <a:gd name="connsiteY11" fmla="*/ 153067 h 168021"/>
                  <a:gd name="connsiteX12" fmla="*/ 103661 w 268941"/>
                  <a:gd name="connsiteY12" fmla="*/ 149423 h 168021"/>
                  <a:gd name="connsiteX13" fmla="*/ 92629 w 268941"/>
                  <a:gd name="connsiteY13" fmla="*/ 142774 h 168021"/>
                  <a:gd name="connsiteX14" fmla="*/ 82730 w 268941"/>
                  <a:gd name="connsiteY14" fmla="*/ 144498 h 168021"/>
                  <a:gd name="connsiteX15" fmla="*/ 40030 w 268941"/>
                  <a:gd name="connsiteY15" fmla="*/ 163951 h 168021"/>
                  <a:gd name="connsiteX16" fmla="*/ 31658 w 268941"/>
                  <a:gd name="connsiteY16" fmla="*/ 167596 h 168021"/>
                  <a:gd name="connsiteX17" fmla="*/ 23285 w 268941"/>
                  <a:gd name="connsiteY17" fmla="*/ 167990 h 168021"/>
                  <a:gd name="connsiteX18" fmla="*/ 9939 w 268941"/>
                  <a:gd name="connsiteY18" fmla="*/ 167399 h 168021"/>
                  <a:gd name="connsiteX19" fmla="*/ 9939 w 268941"/>
                  <a:gd name="connsiteY19" fmla="*/ 167202 h 168021"/>
                  <a:gd name="connsiteX20" fmla="*/ 9003 w 268941"/>
                  <a:gd name="connsiteY20" fmla="*/ 150260 h 168021"/>
                  <a:gd name="connsiteX21" fmla="*/ 9742 w 268941"/>
                  <a:gd name="connsiteY21" fmla="*/ 148536 h 168021"/>
                  <a:gd name="connsiteX22" fmla="*/ 12007 w 268941"/>
                  <a:gd name="connsiteY22" fmla="*/ 148143 h 168021"/>
                  <a:gd name="connsiteX23" fmla="*/ 22300 w 268941"/>
                  <a:gd name="connsiteY23" fmla="*/ 146025 h 168021"/>
                  <a:gd name="connsiteX24" fmla="*/ 27619 w 268941"/>
                  <a:gd name="connsiteY24" fmla="*/ 137258 h 168021"/>
                  <a:gd name="connsiteX25" fmla="*/ 16784 w 268941"/>
                  <a:gd name="connsiteY25" fmla="*/ 125832 h 168021"/>
                  <a:gd name="connsiteX26" fmla="*/ 3438 w 268941"/>
                  <a:gd name="connsiteY26" fmla="*/ 120711 h 168021"/>
                  <a:gd name="connsiteX27" fmla="*/ 975 w 268941"/>
                  <a:gd name="connsiteY27" fmla="*/ 111205 h 168021"/>
                  <a:gd name="connsiteX28" fmla="*/ 3832 w 268941"/>
                  <a:gd name="connsiteY28" fmla="*/ 90422 h 168021"/>
                  <a:gd name="connsiteX29" fmla="*/ 13189 w 268941"/>
                  <a:gd name="connsiteY29" fmla="*/ 82591 h 168021"/>
                  <a:gd name="connsiteX30" fmla="*/ 15849 w 268941"/>
                  <a:gd name="connsiteY30" fmla="*/ 71707 h 168021"/>
                  <a:gd name="connsiteX31" fmla="*/ 9348 w 268941"/>
                  <a:gd name="connsiteY31" fmla="*/ 65600 h 168021"/>
                  <a:gd name="connsiteX32" fmla="*/ 12598 w 268941"/>
                  <a:gd name="connsiteY32" fmla="*/ 53583 h 168021"/>
                  <a:gd name="connsiteX33" fmla="*/ 31855 w 268941"/>
                  <a:gd name="connsiteY33" fmla="*/ 28811 h 168021"/>
                  <a:gd name="connsiteX34" fmla="*/ 86916 w 268941"/>
                  <a:gd name="connsiteY34" fmla="*/ 36051 h 168021"/>
                  <a:gd name="connsiteX35" fmla="*/ 92826 w 268941"/>
                  <a:gd name="connsiteY35" fmla="*/ 41370 h 168021"/>
                  <a:gd name="connsiteX36" fmla="*/ 104843 w 268941"/>
                  <a:gd name="connsiteY36" fmla="*/ 42502 h 168021"/>
                  <a:gd name="connsiteX37" fmla="*/ 174432 w 268941"/>
                  <a:gd name="connsiteY37" fmla="*/ 26496 h 168021"/>
                  <a:gd name="connsiteX38" fmla="*/ 193295 w 268941"/>
                  <a:gd name="connsiteY38" fmla="*/ 17336 h 168021"/>
                  <a:gd name="connsiteX39" fmla="*/ 209104 w 268941"/>
                  <a:gd name="connsiteY39" fmla="*/ 13544 h 168021"/>
                  <a:gd name="connsiteX40" fmla="*/ 242249 w 268941"/>
                  <a:gd name="connsiteY40" fmla="*/ 0 h 168021"/>
                  <a:gd name="connsiteX41" fmla="*/ 256334 w 268941"/>
                  <a:gd name="connsiteY41" fmla="*/ 17139 h 168021"/>
                  <a:gd name="connsiteX42" fmla="*/ 268893 w 268941"/>
                  <a:gd name="connsiteY42" fmla="*/ 52402 h 16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8941" h="168021">
                    <a:moveTo>
                      <a:pt x="268942" y="52402"/>
                    </a:moveTo>
                    <a:cubicBezTo>
                      <a:pt x="258452" y="53534"/>
                      <a:pt x="247962" y="54864"/>
                      <a:pt x="237324" y="56194"/>
                    </a:cubicBezTo>
                    <a:cubicBezTo>
                      <a:pt x="234861" y="56391"/>
                      <a:pt x="232202" y="56785"/>
                      <a:pt x="229690" y="57917"/>
                    </a:cubicBezTo>
                    <a:cubicBezTo>
                      <a:pt x="227425" y="58853"/>
                      <a:pt x="225307" y="60774"/>
                      <a:pt x="223189" y="62498"/>
                    </a:cubicBezTo>
                    <a:cubicBezTo>
                      <a:pt x="216688" y="68014"/>
                      <a:pt x="207380" y="72200"/>
                      <a:pt x="199549" y="68604"/>
                    </a:cubicBezTo>
                    <a:cubicBezTo>
                      <a:pt x="197826" y="67866"/>
                      <a:pt x="196299" y="66684"/>
                      <a:pt x="194378" y="66339"/>
                    </a:cubicBezTo>
                    <a:cubicBezTo>
                      <a:pt x="189256" y="65009"/>
                      <a:pt x="184282" y="69590"/>
                      <a:pt x="182164" y="74318"/>
                    </a:cubicBezTo>
                    <a:cubicBezTo>
                      <a:pt x="176648" y="85940"/>
                      <a:pt x="179111" y="101011"/>
                      <a:pt x="170541" y="110516"/>
                    </a:cubicBezTo>
                    <a:cubicBezTo>
                      <a:pt x="165025" y="117017"/>
                      <a:pt x="156259" y="119085"/>
                      <a:pt x="148625" y="122927"/>
                    </a:cubicBezTo>
                    <a:cubicBezTo>
                      <a:pt x="145966" y="124454"/>
                      <a:pt x="143503" y="126177"/>
                      <a:pt x="142124" y="128837"/>
                    </a:cubicBezTo>
                    <a:cubicBezTo>
                      <a:pt x="139465" y="134550"/>
                      <a:pt x="143454" y="141592"/>
                      <a:pt x="140598" y="147157"/>
                    </a:cubicBezTo>
                    <a:cubicBezTo>
                      <a:pt x="137741" y="152279"/>
                      <a:pt x="131093" y="153067"/>
                      <a:pt x="125183" y="153067"/>
                    </a:cubicBezTo>
                    <a:cubicBezTo>
                      <a:pt x="117943" y="153264"/>
                      <a:pt x="109915" y="153264"/>
                      <a:pt x="103661" y="149423"/>
                    </a:cubicBezTo>
                    <a:cubicBezTo>
                      <a:pt x="100016" y="147157"/>
                      <a:pt x="96815" y="143710"/>
                      <a:pt x="92629" y="142774"/>
                    </a:cubicBezTo>
                    <a:cubicBezTo>
                      <a:pt x="89181" y="142183"/>
                      <a:pt x="85783" y="143365"/>
                      <a:pt x="82730" y="144498"/>
                    </a:cubicBezTo>
                    <a:cubicBezTo>
                      <a:pt x="68053" y="150014"/>
                      <a:pt x="53771" y="156318"/>
                      <a:pt x="40030" y="163951"/>
                    </a:cubicBezTo>
                    <a:cubicBezTo>
                      <a:pt x="37371" y="165281"/>
                      <a:pt x="34711" y="166808"/>
                      <a:pt x="31658" y="167596"/>
                    </a:cubicBezTo>
                    <a:cubicBezTo>
                      <a:pt x="28998" y="168187"/>
                      <a:pt x="26142" y="167990"/>
                      <a:pt x="23285" y="167990"/>
                    </a:cubicBezTo>
                    <a:cubicBezTo>
                      <a:pt x="18902" y="167793"/>
                      <a:pt x="14519" y="167596"/>
                      <a:pt x="9939" y="167399"/>
                    </a:cubicBezTo>
                    <a:lnTo>
                      <a:pt x="9939" y="167202"/>
                    </a:lnTo>
                    <a:cubicBezTo>
                      <a:pt x="8215" y="161686"/>
                      <a:pt x="8018" y="155973"/>
                      <a:pt x="9003" y="150260"/>
                    </a:cubicBezTo>
                    <a:cubicBezTo>
                      <a:pt x="9003" y="149669"/>
                      <a:pt x="9200" y="149128"/>
                      <a:pt x="9742" y="148536"/>
                    </a:cubicBezTo>
                    <a:cubicBezTo>
                      <a:pt x="10333" y="148143"/>
                      <a:pt x="11072" y="148143"/>
                      <a:pt x="12007" y="148143"/>
                    </a:cubicBezTo>
                    <a:cubicBezTo>
                      <a:pt x="15455" y="148339"/>
                      <a:pt x="19247" y="147945"/>
                      <a:pt x="22300" y="146025"/>
                    </a:cubicBezTo>
                    <a:cubicBezTo>
                      <a:pt x="25551" y="144104"/>
                      <a:pt x="27816" y="140706"/>
                      <a:pt x="27619" y="137258"/>
                    </a:cubicBezTo>
                    <a:cubicBezTo>
                      <a:pt x="27225" y="131742"/>
                      <a:pt x="21709" y="128295"/>
                      <a:pt x="16784" y="125832"/>
                    </a:cubicBezTo>
                    <a:cubicBezTo>
                      <a:pt x="12401" y="123715"/>
                      <a:pt x="8018" y="121843"/>
                      <a:pt x="3438" y="120711"/>
                    </a:cubicBezTo>
                    <a:cubicBezTo>
                      <a:pt x="2650" y="117460"/>
                      <a:pt x="1714" y="114406"/>
                      <a:pt x="975" y="111205"/>
                    </a:cubicBezTo>
                    <a:cubicBezTo>
                      <a:pt x="-551" y="104163"/>
                      <a:pt x="-748" y="95938"/>
                      <a:pt x="3832" y="90422"/>
                    </a:cubicBezTo>
                    <a:cubicBezTo>
                      <a:pt x="6491" y="87172"/>
                      <a:pt x="10284" y="85448"/>
                      <a:pt x="13189" y="82591"/>
                    </a:cubicBezTo>
                    <a:cubicBezTo>
                      <a:pt x="16046" y="79735"/>
                      <a:pt x="17966" y="75155"/>
                      <a:pt x="15849" y="71707"/>
                    </a:cubicBezTo>
                    <a:cubicBezTo>
                      <a:pt x="14125" y="69245"/>
                      <a:pt x="10875" y="68260"/>
                      <a:pt x="9348" y="65600"/>
                    </a:cubicBezTo>
                    <a:cubicBezTo>
                      <a:pt x="7082" y="61808"/>
                      <a:pt x="9939" y="57228"/>
                      <a:pt x="12598" y="53583"/>
                    </a:cubicBezTo>
                    <a:cubicBezTo>
                      <a:pt x="18902" y="45408"/>
                      <a:pt x="25354" y="36986"/>
                      <a:pt x="31855" y="28811"/>
                    </a:cubicBezTo>
                    <a:cubicBezTo>
                      <a:pt x="48452" y="37577"/>
                      <a:pt x="72830" y="23492"/>
                      <a:pt x="86916" y="36051"/>
                    </a:cubicBezTo>
                    <a:cubicBezTo>
                      <a:pt x="88836" y="37774"/>
                      <a:pt x="90560" y="40040"/>
                      <a:pt x="92826" y="41370"/>
                    </a:cubicBezTo>
                    <a:cubicBezTo>
                      <a:pt x="96273" y="43487"/>
                      <a:pt x="100656" y="43093"/>
                      <a:pt x="104843" y="42502"/>
                    </a:cubicBezTo>
                    <a:cubicBezTo>
                      <a:pt x="128679" y="39843"/>
                      <a:pt x="152861" y="36986"/>
                      <a:pt x="174432" y="26496"/>
                    </a:cubicBezTo>
                    <a:cubicBezTo>
                      <a:pt x="180736" y="23443"/>
                      <a:pt x="186646" y="19650"/>
                      <a:pt x="193295" y="17336"/>
                    </a:cubicBezTo>
                    <a:cubicBezTo>
                      <a:pt x="198417" y="15612"/>
                      <a:pt x="203785" y="14873"/>
                      <a:pt x="209104" y="13544"/>
                    </a:cubicBezTo>
                    <a:cubicBezTo>
                      <a:pt x="220727" y="10687"/>
                      <a:pt x="231611" y="5368"/>
                      <a:pt x="242249" y="0"/>
                    </a:cubicBezTo>
                    <a:cubicBezTo>
                      <a:pt x="246238" y="5713"/>
                      <a:pt x="252739" y="10884"/>
                      <a:pt x="256334" y="17139"/>
                    </a:cubicBezTo>
                    <a:cubicBezTo>
                      <a:pt x="262638" y="28171"/>
                      <a:pt x="259782" y="43635"/>
                      <a:pt x="268893" y="52402"/>
                    </a:cubicBezTo>
                    <a:close/>
                  </a:path>
                </a:pathLst>
              </a:custGeom>
              <a:solidFill>
                <a:srgbClr val="C6C6C6"/>
              </a:solidFill>
              <a:ln w="4915" cap="flat">
                <a:noFill/>
                <a:prstDash val="solid"/>
                <a:miter/>
              </a:ln>
            </p:spPr>
            <p:txBody>
              <a:bodyPr rtlCol="0" anchor="ctr"/>
              <a:lstStyle/>
              <a:p>
                <a:endParaRPr lang="fr-FR"/>
              </a:p>
            </p:txBody>
          </p:sp>
          <p:sp>
            <p:nvSpPr>
              <p:cNvPr id="129" name="Forme libre : forme 128">
                <a:extLst>
                  <a:ext uri="{FF2B5EF4-FFF2-40B4-BE49-F238E27FC236}">
                    <a16:creationId xmlns:a16="http://schemas.microsoft.com/office/drawing/2014/main" id="{FF88A9AB-75C9-F051-57F6-FD603A89F8A1}"/>
                  </a:ext>
                </a:extLst>
              </p:cNvPr>
              <p:cNvSpPr/>
              <p:nvPr/>
            </p:nvSpPr>
            <p:spPr>
              <a:xfrm>
                <a:off x="9931798" y="4957620"/>
                <a:ext cx="268941" cy="168021"/>
              </a:xfrm>
              <a:custGeom>
                <a:avLst/>
                <a:gdLst>
                  <a:gd name="connsiteX0" fmla="*/ 268942 w 268941"/>
                  <a:gd name="connsiteY0" fmla="*/ 52402 h 168021"/>
                  <a:gd name="connsiteX1" fmla="*/ 237324 w 268941"/>
                  <a:gd name="connsiteY1" fmla="*/ 56194 h 168021"/>
                  <a:gd name="connsiteX2" fmla="*/ 229690 w 268941"/>
                  <a:gd name="connsiteY2" fmla="*/ 57917 h 168021"/>
                  <a:gd name="connsiteX3" fmla="*/ 223189 w 268941"/>
                  <a:gd name="connsiteY3" fmla="*/ 62498 h 168021"/>
                  <a:gd name="connsiteX4" fmla="*/ 199549 w 268941"/>
                  <a:gd name="connsiteY4" fmla="*/ 68604 h 168021"/>
                  <a:gd name="connsiteX5" fmla="*/ 194378 w 268941"/>
                  <a:gd name="connsiteY5" fmla="*/ 66339 h 168021"/>
                  <a:gd name="connsiteX6" fmla="*/ 182164 w 268941"/>
                  <a:gd name="connsiteY6" fmla="*/ 74318 h 168021"/>
                  <a:gd name="connsiteX7" fmla="*/ 170541 w 268941"/>
                  <a:gd name="connsiteY7" fmla="*/ 110516 h 168021"/>
                  <a:gd name="connsiteX8" fmla="*/ 148625 w 268941"/>
                  <a:gd name="connsiteY8" fmla="*/ 122927 h 168021"/>
                  <a:gd name="connsiteX9" fmla="*/ 142124 w 268941"/>
                  <a:gd name="connsiteY9" fmla="*/ 128837 h 168021"/>
                  <a:gd name="connsiteX10" fmla="*/ 140598 w 268941"/>
                  <a:gd name="connsiteY10" fmla="*/ 147157 h 168021"/>
                  <a:gd name="connsiteX11" fmla="*/ 125183 w 268941"/>
                  <a:gd name="connsiteY11" fmla="*/ 153067 h 168021"/>
                  <a:gd name="connsiteX12" fmla="*/ 103661 w 268941"/>
                  <a:gd name="connsiteY12" fmla="*/ 149423 h 168021"/>
                  <a:gd name="connsiteX13" fmla="*/ 92629 w 268941"/>
                  <a:gd name="connsiteY13" fmla="*/ 142774 h 168021"/>
                  <a:gd name="connsiteX14" fmla="*/ 82730 w 268941"/>
                  <a:gd name="connsiteY14" fmla="*/ 144498 h 168021"/>
                  <a:gd name="connsiteX15" fmla="*/ 40030 w 268941"/>
                  <a:gd name="connsiteY15" fmla="*/ 163951 h 168021"/>
                  <a:gd name="connsiteX16" fmla="*/ 31658 w 268941"/>
                  <a:gd name="connsiteY16" fmla="*/ 167596 h 168021"/>
                  <a:gd name="connsiteX17" fmla="*/ 23285 w 268941"/>
                  <a:gd name="connsiteY17" fmla="*/ 167990 h 168021"/>
                  <a:gd name="connsiteX18" fmla="*/ 9939 w 268941"/>
                  <a:gd name="connsiteY18" fmla="*/ 167399 h 168021"/>
                  <a:gd name="connsiteX19" fmla="*/ 9939 w 268941"/>
                  <a:gd name="connsiteY19" fmla="*/ 167202 h 168021"/>
                  <a:gd name="connsiteX20" fmla="*/ 9003 w 268941"/>
                  <a:gd name="connsiteY20" fmla="*/ 150260 h 168021"/>
                  <a:gd name="connsiteX21" fmla="*/ 9742 w 268941"/>
                  <a:gd name="connsiteY21" fmla="*/ 148536 h 168021"/>
                  <a:gd name="connsiteX22" fmla="*/ 12007 w 268941"/>
                  <a:gd name="connsiteY22" fmla="*/ 148143 h 168021"/>
                  <a:gd name="connsiteX23" fmla="*/ 22300 w 268941"/>
                  <a:gd name="connsiteY23" fmla="*/ 146025 h 168021"/>
                  <a:gd name="connsiteX24" fmla="*/ 27619 w 268941"/>
                  <a:gd name="connsiteY24" fmla="*/ 137258 h 168021"/>
                  <a:gd name="connsiteX25" fmla="*/ 16784 w 268941"/>
                  <a:gd name="connsiteY25" fmla="*/ 125832 h 168021"/>
                  <a:gd name="connsiteX26" fmla="*/ 3438 w 268941"/>
                  <a:gd name="connsiteY26" fmla="*/ 120711 h 168021"/>
                  <a:gd name="connsiteX27" fmla="*/ 975 w 268941"/>
                  <a:gd name="connsiteY27" fmla="*/ 111205 h 168021"/>
                  <a:gd name="connsiteX28" fmla="*/ 3832 w 268941"/>
                  <a:gd name="connsiteY28" fmla="*/ 90422 h 168021"/>
                  <a:gd name="connsiteX29" fmla="*/ 13189 w 268941"/>
                  <a:gd name="connsiteY29" fmla="*/ 82591 h 168021"/>
                  <a:gd name="connsiteX30" fmla="*/ 15849 w 268941"/>
                  <a:gd name="connsiteY30" fmla="*/ 71707 h 168021"/>
                  <a:gd name="connsiteX31" fmla="*/ 9348 w 268941"/>
                  <a:gd name="connsiteY31" fmla="*/ 65600 h 168021"/>
                  <a:gd name="connsiteX32" fmla="*/ 12598 w 268941"/>
                  <a:gd name="connsiteY32" fmla="*/ 53583 h 168021"/>
                  <a:gd name="connsiteX33" fmla="*/ 31855 w 268941"/>
                  <a:gd name="connsiteY33" fmla="*/ 28811 h 168021"/>
                  <a:gd name="connsiteX34" fmla="*/ 86916 w 268941"/>
                  <a:gd name="connsiteY34" fmla="*/ 36051 h 168021"/>
                  <a:gd name="connsiteX35" fmla="*/ 92826 w 268941"/>
                  <a:gd name="connsiteY35" fmla="*/ 41370 h 168021"/>
                  <a:gd name="connsiteX36" fmla="*/ 104843 w 268941"/>
                  <a:gd name="connsiteY36" fmla="*/ 42502 h 168021"/>
                  <a:gd name="connsiteX37" fmla="*/ 174432 w 268941"/>
                  <a:gd name="connsiteY37" fmla="*/ 26496 h 168021"/>
                  <a:gd name="connsiteX38" fmla="*/ 193295 w 268941"/>
                  <a:gd name="connsiteY38" fmla="*/ 17336 h 168021"/>
                  <a:gd name="connsiteX39" fmla="*/ 209104 w 268941"/>
                  <a:gd name="connsiteY39" fmla="*/ 13544 h 168021"/>
                  <a:gd name="connsiteX40" fmla="*/ 242249 w 268941"/>
                  <a:gd name="connsiteY40" fmla="*/ 0 h 168021"/>
                  <a:gd name="connsiteX41" fmla="*/ 256334 w 268941"/>
                  <a:gd name="connsiteY41" fmla="*/ 17139 h 168021"/>
                  <a:gd name="connsiteX42" fmla="*/ 268893 w 268941"/>
                  <a:gd name="connsiteY42" fmla="*/ 52402 h 16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8941" h="168021">
                    <a:moveTo>
                      <a:pt x="268942" y="52402"/>
                    </a:moveTo>
                    <a:cubicBezTo>
                      <a:pt x="258452" y="53534"/>
                      <a:pt x="247962" y="54864"/>
                      <a:pt x="237324" y="56194"/>
                    </a:cubicBezTo>
                    <a:cubicBezTo>
                      <a:pt x="234861" y="56391"/>
                      <a:pt x="232202" y="56785"/>
                      <a:pt x="229690" y="57917"/>
                    </a:cubicBezTo>
                    <a:cubicBezTo>
                      <a:pt x="227425" y="58853"/>
                      <a:pt x="225307" y="60774"/>
                      <a:pt x="223189" y="62498"/>
                    </a:cubicBezTo>
                    <a:cubicBezTo>
                      <a:pt x="216688" y="68014"/>
                      <a:pt x="207380" y="72200"/>
                      <a:pt x="199549" y="68604"/>
                    </a:cubicBezTo>
                    <a:cubicBezTo>
                      <a:pt x="197826" y="67866"/>
                      <a:pt x="196299" y="66684"/>
                      <a:pt x="194378" y="66339"/>
                    </a:cubicBezTo>
                    <a:cubicBezTo>
                      <a:pt x="189256" y="65009"/>
                      <a:pt x="184282" y="69590"/>
                      <a:pt x="182164" y="74318"/>
                    </a:cubicBezTo>
                    <a:cubicBezTo>
                      <a:pt x="176648" y="85940"/>
                      <a:pt x="179111" y="101011"/>
                      <a:pt x="170541" y="110516"/>
                    </a:cubicBezTo>
                    <a:cubicBezTo>
                      <a:pt x="165025" y="117017"/>
                      <a:pt x="156259" y="119085"/>
                      <a:pt x="148625" y="122927"/>
                    </a:cubicBezTo>
                    <a:cubicBezTo>
                      <a:pt x="145966" y="124454"/>
                      <a:pt x="143503" y="126177"/>
                      <a:pt x="142124" y="128837"/>
                    </a:cubicBezTo>
                    <a:cubicBezTo>
                      <a:pt x="139465" y="134550"/>
                      <a:pt x="143454" y="141592"/>
                      <a:pt x="140598" y="147157"/>
                    </a:cubicBezTo>
                    <a:cubicBezTo>
                      <a:pt x="137741" y="152279"/>
                      <a:pt x="131093" y="153067"/>
                      <a:pt x="125183" y="153067"/>
                    </a:cubicBezTo>
                    <a:cubicBezTo>
                      <a:pt x="117943" y="153264"/>
                      <a:pt x="109915" y="153264"/>
                      <a:pt x="103661" y="149423"/>
                    </a:cubicBezTo>
                    <a:cubicBezTo>
                      <a:pt x="100016" y="147157"/>
                      <a:pt x="96815" y="143710"/>
                      <a:pt x="92629" y="142774"/>
                    </a:cubicBezTo>
                    <a:cubicBezTo>
                      <a:pt x="89181" y="142183"/>
                      <a:pt x="85783" y="143365"/>
                      <a:pt x="82730" y="144498"/>
                    </a:cubicBezTo>
                    <a:cubicBezTo>
                      <a:pt x="68053" y="150014"/>
                      <a:pt x="53771" y="156318"/>
                      <a:pt x="40030" y="163951"/>
                    </a:cubicBezTo>
                    <a:cubicBezTo>
                      <a:pt x="37371" y="165281"/>
                      <a:pt x="34711" y="166808"/>
                      <a:pt x="31658" y="167596"/>
                    </a:cubicBezTo>
                    <a:cubicBezTo>
                      <a:pt x="28998" y="168187"/>
                      <a:pt x="26142" y="167990"/>
                      <a:pt x="23285" y="167990"/>
                    </a:cubicBezTo>
                    <a:cubicBezTo>
                      <a:pt x="18902" y="167793"/>
                      <a:pt x="14519" y="167596"/>
                      <a:pt x="9939" y="167399"/>
                    </a:cubicBezTo>
                    <a:lnTo>
                      <a:pt x="9939" y="167202"/>
                    </a:lnTo>
                    <a:cubicBezTo>
                      <a:pt x="8215" y="161686"/>
                      <a:pt x="8018" y="155973"/>
                      <a:pt x="9003" y="150260"/>
                    </a:cubicBezTo>
                    <a:cubicBezTo>
                      <a:pt x="9003" y="149669"/>
                      <a:pt x="9200" y="149128"/>
                      <a:pt x="9742" y="148536"/>
                    </a:cubicBezTo>
                    <a:cubicBezTo>
                      <a:pt x="10333" y="148143"/>
                      <a:pt x="11072" y="148143"/>
                      <a:pt x="12007" y="148143"/>
                    </a:cubicBezTo>
                    <a:cubicBezTo>
                      <a:pt x="15455" y="148339"/>
                      <a:pt x="19247" y="147945"/>
                      <a:pt x="22300" y="146025"/>
                    </a:cubicBezTo>
                    <a:cubicBezTo>
                      <a:pt x="25551" y="144104"/>
                      <a:pt x="27816" y="140706"/>
                      <a:pt x="27619" y="137258"/>
                    </a:cubicBezTo>
                    <a:cubicBezTo>
                      <a:pt x="27225" y="131742"/>
                      <a:pt x="21709" y="128295"/>
                      <a:pt x="16784" y="125832"/>
                    </a:cubicBezTo>
                    <a:cubicBezTo>
                      <a:pt x="12401" y="123715"/>
                      <a:pt x="8018" y="121843"/>
                      <a:pt x="3438" y="120711"/>
                    </a:cubicBezTo>
                    <a:cubicBezTo>
                      <a:pt x="2650" y="117460"/>
                      <a:pt x="1714" y="114406"/>
                      <a:pt x="975" y="111205"/>
                    </a:cubicBezTo>
                    <a:cubicBezTo>
                      <a:pt x="-551" y="104163"/>
                      <a:pt x="-748" y="95938"/>
                      <a:pt x="3832" y="90422"/>
                    </a:cubicBezTo>
                    <a:cubicBezTo>
                      <a:pt x="6491" y="87172"/>
                      <a:pt x="10284" y="85448"/>
                      <a:pt x="13189" y="82591"/>
                    </a:cubicBezTo>
                    <a:cubicBezTo>
                      <a:pt x="16046" y="79735"/>
                      <a:pt x="17966" y="75155"/>
                      <a:pt x="15849" y="71707"/>
                    </a:cubicBezTo>
                    <a:cubicBezTo>
                      <a:pt x="14125" y="69245"/>
                      <a:pt x="10875" y="68260"/>
                      <a:pt x="9348" y="65600"/>
                    </a:cubicBezTo>
                    <a:cubicBezTo>
                      <a:pt x="7082" y="61808"/>
                      <a:pt x="9939" y="57228"/>
                      <a:pt x="12598" y="53583"/>
                    </a:cubicBezTo>
                    <a:cubicBezTo>
                      <a:pt x="18902" y="45408"/>
                      <a:pt x="25354" y="36986"/>
                      <a:pt x="31855" y="28811"/>
                    </a:cubicBezTo>
                    <a:cubicBezTo>
                      <a:pt x="48452" y="37577"/>
                      <a:pt x="72830" y="23492"/>
                      <a:pt x="86916" y="36051"/>
                    </a:cubicBezTo>
                    <a:cubicBezTo>
                      <a:pt x="88836" y="37774"/>
                      <a:pt x="90560" y="40040"/>
                      <a:pt x="92826" y="41370"/>
                    </a:cubicBezTo>
                    <a:cubicBezTo>
                      <a:pt x="96273" y="43487"/>
                      <a:pt x="100656" y="43093"/>
                      <a:pt x="104843" y="42502"/>
                    </a:cubicBezTo>
                    <a:cubicBezTo>
                      <a:pt x="128679" y="39843"/>
                      <a:pt x="152861" y="36986"/>
                      <a:pt x="174432" y="26496"/>
                    </a:cubicBezTo>
                    <a:cubicBezTo>
                      <a:pt x="180736" y="23443"/>
                      <a:pt x="186646" y="19650"/>
                      <a:pt x="193295" y="17336"/>
                    </a:cubicBezTo>
                    <a:cubicBezTo>
                      <a:pt x="198417" y="15612"/>
                      <a:pt x="203785" y="14873"/>
                      <a:pt x="209104" y="13544"/>
                    </a:cubicBezTo>
                    <a:cubicBezTo>
                      <a:pt x="220727" y="10687"/>
                      <a:pt x="231611" y="5368"/>
                      <a:pt x="242249" y="0"/>
                    </a:cubicBezTo>
                    <a:cubicBezTo>
                      <a:pt x="246238" y="5713"/>
                      <a:pt x="252739" y="10884"/>
                      <a:pt x="256334" y="17139"/>
                    </a:cubicBezTo>
                    <a:cubicBezTo>
                      <a:pt x="262638" y="28171"/>
                      <a:pt x="259782" y="43635"/>
                      <a:pt x="268893" y="52402"/>
                    </a:cubicBezTo>
                    <a:close/>
                  </a:path>
                </a:pathLst>
              </a:custGeom>
              <a:noFill/>
              <a:ln w="4915" cap="flat">
                <a:solidFill>
                  <a:srgbClr val="FFFFFF"/>
                </a:solidFill>
                <a:prstDash val="solid"/>
                <a:miter/>
              </a:ln>
            </p:spPr>
            <p:txBody>
              <a:bodyPr rtlCol="0" anchor="ctr"/>
              <a:lstStyle/>
              <a:p>
                <a:endParaRPr lang="fr-FR"/>
              </a:p>
            </p:txBody>
          </p:sp>
        </p:grpSp>
        <p:grpSp>
          <p:nvGrpSpPr>
            <p:cNvPr id="130" name="Graphique 5">
              <a:extLst>
                <a:ext uri="{FF2B5EF4-FFF2-40B4-BE49-F238E27FC236}">
                  <a16:creationId xmlns:a16="http://schemas.microsoft.com/office/drawing/2014/main" id="{30492DEF-4B0B-AA97-7386-E6E6F9B5C5D5}"/>
                </a:ext>
              </a:extLst>
            </p:cNvPr>
            <p:cNvGrpSpPr/>
            <p:nvPr/>
          </p:nvGrpSpPr>
          <p:grpSpPr>
            <a:xfrm rot="420615">
              <a:off x="8970683" y="4310166"/>
              <a:ext cx="249509" cy="214995"/>
              <a:chOff x="9044460" y="4422650"/>
              <a:chExt cx="249509" cy="214995"/>
            </a:xfrm>
          </p:grpSpPr>
          <p:sp>
            <p:nvSpPr>
              <p:cNvPr id="131" name="Forme libre : forme 130">
                <a:extLst>
                  <a:ext uri="{FF2B5EF4-FFF2-40B4-BE49-F238E27FC236}">
                    <a16:creationId xmlns:a16="http://schemas.microsoft.com/office/drawing/2014/main" id="{C1905335-5B40-AC4F-BC4C-7B2D54A31CBA}"/>
                  </a:ext>
                </a:extLst>
              </p:cNvPr>
              <p:cNvSpPr/>
              <p:nvPr/>
            </p:nvSpPr>
            <p:spPr>
              <a:xfrm>
                <a:off x="9044460" y="4422650"/>
                <a:ext cx="249509" cy="214995"/>
              </a:xfrm>
              <a:custGeom>
                <a:avLst/>
                <a:gdLst>
                  <a:gd name="connsiteX0" fmla="*/ 218815 w 249509"/>
                  <a:gd name="connsiteY0" fmla="*/ 181063 h 214995"/>
                  <a:gd name="connsiteX1" fmla="*/ 229306 w 249509"/>
                  <a:gd name="connsiteY1" fmla="*/ 204703 h 214995"/>
                  <a:gd name="connsiteX2" fmla="*/ 225119 w 249509"/>
                  <a:gd name="connsiteY2" fmla="*/ 212878 h 214995"/>
                  <a:gd name="connsiteX3" fmla="*/ 223002 w 249509"/>
                  <a:gd name="connsiteY3" fmla="*/ 214996 h 214995"/>
                  <a:gd name="connsiteX4" fmla="*/ 200347 w 249509"/>
                  <a:gd name="connsiteY4" fmla="*/ 210022 h 214995"/>
                  <a:gd name="connsiteX5" fmla="*/ 172718 w 249509"/>
                  <a:gd name="connsiteY5" fmla="*/ 196872 h 214995"/>
                  <a:gd name="connsiteX6" fmla="*/ 148536 w 249509"/>
                  <a:gd name="connsiteY6" fmla="*/ 174562 h 214995"/>
                  <a:gd name="connsiteX7" fmla="*/ 135387 w 249509"/>
                  <a:gd name="connsiteY7" fmla="*/ 174562 h 214995"/>
                  <a:gd name="connsiteX8" fmla="*/ 102439 w 249509"/>
                  <a:gd name="connsiteY8" fmla="*/ 171311 h 214995"/>
                  <a:gd name="connsiteX9" fmla="*/ 96726 w 249509"/>
                  <a:gd name="connsiteY9" fmla="*/ 168849 h 214995"/>
                  <a:gd name="connsiteX10" fmla="*/ 95199 w 249509"/>
                  <a:gd name="connsiteY10" fmla="*/ 164860 h 214995"/>
                  <a:gd name="connsiteX11" fmla="*/ 87960 w 249509"/>
                  <a:gd name="connsiteY11" fmla="*/ 137970 h 214995"/>
                  <a:gd name="connsiteX12" fmla="*/ 50628 w 249509"/>
                  <a:gd name="connsiteY12" fmla="*/ 113197 h 214995"/>
                  <a:gd name="connsiteX13" fmla="*/ 45310 w 249509"/>
                  <a:gd name="connsiteY13" fmla="*/ 110341 h 214995"/>
                  <a:gd name="connsiteX14" fmla="*/ 39991 w 249509"/>
                  <a:gd name="connsiteY14" fmla="*/ 96797 h 214995"/>
                  <a:gd name="connsiteX15" fmla="*/ 22852 w 249509"/>
                  <a:gd name="connsiteY15" fmla="*/ 84780 h 214995"/>
                  <a:gd name="connsiteX16" fmla="*/ 12559 w 249509"/>
                  <a:gd name="connsiteY16" fmla="*/ 64194 h 214995"/>
                  <a:gd name="connsiteX17" fmla="*/ 6649 w 249509"/>
                  <a:gd name="connsiteY17" fmla="*/ 48188 h 214995"/>
                  <a:gd name="connsiteX18" fmla="*/ 0 w 249509"/>
                  <a:gd name="connsiteY18" fmla="*/ 42869 h 214995"/>
                  <a:gd name="connsiteX19" fmla="*/ 32406 w 249509"/>
                  <a:gd name="connsiteY19" fmla="*/ 7803 h 214995"/>
                  <a:gd name="connsiteX20" fmla="*/ 34869 w 249509"/>
                  <a:gd name="connsiteY20" fmla="*/ 7409 h 214995"/>
                  <a:gd name="connsiteX21" fmla="*/ 36395 w 249509"/>
                  <a:gd name="connsiteY21" fmla="*/ 10660 h 214995"/>
                  <a:gd name="connsiteX22" fmla="*/ 46688 w 249509"/>
                  <a:gd name="connsiteY22" fmla="*/ 21544 h 214995"/>
                  <a:gd name="connsiteX23" fmla="*/ 59838 w 249509"/>
                  <a:gd name="connsiteY23" fmla="*/ 32034 h 214995"/>
                  <a:gd name="connsiteX24" fmla="*/ 62498 w 249509"/>
                  <a:gd name="connsiteY24" fmla="*/ 33364 h 214995"/>
                  <a:gd name="connsiteX25" fmla="*/ 66290 w 249509"/>
                  <a:gd name="connsiteY25" fmla="*/ 31640 h 214995"/>
                  <a:gd name="connsiteX26" fmla="*/ 88600 w 249509"/>
                  <a:gd name="connsiteY26" fmla="*/ 21938 h 214995"/>
                  <a:gd name="connsiteX27" fmla="*/ 105542 w 249509"/>
                  <a:gd name="connsiteY27" fmla="*/ 17949 h 214995"/>
                  <a:gd name="connsiteX28" fmla="*/ 111846 w 249509"/>
                  <a:gd name="connsiteY28" fmla="*/ 10512 h 214995"/>
                  <a:gd name="connsiteX29" fmla="*/ 142922 w 249509"/>
                  <a:gd name="connsiteY29" fmla="*/ 22 h 214995"/>
                  <a:gd name="connsiteX30" fmla="*/ 150359 w 249509"/>
                  <a:gd name="connsiteY30" fmla="*/ 613 h 214995"/>
                  <a:gd name="connsiteX31" fmla="*/ 157204 w 249509"/>
                  <a:gd name="connsiteY31" fmla="*/ 5587 h 214995"/>
                  <a:gd name="connsiteX32" fmla="*/ 187493 w 249509"/>
                  <a:gd name="connsiteY32" fmla="*/ 18146 h 214995"/>
                  <a:gd name="connsiteX33" fmla="*/ 201578 w 249509"/>
                  <a:gd name="connsiteY33" fmla="*/ 20805 h 214995"/>
                  <a:gd name="connsiteX34" fmla="*/ 207882 w 249509"/>
                  <a:gd name="connsiteY34" fmla="*/ 27454 h 214995"/>
                  <a:gd name="connsiteX35" fmla="*/ 229207 w 249509"/>
                  <a:gd name="connsiteY35" fmla="*/ 60796 h 214995"/>
                  <a:gd name="connsiteX36" fmla="*/ 230340 w 249509"/>
                  <a:gd name="connsiteY36" fmla="*/ 63061 h 214995"/>
                  <a:gd name="connsiteX37" fmla="*/ 239303 w 249509"/>
                  <a:gd name="connsiteY37" fmla="*/ 88572 h 214995"/>
                  <a:gd name="connsiteX38" fmla="*/ 248267 w 249509"/>
                  <a:gd name="connsiteY38" fmla="*/ 112754 h 214995"/>
                  <a:gd name="connsiteX39" fmla="*/ 243489 w 249509"/>
                  <a:gd name="connsiteY39" fmla="*/ 148952 h 214995"/>
                  <a:gd name="connsiteX40" fmla="*/ 225957 w 249509"/>
                  <a:gd name="connsiteY40" fmla="*/ 172001 h 214995"/>
                  <a:gd name="connsiteX41" fmla="*/ 218914 w 249509"/>
                  <a:gd name="connsiteY41" fmla="*/ 180964 h 21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9509" h="214995">
                    <a:moveTo>
                      <a:pt x="218815" y="181063"/>
                    </a:moveTo>
                    <a:cubicBezTo>
                      <a:pt x="217289" y="189829"/>
                      <a:pt x="229847" y="195936"/>
                      <a:pt x="229306" y="204703"/>
                    </a:cubicBezTo>
                    <a:cubicBezTo>
                      <a:pt x="229109" y="207953"/>
                      <a:pt x="227385" y="210613"/>
                      <a:pt x="225119" y="212878"/>
                    </a:cubicBezTo>
                    <a:cubicBezTo>
                      <a:pt x="224381" y="213617"/>
                      <a:pt x="223790" y="214405"/>
                      <a:pt x="223002" y="214996"/>
                    </a:cubicBezTo>
                    <a:cubicBezTo>
                      <a:pt x="217289" y="209480"/>
                      <a:pt x="208128" y="210613"/>
                      <a:pt x="200347" y="210022"/>
                    </a:cubicBezTo>
                    <a:cubicBezTo>
                      <a:pt x="189857" y="209086"/>
                      <a:pt x="179958" y="204309"/>
                      <a:pt x="172718" y="196872"/>
                    </a:cubicBezTo>
                    <a:cubicBezTo>
                      <a:pt x="165084" y="188697"/>
                      <a:pt x="159371" y="177074"/>
                      <a:pt x="148536" y="174562"/>
                    </a:cubicBezTo>
                    <a:cubicBezTo>
                      <a:pt x="144350" y="173626"/>
                      <a:pt x="139770" y="174365"/>
                      <a:pt x="135387" y="174562"/>
                    </a:cubicBezTo>
                    <a:cubicBezTo>
                      <a:pt x="124355" y="175301"/>
                      <a:pt x="113274" y="173232"/>
                      <a:pt x="102439" y="171311"/>
                    </a:cubicBezTo>
                    <a:cubicBezTo>
                      <a:pt x="100321" y="170918"/>
                      <a:pt x="98056" y="170573"/>
                      <a:pt x="96726" y="168849"/>
                    </a:cubicBezTo>
                    <a:cubicBezTo>
                      <a:pt x="95790" y="167716"/>
                      <a:pt x="95593" y="166190"/>
                      <a:pt x="95199" y="164860"/>
                    </a:cubicBezTo>
                    <a:cubicBezTo>
                      <a:pt x="93476" y="155699"/>
                      <a:pt x="92540" y="146194"/>
                      <a:pt x="87960" y="137970"/>
                    </a:cubicBezTo>
                    <a:cubicBezTo>
                      <a:pt x="80523" y="124623"/>
                      <a:pt x="65305" y="117974"/>
                      <a:pt x="50628" y="113197"/>
                    </a:cubicBezTo>
                    <a:cubicBezTo>
                      <a:pt x="48708" y="112459"/>
                      <a:pt x="46836" y="111670"/>
                      <a:pt x="45310" y="110341"/>
                    </a:cubicBezTo>
                    <a:cubicBezTo>
                      <a:pt x="41714" y="107090"/>
                      <a:pt x="42256" y="101180"/>
                      <a:pt x="39991" y="96797"/>
                    </a:cubicBezTo>
                    <a:cubicBezTo>
                      <a:pt x="36543" y="90690"/>
                      <a:pt x="28368" y="89163"/>
                      <a:pt x="22852" y="84780"/>
                    </a:cubicBezTo>
                    <a:cubicBezTo>
                      <a:pt x="16745" y="80003"/>
                      <a:pt x="14282" y="71828"/>
                      <a:pt x="12559" y="64194"/>
                    </a:cubicBezTo>
                    <a:cubicBezTo>
                      <a:pt x="11229" y="58481"/>
                      <a:pt x="10096" y="52768"/>
                      <a:pt x="6649" y="48188"/>
                    </a:cubicBezTo>
                    <a:cubicBezTo>
                      <a:pt x="4728" y="45922"/>
                      <a:pt x="2462" y="44199"/>
                      <a:pt x="0" y="42869"/>
                    </a:cubicBezTo>
                    <a:cubicBezTo>
                      <a:pt x="6846" y="27257"/>
                      <a:pt x="15612" y="11595"/>
                      <a:pt x="32406" y="7803"/>
                    </a:cubicBezTo>
                    <a:cubicBezTo>
                      <a:pt x="33145" y="7606"/>
                      <a:pt x="34130" y="7409"/>
                      <a:pt x="34869" y="7409"/>
                    </a:cubicBezTo>
                    <a:cubicBezTo>
                      <a:pt x="35263" y="8542"/>
                      <a:pt x="35804" y="9675"/>
                      <a:pt x="36395" y="10660"/>
                    </a:cubicBezTo>
                    <a:cubicBezTo>
                      <a:pt x="38858" y="15043"/>
                      <a:pt x="42896" y="18294"/>
                      <a:pt x="46688" y="21544"/>
                    </a:cubicBezTo>
                    <a:cubicBezTo>
                      <a:pt x="51072" y="24991"/>
                      <a:pt x="55455" y="28587"/>
                      <a:pt x="59838" y="32034"/>
                    </a:cubicBezTo>
                    <a:cubicBezTo>
                      <a:pt x="60577" y="32625"/>
                      <a:pt x="61562" y="33364"/>
                      <a:pt x="62498" y="33364"/>
                    </a:cubicBezTo>
                    <a:cubicBezTo>
                      <a:pt x="63827" y="33561"/>
                      <a:pt x="65157" y="32428"/>
                      <a:pt x="66290" y="31640"/>
                    </a:cubicBezTo>
                    <a:cubicBezTo>
                      <a:pt x="72594" y="26321"/>
                      <a:pt x="80375" y="22874"/>
                      <a:pt x="88600" y="21938"/>
                    </a:cubicBezTo>
                    <a:cubicBezTo>
                      <a:pt x="94510" y="21199"/>
                      <a:pt x="100814" y="21544"/>
                      <a:pt x="105542" y="17949"/>
                    </a:cubicBezTo>
                    <a:cubicBezTo>
                      <a:pt x="108004" y="15831"/>
                      <a:pt x="109728" y="12975"/>
                      <a:pt x="111846" y="10512"/>
                    </a:cubicBezTo>
                    <a:cubicBezTo>
                      <a:pt x="119282" y="2140"/>
                      <a:pt x="131644" y="810"/>
                      <a:pt x="142922" y="22"/>
                    </a:cubicBezTo>
                    <a:cubicBezTo>
                      <a:pt x="145385" y="22"/>
                      <a:pt x="147896" y="-175"/>
                      <a:pt x="150359" y="613"/>
                    </a:cubicBezTo>
                    <a:cubicBezTo>
                      <a:pt x="153018" y="1549"/>
                      <a:pt x="155136" y="3666"/>
                      <a:pt x="157204" y="5587"/>
                    </a:cubicBezTo>
                    <a:cubicBezTo>
                      <a:pt x="165577" y="13024"/>
                      <a:pt x="176461" y="17407"/>
                      <a:pt x="187493" y="18146"/>
                    </a:cubicBezTo>
                    <a:cubicBezTo>
                      <a:pt x="192270" y="18540"/>
                      <a:pt x="197392" y="18343"/>
                      <a:pt x="201578" y="20805"/>
                    </a:cubicBezTo>
                    <a:cubicBezTo>
                      <a:pt x="204041" y="22332"/>
                      <a:pt x="206158" y="24794"/>
                      <a:pt x="207882" y="27454"/>
                    </a:cubicBezTo>
                    <a:cubicBezTo>
                      <a:pt x="215713" y="37944"/>
                      <a:pt x="223888" y="48779"/>
                      <a:pt x="229207" y="60796"/>
                    </a:cubicBezTo>
                    <a:cubicBezTo>
                      <a:pt x="229601" y="61584"/>
                      <a:pt x="229946" y="62323"/>
                      <a:pt x="230340" y="63061"/>
                    </a:cubicBezTo>
                    <a:cubicBezTo>
                      <a:pt x="233787" y="71237"/>
                      <a:pt x="236053" y="80003"/>
                      <a:pt x="239303" y="88572"/>
                    </a:cubicBezTo>
                    <a:cubicBezTo>
                      <a:pt x="242554" y="96600"/>
                      <a:pt x="246543" y="104382"/>
                      <a:pt x="248267" y="112754"/>
                    </a:cubicBezTo>
                    <a:cubicBezTo>
                      <a:pt x="251123" y="124968"/>
                      <a:pt x="248858" y="137526"/>
                      <a:pt x="243489" y="148952"/>
                    </a:cubicBezTo>
                    <a:cubicBezTo>
                      <a:pt x="239303" y="157719"/>
                      <a:pt x="233196" y="165697"/>
                      <a:pt x="225957" y="172001"/>
                    </a:cubicBezTo>
                    <a:cubicBezTo>
                      <a:pt x="223100" y="174463"/>
                      <a:pt x="219653" y="177123"/>
                      <a:pt x="218914" y="180964"/>
                    </a:cubicBezTo>
                    <a:close/>
                  </a:path>
                </a:pathLst>
              </a:custGeom>
              <a:solidFill>
                <a:srgbClr val="284568"/>
              </a:solidFill>
              <a:ln w="491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38D41B88-A15F-A1B3-8FFF-051A48795122}"/>
                  </a:ext>
                </a:extLst>
              </p:cNvPr>
              <p:cNvSpPr/>
              <p:nvPr/>
            </p:nvSpPr>
            <p:spPr>
              <a:xfrm>
                <a:off x="9044460" y="4422650"/>
                <a:ext cx="249509" cy="214995"/>
              </a:xfrm>
              <a:custGeom>
                <a:avLst/>
                <a:gdLst>
                  <a:gd name="connsiteX0" fmla="*/ 218815 w 249509"/>
                  <a:gd name="connsiteY0" fmla="*/ 181063 h 214995"/>
                  <a:gd name="connsiteX1" fmla="*/ 229306 w 249509"/>
                  <a:gd name="connsiteY1" fmla="*/ 204703 h 214995"/>
                  <a:gd name="connsiteX2" fmla="*/ 225119 w 249509"/>
                  <a:gd name="connsiteY2" fmla="*/ 212878 h 214995"/>
                  <a:gd name="connsiteX3" fmla="*/ 223002 w 249509"/>
                  <a:gd name="connsiteY3" fmla="*/ 214996 h 214995"/>
                  <a:gd name="connsiteX4" fmla="*/ 200347 w 249509"/>
                  <a:gd name="connsiteY4" fmla="*/ 210022 h 214995"/>
                  <a:gd name="connsiteX5" fmla="*/ 172718 w 249509"/>
                  <a:gd name="connsiteY5" fmla="*/ 196872 h 214995"/>
                  <a:gd name="connsiteX6" fmla="*/ 148536 w 249509"/>
                  <a:gd name="connsiteY6" fmla="*/ 174562 h 214995"/>
                  <a:gd name="connsiteX7" fmla="*/ 135387 w 249509"/>
                  <a:gd name="connsiteY7" fmla="*/ 174562 h 214995"/>
                  <a:gd name="connsiteX8" fmla="*/ 102439 w 249509"/>
                  <a:gd name="connsiteY8" fmla="*/ 171311 h 214995"/>
                  <a:gd name="connsiteX9" fmla="*/ 96726 w 249509"/>
                  <a:gd name="connsiteY9" fmla="*/ 168849 h 214995"/>
                  <a:gd name="connsiteX10" fmla="*/ 95199 w 249509"/>
                  <a:gd name="connsiteY10" fmla="*/ 164860 h 214995"/>
                  <a:gd name="connsiteX11" fmla="*/ 87960 w 249509"/>
                  <a:gd name="connsiteY11" fmla="*/ 137970 h 214995"/>
                  <a:gd name="connsiteX12" fmla="*/ 50628 w 249509"/>
                  <a:gd name="connsiteY12" fmla="*/ 113197 h 214995"/>
                  <a:gd name="connsiteX13" fmla="*/ 45310 w 249509"/>
                  <a:gd name="connsiteY13" fmla="*/ 110341 h 214995"/>
                  <a:gd name="connsiteX14" fmla="*/ 39991 w 249509"/>
                  <a:gd name="connsiteY14" fmla="*/ 96797 h 214995"/>
                  <a:gd name="connsiteX15" fmla="*/ 22852 w 249509"/>
                  <a:gd name="connsiteY15" fmla="*/ 84780 h 214995"/>
                  <a:gd name="connsiteX16" fmla="*/ 12559 w 249509"/>
                  <a:gd name="connsiteY16" fmla="*/ 64194 h 214995"/>
                  <a:gd name="connsiteX17" fmla="*/ 6649 w 249509"/>
                  <a:gd name="connsiteY17" fmla="*/ 48188 h 214995"/>
                  <a:gd name="connsiteX18" fmla="*/ 0 w 249509"/>
                  <a:gd name="connsiteY18" fmla="*/ 42869 h 214995"/>
                  <a:gd name="connsiteX19" fmla="*/ 32406 w 249509"/>
                  <a:gd name="connsiteY19" fmla="*/ 7803 h 214995"/>
                  <a:gd name="connsiteX20" fmla="*/ 34869 w 249509"/>
                  <a:gd name="connsiteY20" fmla="*/ 7409 h 214995"/>
                  <a:gd name="connsiteX21" fmla="*/ 36395 w 249509"/>
                  <a:gd name="connsiteY21" fmla="*/ 10660 h 214995"/>
                  <a:gd name="connsiteX22" fmla="*/ 46688 w 249509"/>
                  <a:gd name="connsiteY22" fmla="*/ 21544 h 214995"/>
                  <a:gd name="connsiteX23" fmla="*/ 59838 w 249509"/>
                  <a:gd name="connsiteY23" fmla="*/ 32034 h 214995"/>
                  <a:gd name="connsiteX24" fmla="*/ 62498 w 249509"/>
                  <a:gd name="connsiteY24" fmla="*/ 33364 h 214995"/>
                  <a:gd name="connsiteX25" fmla="*/ 66290 w 249509"/>
                  <a:gd name="connsiteY25" fmla="*/ 31640 h 214995"/>
                  <a:gd name="connsiteX26" fmla="*/ 88600 w 249509"/>
                  <a:gd name="connsiteY26" fmla="*/ 21938 h 214995"/>
                  <a:gd name="connsiteX27" fmla="*/ 105542 w 249509"/>
                  <a:gd name="connsiteY27" fmla="*/ 17949 h 214995"/>
                  <a:gd name="connsiteX28" fmla="*/ 111846 w 249509"/>
                  <a:gd name="connsiteY28" fmla="*/ 10512 h 214995"/>
                  <a:gd name="connsiteX29" fmla="*/ 142922 w 249509"/>
                  <a:gd name="connsiteY29" fmla="*/ 22 h 214995"/>
                  <a:gd name="connsiteX30" fmla="*/ 150359 w 249509"/>
                  <a:gd name="connsiteY30" fmla="*/ 613 h 214995"/>
                  <a:gd name="connsiteX31" fmla="*/ 157204 w 249509"/>
                  <a:gd name="connsiteY31" fmla="*/ 5587 h 214995"/>
                  <a:gd name="connsiteX32" fmla="*/ 187493 w 249509"/>
                  <a:gd name="connsiteY32" fmla="*/ 18146 h 214995"/>
                  <a:gd name="connsiteX33" fmla="*/ 201578 w 249509"/>
                  <a:gd name="connsiteY33" fmla="*/ 20805 h 214995"/>
                  <a:gd name="connsiteX34" fmla="*/ 207882 w 249509"/>
                  <a:gd name="connsiteY34" fmla="*/ 27454 h 214995"/>
                  <a:gd name="connsiteX35" fmla="*/ 229207 w 249509"/>
                  <a:gd name="connsiteY35" fmla="*/ 60796 h 214995"/>
                  <a:gd name="connsiteX36" fmla="*/ 230340 w 249509"/>
                  <a:gd name="connsiteY36" fmla="*/ 63061 h 214995"/>
                  <a:gd name="connsiteX37" fmla="*/ 239303 w 249509"/>
                  <a:gd name="connsiteY37" fmla="*/ 88572 h 214995"/>
                  <a:gd name="connsiteX38" fmla="*/ 248267 w 249509"/>
                  <a:gd name="connsiteY38" fmla="*/ 112754 h 214995"/>
                  <a:gd name="connsiteX39" fmla="*/ 243489 w 249509"/>
                  <a:gd name="connsiteY39" fmla="*/ 148952 h 214995"/>
                  <a:gd name="connsiteX40" fmla="*/ 225957 w 249509"/>
                  <a:gd name="connsiteY40" fmla="*/ 172001 h 214995"/>
                  <a:gd name="connsiteX41" fmla="*/ 218914 w 249509"/>
                  <a:gd name="connsiteY41" fmla="*/ 180964 h 21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9509" h="214995">
                    <a:moveTo>
                      <a:pt x="218815" y="181063"/>
                    </a:moveTo>
                    <a:cubicBezTo>
                      <a:pt x="217289" y="189829"/>
                      <a:pt x="229847" y="195936"/>
                      <a:pt x="229306" y="204703"/>
                    </a:cubicBezTo>
                    <a:cubicBezTo>
                      <a:pt x="229109" y="207953"/>
                      <a:pt x="227385" y="210613"/>
                      <a:pt x="225119" y="212878"/>
                    </a:cubicBezTo>
                    <a:cubicBezTo>
                      <a:pt x="224381" y="213617"/>
                      <a:pt x="223790" y="214405"/>
                      <a:pt x="223002" y="214996"/>
                    </a:cubicBezTo>
                    <a:cubicBezTo>
                      <a:pt x="217289" y="209480"/>
                      <a:pt x="208128" y="210613"/>
                      <a:pt x="200347" y="210022"/>
                    </a:cubicBezTo>
                    <a:cubicBezTo>
                      <a:pt x="189857" y="209086"/>
                      <a:pt x="179958" y="204309"/>
                      <a:pt x="172718" y="196872"/>
                    </a:cubicBezTo>
                    <a:cubicBezTo>
                      <a:pt x="165084" y="188697"/>
                      <a:pt x="159371" y="177074"/>
                      <a:pt x="148536" y="174562"/>
                    </a:cubicBezTo>
                    <a:cubicBezTo>
                      <a:pt x="144350" y="173626"/>
                      <a:pt x="139770" y="174365"/>
                      <a:pt x="135387" y="174562"/>
                    </a:cubicBezTo>
                    <a:cubicBezTo>
                      <a:pt x="124355" y="175301"/>
                      <a:pt x="113274" y="173232"/>
                      <a:pt x="102439" y="171311"/>
                    </a:cubicBezTo>
                    <a:cubicBezTo>
                      <a:pt x="100321" y="170918"/>
                      <a:pt x="98056" y="170573"/>
                      <a:pt x="96726" y="168849"/>
                    </a:cubicBezTo>
                    <a:cubicBezTo>
                      <a:pt x="95790" y="167716"/>
                      <a:pt x="95593" y="166190"/>
                      <a:pt x="95199" y="164860"/>
                    </a:cubicBezTo>
                    <a:cubicBezTo>
                      <a:pt x="93476" y="155699"/>
                      <a:pt x="92540" y="146194"/>
                      <a:pt x="87960" y="137970"/>
                    </a:cubicBezTo>
                    <a:cubicBezTo>
                      <a:pt x="80523" y="124623"/>
                      <a:pt x="65305" y="117974"/>
                      <a:pt x="50628" y="113197"/>
                    </a:cubicBezTo>
                    <a:cubicBezTo>
                      <a:pt x="48708" y="112459"/>
                      <a:pt x="46836" y="111670"/>
                      <a:pt x="45310" y="110341"/>
                    </a:cubicBezTo>
                    <a:cubicBezTo>
                      <a:pt x="41714" y="107090"/>
                      <a:pt x="42256" y="101180"/>
                      <a:pt x="39991" y="96797"/>
                    </a:cubicBezTo>
                    <a:cubicBezTo>
                      <a:pt x="36543" y="90690"/>
                      <a:pt x="28368" y="89163"/>
                      <a:pt x="22852" y="84780"/>
                    </a:cubicBezTo>
                    <a:cubicBezTo>
                      <a:pt x="16745" y="80003"/>
                      <a:pt x="14282" y="71828"/>
                      <a:pt x="12559" y="64194"/>
                    </a:cubicBezTo>
                    <a:cubicBezTo>
                      <a:pt x="11229" y="58481"/>
                      <a:pt x="10096" y="52768"/>
                      <a:pt x="6649" y="48188"/>
                    </a:cubicBezTo>
                    <a:cubicBezTo>
                      <a:pt x="4728" y="45922"/>
                      <a:pt x="2462" y="44199"/>
                      <a:pt x="0" y="42869"/>
                    </a:cubicBezTo>
                    <a:cubicBezTo>
                      <a:pt x="6846" y="27257"/>
                      <a:pt x="15612" y="11595"/>
                      <a:pt x="32406" y="7803"/>
                    </a:cubicBezTo>
                    <a:cubicBezTo>
                      <a:pt x="33145" y="7606"/>
                      <a:pt x="34130" y="7409"/>
                      <a:pt x="34869" y="7409"/>
                    </a:cubicBezTo>
                    <a:cubicBezTo>
                      <a:pt x="35263" y="8542"/>
                      <a:pt x="35804" y="9675"/>
                      <a:pt x="36395" y="10660"/>
                    </a:cubicBezTo>
                    <a:cubicBezTo>
                      <a:pt x="38858" y="15043"/>
                      <a:pt x="42896" y="18294"/>
                      <a:pt x="46688" y="21544"/>
                    </a:cubicBezTo>
                    <a:cubicBezTo>
                      <a:pt x="51072" y="24991"/>
                      <a:pt x="55455" y="28587"/>
                      <a:pt x="59838" y="32034"/>
                    </a:cubicBezTo>
                    <a:cubicBezTo>
                      <a:pt x="60577" y="32625"/>
                      <a:pt x="61562" y="33364"/>
                      <a:pt x="62498" y="33364"/>
                    </a:cubicBezTo>
                    <a:cubicBezTo>
                      <a:pt x="63827" y="33561"/>
                      <a:pt x="65157" y="32428"/>
                      <a:pt x="66290" y="31640"/>
                    </a:cubicBezTo>
                    <a:cubicBezTo>
                      <a:pt x="72594" y="26321"/>
                      <a:pt x="80375" y="22874"/>
                      <a:pt x="88600" y="21938"/>
                    </a:cubicBezTo>
                    <a:cubicBezTo>
                      <a:pt x="94510" y="21199"/>
                      <a:pt x="100814" y="21544"/>
                      <a:pt x="105542" y="17949"/>
                    </a:cubicBezTo>
                    <a:cubicBezTo>
                      <a:pt x="108004" y="15831"/>
                      <a:pt x="109728" y="12975"/>
                      <a:pt x="111846" y="10512"/>
                    </a:cubicBezTo>
                    <a:cubicBezTo>
                      <a:pt x="119282" y="2140"/>
                      <a:pt x="131644" y="810"/>
                      <a:pt x="142922" y="22"/>
                    </a:cubicBezTo>
                    <a:cubicBezTo>
                      <a:pt x="145385" y="22"/>
                      <a:pt x="147896" y="-175"/>
                      <a:pt x="150359" y="613"/>
                    </a:cubicBezTo>
                    <a:cubicBezTo>
                      <a:pt x="153018" y="1549"/>
                      <a:pt x="155136" y="3666"/>
                      <a:pt x="157204" y="5587"/>
                    </a:cubicBezTo>
                    <a:cubicBezTo>
                      <a:pt x="165577" y="13024"/>
                      <a:pt x="176461" y="17407"/>
                      <a:pt x="187493" y="18146"/>
                    </a:cubicBezTo>
                    <a:cubicBezTo>
                      <a:pt x="192270" y="18540"/>
                      <a:pt x="197392" y="18343"/>
                      <a:pt x="201578" y="20805"/>
                    </a:cubicBezTo>
                    <a:cubicBezTo>
                      <a:pt x="204041" y="22332"/>
                      <a:pt x="206158" y="24794"/>
                      <a:pt x="207882" y="27454"/>
                    </a:cubicBezTo>
                    <a:cubicBezTo>
                      <a:pt x="215713" y="37944"/>
                      <a:pt x="223888" y="48779"/>
                      <a:pt x="229207" y="60796"/>
                    </a:cubicBezTo>
                    <a:cubicBezTo>
                      <a:pt x="229601" y="61584"/>
                      <a:pt x="229946" y="62323"/>
                      <a:pt x="230340" y="63061"/>
                    </a:cubicBezTo>
                    <a:cubicBezTo>
                      <a:pt x="233787" y="71237"/>
                      <a:pt x="236053" y="80003"/>
                      <a:pt x="239303" y="88572"/>
                    </a:cubicBezTo>
                    <a:cubicBezTo>
                      <a:pt x="242554" y="96600"/>
                      <a:pt x="246543" y="104382"/>
                      <a:pt x="248267" y="112754"/>
                    </a:cubicBezTo>
                    <a:cubicBezTo>
                      <a:pt x="251123" y="124968"/>
                      <a:pt x="248858" y="137526"/>
                      <a:pt x="243489" y="148952"/>
                    </a:cubicBezTo>
                    <a:cubicBezTo>
                      <a:pt x="239303" y="157719"/>
                      <a:pt x="233196" y="165697"/>
                      <a:pt x="225957" y="172001"/>
                    </a:cubicBezTo>
                    <a:cubicBezTo>
                      <a:pt x="223100" y="174463"/>
                      <a:pt x="219653" y="177123"/>
                      <a:pt x="218914" y="180964"/>
                    </a:cubicBezTo>
                    <a:close/>
                  </a:path>
                </a:pathLst>
              </a:custGeom>
              <a:noFill/>
              <a:ln w="4915" cap="flat">
                <a:solidFill>
                  <a:srgbClr val="FFFFFF"/>
                </a:solidFill>
                <a:prstDash val="solid"/>
                <a:miter/>
              </a:ln>
            </p:spPr>
            <p:txBody>
              <a:bodyPr rtlCol="0" anchor="ctr"/>
              <a:lstStyle/>
              <a:p>
                <a:endParaRPr lang="fr-FR"/>
              </a:p>
            </p:txBody>
          </p:sp>
        </p:grpSp>
        <p:grpSp>
          <p:nvGrpSpPr>
            <p:cNvPr id="133" name="Graphique 5">
              <a:extLst>
                <a:ext uri="{FF2B5EF4-FFF2-40B4-BE49-F238E27FC236}">
                  <a16:creationId xmlns:a16="http://schemas.microsoft.com/office/drawing/2014/main" id="{5C31F890-AA9A-5EB7-5121-B3E08B6B108E}"/>
                </a:ext>
              </a:extLst>
            </p:cNvPr>
            <p:cNvGrpSpPr/>
            <p:nvPr/>
          </p:nvGrpSpPr>
          <p:grpSpPr>
            <a:xfrm rot="420615">
              <a:off x="9028766" y="4083805"/>
              <a:ext cx="315886" cy="296861"/>
              <a:chOff x="9079230" y="4186536"/>
              <a:chExt cx="315886" cy="296861"/>
            </a:xfrm>
          </p:grpSpPr>
          <p:sp>
            <p:nvSpPr>
              <p:cNvPr id="134" name="Forme libre : forme 133">
                <a:extLst>
                  <a:ext uri="{FF2B5EF4-FFF2-40B4-BE49-F238E27FC236}">
                    <a16:creationId xmlns:a16="http://schemas.microsoft.com/office/drawing/2014/main" id="{15211916-2069-420B-C914-E70561C9A854}"/>
                  </a:ext>
                </a:extLst>
              </p:cNvPr>
              <p:cNvSpPr/>
              <p:nvPr/>
            </p:nvSpPr>
            <p:spPr>
              <a:xfrm>
                <a:off x="9079230" y="4186536"/>
                <a:ext cx="315886" cy="296861"/>
              </a:xfrm>
              <a:custGeom>
                <a:avLst/>
                <a:gdLst>
                  <a:gd name="connsiteX0" fmla="*/ 315739 w 315886"/>
                  <a:gd name="connsiteY0" fmla="*/ 28353 h 296861"/>
                  <a:gd name="connsiteX1" fmla="*/ 302392 w 315886"/>
                  <a:gd name="connsiteY1" fmla="*/ 66078 h 296861"/>
                  <a:gd name="connsiteX2" fmla="*/ 290966 w 315886"/>
                  <a:gd name="connsiteY2" fmla="*/ 85729 h 296861"/>
                  <a:gd name="connsiteX3" fmla="*/ 272300 w 315886"/>
                  <a:gd name="connsiteY3" fmla="*/ 75435 h 296861"/>
                  <a:gd name="connsiteX4" fmla="*/ 268311 w 315886"/>
                  <a:gd name="connsiteY4" fmla="*/ 98681 h 296861"/>
                  <a:gd name="connsiteX5" fmla="*/ 269641 w 315886"/>
                  <a:gd name="connsiteY5" fmla="*/ 104591 h 296861"/>
                  <a:gd name="connsiteX6" fmla="*/ 283382 w 315886"/>
                  <a:gd name="connsiteY6" fmla="*/ 111634 h 296861"/>
                  <a:gd name="connsiteX7" fmla="*/ 287174 w 315886"/>
                  <a:gd name="connsiteY7" fmla="*/ 117741 h 296861"/>
                  <a:gd name="connsiteX8" fmla="*/ 291163 w 315886"/>
                  <a:gd name="connsiteY8" fmla="*/ 136800 h 296861"/>
                  <a:gd name="connsiteX9" fmla="*/ 281806 w 315886"/>
                  <a:gd name="connsiteY9" fmla="*/ 154727 h 296861"/>
                  <a:gd name="connsiteX10" fmla="*/ 289045 w 315886"/>
                  <a:gd name="connsiteY10" fmla="*/ 169994 h 296861"/>
                  <a:gd name="connsiteX11" fmla="*/ 279885 w 315886"/>
                  <a:gd name="connsiteY11" fmla="*/ 183883 h 296861"/>
                  <a:gd name="connsiteX12" fmla="*/ 259890 w 315886"/>
                  <a:gd name="connsiteY12" fmla="*/ 178909 h 296861"/>
                  <a:gd name="connsiteX13" fmla="*/ 221032 w 315886"/>
                  <a:gd name="connsiteY13" fmla="*/ 197968 h 296861"/>
                  <a:gd name="connsiteX14" fmla="*/ 210000 w 315886"/>
                  <a:gd name="connsiteY14" fmla="*/ 241997 h 296861"/>
                  <a:gd name="connsiteX15" fmla="*/ 207882 w 315886"/>
                  <a:gd name="connsiteY15" fmla="*/ 267508 h 296861"/>
                  <a:gd name="connsiteX16" fmla="*/ 194338 w 315886"/>
                  <a:gd name="connsiteY16" fmla="*/ 296861 h 296861"/>
                  <a:gd name="connsiteX17" fmla="*/ 173013 w 315886"/>
                  <a:gd name="connsiteY17" fmla="*/ 263519 h 296861"/>
                  <a:gd name="connsiteX18" fmla="*/ 166710 w 315886"/>
                  <a:gd name="connsiteY18" fmla="*/ 256871 h 296861"/>
                  <a:gd name="connsiteX19" fmla="*/ 152624 w 315886"/>
                  <a:gd name="connsiteY19" fmla="*/ 254211 h 296861"/>
                  <a:gd name="connsiteX20" fmla="*/ 122336 w 315886"/>
                  <a:gd name="connsiteY20" fmla="*/ 241652 h 296861"/>
                  <a:gd name="connsiteX21" fmla="*/ 115490 w 315886"/>
                  <a:gd name="connsiteY21" fmla="*/ 236678 h 296861"/>
                  <a:gd name="connsiteX22" fmla="*/ 108053 w 315886"/>
                  <a:gd name="connsiteY22" fmla="*/ 236087 h 296861"/>
                  <a:gd name="connsiteX23" fmla="*/ 76977 w 315886"/>
                  <a:gd name="connsiteY23" fmla="*/ 246577 h 296861"/>
                  <a:gd name="connsiteX24" fmla="*/ 70673 w 315886"/>
                  <a:gd name="connsiteY24" fmla="*/ 254014 h 296861"/>
                  <a:gd name="connsiteX25" fmla="*/ 53731 w 315886"/>
                  <a:gd name="connsiteY25" fmla="*/ 258003 h 296861"/>
                  <a:gd name="connsiteX26" fmla="*/ 31421 w 315886"/>
                  <a:gd name="connsiteY26" fmla="*/ 267705 h 296861"/>
                  <a:gd name="connsiteX27" fmla="*/ 27629 w 315886"/>
                  <a:gd name="connsiteY27" fmla="*/ 269429 h 296861"/>
                  <a:gd name="connsiteX28" fmla="*/ 24970 w 315886"/>
                  <a:gd name="connsiteY28" fmla="*/ 268099 h 296861"/>
                  <a:gd name="connsiteX29" fmla="*/ 11820 w 315886"/>
                  <a:gd name="connsiteY29" fmla="*/ 257609 h 296861"/>
                  <a:gd name="connsiteX30" fmla="*/ 1527 w 315886"/>
                  <a:gd name="connsiteY30" fmla="*/ 246725 h 296861"/>
                  <a:gd name="connsiteX31" fmla="*/ 0 w 315886"/>
                  <a:gd name="connsiteY31" fmla="*/ 243475 h 296861"/>
                  <a:gd name="connsiteX32" fmla="*/ 48609 w 315886"/>
                  <a:gd name="connsiteY32" fmla="*/ 247267 h 296861"/>
                  <a:gd name="connsiteX33" fmla="*/ 13741 w 315886"/>
                  <a:gd name="connsiteY33" fmla="*/ 223085 h 296861"/>
                  <a:gd name="connsiteX34" fmla="*/ 10687 w 315886"/>
                  <a:gd name="connsiteY34" fmla="*/ 220032 h 296861"/>
                  <a:gd name="connsiteX35" fmla="*/ 18518 w 315886"/>
                  <a:gd name="connsiteY35" fmla="*/ 210871 h 296861"/>
                  <a:gd name="connsiteX36" fmla="*/ 33785 w 315886"/>
                  <a:gd name="connsiteY36" fmla="*/ 208015 h 296861"/>
                  <a:gd name="connsiteX37" fmla="*/ 45014 w 315886"/>
                  <a:gd name="connsiteY37" fmla="*/ 217372 h 296861"/>
                  <a:gd name="connsiteX38" fmla="*/ 31273 w 315886"/>
                  <a:gd name="connsiteY38" fmla="*/ 218308 h 296861"/>
                  <a:gd name="connsiteX39" fmla="*/ 68999 w 315886"/>
                  <a:gd name="connsiteY39" fmla="*/ 241357 h 296861"/>
                  <a:gd name="connsiteX40" fmla="*/ 58311 w 315886"/>
                  <a:gd name="connsiteY40" fmla="*/ 223430 h 296861"/>
                  <a:gd name="connsiteX41" fmla="*/ 68802 w 315886"/>
                  <a:gd name="connsiteY41" fmla="*/ 207818 h 296861"/>
                  <a:gd name="connsiteX42" fmla="*/ 49939 w 315886"/>
                  <a:gd name="connsiteY42" fmla="*/ 172358 h 296861"/>
                  <a:gd name="connsiteX43" fmla="*/ 69393 w 315886"/>
                  <a:gd name="connsiteY43" fmla="*/ 145862 h 296861"/>
                  <a:gd name="connsiteX44" fmla="*/ 81212 w 315886"/>
                  <a:gd name="connsiteY44" fmla="*/ 94593 h 296861"/>
                  <a:gd name="connsiteX45" fmla="*/ 79883 w 315886"/>
                  <a:gd name="connsiteY45" fmla="*/ 83364 h 296861"/>
                  <a:gd name="connsiteX46" fmla="*/ 98942 w 315886"/>
                  <a:gd name="connsiteY46" fmla="*/ 66570 h 296861"/>
                  <a:gd name="connsiteX47" fmla="*/ 106576 w 315886"/>
                  <a:gd name="connsiteY47" fmla="*/ 52091 h 296861"/>
                  <a:gd name="connsiteX48" fmla="*/ 115342 w 315886"/>
                  <a:gd name="connsiteY48" fmla="*/ 48447 h 296861"/>
                  <a:gd name="connsiteX49" fmla="*/ 177495 w 315886"/>
                  <a:gd name="connsiteY49" fmla="*/ 12642 h 296861"/>
                  <a:gd name="connsiteX50" fmla="*/ 227237 w 315886"/>
                  <a:gd name="connsiteY50" fmla="*/ 6929 h 296861"/>
                  <a:gd name="connsiteX51" fmla="*/ 253930 w 315886"/>
                  <a:gd name="connsiteY51" fmla="*/ 84 h 296861"/>
                  <a:gd name="connsiteX52" fmla="*/ 269198 w 315886"/>
                  <a:gd name="connsiteY52" fmla="*/ 5255 h 296861"/>
                  <a:gd name="connsiteX53" fmla="*/ 315886 w 315886"/>
                  <a:gd name="connsiteY53" fmla="*/ 28303 h 2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15886" h="296861">
                    <a:moveTo>
                      <a:pt x="315739" y="28353"/>
                    </a:moveTo>
                    <a:cubicBezTo>
                      <a:pt x="309238" y="40173"/>
                      <a:pt x="304904" y="52928"/>
                      <a:pt x="302392" y="66078"/>
                    </a:cubicBezTo>
                    <a:cubicBezTo>
                      <a:pt x="301062" y="73909"/>
                      <a:pt x="298747" y="83611"/>
                      <a:pt x="290966" y="85729"/>
                    </a:cubicBezTo>
                    <a:cubicBezTo>
                      <a:pt x="283726" y="87649"/>
                      <a:pt x="277078" y="81148"/>
                      <a:pt x="272300" y="75435"/>
                    </a:cubicBezTo>
                    <a:cubicBezTo>
                      <a:pt x="267326" y="81739"/>
                      <a:pt x="267720" y="90703"/>
                      <a:pt x="268311" y="98681"/>
                    </a:cubicBezTo>
                    <a:cubicBezTo>
                      <a:pt x="268311" y="100799"/>
                      <a:pt x="268508" y="102867"/>
                      <a:pt x="269641" y="104591"/>
                    </a:cubicBezTo>
                    <a:cubicBezTo>
                      <a:pt x="272497" y="108974"/>
                      <a:pt x="279343" y="108235"/>
                      <a:pt x="283382" y="111634"/>
                    </a:cubicBezTo>
                    <a:cubicBezTo>
                      <a:pt x="285302" y="113160"/>
                      <a:pt x="286238" y="115426"/>
                      <a:pt x="287174" y="117741"/>
                    </a:cubicBezTo>
                    <a:cubicBezTo>
                      <a:pt x="289833" y="123650"/>
                      <a:pt x="292493" y="130299"/>
                      <a:pt x="291163" y="136800"/>
                    </a:cubicBezTo>
                    <a:cubicBezTo>
                      <a:pt x="289833" y="143449"/>
                      <a:pt x="284317" y="148423"/>
                      <a:pt x="281806" y="154727"/>
                    </a:cubicBezTo>
                    <a:cubicBezTo>
                      <a:pt x="279343" y="161031"/>
                      <a:pt x="282200" y="170536"/>
                      <a:pt x="289045" y="169994"/>
                    </a:cubicBezTo>
                    <a:cubicBezTo>
                      <a:pt x="293625" y="175116"/>
                      <a:pt x="286780" y="183538"/>
                      <a:pt x="279885" y="183883"/>
                    </a:cubicBezTo>
                    <a:cubicBezTo>
                      <a:pt x="273039" y="184277"/>
                      <a:pt x="266538" y="180435"/>
                      <a:pt x="259890" y="178909"/>
                    </a:cubicBezTo>
                    <a:cubicBezTo>
                      <a:pt x="244819" y="175658"/>
                      <a:pt x="229207" y="185015"/>
                      <a:pt x="221032" y="197968"/>
                    </a:cubicBezTo>
                    <a:cubicBezTo>
                      <a:pt x="212856" y="210723"/>
                      <a:pt x="210542" y="226533"/>
                      <a:pt x="210000" y="241997"/>
                    </a:cubicBezTo>
                    <a:cubicBezTo>
                      <a:pt x="209606" y="250566"/>
                      <a:pt x="209803" y="259136"/>
                      <a:pt x="207882" y="267508"/>
                    </a:cubicBezTo>
                    <a:cubicBezTo>
                      <a:pt x="205617" y="278195"/>
                      <a:pt x="200642" y="287700"/>
                      <a:pt x="194338" y="296861"/>
                    </a:cubicBezTo>
                    <a:cubicBezTo>
                      <a:pt x="189020" y="284844"/>
                      <a:pt x="180795" y="274009"/>
                      <a:pt x="173013" y="263519"/>
                    </a:cubicBezTo>
                    <a:cubicBezTo>
                      <a:pt x="171290" y="260860"/>
                      <a:pt x="169221" y="258348"/>
                      <a:pt x="166710" y="256871"/>
                    </a:cubicBezTo>
                    <a:cubicBezTo>
                      <a:pt x="162523" y="254408"/>
                      <a:pt x="157352" y="254605"/>
                      <a:pt x="152624" y="254211"/>
                    </a:cubicBezTo>
                    <a:cubicBezTo>
                      <a:pt x="141592" y="253472"/>
                      <a:pt x="130708" y="249089"/>
                      <a:pt x="122336" y="241652"/>
                    </a:cubicBezTo>
                    <a:cubicBezTo>
                      <a:pt x="120218" y="239731"/>
                      <a:pt x="118150" y="237663"/>
                      <a:pt x="115490" y="236678"/>
                    </a:cubicBezTo>
                    <a:cubicBezTo>
                      <a:pt x="113028" y="235939"/>
                      <a:pt x="110516" y="236087"/>
                      <a:pt x="108053" y="236087"/>
                    </a:cubicBezTo>
                    <a:cubicBezTo>
                      <a:pt x="96825" y="236826"/>
                      <a:pt x="84414" y="238205"/>
                      <a:pt x="76977" y="246577"/>
                    </a:cubicBezTo>
                    <a:cubicBezTo>
                      <a:pt x="74859" y="249040"/>
                      <a:pt x="73185" y="251896"/>
                      <a:pt x="70673" y="254014"/>
                    </a:cubicBezTo>
                    <a:cubicBezTo>
                      <a:pt x="65896" y="257658"/>
                      <a:pt x="59641" y="257264"/>
                      <a:pt x="53731" y="258003"/>
                    </a:cubicBezTo>
                    <a:cubicBezTo>
                      <a:pt x="45556" y="258939"/>
                      <a:pt x="37725" y="262386"/>
                      <a:pt x="31421" y="267705"/>
                    </a:cubicBezTo>
                    <a:cubicBezTo>
                      <a:pt x="30288" y="268444"/>
                      <a:pt x="28959" y="269626"/>
                      <a:pt x="27629" y="269429"/>
                    </a:cubicBezTo>
                    <a:cubicBezTo>
                      <a:pt x="26693" y="269429"/>
                      <a:pt x="25708" y="268690"/>
                      <a:pt x="24970" y="268099"/>
                    </a:cubicBezTo>
                    <a:cubicBezTo>
                      <a:pt x="20586" y="264652"/>
                      <a:pt x="16203" y="261057"/>
                      <a:pt x="11820" y="257609"/>
                    </a:cubicBezTo>
                    <a:cubicBezTo>
                      <a:pt x="8028" y="254359"/>
                      <a:pt x="3989" y="251108"/>
                      <a:pt x="1527" y="246725"/>
                    </a:cubicBezTo>
                    <a:cubicBezTo>
                      <a:pt x="936" y="245789"/>
                      <a:pt x="394" y="244607"/>
                      <a:pt x="0" y="243475"/>
                    </a:cubicBezTo>
                    <a:cubicBezTo>
                      <a:pt x="16006" y="240421"/>
                      <a:pt x="32603" y="243869"/>
                      <a:pt x="48609" y="247267"/>
                    </a:cubicBezTo>
                    <a:cubicBezTo>
                      <a:pt x="36986" y="239239"/>
                      <a:pt x="25363" y="231064"/>
                      <a:pt x="13741" y="223085"/>
                    </a:cubicBezTo>
                    <a:cubicBezTo>
                      <a:pt x="12608" y="222149"/>
                      <a:pt x="11278" y="221362"/>
                      <a:pt x="10687" y="220032"/>
                    </a:cubicBezTo>
                    <a:cubicBezTo>
                      <a:pt x="8766" y="216043"/>
                      <a:pt x="14135" y="212201"/>
                      <a:pt x="18518" y="210871"/>
                    </a:cubicBezTo>
                    <a:cubicBezTo>
                      <a:pt x="23492" y="209148"/>
                      <a:pt x="28614" y="207424"/>
                      <a:pt x="33785" y="208015"/>
                    </a:cubicBezTo>
                    <a:cubicBezTo>
                      <a:pt x="39104" y="208606"/>
                      <a:pt x="44275" y="212201"/>
                      <a:pt x="45014" y="217372"/>
                    </a:cubicBezTo>
                    <a:cubicBezTo>
                      <a:pt x="40434" y="217766"/>
                      <a:pt x="35854" y="217963"/>
                      <a:pt x="31273" y="218308"/>
                    </a:cubicBezTo>
                    <a:cubicBezTo>
                      <a:pt x="37380" y="232787"/>
                      <a:pt x="53189" y="242489"/>
                      <a:pt x="68999" y="241357"/>
                    </a:cubicBezTo>
                    <a:cubicBezTo>
                      <a:pt x="64024" y="236235"/>
                      <a:pt x="59296" y="230473"/>
                      <a:pt x="58311" y="223430"/>
                    </a:cubicBezTo>
                    <a:cubicBezTo>
                      <a:pt x="57376" y="216584"/>
                      <a:pt x="61759" y="208360"/>
                      <a:pt x="68802" y="207818"/>
                    </a:cubicBezTo>
                    <a:cubicBezTo>
                      <a:pt x="58508" y="198313"/>
                      <a:pt x="47280" y="186099"/>
                      <a:pt x="49939" y="172358"/>
                    </a:cubicBezTo>
                    <a:cubicBezTo>
                      <a:pt x="52204" y="161326"/>
                      <a:pt x="62301" y="154234"/>
                      <a:pt x="69393" y="145862"/>
                    </a:cubicBezTo>
                    <a:cubicBezTo>
                      <a:pt x="81212" y="131974"/>
                      <a:pt x="85793" y="112323"/>
                      <a:pt x="81212" y="94593"/>
                    </a:cubicBezTo>
                    <a:cubicBezTo>
                      <a:pt x="80277" y="90949"/>
                      <a:pt x="78750" y="86960"/>
                      <a:pt x="79883" y="83364"/>
                    </a:cubicBezTo>
                    <a:cubicBezTo>
                      <a:pt x="82148" y="74992"/>
                      <a:pt x="93771" y="73662"/>
                      <a:pt x="98942" y="66570"/>
                    </a:cubicBezTo>
                    <a:cubicBezTo>
                      <a:pt x="102193" y="62187"/>
                      <a:pt x="102390" y="55686"/>
                      <a:pt x="106576" y="52091"/>
                    </a:cubicBezTo>
                    <a:cubicBezTo>
                      <a:pt x="109038" y="49973"/>
                      <a:pt x="112289" y="49431"/>
                      <a:pt x="115342" y="48447"/>
                    </a:cubicBezTo>
                    <a:cubicBezTo>
                      <a:pt x="138391" y="41798"/>
                      <a:pt x="154397" y="19291"/>
                      <a:pt x="177495" y="12642"/>
                    </a:cubicBezTo>
                    <a:cubicBezTo>
                      <a:pt x="193501" y="7865"/>
                      <a:pt x="211034" y="11510"/>
                      <a:pt x="227237" y="6929"/>
                    </a:cubicBezTo>
                    <a:cubicBezTo>
                      <a:pt x="236004" y="4270"/>
                      <a:pt x="244770" y="-705"/>
                      <a:pt x="253930" y="84"/>
                    </a:cubicBezTo>
                    <a:cubicBezTo>
                      <a:pt x="259249" y="675"/>
                      <a:pt x="264223" y="2940"/>
                      <a:pt x="269198" y="5255"/>
                    </a:cubicBezTo>
                    <a:cubicBezTo>
                      <a:pt x="284613" y="12888"/>
                      <a:pt x="300422" y="20522"/>
                      <a:pt x="315886" y="28303"/>
                    </a:cubicBezTo>
                    <a:close/>
                  </a:path>
                </a:pathLst>
              </a:custGeom>
              <a:solidFill>
                <a:srgbClr val="284568"/>
              </a:solidFill>
              <a:ln w="491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30C64BF3-93EC-BBA1-9D6F-02E74A7DE145}"/>
                  </a:ext>
                </a:extLst>
              </p:cNvPr>
              <p:cNvSpPr/>
              <p:nvPr/>
            </p:nvSpPr>
            <p:spPr>
              <a:xfrm>
                <a:off x="9079230" y="4186536"/>
                <a:ext cx="315886" cy="296861"/>
              </a:xfrm>
              <a:custGeom>
                <a:avLst/>
                <a:gdLst>
                  <a:gd name="connsiteX0" fmla="*/ 315739 w 315886"/>
                  <a:gd name="connsiteY0" fmla="*/ 28353 h 296861"/>
                  <a:gd name="connsiteX1" fmla="*/ 302392 w 315886"/>
                  <a:gd name="connsiteY1" fmla="*/ 66078 h 296861"/>
                  <a:gd name="connsiteX2" fmla="*/ 290966 w 315886"/>
                  <a:gd name="connsiteY2" fmla="*/ 85729 h 296861"/>
                  <a:gd name="connsiteX3" fmla="*/ 272300 w 315886"/>
                  <a:gd name="connsiteY3" fmla="*/ 75435 h 296861"/>
                  <a:gd name="connsiteX4" fmla="*/ 268311 w 315886"/>
                  <a:gd name="connsiteY4" fmla="*/ 98681 h 296861"/>
                  <a:gd name="connsiteX5" fmla="*/ 269641 w 315886"/>
                  <a:gd name="connsiteY5" fmla="*/ 104591 h 296861"/>
                  <a:gd name="connsiteX6" fmla="*/ 283382 w 315886"/>
                  <a:gd name="connsiteY6" fmla="*/ 111634 h 296861"/>
                  <a:gd name="connsiteX7" fmla="*/ 287174 w 315886"/>
                  <a:gd name="connsiteY7" fmla="*/ 117741 h 296861"/>
                  <a:gd name="connsiteX8" fmla="*/ 291163 w 315886"/>
                  <a:gd name="connsiteY8" fmla="*/ 136800 h 296861"/>
                  <a:gd name="connsiteX9" fmla="*/ 281806 w 315886"/>
                  <a:gd name="connsiteY9" fmla="*/ 154727 h 296861"/>
                  <a:gd name="connsiteX10" fmla="*/ 289045 w 315886"/>
                  <a:gd name="connsiteY10" fmla="*/ 169994 h 296861"/>
                  <a:gd name="connsiteX11" fmla="*/ 279885 w 315886"/>
                  <a:gd name="connsiteY11" fmla="*/ 183883 h 296861"/>
                  <a:gd name="connsiteX12" fmla="*/ 259890 w 315886"/>
                  <a:gd name="connsiteY12" fmla="*/ 178909 h 296861"/>
                  <a:gd name="connsiteX13" fmla="*/ 221032 w 315886"/>
                  <a:gd name="connsiteY13" fmla="*/ 197968 h 296861"/>
                  <a:gd name="connsiteX14" fmla="*/ 210000 w 315886"/>
                  <a:gd name="connsiteY14" fmla="*/ 241997 h 296861"/>
                  <a:gd name="connsiteX15" fmla="*/ 207882 w 315886"/>
                  <a:gd name="connsiteY15" fmla="*/ 267508 h 296861"/>
                  <a:gd name="connsiteX16" fmla="*/ 194338 w 315886"/>
                  <a:gd name="connsiteY16" fmla="*/ 296861 h 296861"/>
                  <a:gd name="connsiteX17" fmla="*/ 173013 w 315886"/>
                  <a:gd name="connsiteY17" fmla="*/ 263519 h 296861"/>
                  <a:gd name="connsiteX18" fmla="*/ 166710 w 315886"/>
                  <a:gd name="connsiteY18" fmla="*/ 256871 h 296861"/>
                  <a:gd name="connsiteX19" fmla="*/ 152624 w 315886"/>
                  <a:gd name="connsiteY19" fmla="*/ 254211 h 296861"/>
                  <a:gd name="connsiteX20" fmla="*/ 122336 w 315886"/>
                  <a:gd name="connsiteY20" fmla="*/ 241652 h 296861"/>
                  <a:gd name="connsiteX21" fmla="*/ 115490 w 315886"/>
                  <a:gd name="connsiteY21" fmla="*/ 236678 h 296861"/>
                  <a:gd name="connsiteX22" fmla="*/ 108053 w 315886"/>
                  <a:gd name="connsiteY22" fmla="*/ 236087 h 296861"/>
                  <a:gd name="connsiteX23" fmla="*/ 76977 w 315886"/>
                  <a:gd name="connsiteY23" fmla="*/ 246577 h 296861"/>
                  <a:gd name="connsiteX24" fmla="*/ 70673 w 315886"/>
                  <a:gd name="connsiteY24" fmla="*/ 254014 h 296861"/>
                  <a:gd name="connsiteX25" fmla="*/ 53731 w 315886"/>
                  <a:gd name="connsiteY25" fmla="*/ 258003 h 296861"/>
                  <a:gd name="connsiteX26" fmla="*/ 31421 w 315886"/>
                  <a:gd name="connsiteY26" fmla="*/ 267705 h 296861"/>
                  <a:gd name="connsiteX27" fmla="*/ 27629 w 315886"/>
                  <a:gd name="connsiteY27" fmla="*/ 269429 h 296861"/>
                  <a:gd name="connsiteX28" fmla="*/ 24970 w 315886"/>
                  <a:gd name="connsiteY28" fmla="*/ 268099 h 296861"/>
                  <a:gd name="connsiteX29" fmla="*/ 11820 w 315886"/>
                  <a:gd name="connsiteY29" fmla="*/ 257609 h 296861"/>
                  <a:gd name="connsiteX30" fmla="*/ 1527 w 315886"/>
                  <a:gd name="connsiteY30" fmla="*/ 246725 h 296861"/>
                  <a:gd name="connsiteX31" fmla="*/ 0 w 315886"/>
                  <a:gd name="connsiteY31" fmla="*/ 243475 h 296861"/>
                  <a:gd name="connsiteX32" fmla="*/ 48609 w 315886"/>
                  <a:gd name="connsiteY32" fmla="*/ 247267 h 296861"/>
                  <a:gd name="connsiteX33" fmla="*/ 13741 w 315886"/>
                  <a:gd name="connsiteY33" fmla="*/ 223085 h 296861"/>
                  <a:gd name="connsiteX34" fmla="*/ 10687 w 315886"/>
                  <a:gd name="connsiteY34" fmla="*/ 220032 h 296861"/>
                  <a:gd name="connsiteX35" fmla="*/ 18518 w 315886"/>
                  <a:gd name="connsiteY35" fmla="*/ 210871 h 296861"/>
                  <a:gd name="connsiteX36" fmla="*/ 33785 w 315886"/>
                  <a:gd name="connsiteY36" fmla="*/ 208015 h 296861"/>
                  <a:gd name="connsiteX37" fmla="*/ 45014 w 315886"/>
                  <a:gd name="connsiteY37" fmla="*/ 217372 h 296861"/>
                  <a:gd name="connsiteX38" fmla="*/ 31273 w 315886"/>
                  <a:gd name="connsiteY38" fmla="*/ 218308 h 296861"/>
                  <a:gd name="connsiteX39" fmla="*/ 68999 w 315886"/>
                  <a:gd name="connsiteY39" fmla="*/ 241357 h 296861"/>
                  <a:gd name="connsiteX40" fmla="*/ 58311 w 315886"/>
                  <a:gd name="connsiteY40" fmla="*/ 223430 h 296861"/>
                  <a:gd name="connsiteX41" fmla="*/ 68802 w 315886"/>
                  <a:gd name="connsiteY41" fmla="*/ 207818 h 296861"/>
                  <a:gd name="connsiteX42" fmla="*/ 49939 w 315886"/>
                  <a:gd name="connsiteY42" fmla="*/ 172358 h 296861"/>
                  <a:gd name="connsiteX43" fmla="*/ 69393 w 315886"/>
                  <a:gd name="connsiteY43" fmla="*/ 145862 h 296861"/>
                  <a:gd name="connsiteX44" fmla="*/ 81212 w 315886"/>
                  <a:gd name="connsiteY44" fmla="*/ 94593 h 296861"/>
                  <a:gd name="connsiteX45" fmla="*/ 79883 w 315886"/>
                  <a:gd name="connsiteY45" fmla="*/ 83364 h 296861"/>
                  <a:gd name="connsiteX46" fmla="*/ 98942 w 315886"/>
                  <a:gd name="connsiteY46" fmla="*/ 66570 h 296861"/>
                  <a:gd name="connsiteX47" fmla="*/ 106576 w 315886"/>
                  <a:gd name="connsiteY47" fmla="*/ 52091 h 296861"/>
                  <a:gd name="connsiteX48" fmla="*/ 115342 w 315886"/>
                  <a:gd name="connsiteY48" fmla="*/ 48447 h 296861"/>
                  <a:gd name="connsiteX49" fmla="*/ 177495 w 315886"/>
                  <a:gd name="connsiteY49" fmla="*/ 12642 h 296861"/>
                  <a:gd name="connsiteX50" fmla="*/ 227237 w 315886"/>
                  <a:gd name="connsiteY50" fmla="*/ 6929 h 296861"/>
                  <a:gd name="connsiteX51" fmla="*/ 253930 w 315886"/>
                  <a:gd name="connsiteY51" fmla="*/ 84 h 296861"/>
                  <a:gd name="connsiteX52" fmla="*/ 269198 w 315886"/>
                  <a:gd name="connsiteY52" fmla="*/ 5255 h 296861"/>
                  <a:gd name="connsiteX53" fmla="*/ 315886 w 315886"/>
                  <a:gd name="connsiteY53" fmla="*/ 28303 h 29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15886" h="296861">
                    <a:moveTo>
                      <a:pt x="315739" y="28353"/>
                    </a:moveTo>
                    <a:cubicBezTo>
                      <a:pt x="309238" y="40173"/>
                      <a:pt x="304904" y="52928"/>
                      <a:pt x="302392" y="66078"/>
                    </a:cubicBezTo>
                    <a:cubicBezTo>
                      <a:pt x="301062" y="73909"/>
                      <a:pt x="298747" y="83611"/>
                      <a:pt x="290966" y="85729"/>
                    </a:cubicBezTo>
                    <a:cubicBezTo>
                      <a:pt x="283726" y="87649"/>
                      <a:pt x="277078" y="81148"/>
                      <a:pt x="272300" y="75435"/>
                    </a:cubicBezTo>
                    <a:cubicBezTo>
                      <a:pt x="267326" y="81739"/>
                      <a:pt x="267720" y="90703"/>
                      <a:pt x="268311" y="98681"/>
                    </a:cubicBezTo>
                    <a:cubicBezTo>
                      <a:pt x="268311" y="100799"/>
                      <a:pt x="268508" y="102867"/>
                      <a:pt x="269641" y="104591"/>
                    </a:cubicBezTo>
                    <a:cubicBezTo>
                      <a:pt x="272497" y="108974"/>
                      <a:pt x="279343" y="108235"/>
                      <a:pt x="283382" y="111634"/>
                    </a:cubicBezTo>
                    <a:cubicBezTo>
                      <a:pt x="285302" y="113160"/>
                      <a:pt x="286238" y="115426"/>
                      <a:pt x="287174" y="117741"/>
                    </a:cubicBezTo>
                    <a:cubicBezTo>
                      <a:pt x="289833" y="123650"/>
                      <a:pt x="292493" y="130299"/>
                      <a:pt x="291163" y="136800"/>
                    </a:cubicBezTo>
                    <a:cubicBezTo>
                      <a:pt x="289833" y="143449"/>
                      <a:pt x="284317" y="148423"/>
                      <a:pt x="281806" y="154727"/>
                    </a:cubicBezTo>
                    <a:cubicBezTo>
                      <a:pt x="279343" y="161031"/>
                      <a:pt x="282200" y="170536"/>
                      <a:pt x="289045" y="169994"/>
                    </a:cubicBezTo>
                    <a:cubicBezTo>
                      <a:pt x="293625" y="175116"/>
                      <a:pt x="286780" y="183538"/>
                      <a:pt x="279885" y="183883"/>
                    </a:cubicBezTo>
                    <a:cubicBezTo>
                      <a:pt x="273039" y="184277"/>
                      <a:pt x="266538" y="180435"/>
                      <a:pt x="259890" y="178909"/>
                    </a:cubicBezTo>
                    <a:cubicBezTo>
                      <a:pt x="244819" y="175658"/>
                      <a:pt x="229207" y="185015"/>
                      <a:pt x="221032" y="197968"/>
                    </a:cubicBezTo>
                    <a:cubicBezTo>
                      <a:pt x="212856" y="210723"/>
                      <a:pt x="210542" y="226533"/>
                      <a:pt x="210000" y="241997"/>
                    </a:cubicBezTo>
                    <a:cubicBezTo>
                      <a:pt x="209606" y="250566"/>
                      <a:pt x="209803" y="259136"/>
                      <a:pt x="207882" y="267508"/>
                    </a:cubicBezTo>
                    <a:cubicBezTo>
                      <a:pt x="205617" y="278195"/>
                      <a:pt x="200642" y="287700"/>
                      <a:pt x="194338" y="296861"/>
                    </a:cubicBezTo>
                    <a:cubicBezTo>
                      <a:pt x="189020" y="284844"/>
                      <a:pt x="180795" y="274009"/>
                      <a:pt x="173013" y="263519"/>
                    </a:cubicBezTo>
                    <a:cubicBezTo>
                      <a:pt x="171290" y="260860"/>
                      <a:pt x="169221" y="258348"/>
                      <a:pt x="166710" y="256871"/>
                    </a:cubicBezTo>
                    <a:cubicBezTo>
                      <a:pt x="162523" y="254408"/>
                      <a:pt x="157352" y="254605"/>
                      <a:pt x="152624" y="254211"/>
                    </a:cubicBezTo>
                    <a:cubicBezTo>
                      <a:pt x="141592" y="253472"/>
                      <a:pt x="130708" y="249089"/>
                      <a:pt x="122336" y="241652"/>
                    </a:cubicBezTo>
                    <a:cubicBezTo>
                      <a:pt x="120218" y="239731"/>
                      <a:pt x="118150" y="237663"/>
                      <a:pt x="115490" y="236678"/>
                    </a:cubicBezTo>
                    <a:cubicBezTo>
                      <a:pt x="113028" y="235939"/>
                      <a:pt x="110516" y="236087"/>
                      <a:pt x="108053" y="236087"/>
                    </a:cubicBezTo>
                    <a:cubicBezTo>
                      <a:pt x="96825" y="236826"/>
                      <a:pt x="84414" y="238205"/>
                      <a:pt x="76977" y="246577"/>
                    </a:cubicBezTo>
                    <a:cubicBezTo>
                      <a:pt x="74859" y="249040"/>
                      <a:pt x="73185" y="251896"/>
                      <a:pt x="70673" y="254014"/>
                    </a:cubicBezTo>
                    <a:cubicBezTo>
                      <a:pt x="65896" y="257658"/>
                      <a:pt x="59641" y="257264"/>
                      <a:pt x="53731" y="258003"/>
                    </a:cubicBezTo>
                    <a:cubicBezTo>
                      <a:pt x="45556" y="258939"/>
                      <a:pt x="37725" y="262386"/>
                      <a:pt x="31421" y="267705"/>
                    </a:cubicBezTo>
                    <a:cubicBezTo>
                      <a:pt x="30288" y="268444"/>
                      <a:pt x="28959" y="269626"/>
                      <a:pt x="27629" y="269429"/>
                    </a:cubicBezTo>
                    <a:cubicBezTo>
                      <a:pt x="26693" y="269429"/>
                      <a:pt x="25708" y="268690"/>
                      <a:pt x="24970" y="268099"/>
                    </a:cubicBezTo>
                    <a:cubicBezTo>
                      <a:pt x="20586" y="264652"/>
                      <a:pt x="16203" y="261057"/>
                      <a:pt x="11820" y="257609"/>
                    </a:cubicBezTo>
                    <a:cubicBezTo>
                      <a:pt x="8028" y="254359"/>
                      <a:pt x="3989" y="251108"/>
                      <a:pt x="1527" y="246725"/>
                    </a:cubicBezTo>
                    <a:cubicBezTo>
                      <a:pt x="936" y="245789"/>
                      <a:pt x="394" y="244607"/>
                      <a:pt x="0" y="243475"/>
                    </a:cubicBezTo>
                    <a:cubicBezTo>
                      <a:pt x="16006" y="240421"/>
                      <a:pt x="32603" y="243869"/>
                      <a:pt x="48609" y="247267"/>
                    </a:cubicBezTo>
                    <a:cubicBezTo>
                      <a:pt x="36986" y="239239"/>
                      <a:pt x="25363" y="231064"/>
                      <a:pt x="13741" y="223085"/>
                    </a:cubicBezTo>
                    <a:cubicBezTo>
                      <a:pt x="12608" y="222149"/>
                      <a:pt x="11278" y="221362"/>
                      <a:pt x="10687" y="220032"/>
                    </a:cubicBezTo>
                    <a:cubicBezTo>
                      <a:pt x="8766" y="216043"/>
                      <a:pt x="14135" y="212201"/>
                      <a:pt x="18518" y="210871"/>
                    </a:cubicBezTo>
                    <a:cubicBezTo>
                      <a:pt x="23492" y="209148"/>
                      <a:pt x="28614" y="207424"/>
                      <a:pt x="33785" y="208015"/>
                    </a:cubicBezTo>
                    <a:cubicBezTo>
                      <a:pt x="39104" y="208606"/>
                      <a:pt x="44275" y="212201"/>
                      <a:pt x="45014" y="217372"/>
                    </a:cubicBezTo>
                    <a:cubicBezTo>
                      <a:pt x="40434" y="217766"/>
                      <a:pt x="35854" y="217963"/>
                      <a:pt x="31273" y="218308"/>
                    </a:cubicBezTo>
                    <a:cubicBezTo>
                      <a:pt x="37380" y="232787"/>
                      <a:pt x="53189" y="242489"/>
                      <a:pt x="68999" y="241357"/>
                    </a:cubicBezTo>
                    <a:cubicBezTo>
                      <a:pt x="64024" y="236235"/>
                      <a:pt x="59296" y="230473"/>
                      <a:pt x="58311" y="223430"/>
                    </a:cubicBezTo>
                    <a:cubicBezTo>
                      <a:pt x="57376" y="216584"/>
                      <a:pt x="61759" y="208360"/>
                      <a:pt x="68802" y="207818"/>
                    </a:cubicBezTo>
                    <a:cubicBezTo>
                      <a:pt x="58508" y="198313"/>
                      <a:pt x="47280" y="186099"/>
                      <a:pt x="49939" y="172358"/>
                    </a:cubicBezTo>
                    <a:cubicBezTo>
                      <a:pt x="52204" y="161326"/>
                      <a:pt x="62301" y="154234"/>
                      <a:pt x="69393" y="145862"/>
                    </a:cubicBezTo>
                    <a:cubicBezTo>
                      <a:pt x="81212" y="131974"/>
                      <a:pt x="85793" y="112323"/>
                      <a:pt x="81212" y="94593"/>
                    </a:cubicBezTo>
                    <a:cubicBezTo>
                      <a:pt x="80277" y="90949"/>
                      <a:pt x="78750" y="86960"/>
                      <a:pt x="79883" y="83364"/>
                    </a:cubicBezTo>
                    <a:cubicBezTo>
                      <a:pt x="82148" y="74992"/>
                      <a:pt x="93771" y="73662"/>
                      <a:pt x="98942" y="66570"/>
                    </a:cubicBezTo>
                    <a:cubicBezTo>
                      <a:pt x="102193" y="62187"/>
                      <a:pt x="102390" y="55686"/>
                      <a:pt x="106576" y="52091"/>
                    </a:cubicBezTo>
                    <a:cubicBezTo>
                      <a:pt x="109038" y="49973"/>
                      <a:pt x="112289" y="49431"/>
                      <a:pt x="115342" y="48447"/>
                    </a:cubicBezTo>
                    <a:cubicBezTo>
                      <a:pt x="138391" y="41798"/>
                      <a:pt x="154397" y="19291"/>
                      <a:pt x="177495" y="12642"/>
                    </a:cubicBezTo>
                    <a:cubicBezTo>
                      <a:pt x="193501" y="7865"/>
                      <a:pt x="211034" y="11510"/>
                      <a:pt x="227237" y="6929"/>
                    </a:cubicBezTo>
                    <a:cubicBezTo>
                      <a:pt x="236004" y="4270"/>
                      <a:pt x="244770" y="-705"/>
                      <a:pt x="253930" y="84"/>
                    </a:cubicBezTo>
                    <a:cubicBezTo>
                      <a:pt x="259249" y="675"/>
                      <a:pt x="264223" y="2940"/>
                      <a:pt x="269198" y="5255"/>
                    </a:cubicBezTo>
                    <a:cubicBezTo>
                      <a:pt x="284613" y="12888"/>
                      <a:pt x="300422" y="20522"/>
                      <a:pt x="315886" y="28303"/>
                    </a:cubicBezTo>
                    <a:close/>
                  </a:path>
                </a:pathLst>
              </a:custGeom>
              <a:noFill/>
              <a:ln w="4915" cap="flat">
                <a:solidFill>
                  <a:srgbClr val="FFFFFF"/>
                </a:solidFill>
                <a:prstDash val="solid"/>
                <a:miter/>
              </a:ln>
            </p:spPr>
            <p:txBody>
              <a:bodyPr rtlCol="0" anchor="ctr"/>
              <a:lstStyle/>
              <a:p>
                <a:endParaRPr lang="fr-FR"/>
              </a:p>
            </p:txBody>
          </p:sp>
        </p:grpSp>
        <p:grpSp>
          <p:nvGrpSpPr>
            <p:cNvPr id="136" name="Graphique 5">
              <a:extLst>
                <a:ext uri="{FF2B5EF4-FFF2-40B4-BE49-F238E27FC236}">
                  <a16:creationId xmlns:a16="http://schemas.microsoft.com/office/drawing/2014/main" id="{8F9DAC57-53BB-A4EB-5562-75786E8936F9}"/>
                </a:ext>
              </a:extLst>
            </p:cNvPr>
            <p:cNvGrpSpPr/>
            <p:nvPr/>
          </p:nvGrpSpPr>
          <p:grpSpPr>
            <a:xfrm rot="420615">
              <a:off x="9439839" y="3677937"/>
              <a:ext cx="235844" cy="259510"/>
              <a:chOff x="9435715" y="3738556"/>
              <a:chExt cx="235844" cy="259510"/>
            </a:xfrm>
          </p:grpSpPr>
          <p:sp>
            <p:nvSpPr>
              <p:cNvPr id="137" name="Forme libre : forme 136">
                <a:extLst>
                  <a:ext uri="{FF2B5EF4-FFF2-40B4-BE49-F238E27FC236}">
                    <a16:creationId xmlns:a16="http://schemas.microsoft.com/office/drawing/2014/main" id="{D085EFE5-8A37-4FC4-524E-629B9014D3D0}"/>
                  </a:ext>
                </a:extLst>
              </p:cNvPr>
              <p:cNvSpPr/>
              <p:nvPr/>
            </p:nvSpPr>
            <p:spPr>
              <a:xfrm>
                <a:off x="9435715" y="3738556"/>
                <a:ext cx="235844" cy="259510"/>
              </a:xfrm>
              <a:custGeom>
                <a:avLst/>
                <a:gdLst>
                  <a:gd name="connsiteX0" fmla="*/ 230618 w 235844"/>
                  <a:gd name="connsiteY0" fmla="*/ 95388 h 259510"/>
                  <a:gd name="connsiteX1" fmla="*/ 205452 w 235844"/>
                  <a:gd name="connsiteY1" fmla="*/ 86031 h 259510"/>
                  <a:gd name="connsiteX2" fmla="*/ 183142 w 235844"/>
                  <a:gd name="connsiteY2" fmla="*/ 97851 h 259510"/>
                  <a:gd name="connsiteX3" fmla="*/ 181221 w 235844"/>
                  <a:gd name="connsiteY3" fmla="*/ 110803 h 259510"/>
                  <a:gd name="connsiteX4" fmla="*/ 180482 w 235844"/>
                  <a:gd name="connsiteY4" fmla="*/ 143407 h 259510"/>
                  <a:gd name="connsiteX5" fmla="*/ 155710 w 235844"/>
                  <a:gd name="connsiteY5" fmla="*/ 150646 h 259510"/>
                  <a:gd name="connsiteX6" fmla="*/ 143151 w 235844"/>
                  <a:gd name="connsiteY6" fmla="*/ 174828 h 259510"/>
                  <a:gd name="connsiteX7" fmla="*/ 106953 w 235844"/>
                  <a:gd name="connsiteY7" fmla="*/ 174089 h 259510"/>
                  <a:gd name="connsiteX8" fmla="*/ 102767 w 235844"/>
                  <a:gd name="connsiteY8" fmla="*/ 175025 h 259510"/>
                  <a:gd name="connsiteX9" fmla="*/ 105229 w 235844"/>
                  <a:gd name="connsiteY9" fmla="*/ 184530 h 259510"/>
                  <a:gd name="connsiteX10" fmla="*/ 121038 w 235844"/>
                  <a:gd name="connsiteY10" fmla="*/ 199600 h 259510"/>
                  <a:gd name="connsiteX11" fmla="*/ 125421 w 235844"/>
                  <a:gd name="connsiteY11" fmla="*/ 207431 h 259510"/>
                  <a:gd name="connsiteX12" fmla="*/ 111878 w 235844"/>
                  <a:gd name="connsiteY12" fmla="*/ 222501 h 259510"/>
                  <a:gd name="connsiteX13" fmla="*/ 116655 w 235844"/>
                  <a:gd name="connsiteY13" fmla="*/ 232006 h 259510"/>
                  <a:gd name="connsiteX14" fmla="*/ 130937 w 235844"/>
                  <a:gd name="connsiteY14" fmla="*/ 256779 h 259510"/>
                  <a:gd name="connsiteX15" fmla="*/ 115325 w 235844"/>
                  <a:gd name="connsiteY15" fmla="*/ 259241 h 259510"/>
                  <a:gd name="connsiteX16" fmla="*/ 102767 w 235844"/>
                  <a:gd name="connsiteY16" fmla="*/ 252937 h 259510"/>
                  <a:gd name="connsiteX17" fmla="*/ 88287 w 235844"/>
                  <a:gd name="connsiteY17" fmla="*/ 247618 h 259510"/>
                  <a:gd name="connsiteX18" fmla="*/ 47115 w 235844"/>
                  <a:gd name="connsiteY18" fmla="*/ 245895 h 259510"/>
                  <a:gd name="connsiteX19" fmla="*/ 46721 w 235844"/>
                  <a:gd name="connsiteY19" fmla="*/ 243235 h 259510"/>
                  <a:gd name="connsiteX20" fmla="*/ 43667 w 235844"/>
                  <a:gd name="connsiteY20" fmla="*/ 218069 h 259510"/>
                  <a:gd name="connsiteX21" fmla="*/ 37018 w 235844"/>
                  <a:gd name="connsiteY21" fmla="*/ 198271 h 259510"/>
                  <a:gd name="connsiteX22" fmla="*/ 16038 w 235844"/>
                  <a:gd name="connsiteY22" fmla="*/ 191425 h 259510"/>
                  <a:gd name="connsiteX23" fmla="*/ 8207 w 235844"/>
                  <a:gd name="connsiteY23" fmla="*/ 192016 h 259510"/>
                  <a:gd name="connsiteX24" fmla="*/ 32 w 235844"/>
                  <a:gd name="connsiteY24" fmla="*/ 179802 h 259510"/>
                  <a:gd name="connsiteX25" fmla="*/ 6878 w 235844"/>
                  <a:gd name="connsiteY25" fmla="*/ 165717 h 259510"/>
                  <a:gd name="connsiteX26" fmla="*/ 31650 w 235844"/>
                  <a:gd name="connsiteY26" fmla="*/ 151040 h 259510"/>
                  <a:gd name="connsiteX27" fmla="*/ 36772 w 235844"/>
                  <a:gd name="connsiteY27" fmla="*/ 148184 h 259510"/>
                  <a:gd name="connsiteX28" fmla="*/ 29730 w 235844"/>
                  <a:gd name="connsiteY28" fmla="*/ 138679 h 259510"/>
                  <a:gd name="connsiteX29" fmla="*/ 24214 w 235844"/>
                  <a:gd name="connsiteY29" fmla="*/ 120358 h 259510"/>
                  <a:gd name="connsiteX30" fmla="*/ 18107 w 235844"/>
                  <a:gd name="connsiteY30" fmla="*/ 112921 h 259510"/>
                  <a:gd name="connsiteX31" fmla="*/ 13527 w 235844"/>
                  <a:gd name="connsiteY31" fmla="*/ 78053 h 259510"/>
                  <a:gd name="connsiteX32" fmla="*/ 19633 w 235844"/>
                  <a:gd name="connsiteY32" fmla="*/ 86228 h 259510"/>
                  <a:gd name="connsiteX33" fmla="*/ 28991 w 235844"/>
                  <a:gd name="connsiteY33" fmla="*/ 88346 h 259510"/>
                  <a:gd name="connsiteX34" fmla="*/ 29188 w 235844"/>
                  <a:gd name="connsiteY34" fmla="*/ 75935 h 259510"/>
                  <a:gd name="connsiteX35" fmla="*/ 16235 w 235844"/>
                  <a:gd name="connsiteY35" fmla="*/ 69631 h 259510"/>
                  <a:gd name="connsiteX36" fmla="*/ 6730 w 235844"/>
                  <a:gd name="connsiteY36" fmla="*/ 59535 h 259510"/>
                  <a:gd name="connsiteX37" fmla="*/ 13231 w 235844"/>
                  <a:gd name="connsiteY37" fmla="*/ 49833 h 259510"/>
                  <a:gd name="connsiteX38" fmla="*/ 25248 w 235844"/>
                  <a:gd name="connsiteY38" fmla="*/ 47567 h 259510"/>
                  <a:gd name="connsiteX39" fmla="*/ 48494 w 235844"/>
                  <a:gd name="connsiteY39" fmla="*/ 51556 h 259510"/>
                  <a:gd name="connsiteX40" fmla="*/ 59526 w 235844"/>
                  <a:gd name="connsiteY40" fmla="*/ 59929 h 259510"/>
                  <a:gd name="connsiteX41" fmla="*/ 67159 w 235844"/>
                  <a:gd name="connsiteY41" fmla="*/ 59535 h 259510"/>
                  <a:gd name="connsiteX42" fmla="*/ 75729 w 235844"/>
                  <a:gd name="connsiteY42" fmla="*/ 49833 h 259510"/>
                  <a:gd name="connsiteX43" fmla="*/ 66962 w 235844"/>
                  <a:gd name="connsiteY43" fmla="*/ 42987 h 259510"/>
                  <a:gd name="connsiteX44" fmla="*/ 67701 w 235844"/>
                  <a:gd name="connsiteY44" fmla="*/ 36338 h 259510"/>
                  <a:gd name="connsiteX45" fmla="*/ 85234 w 235844"/>
                  <a:gd name="connsiteY45" fmla="*/ 27572 h 259510"/>
                  <a:gd name="connsiteX46" fmla="*/ 89026 w 235844"/>
                  <a:gd name="connsiteY46" fmla="*/ 26242 h 259510"/>
                  <a:gd name="connsiteX47" fmla="*/ 94542 w 235844"/>
                  <a:gd name="connsiteY47" fmla="*/ 33088 h 259510"/>
                  <a:gd name="connsiteX48" fmla="*/ 90947 w 235844"/>
                  <a:gd name="connsiteY48" fmla="*/ 47961 h 259510"/>
                  <a:gd name="connsiteX49" fmla="*/ 88829 w 235844"/>
                  <a:gd name="connsiteY49" fmla="*/ 52935 h 259510"/>
                  <a:gd name="connsiteX50" fmla="*/ 94936 w 235844"/>
                  <a:gd name="connsiteY50" fmla="*/ 55792 h 259510"/>
                  <a:gd name="connsiteX51" fmla="*/ 118576 w 235844"/>
                  <a:gd name="connsiteY51" fmla="*/ 56186 h 259510"/>
                  <a:gd name="connsiteX52" fmla="*/ 109415 w 235844"/>
                  <a:gd name="connsiteY52" fmla="*/ 41509 h 259510"/>
                  <a:gd name="connsiteX53" fmla="*/ 104441 w 235844"/>
                  <a:gd name="connsiteY53" fmla="*/ 36535 h 259510"/>
                  <a:gd name="connsiteX54" fmla="*/ 103850 w 235844"/>
                  <a:gd name="connsiteY54" fmla="*/ 29690 h 259510"/>
                  <a:gd name="connsiteX55" fmla="*/ 95478 w 235844"/>
                  <a:gd name="connsiteY55" fmla="*/ 534 h 259510"/>
                  <a:gd name="connsiteX56" fmla="*/ 160832 w 235844"/>
                  <a:gd name="connsiteY56" fmla="*/ 4178 h 259510"/>
                  <a:gd name="connsiteX57" fmla="*/ 173587 w 235844"/>
                  <a:gd name="connsiteY57" fmla="*/ 15062 h 259510"/>
                  <a:gd name="connsiteX58" fmla="*/ 167480 w 235844"/>
                  <a:gd name="connsiteY58" fmla="*/ 24420 h 259510"/>
                  <a:gd name="connsiteX59" fmla="*/ 173981 w 235844"/>
                  <a:gd name="connsiteY59" fmla="*/ 41362 h 259510"/>
                  <a:gd name="connsiteX60" fmla="*/ 196094 w 235844"/>
                  <a:gd name="connsiteY60" fmla="*/ 61160 h 259510"/>
                  <a:gd name="connsiteX61" fmla="*/ 224659 w 235844"/>
                  <a:gd name="connsiteY61" fmla="*/ 65149 h 259510"/>
                  <a:gd name="connsiteX62" fmla="*/ 230766 w 235844"/>
                  <a:gd name="connsiteY62" fmla="*/ 64016 h 259510"/>
                  <a:gd name="connsiteX63" fmla="*/ 234558 w 235844"/>
                  <a:gd name="connsiteY63" fmla="*/ 68991 h 259510"/>
                  <a:gd name="connsiteX64" fmla="*/ 230569 w 235844"/>
                  <a:gd name="connsiteY64" fmla="*/ 95487 h 2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5844" h="259510">
                    <a:moveTo>
                      <a:pt x="230618" y="95388"/>
                    </a:moveTo>
                    <a:cubicBezTo>
                      <a:pt x="222788" y="90808"/>
                      <a:pt x="214612" y="86622"/>
                      <a:pt x="205452" y="86031"/>
                    </a:cubicBezTo>
                    <a:cubicBezTo>
                      <a:pt x="196488" y="85440"/>
                      <a:pt x="186589" y="89675"/>
                      <a:pt x="183142" y="97851"/>
                    </a:cubicBezTo>
                    <a:cubicBezTo>
                      <a:pt x="181418" y="101840"/>
                      <a:pt x="181221" y="106420"/>
                      <a:pt x="181221" y="110803"/>
                    </a:cubicBezTo>
                    <a:cubicBezTo>
                      <a:pt x="180827" y="121688"/>
                      <a:pt x="180630" y="132522"/>
                      <a:pt x="180482" y="143407"/>
                    </a:cubicBezTo>
                    <a:cubicBezTo>
                      <a:pt x="172110" y="139762"/>
                      <a:pt x="162014" y="143801"/>
                      <a:pt x="155710" y="150646"/>
                    </a:cubicBezTo>
                    <a:cubicBezTo>
                      <a:pt x="149406" y="157295"/>
                      <a:pt x="146205" y="166258"/>
                      <a:pt x="143151" y="174828"/>
                    </a:cubicBezTo>
                    <a:cubicBezTo>
                      <a:pt x="131134" y="174089"/>
                      <a:pt x="119167" y="173695"/>
                      <a:pt x="106953" y="174089"/>
                    </a:cubicBezTo>
                    <a:cubicBezTo>
                      <a:pt x="105426" y="174089"/>
                      <a:pt x="103899" y="174089"/>
                      <a:pt x="102767" y="175025"/>
                    </a:cubicBezTo>
                    <a:cubicBezTo>
                      <a:pt x="99910" y="177487"/>
                      <a:pt x="102570" y="182067"/>
                      <a:pt x="105229" y="184530"/>
                    </a:cubicBezTo>
                    <a:cubicBezTo>
                      <a:pt x="110548" y="189652"/>
                      <a:pt x="115719" y="194626"/>
                      <a:pt x="121038" y="199600"/>
                    </a:cubicBezTo>
                    <a:cubicBezTo>
                      <a:pt x="123156" y="201866"/>
                      <a:pt x="125618" y="204377"/>
                      <a:pt x="125421" y="207431"/>
                    </a:cubicBezTo>
                    <a:cubicBezTo>
                      <a:pt x="125027" y="214474"/>
                      <a:pt x="112863" y="215606"/>
                      <a:pt x="111878" y="222501"/>
                    </a:cubicBezTo>
                    <a:cubicBezTo>
                      <a:pt x="111287" y="226096"/>
                      <a:pt x="114143" y="229347"/>
                      <a:pt x="116655" y="232006"/>
                    </a:cubicBezTo>
                    <a:cubicBezTo>
                      <a:pt x="122762" y="239443"/>
                      <a:pt x="126554" y="248209"/>
                      <a:pt x="130937" y="256779"/>
                    </a:cubicBezTo>
                    <a:cubicBezTo>
                      <a:pt x="125815" y="258306"/>
                      <a:pt x="120644" y="260226"/>
                      <a:pt x="115325" y="259241"/>
                    </a:cubicBezTo>
                    <a:cubicBezTo>
                      <a:pt x="110745" y="258453"/>
                      <a:pt x="106756" y="255449"/>
                      <a:pt x="102767" y="252937"/>
                    </a:cubicBezTo>
                    <a:cubicBezTo>
                      <a:pt x="98186" y="250475"/>
                      <a:pt x="93261" y="248554"/>
                      <a:pt x="88287" y="247618"/>
                    </a:cubicBezTo>
                    <a:cubicBezTo>
                      <a:pt x="74744" y="244762"/>
                      <a:pt x="60461" y="248012"/>
                      <a:pt x="47115" y="245895"/>
                    </a:cubicBezTo>
                    <a:cubicBezTo>
                      <a:pt x="46918" y="244959"/>
                      <a:pt x="46918" y="243974"/>
                      <a:pt x="46721" y="243235"/>
                    </a:cubicBezTo>
                    <a:cubicBezTo>
                      <a:pt x="45588" y="234863"/>
                      <a:pt x="44603" y="226441"/>
                      <a:pt x="43667" y="218069"/>
                    </a:cubicBezTo>
                    <a:cubicBezTo>
                      <a:pt x="42731" y="211026"/>
                      <a:pt x="41747" y="203589"/>
                      <a:pt x="37018" y="198271"/>
                    </a:cubicBezTo>
                    <a:cubicBezTo>
                      <a:pt x="32044" y="192361"/>
                      <a:pt x="23672" y="190440"/>
                      <a:pt x="16038" y="191425"/>
                    </a:cubicBezTo>
                    <a:cubicBezTo>
                      <a:pt x="13576" y="191819"/>
                      <a:pt x="10867" y="192361"/>
                      <a:pt x="8207" y="192016"/>
                    </a:cubicBezTo>
                    <a:cubicBezTo>
                      <a:pt x="2889" y="190883"/>
                      <a:pt x="-362" y="185170"/>
                      <a:pt x="32" y="179802"/>
                    </a:cubicBezTo>
                    <a:cubicBezTo>
                      <a:pt x="229" y="174483"/>
                      <a:pt x="3283" y="169706"/>
                      <a:pt x="6878" y="165717"/>
                    </a:cubicBezTo>
                    <a:cubicBezTo>
                      <a:pt x="13379" y="158674"/>
                      <a:pt x="22145" y="153306"/>
                      <a:pt x="31650" y="151040"/>
                    </a:cubicBezTo>
                    <a:cubicBezTo>
                      <a:pt x="33571" y="150449"/>
                      <a:pt x="35837" y="150105"/>
                      <a:pt x="36772" y="148184"/>
                    </a:cubicBezTo>
                    <a:cubicBezTo>
                      <a:pt x="38693" y="144392"/>
                      <a:pt x="32783" y="141683"/>
                      <a:pt x="29730" y="138679"/>
                    </a:cubicBezTo>
                    <a:cubicBezTo>
                      <a:pt x="25149" y="134098"/>
                      <a:pt x="27070" y="126268"/>
                      <a:pt x="24214" y="120358"/>
                    </a:cubicBezTo>
                    <a:cubicBezTo>
                      <a:pt x="22884" y="117501"/>
                      <a:pt x="20421" y="115384"/>
                      <a:pt x="18107" y="112921"/>
                    </a:cubicBezTo>
                    <a:cubicBezTo>
                      <a:pt x="9931" y="103564"/>
                      <a:pt x="8011" y="89281"/>
                      <a:pt x="13527" y="78053"/>
                    </a:cubicBezTo>
                    <a:cubicBezTo>
                      <a:pt x="14856" y="81106"/>
                      <a:pt x="16974" y="83962"/>
                      <a:pt x="19633" y="86228"/>
                    </a:cubicBezTo>
                    <a:cubicBezTo>
                      <a:pt x="22293" y="88346"/>
                      <a:pt x="25937" y="89872"/>
                      <a:pt x="28991" y="88346"/>
                    </a:cubicBezTo>
                    <a:cubicBezTo>
                      <a:pt x="33374" y="86228"/>
                      <a:pt x="32783" y="79382"/>
                      <a:pt x="29188" y="75935"/>
                    </a:cubicBezTo>
                    <a:cubicBezTo>
                      <a:pt x="25740" y="72487"/>
                      <a:pt x="20816" y="71355"/>
                      <a:pt x="16235" y="69631"/>
                    </a:cubicBezTo>
                    <a:cubicBezTo>
                      <a:pt x="11655" y="67710"/>
                      <a:pt x="7075" y="64509"/>
                      <a:pt x="6730" y="59535"/>
                    </a:cubicBezTo>
                    <a:cubicBezTo>
                      <a:pt x="6336" y="55545"/>
                      <a:pt x="9390" y="51704"/>
                      <a:pt x="13231" y="49833"/>
                    </a:cubicBezTo>
                    <a:cubicBezTo>
                      <a:pt x="16875" y="48109"/>
                      <a:pt x="21209" y="47715"/>
                      <a:pt x="25248" y="47567"/>
                    </a:cubicBezTo>
                    <a:cubicBezTo>
                      <a:pt x="33276" y="47173"/>
                      <a:pt x="42042" y="46828"/>
                      <a:pt x="48494" y="51556"/>
                    </a:cubicBezTo>
                    <a:cubicBezTo>
                      <a:pt x="52138" y="54216"/>
                      <a:pt x="54995" y="58599"/>
                      <a:pt x="59526" y="59929"/>
                    </a:cubicBezTo>
                    <a:cubicBezTo>
                      <a:pt x="61988" y="60667"/>
                      <a:pt x="64648" y="60323"/>
                      <a:pt x="67159" y="59535"/>
                    </a:cubicBezTo>
                    <a:cubicBezTo>
                      <a:pt x="71542" y="58008"/>
                      <a:pt x="75335" y="54413"/>
                      <a:pt x="75729" y="49833"/>
                    </a:cubicBezTo>
                    <a:cubicBezTo>
                      <a:pt x="75926" y="45449"/>
                      <a:pt x="70951" y="40869"/>
                      <a:pt x="66962" y="42987"/>
                    </a:cubicBezTo>
                    <a:cubicBezTo>
                      <a:pt x="67159" y="40721"/>
                      <a:pt x="67553" y="38604"/>
                      <a:pt x="67701" y="36338"/>
                    </a:cubicBezTo>
                    <a:cubicBezTo>
                      <a:pt x="73020" y="33679"/>
                      <a:pt x="79915" y="30231"/>
                      <a:pt x="85234" y="27572"/>
                    </a:cubicBezTo>
                    <a:cubicBezTo>
                      <a:pt x="86367" y="26784"/>
                      <a:pt x="87696" y="26242"/>
                      <a:pt x="89026" y="26242"/>
                    </a:cubicBezTo>
                    <a:cubicBezTo>
                      <a:pt x="92079" y="26439"/>
                      <a:pt x="94000" y="29887"/>
                      <a:pt x="94542" y="33088"/>
                    </a:cubicBezTo>
                    <a:cubicBezTo>
                      <a:pt x="95281" y="38210"/>
                      <a:pt x="93951" y="43775"/>
                      <a:pt x="90947" y="47961"/>
                    </a:cubicBezTo>
                    <a:cubicBezTo>
                      <a:pt x="89814" y="49488"/>
                      <a:pt x="88484" y="51014"/>
                      <a:pt x="88829" y="52935"/>
                    </a:cubicBezTo>
                    <a:cubicBezTo>
                      <a:pt x="89420" y="55201"/>
                      <a:pt x="92424" y="55792"/>
                      <a:pt x="94936" y="55792"/>
                    </a:cubicBezTo>
                    <a:cubicBezTo>
                      <a:pt x="102767" y="55989"/>
                      <a:pt x="110548" y="56186"/>
                      <a:pt x="118576" y="56186"/>
                    </a:cubicBezTo>
                    <a:cubicBezTo>
                      <a:pt x="117049" y="50670"/>
                      <a:pt x="113798" y="45302"/>
                      <a:pt x="109415" y="41509"/>
                    </a:cubicBezTo>
                    <a:cubicBezTo>
                      <a:pt x="107692" y="39786"/>
                      <a:pt x="105771" y="38456"/>
                      <a:pt x="104441" y="36535"/>
                    </a:cubicBezTo>
                    <a:cubicBezTo>
                      <a:pt x="103111" y="34417"/>
                      <a:pt x="102520" y="31561"/>
                      <a:pt x="103850" y="29690"/>
                    </a:cubicBezTo>
                    <a:cubicBezTo>
                      <a:pt x="101585" y="21120"/>
                      <a:pt x="97743" y="9103"/>
                      <a:pt x="95478" y="534"/>
                    </a:cubicBezTo>
                    <a:cubicBezTo>
                      <a:pt x="117197" y="-796"/>
                      <a:pt x="139310" y="337"/>
                      <a:pt x="160832" y="4178"/>
                    </a:cubicBezTo>
                    <a:cubicBezTo>
                      <a:pt x="166939" y="5311"/>
                      <a:pt x="174572" y="8956"/>
                      <a:pt x="173587" y="15062"/>
                    </a:cubicBezTo>
                    <a:cubicBezTo>
                      <a:pt x="172849" y="18658"/>
                      <a:pt x="169007" y="20972"/>
                      <a:pt x="167480" y="24420"/>
                    </a:cubicBezTo>
                    <a:cubicBezTo>
                      <a:pt x="165018" y="30330"/>
                      <a:pt x="169598" y="36634"/>
                      <a:pt x="173981" y="41362"/>
                    </a:cubicBezTo>
                    <a:cubicBezTo>
                      <a:pt x="180630" y="48798"/>
                      <a:pt x="187525" y="56235"/>
                      <a:pt x="196094" y="61160"/>
                    </a:cubicBezTo>
                    <a:cubicBezTo>
                      <a:pt x="204664" y="66134"/>
                      <a:pt x="215351" y="68597"/>
                      <a:pt x="224659" y="65149"/>
                    </a:cubicBezTo>
                    <a:cubicBezTo>
                      <a:pt x="226580" y="64361"/>
                      <a:pt x="228648" y="63228"/>
                      <a:pt x="230766" y="64016"/>
                    </a:cubicBezTo>
                    <a:cubicBezTo>
                      <a:pt x="232884" y="64804"/>
                      <a:pt x="233820" y="66873"/>
                      <a:pt x="234558" y="68991"/>
                    </a:cubicBezTo>
                    <a:cubicBezTo>
                      <a:pt x="237218" y="77954"/>
                      <a:pt x="235691" y="87853"/>
                      <a:pt x="230569" y="95487"/>
                    </a:cubicBezTo>
                    <a:close/>
                  </a:path>
                </a:pathLst>
              </a:custGeom>
              <a:solidFill>
                <a:srgbClr val="284568"/>
              </a:solidFill>
              <a:ln w="491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7808D049-6B51-A23A-E154-DB04728AEF6D}"/>
                  </a:ext>
                </a:extLst>
              </p:cNvPr>
              <p:cNvSpPr/>
              <p:nvPr/>
            </p:nvSpPr>
            <p:spPr>
              <a:xfrm>
                <a:off x="9435715" y="3738556"/>
                <a:ext cx="235844" cy="259510"/>
              </a:xfrm>
              <a:custGeom>
                <a:avLst/>
                <a:gdLst>
                  <a:gd name="connsiteX0" fmla="*/ 230618 w 235844"/>
                  <a:gd name="connsiteY0" fmla="*/ 95388 h 259510"/>
                  <a:gd name="connsiteX1" fmla="*/ 205452 w 235844"/>
                  <a:gd name="connsiteY1" fmla="*/ 86031 h 259510"/>
                  <a:gd name="connsiteX2" fmla="*/ 183142 w 235844"/>
                  <a:gd name="connsiteY2" fmla="*/ 97851 h 259510"/>
                  <a:gd name="connsiteX3" fmla="*/ 181221 w 235844"/>
                  <a:gd name="connsiteY3" fmla="*/ 110803 h 259510"/>
                  <a:gd name="connsiteX4" fmla="*/ 180482 w 235844"/>
                  <a:gd name="connsiteY4" fmla="*/ 143407 h 259510"/>
                  <a:gd name="connsiteX5" fmla="*/ 155710 w 235844"/>
                  <a:gd name="connsiteY5" fmla="*/ 150646 h 259510"/>
                  <a:gd name="connsiteX6" fmla="*/ 143151 w 235844"/>
                  <a:gd name="connsiteY6" fmla="*/ 174828 h 259510"/>
                  <a:gd name="connsiteX7" fmla="*/ 106953 w 235844"/>
                  <a:gd name="connsiteY7" fmla="*/ 174089 h 259510"/>
                  <a:gd name="connsiteX8" fmla="*/ 102767 w 235844"/>
                  <a:gd name="connsiteY8" fmla="*/ 175025 h 259510"/>
                  <a:gd name="connsiteX9" fmla="*/ 105229 w 235844"/>
                  <a:gd name="connsiteY9" fmla="*/ 184530 h 259510"/>
                  <a:gd name="connsiteX10" fmla="*/ 121038 w 235844"/>
                  <a:gd name="connsiteY10" fmla="*/ 199600 h 259510"/>
                  <a:gd name="connsiteX11" fmla="*/ 125421 w 235844"/>
                  <a:gd name="connsiteY11" fmla="*/ 207431 h 259510"/>
                  <a:gd name="connsiteX12" fmla="*/ 111878 w 235844"/>
                  <a:gd name="connsiteY12" fmla="*/ 222501 h 259510"/>
                  <a:gd name="connsiteX13" fmla="*/ 116655 w 235844"/>
                  <a:gd name="connsiteY13" fmla="*/ 232006 h 259510"/>
                  <a:gd name="connsiteX14" fmla="*/ 130937 w 235844"/>
                  <a:gd name="connsiteY14" fmla="*/ 256779 h 259510"/>
                  <a:gd name="connsiteX15" fmla="*/ 115325 w 235844"/>
                  <a:gd name="connsiteY15" fmla="*/ 259241 h 259510"/>
                  <a:gd name="connsiteX16" fmla="*/ 102767 w 235844"/>
                  <a:gd name="connsiteY16" fmla="*/ 252937 h 259510"/>
                  <a:gd name="connsiteX17" fmla="*/ 88287 w 235844"/>
                  <a:gd name="connsiteY17" fmla="*/ 247618 h 259510"/>
                  <a:gd name="connsiteX18" fmla="*/ 47115 w 235844"/>
                  <a:gd name="connsiteY18" fmla="*/ 245895 h 259510"/>
                  <a:gd name="connsiteX19" fmla="*/ 46721 w 235844"/>
                  <a:gd name="connsiteY19" fmla="*/ 243235 h 259510"/>
                  <a:gd name="connsiteX20" fmla="*/ 43667 w 235844"/>
                  <a:gd name="connsiteY20" fmla="*/ 218069 h 259510"/>
                  <a:gd name="connsiteX21" fmla="*/ 37018 w 235844"/>
                  <a:gd name="connsiteY21" fmla="*/ 198271 h 259510"/>
                  <a:gd name="connsiteX22" fmla="*/ 16038 w 235844"/>
                  <a:gd name="connsiteY22" fmla="*/ 191425 h 259510"/>
                  <a:gd name="connsiteX23" fmla="*/ 8207 w 235844"/>
                  <a:gd name="connsiteY23" fmla="*/ 192016 h 259510"/>
                  <a:gd name="connsiteX24" fmla="*/ 32 w 235844"/>
                  <a:gd name="connsiteY24" fmla="*/ 179802 h 259510"/>
                  <a:gd name="connsiteX25" fmla="*/ 6878 w 235844"/>
                  <a:gd name="connsiteY25" fmla="*/ 165717 h 259510"/>
                  <a:gd name="connsiteX26" fmla="*/ 31650 w 235844"/>
                  <a:gd name="connsiteY26" fmla="*/ 151040 h 259510"/>
                  <a:gd name="connsiteX27" fmla="*/ 36772 w 235844"/>
                  <a:gd name="connsiteY27" fmla="*/ 148184 h 259510"/>
                  <a:gd name="connsiteX28" fmla="*/ 29730 w 235844"/>
                  <a:gd name="connsiteY28" fmla="*/ 138679 h 259510"/>
                  <a:gd name="connsiteX29" fmla="*/ 24214 w 235844"/>
                  <a:gd name="connsiteY29" fmla="*/ 120358 h 259510"/>
                  <a:gd name="connsiteX30" fmla="*/ 18107 w 235844"/>
                  <a:gd name="connsiteY30" fmla="*/ 112921 h 259510"/>
                  <a:gd name="connsiteX31" fmla="*/ 13527 w 235844"/>
                  <a:gd name="connsiteY31" fmla="*/ 78053 h 259510"/>
                  <a:gd name="connsiteX32" fmla="*/ 19633 w 235844"/>
                  <a:gd name="connsiteY32" fmla="*/ 86228 h 259510"/>
                  <a:gd name="connsiteX33" fmla="*/ 28991 w 235844"/>
                  <a:gd name="connsiteY33" fmla="*/ 88346 h 259510"/>
                  <a:gd name="connsiteX34" fmla="*/ 29188 w 235844"/>
                  <a:gd name="connsiteY34" fmla="*/ 75935 h 259510"/>
                  <a:gd name="connsiteX35" fmla="*/ 16235 w 235844"/>
                  <a:gd name="connsiteY35" fmla="*/ 69631 h 259510"/>
                  <a:gd name="connsiteX36" fmla="*/ 6730 w 235844"/>
                  <a:gd name="connsiteY36" fmla="*/ 59535 h 259510"/>
                  <a:gd name="connsiteX37" fmla="*/ 13231 w 235844"/>
                  <a:gd name="connsiteY37" fmla="*/ 49833 h 259510"/>
                  <a:gd name="connsiteX38" fmla="*/ 25248 w 235844"/>
                  <a:gd name="connsiteY38" fmla="*/ 47567 h 259510"/>
                  <a:gd name="connsiteX39" fmla="*/ 48494 w 235844"/>
                  <a:gd name="connsiteY39" fmla="*/ 51556 h 259510"/>
                  <a:gd name="connsiteX40" fmla="*/ 59526 w 235844"/>
                  <a:gd name="connsiteY40" fmla="*/ 59929 h 259510"/>
                  <a:gd name="connsiteX41" fmla="*/ 67159 w 235844"/>
                  <a:gd name="connsiteY41" fmla="*/ 59535 h 259510"/>
                  <a:gd name="connsiteX42" fmla="*/ 75729 w 235844"/>
                  <a:gd name="connsiteY42" fmla="*/ 49833 h 259510"/>
                  <a:gd name="connsiteX43" fmla="*/ 66962 w 235844"/>
                  <a:gd name="connsiteY43" fmla="*/ 42987 h 259510"/>
                  <a:gd name="connsiteX44" fmla="*/ 67701 w 235844"/>
                  <a:gd name="connsiteY44" fmla="*/ 36338 h 259510"/>
                  <a:gd name="connsiteX45" fmla="*/ 85234 w 235844"/>
                  <a:gd name="connsiteY45" fmla="*/ 27572 h 259510"/>
                  <a:gd name="connsiteX46" fmla="*/ 89026 w 235844"/>
                  <a:gd name="connsiteY46" fmla="*/ 26242 h 259510"/>
                  <a:gd name="connsiteX47" fmla="*/ 94542 w 235844"/>
                  <a:gd name="connsiteY47" fmla="*/ 33088 h 259510"/>
                  <a:gd name="connsiteX48" fmla="*/ 90947 w 235844"/>
                  <a:gd name="connsiteY48" fmla="*/ 47961 h 259510"/>
                  <a:gd name="connsiteX49" fmla="*/ 88829 w 235844"/>
                  <a:gd name="connsiteY49" fmla="*/ 52935 h 259510"/>
                  <a:gd name="connsiteX50" fmla="*/ 94936 w 235844"/>
                  <a:gd name="connsiteY50" fmla="*/ 55792 h 259510"/>
                  <a:gd name="connsiteX51" fmla="*/ 118576 w 235844"/>
                  <a:gd name="connsiteY51" fmla="*/ 56186 h 259510"/>
                  <a:gd name="connsiteX52" fmla="*/ 109415 w 235844"/>
                  <a:gd name="connsiteY52" fmla="*/ 41509 h 259510"/>
                  <a:gd name="connsiteX53" fmla="*/ 104441 w 235844"/>
                  <a:gd name="connsiteY53" fmla="*/ 36535 h 259510"/>
                  <a:gd name="connsiteX54" fmla="*/ 103850 w 235844"/>
                  <a:gd name="connsiteY54" fmla="*/ 29690 h 259510"/>
                  <a:gd name="connsiteX55" fmla="*/ 95478 w 235844"/>
                  <a:gd name="connsiteY55" fmla="*/ 534 h 259510"/>
                  <a:gd name="connsiteX56" fmla="*/ 160832 w 235844"/>
                  <a:gd name="connsiteY56" fmla="*/ 4178 h 259510"/>
                  <a:gd name="connsiteX57" fmla="*/ 173587 w 235844"/>
                  <a:gd name="connsiteY57" fmla="*/ 15062 h 259510"/>
                  <a:gd name="connsiteX58" fmla="*/ 167480 w 235844"/>
                  <a:gd name="connsiteY58" fmla="*/ 24420 h 259510"/>
                  <a:gd name="connsiteX59" fmla="*/ 173981 w 235844"/>
                  <a:gd name="connsiteY59" fmla="*/ 41362 h 259510"/>
                  <a:gd name="connsiteX60" fmla="*/ 196094 w 235844"/>
                  <a:gd name="connsiteY60" fmla="*/ 61160 h 259510"/>
                  <a:gd name="connsiteX61" fmla="*/ 224659 w 235844"/>
                  <a:gd name="connsiteY61" fmla="*/ 65149 h 259510"/>
                  <a:gd name="connsiteX62" fmla="*/ 230766 w 235844"/>
                  <a:gd name="connsiteY62" fmla="*/ 64016 h 259510"/>
                  <a:gd name="connsiteX63" fmla="*/ 234558 w 235844"/>
                  <a:gd name="connsiteY63" fmla="*/ 68991 h 259510"/>
                  <a:gd name="connsiteX64" fmla="*/ 230569 w 235844"/>
                  <a:gd name="connsiteY64" fmla="*/ 95487 h 2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5844" h="259510">
                    <a:moveTo>
                      <a:pt x="230618" y="95388"/>
                    </a:moveTo>
                    <a:cubicBezTo>
                      <a:pt x="222788" y="90808"/>
                      <a:pt x="214612" y="86622"/>
                      <a:pt x="205452" y="86031"/>
                    </a:cubicBezTo>
                    <a:cubicBezTo>
                      <a:pt x="196488" y="85440"/>
                      <a:pt x="186589" y="89675"/>
                      <a:pt x="183142" y="97851"/>
                    </a:cubicBezTo>
                    <a:cubicBezTo>
                      <a:pt x="181418" y="101840"/>
                      <a:pt x="181221" y="106420"/>
                      <a:pt x="181221" y="110803"/>
                    </a:cubicBezTo>
                    <a:cubicBezTo>
                      <a:pt x="180827" y="121688"/>
                      <a:pt x="180630" y="132522"/>
                      <a:pt x="180482" y="143407"/>
                    </a:cubicBezTo>
                    <a:cubicBezTo>
                      <a:pt x="172110" y="139762"/>
                      <a:pt x="162014" y="143801"/>
                      <a:pt x="155710" y="150646"/>
                    </a:cubicBezTo>
                    <a:cubicBezTo>
                      <a:pt x="149406" y="157295"/>
                      <a:pt x="146205" y="166258"/>
                      <a:pt x="143151" y="174828"/>
                    </a:cubicBezTo>
                    <a:cubicBezTo>
                      <a:pt x="131134" y="174089"/>
                      <a:pt x="119167" y="173695"/>
                      <a:pt x="106953" y="174089"/>
                    </a:cubicBezTo>
                    <a:cubicBezTo>
                      <a:pt x="105426" y="174089"/>
                      <a:pt x="103899" y="174089"/>
                      <a:pt x="102767" y="175025"/>
                    </a:cubicBezTo>
                    <a:cubicBezTo>
                      <a:pt x="99910" y="177487"/>
                      <a:pt x="102570" y="182067"/>
                      <a:pt x="105229" y="184530"/>
                    </a:cubicBezTo>
                    <a:cubicBezTo>
                      <a:pt x="110548" y="189652"/>
                      <a:pt x="115719" y="194626"/>
                      <a:pt x="121038" y="199600"/>
                    </a:cubicBezTo>
                    <a:cubicBezTo>
                      <a:pt x="123156" y="201866"/>
                      <a:pt x="125618" y="204377"/>
                      <a:pt x="125421" y="207431"/>
                    </a:cubicBezTo>
                    <a:cubicBezTo>
                      <a:pt x="125027" y="214474"/>
                      <a:pt x="112863" y="215606"/>
                      <a:pt x="111878" y="222501"/>
                    </a:cubicBezTo>
                    <a:cubicBezTo>
                      <a:pt x="111287" y="226096"/>
                      <a:pt x="114143" y="229347"/>
                      <a:pt x="116655" y="232006"/>
                    </a:cubicBezTo>
                    <a:cubicBezTo>
                      <a:pt x="122762" y="239443"/>
                      <a:pt x="126554" y="248209"/>
                      <a:pt x="130937" y="256779"/>
                    </a:cubicBezTo>
                    <a:cubicBezTo>
                      <a:pt x="125815" y="258306"/>
                      <a:pt x="120644" y="260226"/>
                      <a:pt x="115325" y="259241"/>
                    </a:cubicBezTo>
                    <a:cubicBezTo>
                      <a:pt x="110745" y="258453"/>
                      <a:pt x="106756" y="255449"/>
                      <a:pt x="102767" y="252937"/>
                    </a:cubicBezTo>
                    <a:cubicBezTo>
                      <a:pt x="98186" y="250475"/>
                      <a:pt x="93261" y="248554"/>
                      <a:pt x="88287" y="247618"/>
                    </a:cubicBezTo>
                    <a:cubicBezTo>
                      <a:pt x="74744" y="244762"/>
                      <a:pt x="60461" y="248012"/>
                      <a:pt x="47115" y="245895"/>
                    </a:cubicBezTo>
                    <a:cubicBezTo>
                      <a:pt x="46918" y="244959"/>
                      <a:pt x="46918" y="243974"/>
                      <a:pt x="46721" y="243235"/>
                    </a:cubicBezTo>
                    <a:cubicBezTo>
                      <a:pt x="45588" y="234863"/>
                      <a:pt x="44603" y="226441"/>
                      <a:pt x="43667" y="218069"/>
                    </a:cubicBezTo>
                    <a:cubicBezTo>
                      <a:pt x="42731" y="211026"/>
                      <a:pt x="41747" y="203589"/>
                      <a:pt x="37018" y="198271"/>
                    </a:cubicBezTo>
                    <a:cubicBezTo>
                      <a:pt x="32044" y="192361"/>
                      <a:pt x="23672" y="190440"/>
                      <a:pt x="16038" y="191425"/>
                    </a:cubicBezTo>
                    <a:cubicBezTo>
                      <a:pt x="13576" y="191819"/>
                      <a:pt x="10867" y="192361"/>
                      <a:pt x="8207" y="192016"/>
                    </a:cubicBezTo>
                    <a:cubicBezTo>
                      <a:pt x="2889" y="190883"/>
                      <a:pt x="-362" y="185170"/>
                      <a:pt x="32" y="179802"/>
                    </a:cubicBezTo>
                    <a:cubicBezTo>
                      <a:pt x="229" y="174483"/>
                      <a:pt x="3283" y="169706"/>
                      <a:pt x="6878" y="165717"/>
                    </a:cubicBezTo>
                    <a:cubicBezTo>
                      <a:pt x="13379" y="158674"/>
                      <a:pt x="22145" y="153306"/>
                      <a:pt x="31650" y="151040"/>
                    </a:cubicBezTo>
                    <a:cubicBezTo>
                      <a:pt x="33571" y="150449"/>
                      <a:pt x="35837" y="150105"/>
                      <a:pt x="36772" y="148184"/>
                    </a:cubicBezTo>
                    <a:cubicBezTo>
                      <a:pt x="38693" y="144392"/>
                      <a:pt x="32783" y="141683"/>
                      <a:pt x="29730" y="138679"/>
                    </a:cubicBezTo>
                    <a:cubicBezTo>
                      <a:pt x="25149" y="134098"/>
                      <a:pt x="27070" y="126268"/>
                      <a:pt x="24214" y="120358"/>
                    </a:cubicBezTo>
                    <a:cubicBezTo>
                      <a:pt x="22884" y="117501"/>
                      <a:pt x="20421" y="115384"/>
                      <a:pt x="18107" y="112921"/>
                    </a:cubicBezTo>
                    <a:cubicBezTo>
                      <a:pt x="9931" y="103564"/>
                      <a:pt x="8011" y="89281"/>
                      <a:pt x="13527" y="78053"/>
                    </a:cubicBezTo>
                    <a:cubicBezTo>
                      <a:pt x="14856" y="81106"/>
                      <a:pt x="16974" y="83962"/>
                      <a:pt x="19633" y="86228"/>
                    </a:cubicBezTo>
                    <a:cubicBezTo>
                      <a:pt x="22293" y="88346"/>
                      <a:pt x="25937" y="89872"/>
                      <a:pt x="28991" y="88346"/>
                    </a:cubicBezTo>
                    <a:cubicBezTo>
                      <a:pt x="33374" y="86228"/>
                      <a:pt x="32783" y="79382"/>
                      <a:pt x="29188" y="75935"/>
                    </a:cubicBezTo>
                    <a:cubicBezTo>
                      <a:pt x="25740" y="72487"/>
                      <a:pt x="20816" y="71355"/>
                      <a:pt x="16235" y="69631"/>
                    </a:cubicBezTo>
                    <a:cubicBezTo>
                      <a:pt x="11655" y="67710"/>
                      <a:pt x="7075" y="64509"/>
                      <a:pt x="6730" y="59535"/>
                    </a:cubicBezTo>
                    <a:cubicBezTo>
                      <a:pt x="6336" y="55545"/>
                      <a:pt x="9390" y="51704"/>
                      <a:pt x="13231" y="49833"/>
                    </a:cubicBezTo>
                    <a:cubicBezTo>
                      <a:pt x="16875" y="48109"/>
                      <a:pt x="21209" y="47715"/>
                      <a:pt x="25248" y="47567"/>
                    </a:cubicBezTo>
                    <a:cubicBezTo>
                      <a:pt x="33276" y="47173"/>
                      <a:pt x="42042" y="46828"/>
                      <a:pt x="48494" y="51556"/>
                    </a:cubicBezTo>
                    <a:cubicBezTo>
                      <a:pt x="52138" y="54216"/>
                      <a:pt x="54995" y="58599"/>
                      <a:pt x="59526" y="59929"/>
                    </a:cubicBezTo>
                    <a:cubicBezTo>
                      <a:pt x="61988" y="60667"/>
                      <a:pt x="64648" y="60323"/>
                      <a:pt x="67159" y="59535"/>
                    </a:cubicBezTo>
                    <a:cubicBezTo>
                      <a:pt x="71542" y="58008"/>
                      <a:pt x="75335" y="54413"/>
                      <a:pt x="75729" y="49833"/>
                    </a:cubicBezTo>
                    <a:cubicBezTo>
                      <a:pt x="75926" y="45449"/>
                      <a:pt x="70951" y="40869"/>
                      <a:pt x="66962" y="42987"/>
                    </a:cubicBezTo>
                    <a:cubicBezTo>
                      <a:pt x="67159" y="40721"/>
                      <a:pt x="67553" y="38604"/>
                      <a:pt x="67701" y="36338"/>
                    </a:cubicBezTo>
                    <a:cubicBezTo>
                      <a:pt x="73020" y="33679"/>
                      <a:pt x="79915" y="30231"/>
                      <a:pt x="85234" y="27572"/>
                    </a:cubicBezTo>
                    <a:cubicBezTo>
                      <a:pt x="86367" y="26784"/>
                      <a:pt x="87696" y="26242"/>
                      <a:pt x="89026" y="26242"/>
                    </a:cubicBezTo>
                    <a:cubicBezTo>
                      <a:pt x="92079" y="26439"/>
                      <a:pt x="94000" y="29887"/>
                      <a:pt x="94542" y="33088"/>
                    </a:cubicBezTo>
                    <a:cubicBezTo>
                      <a:pt x="95281" y="38210"/>
                      <a:pt x="93951" y="43775"/>
                      <a:pt x="90947" y="47961"/>
                    </a:cubicBezTo>
                    <a:cubicBezTo>
                      <a:pt x="89814" y="49488"/>
                      <a:pt x="88484" y="51014"/>
                      <a:pt x="88829" y="52935"/>
                    </a:cubicBezTo>
                    <a:cubicBezTo>
                      <a:pt x="89420" y="55201"/>
                      <a:pt x="92424" y="55792"/>
                      <a:pt x="94936" y="55792"/>
                    </a:cubicBezTo>
                    <a:cubicBezTo>
                      <a:pt x="102767" y="55989"/>
                      <a:pt x="110548" y="56186"/>
                      <a:pt x="118576" y="56186"/>
                    </a:cubicBezTo>
                    <a:cubicBezTo>
                      <a:pt x="117049" y="50670"/>
                      <a:pt x="113798" y="45302"/>
                      <a:pt x="109415" y="41509"/>
                    </a:cubicBezTo>
                    <a:cubicBezTo>
                      <a:pt x="107692" y="39786"/>
                      <a:pt x="105771" y="38456"/>
                      <a:pt x="104441" y="36535"/>
                    </a:cubicBezTo>
                    <a:cubicBezTo>
                      <a:pt x="103111" y="34417"/>
                      <a:pt x="102520" y="31561"/>
                      <a:pt x="103850" y="29690"/>
                    </a:cubicBezTo>
                    <a:cubicBezTo>
                      <a:pt x="101585" y="21120"/>
                      <a:pt x="97743" y="9103"/>
                      <a:pt x="95478" y="534"/>
                    </a:cubicBezTo>
                    <a:cubicBezTo>
                      <a:pt x="117197" y="-796"/>
                      <a:pt x="139310" y="337"/>
                      <a:pt x="160832" y="4178"/>
                    </a:cubicBezTo>
                    <a:cubicBezTo>
                      <a:pt x="166939" y="5311"/>
                      <a:pt x="174572" y="8956"/>
                      <a:pt x="173587" y="15062"/>
                    </a:cubicBezTo>
                    <a:cubicBezTo>
                      <a:pt x="172849" y="18658"/>
                      <a:pt x="169007" y="20972"/>
                      <a:pt x="167480" y="24420"/>
                    </a:cubicBezTo>
                    <a:cubicBezTo>
                      <a:pt x="165018" y="30330"/>
                      <a:pt x="169598" y="36634"/>
                      <a:pt x="173981" y="41362"/>
                    </a:cubicBezTo>
                    <a:cubicBezTo>
                      <a:pt x="180630" y="48798"/>
                      <a:pt x="187525" y="56235"/>
                      <a:pt x="196094" y="61160"/>
                    </a:cubicBezTo>
                    <a:cubicBezTo>
                      <a:pt x="204664" y="66134"/>
                      <a:pt x="215351" y="68597"/>
                      <a:pt x="224659" y="65149"/>
                    </a:cubicBezTo>
                    <a:cubicBezTo>
                      <a:pt x="226580" y="64361"/>
                      <a:pt x="228648" y="63228"/>
                      <a:pt x="230766" y="64016"/>
                    </a:cubicBezTo>
                    <a:cubicBezTo>
                      <a:pt x="232884" y="64804"/>
                      <a:pt x="233820" y="66873"/>
                      <a:pt x="234558" y="68991"/>
                    </a:cubicBezTo>
                    <a:cubicBezTo>
                      <a:pt x="237218" y="77954"/>
                      <a:pt x="235691" y="87853"/>
                      <a:pt x="230569" y="95487"/>
                    </a:cubicBezTo>
                    <a:close/>
                  </a:path>
                </a:pathLst>
              </a:custGeom>
              <a:noFill/>
              <a:ln w="4915" cap="flat">
                <a:solidFill>
                  <a:srgbClr val="FFFFFF"/>
                </a:solidFill>
                <a:prstDash val="solid"/>
                <a:miter/>
              </a:ln>
            </p:spPr>
            <p:txBody>
              <a:bodyPr rtlCol="0" anchor="ctr"/>
              <a:lstStyle/>
              <a:p>
                <a:endParaRPr lang="fr-FR"/>
              </a:p>
            </p:txBody>
          </p:sp>
        </p:grpSp>
        <p:grpSp>
          <p:nvGrpSpPr>
            <p:cNvPr id="139" name="Graphique 5">
              <a:extLst>
                <a:ext uri="{FF2B5EF4-FFF2-40B4-BE49-F238E27FC236}">
                  <a16:creationId xmlns:a16="http://schemas.microsoft.com/office/drawing/2014/main" id="{53912E4F-B92E-17C2-D5AE-C3EFCF0F29E6}"/>
                </a:ext>
              </a:extLst>
            </p:cNvPr>
            <p:cNvGrpSpPr/>
            <p:nvPr/>
          </p:nvGrpSpPr>
          <p:grpSpPr>
            <a:xfrm rot="420615">
              <a:off x="9208354" y="3931704"/>
              <a:ext cx="752236" cy="893937"/>
              <a:chOff x="9273716" y="3984795"/>
              <a:chExt cx="752236" cy="893937"/>
            </a:xfrm>
          </p:grpSpPr>
          <p:sp>
            <p:nvSpPr>
              <p:cNvPr id="140" name="Forme libre : forme 139">
                <a:extLst>
                  <a:ext uri="{FF2B5EF4-FFF2-40B4-BE49-F238E27FC236}">
                    <a16:creationId xmlns:a16="http://schemas.microsoft.com/office/drawing/2014/main" id="{232BFECD-4449-66B4-189A-F639FCD06AC3}"/>
                  </a:ext>
                </a:extLst>
              </p:cNvPr>
              <p:cNvSpPr/>
              <p:nvPr/>
            </p:nvSpPr>
            <p:spPr>
              <a:xfrm>
                <a:off x="9273716" y="3984795"/>
                <a:ext cx="752236" cy="893937"/>
              </a:xfrm>
              <a:custGeom>
                <a:avLst/>
                <a:gdLst>
                  <a:gd name="connsiteX0" fmla="*/ 752040 w 752236"/>
                  <a:gd name="connsiteY0" fmla="*/ 425072 h 893937"/>
                  <a:gd name="connsiteX1" fmla="*/ 747854 w 752236"/>
                  <a:gd name="connsiteY1" fmla="*/ 483581 h 893937"/>
                  <a:gd name="connsiteX2" fmla="*/ 735443 w 752236"/>
                  <a:gd name="connsiteY2" fmla="*/ 481857 h 893937"/>
                  <a:gd name="connsiteX3" fmla="*/ 731650 w 752236"/>
                  <a:gd name="connsiteY3" fmla="*/ 482251 h 893937"/>
                  <a:gd name="connsiteX4" fmla="*/ 728203 w 752236"/>
                  <a:gd name="connsiteY4" fmla="*/ 485501 h 893937"/>
                  <a:gd name="connsiteX5" fmla="*/ 718501 w 752236"/>
                  <a:gd name="connsiteY5" fmla="*/ 484172 h 893937"/>
                  <a:gd name="connsiteX6" fmla="*/ 710325 w 752236"/>
                  <a:gd name="connsiteY6" fmla="*/ 477326 h 893937"/>
                  <a:gd name="connsiteX7" fmla="*/ 697767 w 752236"/>
                  <a:gd name="connsiteY7" fmla="*/ 479444 h 893937"/>
                  <a:gd name="connsiteX8" fmla="*/ 693384 w 752236"/>
                  <a:gd name="connsiteY8" fmla="*/ 491855 h 893937"/>
                  <a:gd name="connsiteX9" fmla="*/ 694122 w 752236"/>
                  <a:gd name="connsiteY9" fmla="*/ 501212 h 893937"/>
                  <a:gd name="connsiteX10" fmla="*/ 678313 w 752236"/>
                  <a:gd name="connsiteY10" fmla="*/ 505792 h 893937"/>
                  <a:gd name="connsiteX11" fmla="*/ 642312 w 752236"/>
                  <a:gd name="connsiteY11" fmla="*/ 498355 h 893937"/>
                  <a:gd name="connsiteX12" fmla="*/ 624188 w 752236"/>
                  <a:gd name="connsiteY12" fmla="*/ 520271 h 893937"/>
                  <a:gd name="connsiteX13" fmla="*/ 620002 w 752236"/>
                  <a:gd name="connsiteY13" fmla="*/ 520862 h 893937"/>
                  <a:gd name="connsiteX14" fmla="*/ 614289 w 752236"/>
                  <a:gd name="connsiteY14" fmla="*/ 518400 h 893937"/>
                  <a:gd name="connsiteX15" fmla="*/ 595229 w 752236"/>
                  <a:gd name="connsiteY15" fmla="*/ 529826 h 893937"/>
                  <a:gd name="connsiteX16" fmla="*/ 591979 w 752236"/>
                  <a:gd name="connsiteY16" fmla="*/ 535933 h 893937"/>
                  <a:gd name="connsiteX17" fmla="*/ 575382 w 752236"/>
                  <a:gd name="connsiteY17" fmla="*/ 538789 h 893937"/>
                  <a:gd name="connsiteX18" fmla="*/ 555781 w 752236"/>
                  <a:gd name="connsiteY18" fmla="*/ 562823 h 893937"/>
                  <a:gd name="connsiteX19" fmla="*/ 538839 w 752236"/>
                  <a:gd name="connsiteY19" fmla="*/ 567945 h 893937"/>
                  <a:gd name="connsiteX20" fmla="*/ 530663 w 752236"/>
                  <a:gd name="connsiteY20" fmla="*/ 562971 h 893937"/>
                  <a:gd name="connsiteX21" fmla="*/ 528201 w 752236"/>
                  <a:gd name="connsiteY21" fmla="*/ 558982 h 893937"/>
                  <a:gd name="connsiteX22" fmla="*/ 511062 w 752236"/>
                  <a:gd name="connsiteY22" fmla="*/ 558391 h 893937"/>
                  <a:gd name="connsiteX23" fmla="*/ 505152 w 752236"/>
                  <a:gd name="connsiteY23" fmla="*/ 562774 h 893937"/>
                  <a:gd name="connsiteX24" fmla="*/ 508403 w 752236"/>
                  <a:gd name="connsiteY24" fmla="*/ 570211 h 893937"/>
                  <a:gd name="connsiteX25" fmla="*/ 516381 w 752236"/>
                  <a:gd name="connsiteY25" fmla="*/ 573658 h 893937"/>
                  <a:gd name="connsiteX26" fmla="*/ 555436 w 752236"/>
                  <a:gd name="connsiteY26" fmla="*/ 612713 h 893937"/>
                  <a:gd name="connsiteX27" fmla="*/ 552382 w 752236"/>
                  <a:gd name="connsiteY27" fmla="*/ 645316 h 893937"/>
                  <a:gd name="connsiteX28" fmla="*/ 553712 w 752236"/>
                  <a:gd name="connsiteY28" fmla="*/ 650832 h 893937"/>
                  <a:gd name="connsiteX29" fmla="*/ 562675 w 752236"/>
                  <a:gd name="connsiteY29" fmla="*/ 655412 h 893937"/>
                  <a:gd name="connsiteX30" fmla="*/ 623449 w 752236"/>
                  <a:gd name="connsiteY30" fmla="*/ 700771 h 893937"/>
                  <a:gd name="connsiteX31" fmla="*/ 651866 w 752236"/>
                  <a:gd name="connsiteY31" fmla="*/ 726331 h 893937"/>
                  <a:gd name="connsiteX32" fmla="*/ 659500 w 752236"/>
                  <a:gd name="connsiteY32" fmla="*/ 743125 h 893937"/>
                  <a:gd name="connsiteX33" fmla="*/ 660091 w 752236"/>
                  <a:gd name="connsiteY33" fmla="*/ 769622 h 893937"/>
                  <a:gd name="connsiteX34" fmla="*/ 628276 w 752236"/>
                  <a:gd name="connsiteY34" fmla="*/ 790011 h 893937"/>
                  <a:gd name="connsiteX35" fmla="*/ 597002 w 752236"/>
                  <a:gd name="connsiteY35" fmla="*/ 819561 h 893937"/>
                  <a:gd name="connsiteX36" fmla="*/ 587497 w 752236"/>
                  <a:gd name="connsiteY36" fmla="*/ 834828 h 893937"/>
                  <a:gd name="connsiteX37" fmla="*/ 602765 w 752236"/>
                  <a:gd name="connsiteY37" fmla="*/ 855414 h 893937"/>
                  <a:gd name="connsiteX38" fmla="*/ 610940 w 752236"/>
                  <a:gd name="connsiteY38" fmla="*/ 877921 h 893937"/>
                  <a:gd name="connsiteX39" fmla="*/ 581784 w 752236"/>
                  <a:gd name="connsiteY39" fmla="*/ 870091 h 893937"/>
                  <a:gd name="connsiteX40" fmla="*/ 530910 w 752236"/>
                  <a:gd name="connsiteY40" fmla="*/ 869894 h 893937"/>
                  <a:gd name="connsiteX41" fmla="*/ 526132 w 752236"/>
                  <a:gd name="connsiteY41" fmla="*/ 874080 h 893937"/>
                  <a:gd name="connsiteX42" fmla="*/ 524606 w 752236"/>
                  <a:gd name="connsiteY42" fmla="*/ 879793 h 893937"/>
                  <a:gd name="connsiteX43" fmla="*/ 514509 w 752236"/>
                  <a:gd name="connsiteY43" fmla="*/ 885112 h 893937"/>
                  <a:gd name="connsiteX44" fmla="*/ 486290 w 752236"/>
                  <a:gd name="connsiteY44" fmla="*/ 889692 h 893937"/>
                  <a:gd name="connsiteX45" fmla="*/ 462453 w 752236"/>
                  <a:gd name="connsiteY45" fmla="*/ 889692 h 893937"/>
                  <a:gd name="connsiteX46" fmla="*/ 450239 w 752236"/>
                  <a:gd name="connsiteY46" fmla="*/ 883782 h 893937"/>
                  <a:gd name="connsiteX47" fmla="*/ 402615 w 752236"/>
                  <a:gd name="connsiteY47" fmla="*/ 886047 h 893937"/>
                  <a:gd name="connsiteX48" fmla="*/ 384343 w 752236"/>
                  <a:gd name="connsiteY48" fmla="*/ 892893 h 893937"/>
                  <a:gd name="connsiteX49" fmla="*/ 363560 w 752236"/>
                  <a:gd name="connsiteY49" fmla="*/ 885062 h 893937"/>
                  <a:gd name="connsiteX50" fmla="*/ 329085 w 752236"/>
                  <a:gd name="connsiteY50" fmla="*/ 891169 h 893937"/>
                  <a:gd name="connsiteX51" fmla="*/ 318250 w 752236"/>
                  <a:gd name="connsiteY51" fmla="*/ 882206 h 893937"/>
                  <a:gd name="connsiteX52" fmla="*/ 267573 w 752236"/>
                  <a:gd name="connsiteY52" fmla="*/ 871174 h 893937"/>
                  <a:gd name="connsiteX53" fmla="*/ 261466 w 752236"/>
                  <a:gd name="connsiteY53" fmla="*/ 866988 h 893937"/>
                  <a:gd name="connsiteX54" fmla="*/ 257673 w 752236"/>
                  <a:gd name="connsiteY54" fmla="*/ 859748 h 893937"/>
                  <a:gd name="connsiteX55" fmla="*/ 237875 w 752236"/>
                  <a:gd name="connsiteY55" fmla="*/ 851179 h 893937"/>
                  <a:gd name="connsiteX56" fmla="*/ 225316 w 752236"/>
                  <a:gd name="connsiteY56" fmla="*/ 868909 h 893937"/>
                  <a:gd name="connsiteX57" fmla="*/ 224578 w 752236"/>
                  <a:gd name="connsiteY57" fmla="*/ 875754 h 893937"/>
                  <a:gd name="connsiteX58" fmla="*/ 220195 w 752236"/>
                  <a:gd name="connsiteY58" fmla="*/ 877478 h 893937"/>
                  <a:gd name="connsiteX59" fmla="*/ 172718 w 752236"/>
                  <a:gd name="connsiteY59" fmla="*/ 880334 h 893937"/>
                  <a:gd name="connsiteX60" fmla="*/ 167399 w 752236"/>
                  <a:gd name="connsiteY60" fmla="*/ 879547 h 893937"/>
                  <a:gd name="connsiteX61" fmla="*/ 168187 w 752236"/>
                  <a:gd name="connsiteY61" fmla="*/ 872898 h 893937"/>
                  <a:gd name="connsiteX62" fmla="*/ 164001 w 752236"/>
                  <a:gd name="connsiteY62" fmla="*/ 866791 h 893937"/>
                  <a:gd name="connsiteX63" fmla="*/ 152378 w 752236"/>
                  <a:gd name="connsiteY63" fmla="*/ 851918 h 893937"/>
                  <a:gd name="connsiteX64" fmla="*/ 152181 w 752236"/>
                  <a:gd name="connsiteY64" fmla="*/ 828475 h 893937"/>
                  <a:gd name="connsiteX65" fmla="*/ 169714 w 752236"/>
                  <a:gd name="connsiteY65" fmla="*/ 780260 h 893937"/>
                  <a:gd name="connsiteX66" fmla="*/ 173703 w 752236"/>
                  <a:gd name="connsiteY66" fmla="*/ 766371 h 893937"/>
                  <a:gd name="connsiteX67" fmla="*/ 182075 w 752236"/>
                  <a:gd name="connsiteY67" fmla="*/ 757014 h 893937"/>
                  <a:gd name="connsiteX68" fmla="*/ 191581 w 752236"/>
                  <a:gd name="connsiteY68" fmla="*/ 725937 h 893937"/>
                  <a:gd name="connsiteX69" fmla="*/ 189463 w 752236"/>
                  <a:gd name="connsiteY69" fmla="*/ 716974 h 893937"/>
                  <a:gd name="connsiteX70" fmla="*/ 182962 w 752236"/>
                  <a:gd name="connsiteY70" fmla="*/ 713182 h 893937"/>
                  <a:gd name="connsiteX71" fmla="*/ 89388 w 752236"/>
                  <a:gd name="connsiteY71" fmla="*/ 699294 h 893937"/>
                  <a:gd name="connsiteX72" fmla="*/ 78701 w 752236"/>
                  <a:gd name="connsiteY72" fmla="*/ 697570 h 893937"/>
                  <a:gd name="connsiteX73" fmla="*/ 72200 w 752236"/>
                  <a:gd name="connsiteY73" fmla="*/ 691857 h 893937"/>
                  <a:gd name="connsiteX74" fmla="*/ 50087 w 752236"/>
                  <a:gd name="connsiteY74" fmla="*/ 674324 h 893937"/>
                  <a:gd name="connsiteX75" fmla="*/ 52746 w 752236"/>
                  <a:gd name="connsiteY75" fmla="*/ 657579 h 893937"/>
                  <a:gd name="connsiteX76" fmla="*/ 53337 w 752236"/>
                  <a:gd name="connsiteY76" fmla="*/ 644035 h 893937"/>
                  <a:gd name="connsiteX77" fmla="*/ 47033 w 752236"/>
                  <a:gd name="connsiteY77" fmla="*/ 628768 h 893937"/>
                  <a:gd name="connsiteX78" fmla="*/ 38858 w 752236"/>
                  <a:gd name="connsiteY78" fmla="*/ 614092 h 893937"/>
                  <a:gd name="connsiteX79" fmla="*/ 25708 w 752236"/>
                  <a:gd name="connsiteY79" fmla="*/ 594835 h 893937"/>
                  <a:gd name="connsiteX80" fmla="*/ 14282 w 752236"/>
                  <a:gd name="connsiteY80" fmla="*/ 587004 h 893937"/>
                  <a:gd name="connsiteX81" fmla="*/ 19060 w 752236"/>
                  <a:gd name="connsiteY81" fmla="*/ 550806 h 893937"/>
                  <a:gd name="connsiteX82" fmla="*/ 10096 w 752236"/>
                  <a:gd name="connsiteY82" fmla="*/ 526625 h 893937"/>
                  <a:gd name="connsiteX83" fmla="*/ 1133 w 752236"/>
                  <a:gd name="connsiteY83" fmla="*/ 501113 h 893937"/>
                  <a:gd name="connsiteX84" fmla="*/ 0 w 752236"/>
                  <a:gd name="connsiteY84" fmla="*/ 498848 h 893937"/>
                  <a:gd name="connsiteX85" fmla="*/ 13544 w 752236"/>
                  <a:gd name="connsiteY85" fmla="*/ 469495 h 893937"/>
                  <a:gd name="connsiteX86" fmla="*/ 15661 w 752236"/>
                  <a:gd name="connsiteY86" fmla="*/ 443984 h 893937"/>
                  <a:gd name="connsiteX87" fmla="*/ 26693 w 752236"/>
                  <a:gd name="connsiteY87" fmla="*/ 399955 h 893937"/>
                  <a:gd name="connsiteX88" fmla="*/ 65551 w 752236"/>
                  <a:gd name="connsiteY88" fmla="*/ 380895 h 893937"/>
                  <a:gd name="connsiteX89" fmla="*/ 85546 w 752236"/>
                  <a:gd name="connsiteY89" fmla="*/ 385870 h 893937"/>
                  <a:gd name="connsiteX90" fmla="*/ 94707 w 752236"/>
                  <a:gd name="connsiteY90" fmla="*/ 371981 h 893937"/>
                  <a:gd name="connsiteX91" fmla="*/ 87467 w 752236"/>
                  <a:gd name="connsiteY91" fmla="*/ 356714 h 893937"/>
                  <a:gd name="connsiteX92" fmla="*/ 96825 w 752236"/>
                  <a:gd name="connsiteY92" fmla="*/ 338787 h 893937"/>
                  <a:gd name="connsiteX93" fmla="*/ 92835 w 752236"/>
                  <a:gd name="connsiteY93" fmla="*/ 319728 h 893937"/>
                  <a:gd name="connsiteX94" fmla="*/ 89043 w 752236"/>
                  <a:gd name="connsiteY94" fmla="*/ 313621 h 893937"/>
                  <a:gd name="connsiteX95" fmla="*/ 75303 w 752236"/>
                  <a:gd name="connsiteY95" fmla="*/ 306578 h 893937"/>
                  <a:gd name="connsiteX96" fmla="*/ 73973 w 752236"/>
                  <a:gd name="connsiteY96" fmla="*/ 300668 h 893937"/>
                  <a:gd name="connsiteX97" fmla="*/ 77962 w 752236"/>
                  <a:gd name="connsiteY97" fmla="*/ 277422 h 893937"/>
                  <a:gd name="connsiteX98" fmla="*/ 96628 w 752236"/>
                  <a:gd name="connsiteY98" fmla="*/ 287716 h 893937"/>
                  <a:gd name="connsiteX99" fmla="*/ 108053 w 752236"/>
                  <a:gd name="connsiteY99" fmla="*/ 268065 h 893937"/>
                  <a:gd name="connsiteX100" fmla="*/ 121400 w 752236"/>
                  <a:gd name="connsiteY100" fmla="*/ 230340 h 893937"/>
                  <a:gd name="connsiteX101" fmla="*/ 126916 w 752236"/>
                  <a:gd name="connsiteY101" fmla="*/ 232999 h 893937"/>
                  <a:gd name="connsiteX102" fmla="*/ 117756 w 752236"/>
                  <a:gd name="connsiteY102" fmla="*/ 215073 h 893937"/>
                  <a:gd name="connsiteX103" fmla="*/ 100223 w 752236"/>
                  <a:gd name="connsiteY103" fmla="*/ 202317 h 893937"/>
                  <a:gd name="connsiteX104" fmla="*/ 103079 w 752236"/>
                  <a:gd name="connsiteY104" fmla="*/ 179268 h 893937"/>
                  <a:gd name="connsiteX105" fmla="*/ 124059 w 752236"/>
                  <a:gd name="connsiteY105" fmla="*/ 166906 h 893937"/>
                  <a:gd name="connsiteX106" fmla="*/ 157204 w 752236"/>
                  <a:gd name="connsiteY106" fmla="*/ 171290 h 893937"/>
                  <a:gd name="connsiteX107" fmla="*/ 167104 w 752236"/>
                  <a:gd name="connsiteY107" fmla="*/ 193206 h 893937"/>
                  <a:gd name="connsiteX108" fmla="*/ 183898 w 752236"/>
                  <a:gd name="connsiteY108" fmla="*/ 208473 h 893937"/>
                  <a:gd name="connsiteX109" fmla="*/ 180647 w 752236"/>
                  <a:gd name="connsiteY109" fmla="*/ 177052 h 893937"/>
                  <a:gd name="connsiteX110" fmla="*/ 198180 w 752236"/>
                  <a:gd name="connsiteY110" fmla="*/ 180105 h 893937"/>
                  <a:gd name="connsiteX111" fmla="*/ 204287 w 752236"/>
                  <a:gd name="connsiteY111" fmla="*/ 199559 h 893937"/>
                  <a:gd name="connsiteX112" fmla="*/ 216107 w 752236"/>
                  <a:gd name="connsiteY112" fmla="*/ 215171 h 893937"/>
                  <a:gd name="connsiteX113" fmla="*/ 209803 w 752236"/>
                  <a:gd name="connsiteY113" fmla="*/ 169073 h 893937"/>
                  <a:gd name="connsiteX114" fmla="*/ 245459 w 752236"/>
                  <a:gd name="connsiteY114" fmla="*/ 147896 h 893937"/>
                  <a:gd name="connsiteX115" fmla="*/ 255556 w 752236"/>
                  <a:gd name="connsiteY115" fmla="*/ 153609 h 893937"/>
                  <a:gd name="connsiteX116" fmla="*/ 262795 w 752236"/>
                  <a:gd name="connsiteY116" fmla="*/ 155727 h 893937"/>
                  <a:gd name="connsiteX117" fmla="*/ 274812 w 752236"/>
                  <a:gd name="connsiteY117" fmla="*/ 163902 h 893937"/>
                  <a:gd name="connsiteX118" fmla="*/ 319383 w 752236"/>
                  <a:gd name="connsiteY118" fmla="*/ 180844 h 893937"/>
                  <a:gd name="connsiteX119" fmla="*/ 265455 w 752236"/>
                  <a:gd name="connsiteY119" fmla="*/ 138736 h 893937"/>
                  <a:gd name="connsiteX120" fmla="*/ 249449 w 752236"/>
                  <a:gd name="connsiteY120" fmla="*/ 134156 h 893937"/>
                  <a:gd name="connsiteX121" fmla="*/ 243736 w 752236"/>
                  <a:gd name="connsiteY121" fmla="*/ 119873 h 893937"/>
                  <a:gd name="connsiteX122" fmla="*/ 248316 w 752236"/>
                  <a:gd name="connsiteY122" fmla="*/ 114357 h 893937"/>
                  <a:gd name="connsiteX123" fmla="*/ 234575 w 752236"/>
                  <a:gd name="connsiteY123" fmla="*/ 102340 h 893937"/>
                  <a:gd name="connsiteX124" fmla="*/ 238023 w 752236"/>
                  <a:gd name="connsiteY124" fmla="*/ 73382 h 893937"/>
                  <a:gd name="connsiteX125" fmla="*/ 222017 w 752236"/>
                  <a:gd name="connsiteY125" fmla="*/ 78159 h 893937"/>
                  <a:gd name="connsiteX126" fmla="*/ 228862 w 752236"/>
                  <a:gd name="connsiteY126" fmla="*/ 61020 h 893937"/>
                  <a:gd name="connsiteX127" fmla="*/ 249843 w 752236"/>
                  <a:gd name="connsiteY127" fmla="*/ 62350 h 893937"/>
                  <a:gd name="connsiteX128" fmla="*/ 237284 w 752236"/>
                  <a:gd name="connsiteY128" fmla="*/ 51466 h 893937"/>
                  <a:gd name="connsiteX129" fmla="*/ 223741 w 752236"/>
                  <a:gd name="connsiteY129" fmla="*/ 34869 h 893937"/>
                  <a:gd name="connsiteX130" fmla="*/ 206799 w 752236"/>
                  <a:gd name="connsiteY130" fmla="*/ 23640 h 893937"/>
                  <a:gd name="connsiteX131" fmla="*/ 209261 w 752236"/>
                  <a:gd name="connsiteY131" fmla="*/ 0 h 893937"/>
                  <a:gd name="connsiteX132" fmla="*/ 250434 w 752236"/>
                  <a:gd name="connsiteY132" fmla="*/ 1724 h 893937"/>
                  <a:gd name="connsiteX133" fmla="*/ 264913 w 752236"/>
                  <a:gd name="connsiteY133" fmla="*/ 7043 h 893937"/>
                  <a:gd name="connsiteX134" fmla="*/ 277472 w 752236"/>
                  <a:gd name="connsiteY134" fmla="*/ 13347 h 893937"/>
                  <a:gd name="connsiteX135" fmla="*/ 293084 w 752236"/>
                  <a:gd name="connsiteY135" fmla="*/ 10884 h 893937"/>
                  <a:gd name="connsiteX136" fmla="*/ 298797 w 752236"/>
                  <a:gd name="connsiteY136" fmla="*/ 20783 h 893937"/>
                  <a:gd name="connsiteX137" fmla="*/ 332730 w 752236"/>
                  <a:gd name="connsiteY137" fmla="*/ 36395 h 893937"/>
                  <a:gd name="connsiteX138" fmla="*/ 308893 w 752236"/>
                  <a:gd name="connsiteY138" fmla="*/ 68802 h 893937"/>
                  <a:gd name="connsiteX139" fmla="*/ 328149 w 752236"/>
                  <a:gd name="connsiteY139" fmla="*/ 71658 h 893937"/>
                  <a:gd name="connsiteX140" fmla="*/ 335783 w 752236"/>
                  <a:gd name="connsiteY140" fmla="*/ 93377 h 893937"/>
                  <a:gd name="connsiteX141" fmla="*/ 343417 w 752236"/>
                  <a:gd name="connsiteY141" fmla="*/ 91456 h 893937"/>
                  <a:gd name="connsiteX142" fmla="*/ 372573 w 752236"/>
                  <a:gd name="connsiteY142" fmla="*/ 72988 h 893937"/>
                  <a:gd name="connsiteX143" fmla="*/ 391632 w 752236"/>
                  <a:gd name="connsiteY143" fmla="*/ 98351 h 893937"/>
                  <a:gd name="connsiteX144" fmla="*/ 395079 w 752236"/>
                  <a:gd name="connsiteY144" fmla="*/ 101405 h 893937"/>
                  <a:gd name="connsiteX145" fmla="*/ 409017 w 752236"/>
                  <a:gd name="connsiteY145" fmla="*/ 88994 h 893937"/>
                  <a:gd name="connsiteX146" fmla="*/ 420049 w 752236"/>
                  <a:gd name="connsiteY146" fmla="*/ 102537 h 893937"/>
                  <a:gd name="connsiteX147" fmla="*/ 399857 w 752236"/>
                  <a:gd name="connsiteY147" fmla="*/ 112437 h 893937"/>
                  <a:gd name="connsiteX148" fmla="*/ 391287 w 752236"/>
                  <a:gd name="connsiteY148" fmla="*/ 114554 h 893937"/>
                  <a:gd name="connsiteX149" fmla="*/ 389564 w 752236"/>
                  <a:gd name="connsiteY149" fmla="*/ 122188 h 893937"/>
                  <a:gd name="connsiteX150" fmla="*/ 393356 w 752236"/>
                  <a:gd name="connsiteY150" fmla="*/ 124109 h 893937"/>
                  <a:gd name="connsiteX151" fmla="*/ 421920 w 752236"/>
                  <a:gd name="connsiteY151" fmla="*/ 132087 h 893937"/>
                  <a:gd name="connsiteX152" fmla="*/ 453194 w 752236"/>
                  <a:gd name="connsiteY152" fmla="*/ 125586 h 893937"/>
                  <a:gd name="connsiteX153" fmla="*/ 456050 w 752236"/>
                  <a:gd name="connsiteY153" fmla="*/ 116820 h 893937"/>
                  <a:gd name="connsiteX154" fmla="*/ 463881 w 752236"/>
                  <a:gd name="connsiteY154" fmla="*/ 111304 h 893937"/>
                  <a:gd name="connsiteX155" fmla="*/ 499538 w 752236"/>
                  <a:gd name="connsiteY155" fmla="*/ 101946 h 893937"/>
                  <a:gd name="connsiteX156" fmla="*/ 505251 w 752236"/>
                  <a:gd name="connsiteY156" fmla="*/ 99681 h 893937"/>
                  <a:gd name="connsiteX157" fmla="*/ 504512 w 752236"/>
                  <a:gd name="connsiteY157" fmla="*/ 90324 h 893937"/>
                  <a:gd name="connsiteX158" fmla="*/ 517464 w 752236"/>
                  <a:gd name="connsiteY158" fmla="*/ 67669 h 893937"/>
                  <a:gd name="connsiteX159" fmla="*/ 545832 w 752236"/>
                  <a:gd name="connsiteY159" fmla="*/ 65551 h 893937"/>
                  <a:gd name="connsiteX160" fmla="*/ 526034 w 752236"/>
                  <a:gd name="connsiteY160" fmla="*/ 79439 h 893937"/>
                  <a:gd name="connsiteX161" fmla="*/ 513672 w 752236"/>
                  <a:gd name="connsiteY161" fmla="*/ 98302 h 893937"/>
                  <a:gd name="connsiteX162" fmla="*/ 576958 w 752236"/>
                  <a:gd name="connsiteY162" fmla="*/ 81705 h 893937"/>
                  <a:gd name="connsiteX163" fmla="*/ 577697 w 752236"/>
                  <a:gd name="connsiteY163" fmla="*/ 63384 h 893937"/>
                  <a:gd name="connsiteX164" fmla="*/ 582277 w 752236"/>
                  <a:gd name="connsiteY164" fmla="*/ 48708 h 893937"/>
                  <a:gd name="connsiteX165" fmla="*/ 572772 w 752236"/>
                  <a:gd name="connsiteY165" fmla="*/ 44718 h 893937"/>
                  <a:gd name="connsiteX166" fmla="*/ 582474 w 752236"/>
                  <a:gd name="connsiteY166" fmla="*/ 37282 h 893937"/>
                  <a:gd name="connsiteX167" fmla="*/ 610891 w 752236"/>
                  <a:gd name="connsiteY167" fmla="*/ 39006 h 893937"/>
                  <a:gd name="connsiteX168" fmla="*/ 620396 w 752236"/>
                  <a:gd name="connsiteY168" fmla="*/ 43192 h 893937"/>
                  <a:gd name="connsiteX169" fmla="*/ 609512 w 752236"/>
                  <a:gd name="connsiteY169" fmla="*/ 64172 h 893937"/>
                  <a:gd name="connsiteX170" fmla="*/ 611433 w 752236"/>
                  <a:gd name="connsiteY170" fmla="*/ 70476 h 893937"/>
                  <a:gd name="connsiteX171" fmla="*/ 597692 w 752236"/>
                  <a:gd name="connsiteY171" fmla="*/ 83626 h 893937"/>
                  <a:gd name="connsiteX172" fmla="*/ 601139 w 752236"/>
                  <a:gd name="connsiteY172" fmla="*/ 103276 h 893937"/>
                  <a:gd name="connsiteX173" fmla="*/ 622464 w 752236"/>
                  <a:gd name="connsiteY173" fmla="*/ 109580 h 893937"/>
                  <a:gd name="connsiteX174" fmla="*/ 628177 w 752236"/>
                  <a:gd name="connsiteY174" fmla="*/ 111698 h 893937"/>
                  <a:gd name="connsiteX175" fmla="*/ 628768 w 752236"/>
                  <a:gd name="connsiteY175" fmla="*/ 120464 h 893937"/>
                  <a:gd name="connsiteX176" fmla="*/ 657136 w 752236"/>
                  <a:gd name="connsiteY176" fmla="*/ 154939 h 893937"/>
                  <a:gd name="connsiteX177" fmla="*/ 695255 w 752236"/>
                  <a:gd name="connsiteY177" fmla="*/ 160258 h 893937"/>
                  <a:gd name="connsiteX178" fmla="*/ 701756 w 752236"/>
                  <a:gd name="connsiteY178" fmla="*/ 181583 h 893937"/>
                  <a:gd name="connsiteX179" fmla="*/ 699835 w 752236"/>
                  <a:gd name="connsiteY179" fmla="*/ 220293 h 893937"/>
                  <a:gd name="connsiteX180" fmla="*/ 693334 w 752236"/>
                  <a:gd name="connsiteY180" fmla="*/ 231177 h 893937"/>
                  <a:gd name="connsiteX181" fmla="*/ 680382 w 752236"/>
                  <a:gd name="connsiteY181" fmla="*/ 240534 h 893937"/>
                  <a:gd name="connsiteX182" fmla="*/ 677525 w 752236"/>
                  <a:gd name="connsiteY182" fmla="*/ 247380 h 893937"/>
                  <a:gd name="connsiteX183" fmla="*/ 681317 w 752236"/>
                  <a:gd name="connsiteY183" fmla="*/ 252157 h 893937"/>
                  <a:gd name="connsiteX184" fmla="*/ 686439 w 752236"/>
                  <a:gd name="connsiteY184" fmla="*/ 258658 h 893937"/>
                  <a:gd name="connsiteX185" fmla="*/ 699983 w 752236"/>
                  <a:gd name="connsiteY185" fmla="*/ 278851 h 893937"/>
                  <a:gd name="connsiteX186" fmla="*/ 704169 w 752236"/>
                  <a:gd name="connsiteY186" fmla="*/ 300570 h 893937"/>
                  <a:gd name="connsiteX187" fmla="*/ 706287 w 752236"/>
                  <a:gd name="connsiteY187" fmla="*/ 303032 h 893937"/>
                  <a:gd name="connsiteX188" fmla="*/ 706878 w 752236"/>
                  <a:gd name="connsiteY188" fmla="*/ 315443 h 893937"/>
                  <a:gd name="connsiteX189" fmla="*/ 710473 w 752236"/>
                  <a:gd name="connsiteY189" fmla="*/ 329528 h 893937"/>
                  <a:gd name="connsiteX190" fmla="*/ 717910 w 752236"/>
                  <a:gd name="connsiteY190" fmla="*/ 342087 h 893937"/>
                  <a:gd name="connsiteX191" fmla="*/ 717171 w 752236"/>
                  <a:gd name="connsiteY191" fmla="*/ 347997 h 893937"/>
                  <a:gd name="connsiteX192" fmla="*/ 727070 w 752236"/>
                  <a:gd name="connsiteY192" fmla="*/ 389563 h 893937"/>
                  <a:gd name="connsiteX193" fmla="*/ 752237 w 752236"/>
                  <a:gd name="connsiteY193" fmla="*/ 425417 h 8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752236" h="893937">
                    <a:moveTo>
                      <a:pt x="752040" y="425072"/>
                    </a:moveTo>
                    <a:cubicBezTo>
                      <a:pt x="749577" y="444329"/>
                      <a:pt x="748248" y="463930"/>
                      <a:pt x="747854" y="483581"/>
                    </a:cubicBezTo>
                    <a:cubicBezTo>
                      <a:pt x="743667" y="482842"/>
                      <a:pt x="739678" y="482448"/>
                      <a:pt x="735443" y="481857"/>
                    </a:cubicBezTo>
                    <a:cubicBezTo>
                      <a:pt x="734113" y="481660"/>
                      <a:pt x="732783" y="481463"/>
                      <a:pt x="731650" y="482251"/>
                    </a:cubicBezTo>
                    <a:cubicBezTo>
                      <a:pt x="730124" y="482842"/>
                      <a:pt x="729385" y="484516"/>
                      <a:pt x="728203" y="485501"/>
                    </a:cubicBezTo>
                    <a:cubicBezTo>
                      <a:pt x="725346" y="487767"/>
                      <a:pt x="721160" y="486437"/>
                      <a:pt x="718501" y="484172"/>
                    </a:cubicBezTo>
                    <a:cubicBezTo>
                      <a:pt x="715644" y="482054"/>
                      <a:pt x="713527" y="479050"/>
                      <a:pt x="710325" y="477326"/>
                    </a:cubicBezTo>
                    <a:cubicBezTo>
                      <a:pt x="706336" y="475405"/>
                      <a:pt x="700968" y="476390"/>
                      <a:pt x="697767" y="479444"/>
                    </a:cubicBezTo>
                    <a:cubicBezTo>
                      <a:pt x="694319" y="482497"/>
                      <a:pt x="692793" y="487274"/>
                      <a:pt x="693384" y="491855"/>
                    </a:cubicBezTo>
                    <a:cubicBezTo>
                      <a:pt x="693975" y="495105"/>
                      <a:pt x="695304" y="498355"/>
                      <a:pt x="694122" y="501212"/>
                    </a:cubicBezTo>
                    <a:cubicBezTo>
                      <a:pt x="692202" y="506925"/>
                      <a:pt x="684223" y="506925"/>
                      <a:pt x="678313" y="505792"/>
                    </a:cubicBezTo>
                    <a:lnTo>
                      <a:pt x="642312" y="498355"/>
                    </a:lnTo>
                    <a:cubicBezTo>
                      <a:pt x="640982" y="508255"/>
                      <a:pt x="633546" y="517021"/>
                      <a:pt x="624188" y="520271"/>
                    </a:cubicBezTo>
                    <a:cubicBezTo>
                      <a:pt x="622858" y="520666"/>
                      <a:pt x="621529" y="521010"/>
                      <a:pt x="620002" y="520862"/>
                    </a:cubicBezTo>
                    <a:cubicBezTo>
                      <a:pt x="617884" y="520666"/>
                      <a:pt x="616210" y="519139"/>
                      <a:pt x="614289" y="518400"/>
                    </a:cubicBezTo>
                    <a:cubicBezTo>
                      <a:pt x="606655" y="514953"/>
                      <a:pt x="598283" y="522044"/>
                      <a:pt x="595229" y="529826"/>
                    </a:cubicBezTo>
                    <a:cubicBezTo>
                      <a:pt x="594294" y="531944"/>
                      <a:pt x="593506" y="534209"/>
                      <a:pt x="591979" y="535933"/>
                    </a:cubicBezTo>
                    <a:cubicBezTo>
                      <a:pt x="587793" y="539922"/>
                      <a:pt x="580947" y="537263"/>
                      <a:pt x="575382" y="538789"/>
                    </a:cubicBezTo>
                    <a:cubicBezTo>
                      <a:pt x="565089" y="541449"/>
                      <a:pt x="563365" y="555386"/>
                      <a:pt x="555781" y="562823"/>
                    </a:cubicBezTo>
                    <a:cubicBezTo>
                      <a:pt x="551397" y="567206"/>
                      <a:pt x="544749" y="569127"/>
                      <a:pt x="538839" y="567945"/>
                    </a:cubicBezTo>
                    <a:cubicBezTo>
                      <a:pt x="535588" y="567206"/>
                      <a:pt x="532535" y="565680"/>
                      <a:pt x="530663" y="562971"/>
                    </a:cubicBezTo>
                    <a:cubicBezTo>
                      <a:pt x="529728" y="561641"/>
                      <a:pt x="529137" y="560114"/>
                      <a:pt x="528201" y="558982"/>
                    </a:cubicBezTo>
                    <a:cubicBezTo>
                      <a:pt x="524212" y="554204"/>
                      <a:pt x="516775" y="556125"/>
                      <a:pt x="511062" y="558391"/>
                    </a:cubicBezTo>
                    <a:cubicBezTo>
                      <a:pt x="508796" y="559326"/>
                      <a:pt x="506088" y="560509"/>
                      <a:pt x="505152" y="562774"/>
                    </a:cubicBezTo>
                    <a:cubicBezTo>
                      <a:pt x="504216" y="565630"/>
                      <a:pt x="506088" y="568684"/>
                      <a:pt x="508403" y="570211"/>
                    </a:cubicBezTo>
                    <a:cubicBezTo>
                      <a:pt x="510865" y="571934"/>
                      <a:pt x="513721" y="572476"/>
                      <a:pt x="516381" y="573658"/>
                    </a:cubicBezTo>
                    <a:cubicBezTo>
                      <a:pt x="532584" y="580701"/>
                      <a:pt x="539627" y="604931"/>
                      <a:pt x="555436" y="612713"/>
                    </a:cubicBezTo>
                    <a:cubicBezTo>
                      <a:pt x="552973" y="623400"/>
                      <a:pt x="551791" y="634235"/>
                      <a:pt x="552382" y="645316"/>
                    </a:cubicBezTo>
                    <a:cubicBezTo>
                      <a:pt x="552382" y="647237"/>
                      <a:pt x="552579" y="649305"/>
                      <a:pt x="553712" y="650832"/>
                    </a:cubicBezTo>
                    <a:cubicBezTo>
                      <a:pt x="555436" y="653885"/>
                      <a:pt x="559228" y="654624"/>
                      <a:pt x="562675" y="655412"/>
                    </a:cubicBezTo>
                    <a:cubicBezTo>
                      <a:pt x="587251" y="661913"/>
                      <a:pt x="603257" y="685159"/>
                      <a:pt x="623449" y="700771"/>
                    </a:cubicBezTo>
                    <a:cubicBezTo>
                      <a:pt x="633546" y="708601"/>
                      <a:pt x="645365" y="715250"/>
                      <a:pt x="651866" y="726331"/>
                    </a:cubicBezTo>
                    <a:cubicBezTo>
                      <a:pt x="654920" y="731650"/>
                      <a:pt x="656644" y="737757"/>
                      <a:pt x="659500" y="743125"/>
                    </a:cubicBezTo>
                    <a:cubicBezTo>
                      <a:pt x="658367" y="751892"/>
                      <a:pt x="658564" y="760855"/>
                      <a:pt x="660091" y="769622"/>
                    </a:cubicBezTo>
                    <a:cubicBezTo>
                      <a:pt x="647532" y="772084"/>
                      <a:pt x="637584" y="781244"/>
                      <a:pt x="628276" y="790011"/>
                    </a:cubicBezTo>
                    <a:cubicBezTo>
                      <a:pt x="617786" y="799910"/>
                      <a:pt x="607493" y="809661"/>
                      <a:pt x="597002" y="819561"/>
                    </a:cubicBezTo>
                    <a:cubicBezTo>
                      <a:pt x="592619" y="823747"/>
                      <a:pt x="587645" y="828721"/>
                      <a:pt x="587497" y="834828"/>
                    </a:cubicBezTo>
                    <a:cubicBezTo>
                      <a:pt x="587103" y="843791"/>
                      <a:pt x="595870" y="849898"/>
                      <a:pt x="602765" y="855414"/>
                    </a:cubicBezTo>
                    <a:cubicBezTo>
                      <a:pt x="609807" y="860930"/>
                      <a:pt x="616505" y="870829"/>
                      <a:pt x="610940" y="877921"/>
                    </a:cubicBezTo>
                    <a:cubicBezTo>
                      <a:pt x="601238" y="875459"/>
                      <a:pt x="591486" y="872799"/>
                      <a:pt x="581784" y="870091"/>
                    </a:cubicBezTo>
                    <a:cubicBezTo>
                      <a:pt x="565039" y="865707"/>
                      <a:pt x="546128" y="861521"/>
                      <a:pt x="530910" y="869894"/>
                    </a:cubicBezTo>
                    <a:cubicBezTo>
                      <a:pt x="528989" y="870829"/>
                      <a:pt x="527117" y="872159"/>
                      <a:pt x="526132" y="874080"/>
                    </a:cubicBezTo>
                    <a:cubicBezTo>
                      <a:pt x="525394" y="876001"/>
                      <a:pt x="525394" y="878069"/>
                      <a:pt x="524606" y="879793"/>
                    </a:cubicBezTo>
                    <a:cubicBezTo>
                      <a:pt x="522882" y="883437"/>
                      <a:pt x="518302" y="884373"/>
                      <a:pt x="514509" y="885112"/>
                    </a:cubicBezTo>
                    <a:cubicBezTo>
                      <a:pt x="505152" y="886638"/>
                      <a:pt x="495844" y="888165"/>
                      <a:pt x="486290" y="889692"/>
                    </a:cubicBezTo>
                    <a:cubicBezTo>
                      <a:pt x="478459" y="891022"/>
                      <a:pt x="470086" y="892154"/>
                      <a:pt x="462453" y="889692"/>
                    </a:cubicBezTo>
                    <a:cubicBezTo>
                      <a:pt x="458267" y="888165"/>
                      <a:pt x="454474" y="885506"/>
                      <a:pt x="450239" y="883782"/>
                    </a:cubicBezTo>
                    <a:cubicBezTo>
                      <a:pt x="435366" y="877281"/>
                      <a:pt x="418227" y="881664"/>
                      <a:pt x="402615" y="886047"/>
                    </a:cubicBezTo>
                    <a:cubicBezTo>
                      <a:pt x="401285" y="893484"/>
                      <a:pt x="391386" y="895405"/>
                      <a:pt x="384343" y="892893"/>
                    </a:cubicBezTo>
                    <a:cubicBezTo>
                      <a:pt x="377300" y="890431"/>
                      <a:pt x="370996" y="885457"/>
                      <a:pt x="363560" y="885062"/>
                    </a:cubicBezTo>
                    <a:cubicBezTo>
                      <a:pt x="351543" y="884471"/>
                      <a:pt x="339920" y="895947"/>
                      <a:pt x="329085" y="891169"/>
                    </a:cubicBezTo>
                    <a:cubicBezTo>
                      <a:pt x="324899" y="889249"/>
                      <a:pt x="321845" y="885062"/>
                      <a:pt x="318250" y="882206"/>
                    </a:cubicBezTo>
                    <a:cubicBezTo>
                      <a:pt x="304707" y="871174"/>
                      <a:pt x="283776" y="877626"/>
                      <a:pt x="267573" y="871174"/>
                    </a:cubicBezTo>
                    <a:cubicBezTo>
                      <a:pt x="265307" y="870238"/>
                      <a:pt x="262992" y="868909"/>
                      <a:pt x="261466" y="866988"/>
                    </a:cubicBezTo>
                    <a:cubicBezTo>
                      <a:pt x="259742" y="864870"/>
                      <a:pt x="259003" y="862211"/>
                      <a:pt x="257673" y="859748"/>
                    </a:cubicBezTo>
                    <a:cubicBezTo>
                      <a:pt x="254029" y="852903"/>
                      <a:pt x="245459" y="849061"/>
                      <a:pt x="237875" y="851179"/>
                    </a:cubicBezTo>
                    <a:cubicBezTo>
                      <a:pt x="230438" y="853296"/>
                      <a:pt x="224922" y="861078"/>
                      <a:pt x="225316" y="868909"/>
                    </a:cubicBezTo>
                    <a:cubicBezTo>
                      <a:pt x="225513" y="871174"/>
                      <a:pt x="226055" y="873883"/>
                      <a:pt x="224578" y="875754"/>
                    </a:cubicBezTo>
                    <a:cubicBezTo>
                      <a:pt x="223445" y="876887"/>
                      <a:pt x="221721" y="877281"/>
                      <a:pt x="220195" y="877478"/>
                    </a:cubicBezTo>
                    <a:cubicBezTo>
                      <a:pt x="204582" y="880137"/>
                      <a:pt x="188576" y="881123"/>
                      <a:pt x="172718" y="880334"/>
                    </a:cubicBezTo>
                    <a:cubicBezTo>
                      <a:pt x="170994" y="880137"/>
                      <a:pt x="169123" y="879941"/>
                      <a:pt x="167399" y="879547"/>
                    </a:cubicBezTo>
                    <a:cubicBezTo>
                      <a:pt x="168926" y="877823"/>
                      <a:pt x="169123" y="875163"/>
                      <a:pt x="168187" y="872898"/>
                    </a:cubicBezTo>
                    <a:cubicBezTo>
                      <a:pt x="167399" y="870435"/>
                      <a:pt x="165725" y="868712"/>
                      <a:pt x="164001" y="866791"/>
                    </a:cubicBezTo>
                    <a:cubicBezTo>
                      <a:pt x="159815" y="862211"/>
                      <a:pt x="154644" y="857630"/>
                      <a:pt x="152378" y="851918"/>
                    </a:cubicBezTo>
                    <a:cubicBezTo>
                      <a:pt x="149522" y="844481"/>
                      <a:pt x="150113" y="836108"/>
                      <a:pt x="152181" y="828475"/>
                    </a:cubicBezTo>
                    <a:cubicBezTo>
                      <a:pt x="156170" y="811878"/>
                      <a:pt x="166119" y="797004"/>
                      <a:pt x="169714" y="780260"/>
                    </a:cubicBezTo>
                    <a:cubicBezTo>
                      <a:pt x="170650" y="775482"/>
                      <a:pt x="171241" y="770557"/>
                      <a:pt x="173703" y="766371"/>
                    </a:cubicBezTo>
                    <a:cubicBezTo>
                      <a:pt x="175821" y="762727"/>
                      <a:pt x="179219" y="760067"/>
                      <a:pt x="182075" y="757014"/>
                    </a:cubicBezTo>
                    <a:cubicBezTo>
                      <a:pt x="189315" y="748641"/>
                      <a:pt x="191581" y="737018"/>
                      <a:pt x="191581" y="725937"/>
                    </a:cubicBezTo>
                    <a:cubicBezTo>
                      <a:pt x="191581" y="722884"/>
                      <a:pt x="191384" y="719436"/>
                      <a:pt x="189463" y="716974"/>
                    </a:cubicBezTo>
                    <a:cubicBezTo>
                      <a:pt x="187936" y="715053"/>
                      <a:pt x="185474" y="713920"/>
                      <a:pt x="182962" y="713182"/>
                    </a:cubicBezTo>
                    <a:cubicBezTo>
                      <a:pt x="153412" y="701953"/>
                      <a:pt x="121203" y="699638"/>
                      <a:pt x="89388" y="699294"/>
                    </a:cubicBezTo>
                    <a:cubicBezTo>
                      <a:pt x="85793" y="699294"/>
                      <a:pt x="81951" y="699294"/>
                      <a:pt x="78701" y="697570"/>
                    </a:cubicBezTo>
                    <a:cubicBezTo>
                      <a:pt x="76238" y="696240"/>
                      <a:pt x="74317" y="693925"/>
                      <a:pt x="72200" y="691857"/>
                    </a:cubicBezTo>
                    <a:cubicBezTo>
                      <a:pt x="65354" y="685356"/>
                      <a:pt x="56785" y="680628"/>
                      <a:pt x="50087" y="674324"/>
                    </a:cubicBezTo>
                    <a:cubicBezTo>
                      <a:pt x="51023" y="668808"/>
                      <a:pt x="51811" y="663095"/>
                      <a:pt x="52746" y="657579"/>
                    </a:cubicBezTo>
                    <a:cubicBezTo>
                      <a:pt x="53337" y="653196"/>
                      <a:pt x="54076" y="648616"/>
                      <a:pt x="53337" y="644035"/>
                    </a:cubicBezTo>
                    <a:cubicBezTo>
                      <a:pt x="52599" y="638520"/>
                      <a:pt x="49693" y="633545"/>
                      <a:pt x="47033" y="628768"/>
                    </a:cubicBezTo>
                    <a:cubicBezTo>
                      <a:pt x="44374" y="623794"/>
                      <a:pt x="41517" y="619066"/>
                      <a:pt x="38858" y="614092"/>
                    </a:cubicBezTo>
                    <a:cubicBezTo>
                      <a:pt x="35066" y="607246"/>
                      <a:pt x="31224" y="600351"/>
                      <a:pt x="25708" y="594835"/>
                    </a:cubicBezTo>
                    <a:cubicBezTo>
                      <a:pt x="22458" y="591585"/>
                      <a:pt x="18469" y="588728"/>
                      <a:pt x="14282" y="587004"/>
                    </a:cubicBezTo>
                    <a:cubicBezTo>
                      <a:pt x="19601" y="575579"/>
                      <a:pt x="21916" y="562971"/>
                      <a:pt x="19060" y="550806"/>
                    </a:cubicBezTo>
                    <a:cubicBezTo>
                      <a:pt x="17336" y="542434"/>
                      <a:pt x="13347" y="534603"/>
                      <a:pt x="10096" y="526625"/>
                    </a:cubicBezTo>
                    <a:cubicBezTo>
                      <a:pt x="6846" y="518055"/>
                      <a:pt x="4580" y="509289"/>
                      <a:pt x="1133" y="501113"/>
                    </a:cubicBezTo>
                    <a:cubicBezTo>
                      <a:pt x="739" y="500325"/>
                      <a:pt x="394" y="499587"/>
                      <a:pt x="0" y="498848"/>
                    </a:cubicBezTo>
                    <a:cubicBezTo>
                      <a:pt x="6304" y="489688"/>
                      <a:pt x="11229" y="480182"/>
                      <a:pt x="13544" y="469495"/>
                    </a:cubicBezTo>
                    <a:cubicBezTo>
                      <a:pt x="15464" y="461123"/>
                      <a:pt x="15267" y="452553"/>
                      <a:pt x="15661" y="443984"/>
                    </a:cubicBezTo>
                    <a:cubicBezTo>
                      <a:pt x="16252" y="428569"/>
                      <a:pt x="18518" y="412711"/>
                      <a:pt x="26693" y="399955"/>
                    </a:cubicBezTo>
                    <a:cubicBezTo>
                      <a:pt x="34869" y="387002"/>
                      <a:pt x="50530" y="377645"/>
                      <a:pt x="65551" y="380895"/>
                    </a:cubicBezTo>
                    <a:cubicBezTo>
                      <a:pt x="72200" y="382422"/>
                      <a:pt x="78701" y="386215"/>
                      <a:pt x="85546" y="385870"/>
                    </a:cubicBezTo>
                    <a:cubicBezTo>
                      <a:pt x="92392" y="385476"/>
                      <a:pt x="99287" y="377103"/>
                      <a:pt x="94707" y="371981"/>
                    </a:cubicBezTo>
                    <a:cubicBezTo>
                      <a:pt x="87861" y="372572"/>
                      <a:pt x="85005" y="363018"/>
                      <a:pt x="87467" y="356714"/>
                    </a:cubicBezTo>
                    <a:cubicBezTo>
                      <a:pt x="89930" y="350410"/>
                      <a:pt x="95446" y="345485"/>
                      <a:pt x="96825" y="338787"/>
                    </a:cubicBezTo>
                    <a:cubicBezTo>
                      <a:pt x="98154" y="332286"/>
                      <a:pt x="95495" y="325638"/>
                      <a:pt x="92835" y="319728"/>
                    </a:cubicBezTo>
                    <a:cubicBezTo>
                      <a:pt x="91900" y="317462"/>
                      <a:pt x="90915" y="315148"/>
                      <a:pt x="89043" y="313621"/>
                    </a:cubicBezTo>
                    <a:cubicBezTo>
                      <a:pt x="85054" y="310173"/>
                      <a:pt x="78159" y="310961"/>
                      <a:pt x="75303" y="306578"/>
                    </a:cubicBezTo>
                    <a:cubicBezTo>
                      <a:pt x="74170" y="304854"/>
                      <a:pt x="73973" y="302786"/>
                      <a:pt x="73973" y="300668"/>
                    </a:cubicBezTo>
                    <a:cubicBezTo>
                      <a:pt x="73382" y="292641"/>
                      <a:pt x="73037" y="283726"/>
                      <a:pt x="77962" y="277422"/>
                    </a:cubicBezTo>
                    <a:cubicBezTo>
                      <a:pt x="82739" y="283135"/>
                      <a:pt x="89388" y="289636"/>
                      <a:pt x="96628" y="287716"/>
                    </a:cubicBezTo>
                    <a:cubicBezTo>
                      <a:pt x="104458" y="285598"/>
                      <a:pt x="106724" y="275896"/>
                      <a:pt x="108053" y="268065"/>
                    </a:cubicBezTo>
                    <a:cubicBezTo>
                      <a:pt x="110516" y="254915"/>
                      <a:pt x="114899" y="242160"/>
                      <a:pt x="121400" y="230340"/>
                    </a:cubicBezTo>
                    <a:cubicBezTo>
                      <a:pt x="123321" y="231128"/>
                      <a:pt x="124995" y="232064"/>
                      <a:pt x="126916" y="232999"/>
                    </a:cubicBezTo>
                    <a:cubicBezTo>
                      <a:pt x="129772" y="226154"/>
                      <a:pt x="124059" y="218914"/>
                      <a:pt x="117756" y="215073"/>
                    </a:cubicBezTo>
                    <a:cubicBezTo>
                      <a:pt x="111452" y="211280"/>
                      <a:pt x="104015" y="208572"/>
                      <a:pt x="100223" y="202317"/>
                    </a:cubicBezTo>
                    <a:cubicBezTo>
                      <a:pt x="95840" y="195274"/>
                      <a:pt x="97760" y="185720"/>
                      <a:pt x="103079" y="179268"/>
                    </a:cubicBezTo>
                    <a:cubicBezTo>
                      <a:pt x="108201" y="172964"/>
                      <a:pt x="116229" y="169369"/>
                      <a:pt x="124059" y="166906"/>
                    </a:cubicBezTo>
                    <a:cubicBezTo>
                      <a:pt x="135288" y="163656"/>
                      <a:pt x="149029" y="162917"/>
                      <a:pt x="157204" y="171290"/>
                    </a:cubicBezTo>
                    <a:cubicBezTo>
                      <a:pt x="162917" y="177003"/>
                      <a:pt x="164444" y="185572"/>
                      <a:pt x="167104" y="193206"/>
                    </a:cubicBezTo>
                    <a:cubicBezTo>
                      <a:pt x="169960" y="200839"/>
                      <a:pt x="175870" y="208621"/>
                      <a:pt x="183898" y="208473"/>
                    </a:cubicBezTo>
                    <a:cubicBezTo>
                      <a:pt x="187148" y="198180"/>
                      <a:pt x="186015" y="186557"/>
                      <a:pt x="180647" y="177052"/>
                    </a:cubicBezTo>
                    <a:cubicBezTo>
                      <a:pt x="185030" y="171930"/>
                      <a:pt x="194191" y="174589"/>
                      <a:pt x="198180" y="180105"/>
                    </a:cubicBezTo>
                    <a:cubicBezTo>
                      <a:pt x="202169" y="185818"/>
                      <a:pt x="202760" y="193058"/>
                      <a:pt x="204287" y="199559"/>
                    </a:cubicBezTo>
                    <a:cubicBezTo>
                      <a:pt x="206011" y="206208"/>
                      <a:pt x="209606" y="213447"/>
                      <a:pt x="216107" y="215171"/>
                    </a:cubicBezTo>
                    <a:cubicBezTo>
                      <a:pt x="210985" y="200298"/>
                      <a:pt x="205814" y="184292"/>
                      <a:pt x="209803" y="169073"/>
                    </a:cubicBezTo>
                    <a:cubicBezTo>
                      <a:pt x="213792" y="153806"/>
                      <a:pt x="231325" y="141050"/>
                      <a:pt x="245459" y="147896"/>
                    </a:cubicBezTo>
                    <a:cubicBezTo>
                      <a:pt x="249104" y="149620"/>
                      <a:pt x="251960" y="152279"/>
                      <a:pt x="255556" y="153609"/>
                    </a:cubicBezTo>
                    <a:cubicBezTo>
                      <a:pt x="257821" y="154545"/>
                      <a:pt x="260530" y="154939"/>
                      <a:pt x="262795" y="155727"/>
                    </a:cubicBezTo>
                    <a:cubicBezTo>
                      <a:pt x="267376" y="157451"/>
                      <a:pt x="270971" y="160849"/>
                      <a:pt x="274812" y="163902"/>
                    </a:cubicBezTo>
                    <a:cubicBezTo>
                      <a:pt x="287371" y="174196"/>
                      <a:pt x="303180" y="180105"/>
                      <a:pt x="319383" y="180844"/>
                    </a:cubicBezTo>
                    <a:cubicBezTo>
                      <a:pt x="304707" y="162917"/>
                      <a:pt x="288110" y="144055"/>
                      <a:pt x="265455" y="138736"/>
                    </a:cubicBezTo>
                    <a:cubicBezTo>
                      <a:pt x="260136" y="137406"/>
                      <a:pt x="254226" y="137012"/>
                      <a:pt x="249449" y="134156"/>
                    </a:cubicBezTo>
                    <a:cubicBezTo>
                      <a:pt x="244475" y="131299"/>
                      <a:pt x="241076" y="124798"/>
                      <a:pt x="243736" y="119873"/>
                    </a:cubicBezTo>
                    <a:cubicBezTo>
                      <a:pt x="244868" y="117756"/>
                      <a:pt x="246986" y="116426"/>
                      <a:pt x="248316" y="114357"/>
                    </a:cubicBezTo>
                    <a:cubicBezTo>
                      <a:pt x="253093" y="107117"/>
                      <a:pt x="241273" y="96825"/>
                      <a:pt x="234575" y="102340"/>
                    </a:cubicBezTo>
                    <a:cubicBezTo>
                      <a:pt x="232655" y="92638"/>
                      <a:pt x="233837" y="82345"/>
                      <a:pt x="238023" y="73382"/>
                    </a:cubicBezTo>
                    <a:cubicBezTo>
                      <a:pt x="232507" y="73776"/>
                      <a:pt x="226991" y="75303"/>
                      <a:pt x="222017" y="78159"/>
                    </a:cubicBezTo>
                    <a:cubicBezTo>
                      <a:pt x="217437" y="72643"/>
                      <a:pt x="222017" y="63483"/>
                      <a:pt x="228862" y="61020"/>
                    </a:cubicBezTo>
                    <a:cubicBezTo>
                      <a:pt x="235511" y="58558"/>
                      <a:pt x="242948" y="60429"/>
                      <a:pt x="249843" y="62350"/>
                    </a:cubicBezTo>
                    <a:cubicBezTo>
                      <a:pt x="252699" y="56834"/>
                      <a:pt x="243194" y="54174"/>
                      <a:pt x="237284" y="51466"/>
                    </a:cubicBezTo>
                    <a:cubicBezTo>
                      <a:pt x="230783" y="48412"/>
                      <a:pt x="227582" y="41173"/>
                      <a:pt x="223741" y="34869"/>
                    </a:cubicBezTo>
                    <a:cubicBezTo>
                      <a:pt x="220096" y="28565"/>
                      <a:pt x="213841" y="22310"/>
                      <a:pt x="206799" y="23640"/>
                    </a:cubicBezTo>
                    <a:cubicBezTo>
                      <a:pt x="212709" y="18862"/>
                      <a:pt x="210443" y="8225"/>
                      <a:pt x="209261" y="0"/>
                    </a:cubicBezTo>
                    <a:cubicBezTo>
                      <a:pt x="222608" y="2118"/>
                      <a:pt x="236890" y="-1133"/>
                      <a:pt x="250434" y="1724"/>
                    </a:cubicBezTo>
                    <a:cubicBezTo>
                      <a:pt x="255408" y="2660"/>
                      <a:pt x="260333" y="4580"/>
                      <a:pt x="264913" y="7043"/>
                    </a:cubicBezTo>
                    <a:cubicBezTo>
                      <a:pt x="268902" y="9505"/>
                      <a:pt x="272891" y="12559"/>
                      <a:pt x="277472" y="13347"/>
                    </a:cubicBezTo>
                    <a:cubicBezTo>
                      <a:pt x="282791" y="14282"/>
                      <a:pt x="287962" y="12411"/>
                      <a:pt x="293084" y="10884"/>
                    </a:cubicBezTo>
                    <a:cubicBezTo>
                      <a:pt x="294808" y="14332"/>
                      <a:pt x="296679" y="17533"/>
                      <a:pt x="298797" y="20783"/>
                    </a:cubicBezTo>
                    <a:cubicBezTo>
                      <a:pt x="306430" y="32012"/>
                      <a:pt x="320122" y="41173"/>
                      <a:pt x="332730" y="36395"/>
                    </a:cubicBezTo>
                    <a:cubicBezTo>
                      <a:pt x="326081" y="48018"/>
                      <a:pt x="318053" y="58902"/>
                      <a:pt x="308893" y="68802"/>
                    </a:cubicBezTo>
                    <a:cubicBezTo>
                      <a:pt x="315344" y="69737"/>
                      <a:pt x="321648" y="70722"/>
                      <a:pt x="328149" y="71658"/>
                    </a:cubicBezTo>
                    <a:cubicBezTo>
                      <a:pt x="326229" y="80227"/>
                      <a:pt x="327017" y="92638"/>
                      <a:pt x="335783" y="93377"/>
                    </a:cubicBezTo>
                    <a:cubicBezTo>
                      <a:pt x="338443" y="93771"/>
                      <a:pt x="341102" y="92638"/>
                      <a:pt x="343417" y="91456"/>
                    </a:cubicBezTo>
                    <a:cubicBezTo>
                      <a:pt x="353907" y="86679"/>
                      <a:pt x="363609" y="80424"/>
                      <a:pt x="372573" y="72988"/>
                    </a:cubicBezTo>
                    <a:cubicBezTo>
                      <a:pt x="378876" y="81360"/>
                      <a:pt x="385328" y="89929"/>
                      <a:pt x="391632" y="98351"/>
                    </a:cubicBezTo>
                    <a:cubicBezTo>
                      <a:pt x="392568" y="99484"/>
                      <a:pt x="393750" y="100814"/>
                      <a:pt x="395079" y="101405"/>
                    </a:cubicBezTo>
                    <a:cubicBezTo>
                      <a:pt x="401383" y="103867"/>
                      <a:pt x="403255" y="92441"/>
                      <a:pt x="409017" y="88994"/>
                    </a:cubicBezTo>
                    <a:cubicBezTo>
                      <a:pt x="415666" y="84808"/>
                      <a:pt x="423693" y="95495"/>
                      <a:pt x="420049" y="102537"/>
                    </a:cubicBezTo>
                    <a:cubicBezTo>
                      <a:pt x="416601" y="109580"/>
                      <a:pt x="407835" y="111895"/>
                      <a:pt x="399857" y="112437"/>
                    </a:cubicBezTo>
                    <a:cubicBezTo>
                      <a:pt x="397000" y="112634"/>
                      <a:pt x="393750" y="112831"/>
                      <a:pt x="391287" y="114554"/>
                    </a:cubicBezTo>
                    <a:cubicBezTo>
                      <a:pt x="388825" y="116081"/>
                      <a:pt x="387495" y="119873"/>
                      <a:pt x="389564" y="122188"/>
                    </a:cubicBezTo>
                    <a:cubicBezTo>
                      <a:pt x="390499" y="123124"/>
                      <a:pt x="391829" y="123715"/>
                      <a:pt x="393356" y="124109"/>
                    </a:cubicBezTo>
                    <a:lnTo>
                      <a:pt x="421920" y="132087"/>
                    </a:lnTo>
                    <a:cubicBezTo>
                      <a:pt x="433149" y="135140"/>
                      <a:pt x="448811" y="136273"/>
                      <a:pt x="453194" y="125586"/>
                    </a:cubicBezTo>
                    <a:cubicBezTo>
                      <a:pt x="454327" y="122730"/>
                      <a:pt x="454524" y="119479"/>
                      <a:pt x="456050" y="116820"/>
                    </a:cubicBezTo>
                    <a:cubicBezTo>
                      <a:pt x="457774" y="114160"/>
                      <a:pt x="460828" y="112437"/>
                      <a:pt x="463881" y="111304"/>
                    </a:cubicBezTo>
                    <a:cubicBezTo>
                      <a:pt x="475110" y="106330"/>
                      <a:pt x="487324" y="103128"/>
                      <a:pt x="499538" y="101946"/>
                    </a:cubicBezTo>
                    <a:cubicBezTo>
                      <a:pt x="501655" y="101749"/>
                      <a:pt x="504118" y="101355"/>
                      <a:pt x="505251" y="99681"/>
                    </a:cubicBezTo>
                    <a:cubicBezTo>
                      <a:pt x="507368" y="97219"/>
                      <a:pt x="505448" y="93574"/>
                      <a:pt x="504512" y="90324"/>
                    </a:cubicBezTo>
                    <a:cubicBezTo>
                      <a:pt x="501655" y="81163"/>
                      <a:pt x="508698" y="71264"/>
                      <a:pt x="517464" y="67669"/>
                    </a:cubicBezTo>
                    <a:cubicBezTo>
                      <a:pt x="526231" y="63877"/>
                      <a:pt x="536327" y="64615"/>
                      <a:pt x="545832" y="65551"/>
                    </a:cubicBezTo>
                    <a:cubicBezTo>
                      <a:pt x="542582" y="73185"/>
                      <a:pt x="533471" y="76041"/>
                      <a:pt x="526034" y="79439"/>
                    </a:cubicBezTo>
                    <a:cubicBezTo>
                      <a:pt x="518400" y="82887"/>
                      <a:pt x="510619" y="90471"/>
                      <a:pt x="513672" y="98302"/>
                    </a:cubicBezTo>
                    <a:cubicBezTo>
                      <a:pt x="534652" y="92786"/>
                      <a:pt x="555781" y="87270"/>
                      <a:pt x="576958" y="81705"/>
                    </a:cubicBezTo>
                    <a:cubicBezTo>
                      <a:pt x="573707" y="76189"/>
                      <a:pt x="574101" y="68752"/>
                      <a:pt x="577697" y="63384"/>
                    </a:cubicBezTo>
                    <a:cubicBezTo>
                      <a:pt x="580947" y="58804"/>
                      <a:pt x="586660" y="52500"/>
                      <a:pt x="582277" y="48708"/>
                    </a:cubicBezTo>
                    <a:cubicBezTo>
                      <a:pt x="579617" y="46442"/>
                      <a:pt x="574446" y="47772"/>
                      <a:pt x="572772" y="44718"/>
                    </a:cubicBezTo>
                    <a:cubicBezTo>
                      <a:pt x="569915" y="40335"/>
                      <a:pt x="577549" y="37085"/>
                      <a:pt x="582474" y="37282"/>
                    </a:cubicBezTo>
                    <a:cubicBezTo>
                      <a:pt x="591979" y="37873"/>
                      <a:pt x="601336" y="38415"/>
                      <a:pt x="610891" y="39006"/>
                    </a:cubicBezTo>
                    <a:cubicBezTo>
                      <a:pt x="614486" y="39203"/>
                      <a:pt x="618869" y="39941"/>
                      <a:pt x="620396" y="43192"/>
                    </a:cubicBezTo>
                    <a:cubicBezTo>
                      <a:pt x="624040" y="50825"/>
                      <a:pt x="608576" y="55750"/>
                      <a:pt x="609512" y="64172"/>
                    </a:cubicBezTo>
                    <a:cubicBezTo>
                      <a:pt x="609709" y="66290"/>
                      <a:pt x="611236" y="68161"/>
                      <a:pt x="611433" y="70476"/>
                    </a:cubicBezTo>
                    <a:cubicBezTo>
                      <a:pt x="612024" y="77125"/>
                      <a:pt x="602272" y="78651"/>
                      <a:pt x="597692" y="83626"/>
                    </a:cubicBezTo>
                    <a:cubicBezTo>
                      <a:pt x="592570" y="89142"/>
                      <a:pt x="595229" y="98696"/>
                      <a:pt x="601139" y="103276"/>
                    </a:cubicBezTo>
                    <a:cubicBezTo>
                      <a:pt x="607246" y="107856"/>
                      <a:pt x="615028" y="108792"/>
                      <a:pt x="622464" y="109580"/>
                    </a:cubicBezTo>
                    <a:cubicBezTo>
                      <a:pt x="624582" y="109777"/>
                      <a:pt x="626848" y="110171"/>
                      <a:pt x="628177" y="111698"/>
                    </a:cubicBezTo>
                    <a:cubicBezTo>
                      <a:pt x="630295" y="113963"/>
                      <a:pt x="629113" y="117411"/>
                      <a:pt x="628768" y="120464"/>
                    </a:cubicBezTo>
                    <a:cubicBezTo>
                      <a:pt x="626109" y="136273"/>
                      <a:pt x="642854" y="147699"/>
                      <a:pt x="657136" y="154939"/>
                    </a:cubicBezTo>
                    <a:cubicBezTo>
                      <a:pt x="669153" y="161046"/>
                      <a:pt x="684026" y="166956"/>
                      <a:pt x="695255" y="160258"/>
                    </a:cubicBezTo>
                    <a:cubicBezTo>
                      <a:pt x="697915" y="167104"/>
                      <a:pt x="700229" y="174146"/>
                      <a:pt x="701756" y="181583"/>
                    </a:cubicBezTo>
                    <a:cubicBezTo>
                      <a:pt x="704219" y="194338"/>
                      <a:pt x="704415" y="207882"/>
                      <a:pt x="699835" y="220293"/>
                    </a:cubicBezTo>
                    <a:cubicBezTo>
                      <a:pt x="698309" y="224282"/>
                      <a:pt x="696388" y="228123"/>
                      <a:pt x="693334" y="231177"/>
                    </a:cubicBezTo>
                    <a:cubicBezTo>
                      <a:pt x="689542" y="234772"/>
                      <a:pt x="684174" y="236890"/>
                      <a:pt x="680382" y="240534"/>
                    </a:cubicBezTo>
                    <a:cubicBezTo>
                      <a:pt x="678461" y="242258"/>
                      <a:pt x="676787" y="244918"/>
                      <a:pt x="677525" y="247380"/>
                    </a:cubicBezTo>
                    <a:cubicBezTo>
                      <a:pt x="678116" y="249498"/>
                      <a:pt x="679791" y="250631"/>
                      <a:pt x="681317" y="252157"/>
                    </a:cubicBezTo>
                    <a:cubicBezTo>
                      <a:pt x="683435" y="254078"/>
                      <a:pt x="684962" y="256344"/>
                      <a:pt x="686439" y="258658"/>
                    </a:cubicBezTo>
                    <a:cubicBezTo>
                      <a:pt x="690823" y="265307"/>
                      <a:pt x="695403" y="272202"/>
                      <a:pt x="699983" y="278851"/>
                    </a:cubicBezTo>
                    <a:cubicBezTo>
                      <a:pt x="699392" y="286484"/>
                      <a:pt x="699244" y="294857"/>
                      <a:pt x="704169" y="300570"/>
                    </a:cubicBezTo>
                    <a:cubicBezTo>
                      <a:pt x="704908" y="301357"/>
                      <a:pt x="705696" y="302096"/>
                      <a:pt x="706287" y="303032"/>
                    </a:cubicBezTo>
                    <a:cubicBezTo>
                      <a:pt x="708553" y="306676"/>
                      <a:pt x="707223" y="311207"/>
                      <a:pt x="706878" y="315443"/>
                    </a:cubicBezTo>
                    <a:cubicBezTo>
                      <a:pt x="706287" y="320417"/>
                      <a:pt x="707617" y="325342"/>
                      <a:pt x="710473" y="329528"/>
                    </a:cubicBezTo>
                    <a:cubicBezTo>
                      <a:pt x="713330" y="333518"/>
                      <a:pt x="717713" y="337162"/>
                      <a:pt x="717910" y="342087"/>
                    </a:cubicBezTo>
                    <a:cubicBezTo>
                      <a:pt x="718107" y="344008"/>
                      <a:pt x="717516" y="345879"/>
                      <a:pt x="717171" y="347997"/>
                    </a:cubicBezTo>
                    <a:cubicBezTo>
                      <a:pt x="713921" y="362279"/>
                      <a:pt x="719437" y="377152"/>
                      <a:pt x="727070" y="389563"/>
                    </a:cubicBezTo>
                    <a:cubicBezTo>
                      <a:pt x="734704" y="402122"/>
                      <a:pt x="745342" y="412612"/>
                      <a:pt x="752237" y="425417"/>
                    </a:cubicBezTo>
                    <a:close/>
                  </a:path>
                </a:pathLst>
              </a:custGeom>
              <a:solidFill>
                <a:srgbClr val="C6C6C6"/>
              </a:solidFill>
              <a:ln w="4915" cap="flat">
                <a:noFill/>
                <a:prstDash val="solid"/>
                <a:miter/>
              </a:ln>
            </p:spPr>
            <p:txBody>
              <a:bodyPr rtlCol="0" anchor="ctr"/>
              <a:lstStyle/>
              <a:p>
                <a:endParaRPr lang="fr-FR"/>
              </a:p>
            </p:txBody>
          </p:sp>
          <p:sp>
            <p:nvSpPr>
              <p:cNvPr id="141" name="Forme libre : forme 140">
                <a:extLst>
                  <a:ext uri="{FF2B5EF4-FFF2-40B4-BE49-F238E27FC236}">
                    <a16:creationId xmlns:a16="http://schemas.microsoft.com/office/drawing/2014/main" id="{FAF621C6-C12F-23DD-2A98-3B80718B49E1}"/>
                  </a:ext>
                </a:extLst>
              </p:cNvPr>
              <p:cNvSpPr/>
              <p:nvPr/>
            </p:nvSpPr>
            <p:spPr>
              <a:xfrm>
                <a:off x="9273716" y="3984795"/>
                <a:ext cx="752236" cy="893937"/>
              </a:xfrm>
              <a:custGeom>
                <a:avLst/>
                <a:gdLst>
                  <a:gd name="connsiteX0" fmla="*/ 752040 w 752236"/>
                  <a:gd name="connsiteY0" fmla="*/ 425072 h 893937"/>
                  <a:gd name="connsiteX1" fmla="*/ 747854 w 752236"/>
                  <a:gd name="connsiteY1" fmla="*/ 483581 h 893937"/>
                  <a:gd name="connsiteX2" fmla="*/ 735443 w 752236"/>
                  <a:gd name="connsiteY2" fmla="*/ 481857 h 893937"/>
                  <a:gd name="connsiteX3" fmla="*/ 731650 w 752236"/>
                  <a:gd name="connsiteY3" fmla="*/ 482251 h 893937"/>
                  <a:gd name="connsiteX4" fmla="*/ 728203 w 752236"/>
                  <a:gd name="connsiteY4" fmla="*/ 485501 h 893937"/>
                  <a:gd name="connsiteX5" fmla="*/ 718501 w 752236"/>
                  <a:gd name="connsiteY5" fmla="*/ 484172 h 893937"/>
                  <a:gd name="connsiteX6" fmla="*/ 710325 w 752236"/>
                  <a:gd name="connsiteY6" fmla="*/ 477326 h 893937"/>
                  <a:gd name="connsiteX7" fmla="*/ 697767 w 752236"/>
                  <a:gd name="connsiteY7" fmla="*/ 479444 h 893937"/>
                  <a:gd name="connsiteX8" fmla="*/ 693384 w 752236"/>
                  <a:gd name="connsiteY8" fmla="*/ 491855 h 893937"/>
                  <a:gd name="connsiteX9" fmla="*/ 694122 w 752236"/>
                  <a:gd name="connsiteY9" fmla="*/ 501212 h 893937"/>
                  <a:gd name="connsiteX10" fmla="*/ 678313 w 752236"/>
                  <a:gd name="connsiteY10" fmla="*/ 505792 h 893937"/>
                  <a:gd name="connsiteX11" fmla="*/ 642312 w 752236"/>
                  <a:gd name="connsiteY11" fmla="*/ 498355 h 893937"/>
                  <a:gd name="connsiteX12" fmla="*/ 624188 w 752236"/>
                  <a:gd name="connsiteY12" fmla="*/ 520271 h 893937"/>
                  <a:gd name="connsiteX13" fmla="*/ 620002 w 752236"/>
                  <a:gd name="connsiteY13" fmla="*/ 520862 h 893937"/>
                  <a:gd name="connsiteX14" fmla="*/ 614289 w 752236"/>
                  <a:gd name="connsiteY14" fmla="*/ 518400 h 893937"/>
                  <a:gd name="connsiteX15" fmla="*/ 595229 w 752236"/>
                  <a:gd name="connsiteY15" fmla="*/ 529826 h 893937"/>
                  <a:gd name="connsiteX16" fmla="*/ 591979 w 752236"/>
                  <a:gd name="connsiteY16" fmla="*/ 535933 h 893937"/>
                  <a:gd name="connsiteX17" fmla="*/ 575382 w 752236"/>
                  <a:gd name="connsiteY17" fmla="*/ 538789 h 893937"/>
                  <a:gd name="connsiteX18" fmla="*/ 555781 w 752236"/>
                  <a:gd name="connsiteY18" fmla="*/ 562823 h 893937"/>
                  <a:gd name="connsiteX19" fmla="*/ 538839 w 752236"/>
                  <a:gd name="connsiteY19" fmla="*/ 567945 h 893937"/>
                  <a:gd name="connsiteX20" fmla="*/ 530663 w 752236"/>
                  <a:gd name="connsiteY20" fmla="*/ 562971 h 893937"/>
                  <a:gd name="connsiteX21" fmla="*/ 528201 w 752236"/>
                  <a:gd name="connsiteY21" fmla="*/ 558982 h 893937"/>
                  <a:gd name="connsiteX22" fmla="*/ 511062 w 752236"/>
                  <a:gd name="connsiteY22" fmla="*/ 558391 h 893937"/>
                  <a:gd name="connsiteX23" fmla="*/ 505152 w 752236"/>
                  <a:gd name="connsiteY23" fmla="*/ 562774 h 893937"/>
                  <a:gd name="connsiteX24" fmla="*/ 508403 w 752236"/>
                  <a:gd name="connsiteY24" fmla="*/ 570211 h 893937"/>
                  <a:gd name="connsiteX25" fmla="*/ 516381 w 752236"/>
                  <a:gd name="connsiteY25" fmla="*/ 573658 h 893937"/>
                  <a:gd name="connsiteX26" fmla="*/ 555436 w 752236"/>
                  <a:gd name="connsiteY26" fmla="*/ 612713 h 893937"/>
                  <a:gd name="connsiteX27" fmla="*/ 552382 w 752236"/>
                  <a:gd name="connsiteY27" fmla="*/ 645316 h 893937"/>
                  <a:gd name="connsiteX28" fmla="*/ 553712 w 752236"/>
                  <a:gd name="connsiteY28" fmla="*/ 650832 h 893937"/>
                  <a:gd name="connsiteX29" fmla="*/ 562675 w 752236"/>
                  <a:gd name="connsiteY29" fmla="*/ 655412 h 893937"/>
                  <a:gd name="connsiteX30" fmla="*/ 623449 w 752236"/>
                  <a:gd name="connsiteY30" fmla="*/ 700771 h 893937"/>
                  <a:gd name="connsiteX31" fmla="*/ 651866 w 752236"/>
                  <a:gd name="connsiteY31" fmla="*/ 726331 h 893937"/>
                  <a:gd name="connsiteX32" fmla="*/ 659500 w 752236"/>
                  <a:gd name="connsiteY32" fmla="*/ 743125 h 893937"/>
                  <a:gd name="connsiteX33" fmla="*/ 660091 w 752236"/>
                  <a:gd name="connsiteY33" fmla="*/ 769622 h 893937"/>
                  <a:gd name="connsiteX34" fmla="*/ 628276 w 752236"/>
                  <a:gd name="connsiteY34" fmla="*/ 790011 h 893937"/>
                  <a:gd name="connsiteX35" fmla="*/ 597002 w 752236"/>
                  <a:gd name="connsiteY35" fmla="*/ 819561 h 893937"/>
                  <a:gd name="connsiteX36" fmla="*/ 587497 w 752236"/>
                  <a:gd name="connsiteY36" fmla="*/ 834828 h 893937"/>
                  <a:gd name="connsiteX37" fmla="*/ 602765 w 752236"/>
                  <a:gd name="connsiteY37" fmla="*/ 855414 h 893937"/>
                  <a:gd name="connsiteX38" fmla="*/ 610940 w 752236"/>
                  <a:gd name="connsiteY38" fmla="*/ 877921 h 893937"/>
                  <a:gd name="connsiteX39" fmla="*/ 581784 w 752236"/>
                  <a:gd name="connsiteY39" fmla="*/ 870091 h 893937"/>
                  <a:gd name="connsiteX40" fmla="*/ 530910 w 752236"/>
                  <a:gd name="connsiteY40" fmla="*/ 869894 h 893937"/>
                  <a:gd name="connsiteX41" fmla="*/ 526132 w 752236"/>
                  <a:gd name="connsiteY41" fmla="*/ 874080 h 893937"/>
                  <a:gd name="connsiteX42" fmla="*/ 524606 w 752236"/>
                  <a:gd name="connsiteY42" fmla="*/ 879793 h 893937"/>
                  <a:gd name="connsiteX43" fmla="*/ 514509 w 752236"/>
                  <a:gd name="connsiteY43" fmla="*/ 885112 h 893937"/>
                  <a:gd name="connsiteX44" fmla="*/ 486290 w 752236"/>
                  <a:gd name="connsiteY44" fmla="*/ 889692 h 893937"/>
                  <a:gd name="connsiteX45" fmla="*/ 462453 w 752236"/>
                  <a:gd name="connsiteY45" fmla="*/ 889692 h 893937"/>
                  <a:gd name="connsiteX46" fmla="*/ 450239 w 752236"/>
                  <a:gd name="connsiteY46" fmla="*/ 883782 h 893937"/>
                  <a:gd name="connsiteX47" fmla="*/ 402615 w 752236"/>
                  <a:gd name="connsiteY47" fmla="*/ 886047 h 893937"/>
                  <a:gd name="connsiteX48" fmla="*/ 384343 w 752236"/>
                  <a:gd name="connsiteY48" fmla="*/ 892893 h 893937"/>
                  <a:gd name="connsiteX49" fmla="*/ 363560 w 752236"/>
                  <a:gd name="connsiteY49" fmla="*/ 885062 h 893937"/>
                  <a:gd name="connsiteX50" fmla="*/ 329085 w 752236"/>
                  <a:gd name="connsiteY50" fmla="*/ 891169 h 893937"/>
                  <a:gd name="connsiteX51" fmla="*/ 318250 w 752236"/>
                  <a:gd name="connsiteY51" fmla="*/ 882206 h 893937"/>
                  <a:gd name="connsiteX52" fmla="*/ 267573 w 752236"/>
                  <a:gd name="connsiteY52" fmla="*/ 871174 h 893937"/>
                  <a:gd name="connsiteX53" fmla="*/ 261466 w 752236"/>
                  <a:gd name="connsiteY53" fmla="*/ 866988 h 893937"/>
                  <a:gd name="connsiteX54" fmla="*/ 257673 w 752236"/>
                  <a:gd name="connsiteY54" fmla="*/ 859748 h 893937"/>
                  <a:gd name="connsiteX55" fmla="*/ 237875 w 752236"/>
                  <a:gd name="connsiteY55" fmla="*/ 851179 h 893937"/>
                  <a:gd name="connsiteX56" fmla="*/ 225316 w 752236"/>
                  <a:gd name="connsiteY56" fmla="*/ 868909 h 893937"/>
                  <a:gd name="connsiteX57" fmla="*/ 224578 w 752236"/>
                  <a:gd name="connsiteY57" fmla="*/ 875754 h 893937"/>
                  <a:gd name="connsiteX58" fmla="*/ 220195 w 752236"/>
                  <a:gd name="connsiteY58" fmla="*/ 877478 h 893937"/>
                  <a:gd name="connsiteX59" fmla="*/ 172718 w 752236"/>
                  <a:gd name="connsiteY59" fmla="*/ 880334 h 893937"/>
                  <a:gd name="connsiteX60" fmla="*/ 167399 w 752236"/>
                  <a:gd name="connsiteY60" fmla="*/ 879547 h 893937"/>
                  <a:gd name="connsiteX61" fmla="*/ 168187 w 752236"/>
                  <a:gd name="connsiteY61" fmla="*/ 872898 h 893937"/>
                  <a:gd name="connsiteX62" fmla="*/ 164001 w 752236"/>
                  <a:gd name="connsiteY62" fmla="*/ 866791 h 893937"/>
                  <a:gd name="connsiteX63" fmla="*/ 152378 w 752236"/>
                  <a:gd name="connsiteY63" fmla="*/ 851918 h 893937"/>
                  <a:gd name="connsiteX64" fmla="*/ 152181 w 752236"/>
                  <a:gd name="connsiteY64" fmla="*/ 828475 h 893937"/>
                  <a:gd name="connsiteX65" fmla="*/ 169714 w 752236"/>
                  <a:gd name="connsiteY65" fmla="*/ 780260 h 893937"/>
                  <a:gd name="connsiteX66" fmla="*/ 173703 w 752236"/>
                  <a:gd name="connsiteY66" fmla="*/ 766371 h 893937"/>
                  <a:gd name="connsiteX67" fmla="*/ 182075 w 752236"/>
                  <a:gd name="connsiteY67" fmla="*/ 757014 h 893937"/>
                  <a:gd name="connsiteX68" fmla="*/ 191581 w 752236"/>
                  <a:gd name="connsiteY68" fmla="*/ 725937 h 893937"/>
                  <a:gd name="connsiteX69" fmla="*/ 189463 w 752236"/>
                  <a:gd name="connsiteY69" fmla="*/ 716974 h 893937"/>
                  <a:gd name="connsiteX70" fmla="*/ 182962 w 752236"/>
                  <a:gd name="connsiteY70" fmla="*/ 713182 h 893937"/>
                  <a:gd name="connsiteX71" fmla="*/ 89388 w 752236"/>
                  <a:gd name="connsiteY71" fmla="*/ 699294 h 893937"/>
                  <a:gd name="connsiteX72" fmla="*/ 78701 w 752236"/>
                  <a:gd name="connsiteY72" fmla="*/ 697570 h 893937"/>
                  <a:gd name="connsiteX73" fmla="*/ 72200 w 752236"/>
                  <a:gd name="connsiteY73" fmla="*/ 691857 h 893937"/>
                  <a:gd name="connsiteX74" fmla="*/ 50087 w 752236"/>
                  <a:gd name="connsiteY74" fmla="*/ 674324 h 893937"/>
                  <a:gd name="connsiteX75" fmla="*/ 52746 w 752236"/>
                  <a:gd name="connsiteY75" fmla="*/ 657579 h 893937"/>
                  <a:gd name="connsiteX76" fmla="*/ 53337 w 752236"/>
                  <a:gd name="connsiteY76" fmla="*/ 644035 h 893937"/>
                  <a:gd name="connsiteX77" fmla="*/ 47033 w 752236"/>
                  <a:gd name="connsiteY77" fmla="*/ 628768 h 893937"/>
                  <a:gd name="connsiteX78" fmla="*/ 38858 w 752236"/>
                  <a:gd name="connsiteY78" fmla="*/ 614092 h 893937"/>
                  <a:gd name="connsiteX79" fmla="*/ 25708 w 752236"/>
                  <a:gd name="connsiteY79" fmla="*/ 594835 h 893937"/>
                  <a:gd name="connsiteX80" fmla="*/ 14282 w 752236"/>
                  <a:gd name="connsiteY80" fmla="*/ 587004 h 893937"/>
                  <a:gd name="connsiteX81" fmla="*/ 19060 w 752236"/>
                  <a:gd name="connsiteY81" fmla="*/ 550806 h 893937"/>
                  <a:gd name="connsiteX82" fmla="*/ 10096 w 752236"/>
                  <a:gd name="connsiteY82" fmla="*/ 526625 h 893937"/>
                  <a:gd name="connsiteX83" fmla="*/ 1133 w 752236"/>
                  <a:gd name="connsiteY83" fmla="*/ 501113 h 893937"/>
                  <a:gd name="connsiteX84" fmla="*/ 0 w 752236"/>
                  <a:gd name="connsiteY84" fmla="*/ 498848 h 893937"/>
                  <a:gd name="connsiteX85" fmla="*/ 13544 w 752236"/>
                  <a:gd name="connsiteY85" fmla="*/ 469495 h 893937"/>
                  <a:gd name="connsiteX86" fmla="*/ 15661 w 752236"/>
                  <a:gd name="connsiteY86" fmla="*/ 443984 h 893937"/>
                  <a:gd name="connsiteX87" fmla="*/ 26693 w 752236"/>
                  <a:gd name="connsiteY87" fmla="*/ 399955 h 893937"/>
                  <a:gd name="connsiteX88" fmla="*/ 65551 w 752236"/>
                  <a:gd name="connsiteY88" fmla="*/ 380895 h 893937"/>
                  <a:gd name="connsiteX89" fmla="*/ 85546 w 752236"/>
                  <a:gd name="connsiteY89" fmla="*/ 385870 h 893937"/>
                  <a:gd name="connsiteX90" fmla="*/ 94707 w 752236"/>
                  <a:gd name="connsiteY90" fmla="*/ 371981 h 893937"/>
                  <a:gd name="connsiteX91" fmla="*/ 87467 w 752236"/>
                  <a:gd name="connsiteY91" fmla="*/ 356714 h 893937"/>
                  <a:gd name="connsiteX92" fmla="*/ 96825 w 752236"/>
                  <a:gd name="connsiteY92" fmla="*/ 338787 h 893937"/>
                  <a:gd name="connsiteX93" fmla="*/ 92835 w 752236"/>
                  <a:gd name="connsiteY93" fmla="*/ 319728 h 893937"/>
                  <a:gd name="connsiteX94" fmla="*/ 89043 w 752236"/>
                  <a:gd name="connsiteY94" fmla="*/ 313621 h 893937"/>
                  <a:gd name="connsiteX95" fmla="*/ 75303 w 752236"/>
                  <a:gd name="connsiteY95" fmla="*/ 306578 h 893937"/>
                  <a:gd name="connsiteX96" fmla="*/ 73973 w 752236"/>
                  <a:gd name="connsiteY96" fmla="*/ 300668 h 893937"/>
                  <a:gd name="connsiteX97" fmla="*/ 77962 w 752236"/>
                  <a:gd name="connsiteY97" fmla="*/ 277422 h 893937"/>
                  <a:gd name="connsiteX98" fmla="*/ 96628 w 752236"/>
                  <a:gd name="connsiteY98" fmla="*/ 287716 h 893937"/>
                  <a:gd name="connsiteX99" fmla="*/ 108053 w 752236"/>
                  <a:gd name="connsiteY99" fmla="*/ 268065 h 893937"/>
                  <a:gd name="connsiteX100" fmla="*/ 121400 w 752236"/>
                  <a:gd name="connsiteY100" fmla="*/ 230340 h 893937"/>
                  <a:gd name="connsiteX101" fmla="*/ 126916 w 752236"/>
                  <a:gd name="connsiteY101" fmla="*/ 232999 h 893937"/>
                  <a:gd name="connsiteX102" fmla="*/ 117756 w 752236"/>
                  <a:gd name="connsiteY102" fmla="*/ 215073 h 893937"/>
                  <a:gd name="connsiteX103" fmla="*/ 100223 w 752236"/>
                  <a:gd name="connsiteY103" fmla="*/ 202317 h 893937"/>
                  <a:gd name="connsiteX104" fmla="*/ 103079 w 752236"/>
                  <a:gd name="connsiteY104" fmla="*/ 179268 h 893937"/>
                  <a:gd name="connsiteX105" fmla="*/ 124059 w 752236"/>
                  <a:gd name="connsiteY105" fmla="*/ 166906 h 893937"/>
                  <a:gd name="connsiteX106" fmla="*/ 157204 w 752236"/>
                  <a:gd name="connsiteY106" fmla="*/ 171290 h 893937"/>
                  <a:gd name="connsiteX107" fmla="*/ 167104 w 752236"/>
                  <a:gd name="connsiteY107" fmla="*/ 193206 h 893937"/>
                  <a:gd name="connsiteX108" fmla="*/ 183898 w 752236"/>
                  <a:gd name="connsiteY108" fmla="*/ 208473 h 893937"/>
                  <a:gd name="connsiteX109" fmla="*/ 180647 w 752236"/>
                  <a:gd name="connsiteY109" fmla="*/ 177052 h 893937"/>
                  <a:gd name="connsiteX110" fmla="*/ 198180 w 752236"/>
                  <a:gd name="connsiteY110" fmla="*/ 180105 h 893937"/>
                  <a:gd name="connsiteX111" fmla="*/ 204287 w 752236"/>
                  <a:gd name="connsiteY111" fmla="*/ 199559 h 893937"/>
                  <a:gd name="connsiteX112" fmla="*/ 216107 w 752236"/>
                  <a:gd name="connsiteY112" fmla="*/ 215171 h 893937"/>
                  <a:gd name="connsiteX113" fmla="*/ 209803 w 752236"/>
                  <a:gd name="connsiteY113" fmla="*/ 169073 h 893937"/>
                  <a:gd name="connsiteX114" fmla="*/ 245459 w 752236"/>
                  <a:gd name="connsiteY114" fmla="*/ 147896 h 893937"/>
                  <a:gd name="connsiteX115" fmla="*/ 255556 w 752236"/>
                  <a:gd name="connsiteY115" fmla="*/ 153609 h 893937"/>
                  <a:gd name="connsiteX116" fmla="*/ 262795 w 752236"/>
                  <a:gd name="connsiteY116" fmla="*/ 155727 h 893937"/>
                  <a:gd name="connsiteX117" fmla="*/ 274812 w 752236"/>
                  <a:gd name="connsiteY117" fmla="*/ 163902 h 893937"/>
                  <a:gd name="connsiteX118" fmla="*/ 319383 w 752236"/>
                  <a:gd name="connsiteY118" fmla="*/ 180844 h 893937"/>
                  <a:gd name="connsiteX119" fmla="*/ 265455 w 752236"/>
                  <a:gd name="connsiteY119" fmla="*/ 138736 h 893937"/>
                  <a:gd name="connsiteX120" fmla="*/ 249449 w 752236"/>
                  <a:gd name="connsiteY120" fmla="*/ 134156 h 893937"/>
                  <a:gd name="connsiteX121" fmla="*/ 243736 w 752236"/>
                  <a:gd name="connsiteY121" fmla="*/ 119873 h 893937"/>
                  <a:gd name="connsiteX122" fmla="*/ 248316 w 752236"/>
                  <a:gd name="connsiteY122" fmla="*/ 114357 h 893937"/>
                  <a:gd name="connsiteX123" fmla="*/ 234575 w 752236"/>
                  <a:gd name="connsiteY123" fmla="*/ 102340 h 893937"/>
                  <a:gd name="connsiteX124" fmla="*/ 238023 w 752236"/>
                  <a:gd name="connsiteY124" fmla="*/ 73382 h 893937"/>
                  <a:gd name="connsiteX125" fmla="*/ 222017 w 752236"/>
                  <a:gd name="connsiteY125" fmla="*/ 78159 h 893937"/>
                  <a:gd name="connsiteX126" fmla="*/ 228862 w 752236"/>
                  <a:gd name="connsiteY126" fmla="*/ 61020 h 893937"/>
                  <a:gd name="connsiteX127" fmla="*/ 249843 w 752236"/>
                  <a:gd name="connsiteY127" fmla="*/ 62350 h 893937"/>
                  <a:gd name="connsiteX128" fmla="*/ 237284 w 752236"/>
                  <a:gd name="connsiteY128" fmla="*/ 51466 h 893937"/>
                  <a:gd name="connsiteX129" fmla="*/ 223741 w 752236"/>
                  <a:gd name="connsiteY129" fmla="*/ 34869 h 893937"/>
                  <a:gd name="connsiteX130" fmla="*/ 206799 w 752236"/>
                  <a:gd name="connsiteY130" fmla="*/ 23640 h 893937"/>
                  <a:gd name="connsiteX131" fmla="*/ 209261 w 752236"/>
                  <a:gd name="connsiteY131" fmla="*/ 0 h 893937"/>
                  <a:gd name="connsiteX132" fmla="*/ 250434 w 752236"/>
                  <a:gd name="connsiteY132" fmla="*/ 1724 h 893937"/>
                  <a:gd name="connsiteX133" fmla="*/ 264913 w 752236"/>
                  <a:gd name="connsiteY133" fmla="*/ 7043 h 893937"/>
                  <a:gd name="connsiteX134" fmla="*/ 277472 w 752236"/>
                  <a:gd name="connsiteY134" fmla="*/ 13347 h 893937"/>
                  <a:gd name="connsiteX135" fmla="*/ 293084 w 752236"/>
                  <a:gd name="connsiteY135" fmla="*/ 10884 h 893937"/>
                  <a:gd name="connsiteX136" fmla="*/ 298797 w 752236"/>
                  <a:gd name="connsiteY136" fmla="*/ 20783 h 893937"/>
                  <a:gd name="connsiteX137" fmla="*/ 332730 w 752236"/>
                  <a:gd name="connsiteY137" fmla="*/ 36395 h 893937"/>
                  <a:gd name="connsiteX138" fmla="*/ 308893 w 752236"/>
                  <a:gd name="connsiteY138" fmla="*/ 68802 h 893937"/>
                  <a:gd name="connsiteX139" fmla="*/ 328149 w 752236"/>
                  <a:gd name="connsiteY139" fmla="*/ 71658 h 893937"/>
                  <a:gd name="connsiteX140" fmla="*/ 335783 w 752236"/>
                  <a:gd name="connsiteY140" fmla="*/ 93377 h 893937"/>
                  <a:gd name="connsiteX141" fmla="*/ 343417 w 752236"/>
                  <a:gd name="connsiteY141" fmla="*/ 91456 h 893937"/>
                  <a:gd name="connsiteX142" fmla="*/ 372573 w 752236"/>
                  <a:gd name="connsiteY142" fmla="*/ 72988 h 893937"/>
                  <a:gd name="connsiteX143" fmla="*/ 391632 w 752236"/>
                  <a:gd name="connsiteY143" fmla="*/ 98351 h 893937"/>
                  <a:gd name="connsiteX144" fmla="*/ 395079 w 752236"/>
                  <a:gd name="connsiteY144" fmla="*/ 101405 h 893937"/>
                  <a:gd name="connsiteX145" fmla="*/ 409017 w 752236"/>
                  <a:gd name="connsiteY145" fmla="*/ 88994 h 893937"/>
                  <a:gd name="connsiteX146" fmla="*/ 420049 w 752236"/>
                  <a:gd name="connsiteY146" fmla="*/ 102537 h 893937"/>
                  <a:gd name="connsiteX147" fmla="*/ 399857 w 752236"/>
                  <a:gd name="connsiteY147" fmla="*/ 112437 h 893937"/>
                  <a:gd name="connsiteX148" fmla="*/ 391287 w 752236"/>
                  <a:gd name="connsiteY148" fmla="*/ 114554 h 893937"/>
                  <a:gd name="connsiteX149" fmla="*/ 389564 w 752236"/>
                  <a:gd name="connsiteY149" fmla="*/ 122188 h 893937"/>
                  <a:gd name="connsiteX150" fmla="*/ 393356 w 752236"/>
                  <a:gd name="connsiteY150" fmla="*/ 124109 h 893937"/>
                  <a:gd name="connsiteX151" fmla="*/ 421920 w 752236"/>
                  <a:gd name="connsiteY151" fmla="*/ 132087 h 893937"/>
                  <a:gd name="connsiteX152" fmla="*/ 453194 w 752236"/>
                  <a:gd name="connsiteY152" fmla="*/ 125586 h 893937"/>
                  <a:gd name="connsiteX153" fmla="*/ 456050 w 752236"/>
                  <a:gd name="connsiteY153" fmla="*/ 116820 h 893937"/>
                  <a:gd name="connsiteX154" fmla="*/ 463881 w 752236"/>
                  <a:gd name="connsiteY154" fmla="*/ 111304 h 893937"/>
                  <a:gd name="connsiteX155" fmla="*/ 499538 w 752236"/>
                  <a:gd name="connsiteY155" fmla="*/ 101946 h 893937"/>
                  <a:gd name="connsiteX156" fmla="*/ 505251 w 752236"/>
                  <a:gd name="connsiteY156" fmla="*/ 99681 h 893937"/>
                  <a:gd name="connsiteX157" fmla="*/ 504512 w 752236"/>
                  <a:gd name="connsiteY157" fmla="*/ 90324 h 893937"/>
                  <a:gd name="connsiteX158" fmla="*/ 517464 w 752236"/>
                  <a:gd name="connsiteY158" fmla="*/ 67669 h 893937"/>
                  <a:gd name="connsiteX159" fmla="*/ 545832 w 752236"/>
                  <a:gd name="connsiteY159" fmla="*/ 65551 h 893937"/>
                  <a:gd name="connsiteX160" fmla="*/ 526034 w 752236"/>
                  <a:gd name="connsiteY160" fmla="*/ 79439 h 893937"/>
                  <a:gd name="connsiteX161" fmla="*/ 513672 w 752236"/>
                  <a:gd name="connsiteY161" fmla="*/ 98302 h 893937"/>
                  <a:gd name="connsiteX162" fmla="*/ 576958 w 752236"/>
                  <a:gd name="connsiteY162" fmla="*/ 81705 h 893937"/>
                  <a:gd name="connsiteX163" fmla="*/ 577697 w 752236"/>
                  <a:gd name="connsiteY163" fmla="*/ 63384 h 893937"/>
                  <a:gd name="connsiteX164" fmla="*/ 582277 w 752236"/>
                  <a:gd name="connsiteY164" fmla="*/ 48708 h 893937"/>
                  <a:gd name="connsiteX165" fmla="*/ 572772 w 752236"/>
                  <a:gd name="connsiteY165" fmla="*/ 44718 h 893937"/>
                  <a:gd name="connsiteX166" fmla="*/ 582474 w 752236"/>
                  <a:gd name="connsiteY166" fmla="*/ 37282 h 893937"/>
                  <a:gd name="connsiteX167" fmla="*/ 610891 w 752236"/>
                  <a:gd name="connsiteY167" fmla="*/ 39006 h 893937"/>
                  <a:gd name="connsiteX168" fmla="*/ 620396 w 752236"/>
                  <a:gd name="connsiteY168" fmla="*/ 43192 h 893937"/>
                  <a:gd name="connsiteX169" fmla="*/ 609512 w 752236"/>
                  <a:gd name="connsiteY169" fmla="*/ 64172 h 893937"/>
                  <a:gd name="connsiteX170" fmla="*/ 611433 w 752236"/>
                  <a:gd name="connsiteY170" fmla="*/ 70476 h 893937"/>
                  <a:gd name="connsiteX171" fmla="*/ 597692 w 752236"/>
                  <a:gd name="connsiteY171" fmla="*/ 83626 h 893937"/>
                  <a:gd name="connsiteX172" fmla="*/ 601139 w 752236"/>
                  <a:gd name="connsiteY172" fmla="*/ 103276 h 893937"/>
                  <a:gd name="connsiteX173" fmla="*/ 622464 w 752236"/>
                  <a:gd name="connsiteY173" fmla="*/ 109580 h 893937"/>
                  <a:gd name="connsiteX174" fmla="*/ 628177 w 752236"/>
                  <a:gd name="connsiteY174" fmla="*/ 111698 h 893937"/>
                  <a:gd name="connsiteX175" fmla="*/ 628768 w 752236"/>
                  <a:gd name="connsiteY175" fmla="*/ 120464 h 893937"/>
                  <a:gd name="connsiteX176" fmla="*/ 657136 w 752236"/>
                  <a:gd name="connsiteY176" fmla="*/ 154939 h 893937"/>
                  <a:gd name="connsiteX177" fmla="*/ 695255 w 752236"/>
                  <a:gd name="connsiteY177" fmla="*/ 160258 h 893937"/>
                  <a:gd name="connsiteX178" fmla="*/ 701756 w 752236"/>
                  <a:gd name="connsiteY178" fmla="*/ 181583 h 893937"/>
                  <a:gd name="connsiteX179" fmla="*/ 699835 w 752236"/>
                  <a:gd name="connsiteY179" fmla="*/ 220293 h 893937"/>
                  <a:gd name="connsiteX180" fmla="*/ 693334 w 752236"/>
                  <a:gd name="connsiteY180" fmla="*/ 231177 h 893937"/>
                  <a:gd name="connsiteX181" fmla="*/ 680382 w 752236"/>
                  <a:gd name="connsiteY181" fmla="*/ 240534 h 893937"/>
                  <a:gd name="connsiteX182" fmla="*/ 677525 w 752236"/>
                  <a:gd name="connsiteY182" fmla="*/ 247380 h 893937"/>
                  <a:gd name="connsiteX183" fmla="*/ 681317 w 752236"/>
                  <a:gd name="connsiteY183" fmla="*/ 252157 h 893937"/>
                  <a:gd name="connsiteX184" fmla="*/ 686439 w 752236"/>
                  <a:gd name="connsiteY184" fmla="*/ 258658 h 893937"/>
                  <a:gd name="connsiteX185" fmla="*/ 699983 w 752236"/>
                  <a:gd name="connsiteY185" fmla="*/ 278851 h 893937"/>
                  <a:gd name="connsiteX186" fmla="*/ 704169 w 752236"/>
                  <a:gd name="connsiteY186" fmla="*/ 300570 h 893937"/>
                  <a:gd name="connsiteX187" fmla="*/ 706287 w 752236"/>
                  <a:gd name="connsiteY187" fmla="*/ 303032 h 893937"/>
                  <a:gd name="connsiteX188" fmla="*/ 706878 w 752236"/>
                  <a:gd name="connsiteY188" fmla="*/ 315443 h 893937"/>
                  <a:gd name="connsiteX189" fmla="*/ 710473 w 752236"/>
                  <a:gd name="connsiteY189" fmla="*/ 329528 h 893937"/>
                  <a:gd name="connsiteX190" fmla="*/ 717910 w 752236"/>
                  <a:gd name="connsiteY190" fmla="*/ 342087 h 893937"/>
                  <a:gd name="connsiteX191" fmla="*/ 717171 w 752236"/>
                  <a:gd name="connsiteY191" fmla="*/ 347997 h 893937"/>
                  <a:gd name="connsiteX192" fmla="*/ 727070 w 752236"/>
                  <a:gd name="connsiteY192" fmla="*/ 389563 h 893937"/>
                  <a:gd name="connsiteX193" fmla="*/ 752237 w 752236"/>
                  <a:gd name="connsiteY193" fmla="*/ 425417 h 89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752236" h="893937">
                    <a:moveTo>
                      <a:pt x="752040" y="425072"/>
                    </a:moveTo>
                    <a:cubicBezTo>
                      <a:pt x="749577" y="444329"/>
                      <a:pt x="748248" y="463930"/>
                      <a:pt x="747854" y="483581"/>
                    </a:cubicBezTo>
                    <a:cubicBezTo>
                      <a:pt x="743667" y="482842"/>
                      <a:pt x="739678" y="482448"/>
                      <a:pt x="735443" y="481857"/>
                    </a:cubicBezTo>
                    <a:cubicBezTo>
                      <a:pt x="734113" y="481660"/>
                      <a:pt x="732783" y="481463"/>
                      <a:pt x="731650" y="482251"/>
                    </a:cubicBezTo>
                    <a:cubicBezTo>
                      <a:pt x="730124" y="482842"/>
                      <a:pt x="729385" y="484516"/>
                      <a:pt x="728203" y="485501"/>
                    </a:cubicBezTo>
                    <a:cubicBezTo>
                      <a:pt x="725346" y="487767"/>
                      <a:pt x="721160" y="486437"/>
                      <a:pt x="718501" y="484172"/>
                    </a:cubicBezTo>
                    <a:cubicBezTo>
                      <a:pt x="715644" y="482054"/>
                      <a:pt x="713527" y="479050"/>
                      <a:pt x="710325" y="477326"/>
                    </a:cubicBezTo>
                    <a:cubicBezTo>
                      <a:pt x="706336" y="475405"/>
                      <a:pt x="700968" y="476390"/>
                      <a:pt x="697767" y="479444"/>
                    </a:cubicBezTo>
                    <a:cubicBezTo>
                      <a:pt x="694319" y="482497"/>
                      <a:pt x="692793" y="487274"/>
                      <a:pt x="693384" y="491855"/>
                    </a:cubicBezTo>
                    <a:cubicBezTo>
                      <a:pt x="693975" y="495105"/>
                      <a:pt x="695304" y="498355"/>
                      <a:pt x="694122" y="501212"/>
                    </a:cubicBezTo>
                    <a:cubicBezTo>
                      <a:pt x="692202" y="506925"/>
                      <a:pt x="684223" y="506925"/>
                      <a:pt x="678313" y="505792"/>
                    </a:cubicBezTo>
                    <a:lnTo>
                      <a:pt x="642312" y="498355"/>
                    </a:lnTo>
                    <a:cubicBezTo>
                      <a:pt x="640982" y="508255"/>
                      <a:pt x="633546" y="517021"/>
                      <a:pt x="624188" y="520271"/>
                    </a:cubicBezTo>
                    <a:cubicBezTo>
                      <a:pt x="622858" y="520666"/>
                      <a:pt x="621529" y="521010"/>
                      <a:pt x="620002" y="520862"/>
                    </a:cubicBezTo>
                    <a:cubicBezTo>
                      <a:pt x="617884" y="520666"/>
                      <a:pt x="616210" y="519139"/>
                      <a:pt x="614289" y="518400"/>
                    </a:cubicBezTo>
                    <a:cubicBezTo>
                      <a:pt x="606655" y="514953"/>
                      <a:pt x="598283" y="522044"/>
                      <a:pt x="595229" y="529826"/>
                    </a:cubicBezTo>
                    <a:cubicBezTo>
                      <a:pt x="594294" y="531944"/>
                      <a:pt x="593506" y="534209"/>
                      <a:pt x="591979" y="535933"/>
                    </a:cubicBezTo>
                    <a:cubicBezTo>
                      <a:pt x="587793" y="539922"/>
                      <a:pt x="580947" y="537263"/>
                      <a:pt x="575382" y="538789"/>
                    </a:cubicBezTo>
                    <a:cubicBezTo>
                      <a:pt x="565089" y="541449"/>
                      <a:pt x="563365" y="555386"/>
                      <a:pt x="555781" y="562823"/>
                    </a:cubicBezTo>
                    <a:cubicBezTo>
                      <a:pt x="551397" y="567206"/>
                      <a:pt x="544749" y="569127"/>
                      <a:pt x="538839" y="567945"/>
                    </a:cubicBezTo>
                    <a:cubicBezTo>
                      <a:pt x="535588" y="567206"/>
                      <a:pt x="532535" y="565680"/>
                      <a:pt x="530663" y="562971"/>
                    </a:cubicBezTo>
                    <a:cubicBezTo>
                      <a:pt x="529728" y="561641"/>
                      <a:pt x="529137" y="560114"/>
                      <a:pt x="528201" y="558982"/>
                    </a:cubicBezTo>
                    <a:cubicBezTo>
                      <a:pt x="524212" y="554204"/>
                      <a:pt x="516775" y="556125"/>
                      <a:pt x="511062" y="558391"/>
                    </a:cubicBezTo>
                    <a:cubicBezTo>
                      <a:pt x="508796" y="559326"/>
                      <a:pt x="506088" y="560509"/>
                      <a:pt x="505152" y="562774"/>
                    </a:cubicBezTo>
                    <a:cubicBezTo>
                      <a:pt x="504216" y="565630"/>
                      <a:pt x="506088" y="568684"/>
                      <a:pt x="508403" y="570211"/>
                    </a:cubicBezTo>
                    <a:cubicBezTo>
                      <a:pt x="510865" y="571934"/>
                      <a:pt x="513721" y="572476"/>
                      <a:pt x="516381" y="573658"/>
                    </a:cubicBezTo>
                    <a:cubicBezTo>
                      <a:pt x="532584" y="580701"/>
                      <a:pt x="539627" y="604931"/>
                      <a:pt x="555436" y="612713"/>
                    </a:cubicBezTo>
                    <a:cubicBezTo>
                      <a:pt x="552973" y="623400"/>
                      <a:pt x="551791" y="634235"/>
                      <a:pt x="552382" y="645316"/>
                    </a:cubicBezTo>
                    <a:cubicBezTo>
                      <a:pt x="552382" y="647237"/>
                      <a:pt x="552579" y="649305"/>
                      <a:pt x="553712" y="650832"/>
                    </a:cubicBezTo>
                    <a:cubicBezTo>
                      <a:pt x="555436" y="653885"/>
                      <a:pt x="559228" y="654624"/>
                      <a:pt x="562675" y="655412"/>
                    </a:cubicBezTo>
                    <a:cubicBezTo>
                      <a:pt x="587251" y="661913"/>
                      <a:pt x="603257" y="685159"/>
                      <a:pt x="623449" y="700771"/>
                    </a:cubicBezTo>
                    <a:cubicBezTo>
                      <a:pt x="633546" y="708601"/>
                      <a:pt x="645365" y="715250"/>
                      <a:pt x="651866" y="726331"/>
                    </a:cubicBezTo>
                    <a:cubicBezTo>
                      <a:pt x="654920" y="731650"/>
                      <a:pt x="656644" y="737757"/>
                      <a:pt x="659500" y="743125"/>
                    </a:cubicBezTo>
                    <a:cubicBezTo>
                      <a:pt x="658367" y="751892"/>
                      <a:pt x="658564" y="760855"/>
                      <a:pt x="660091" y="769622"/>
                    </a:cubicBezTo>
                    <a:cubicBezTo>
                      <a:pt x="647532" y="772084"/>
                      <a:pt x="637584" y="781244"/>
                      <a:pt x="628276" y="790011"/>
                    </a:cubicBezTo>
                    <a:cubicBezTo>
                      <a:pt x="617786" y="799910"/>
                      <a:pt x="607493" y="809661"/>
                      <a:pt x="597002" y="819561"/>
                    </a:cubicBezTo>
                    <a:cubicBezTo>
                      <a:pt x="592619" y="823747"/>
                      <a:pt x="587645" y="828721"/>
                      <a:pt x="587497" y="834828"/>
                    </a:cubicBezTo>
                    <a:cubicBezTo>
                      <a:pt x="587103" y="843791"/>
                      <a:pt x="595870" y="849898"/>
                      <a:pt x="602765" y="855414"/>
                    </a:cubicBezTo>
                    <a:cubicBezTo>
                      <a:pt x="609807" y="860930"/>
                      <a:pt x="616505" y="870829"/>
                      <a:pt x="610940" y="877921"/>
                    </a:cubicBezTo>
                    <a:cubicBezTo>
                      <a:pt x="601238" y="875459"/>
                      <a:pt x="591486" y="872799"/>
                      <a:pt x="581784" y="870091"/>
                    </a:cubicBezTo>
                    <a:cubicBezTo>
                      <a:pt x="565039" y="865707"/>
                      <a:pt x="546128" y="861521"/>
                      <a:pt x="530910" y="869894"/>
                    </a:cubicBezTo>
                    <a:cubicBezTo>
                      <a:pt x="528989" y="870829"/>
                      <a:pt x="527117" y="872159"/>
                      <a:pt x="526132" y="874080"/>
                    </a:cubicBezTo>
                    <a:cubicBezTo>
                      <a:pt x="525394" y="876001"/>
                      <a:pt x="525394" y="878069"/>
                      <a:pt x="524606" y="879793"/>
                    </a:cubicBezTo>
                    <a:cubicBezTo>
                      <a:pt x="522882" y="883437"/>
                      <a:pt x="518302" y="884373"/>
                      <a:pt x="514509" y="885112"/>
                    </a:cubicBezTo>
                    <a:cubicBezTo>
                      <a:pt x="505152" y="886638"/>
                      <a:pt x="495844" y="888165"/>
                      <a:pt x="486290" y="889692"/>
                    </a:cubicBezTo>
                    <a:cubicBezTo>
                      <a:pt x="478459" y="891022"/>
                      <a:pt x="470086" y="892154"/>
                      <a:pt x="462453" y="889692"/>
                    </a:cubicBezTo>
                    <a:cubicBezTo>
                      <a:pt x="458267" y="888165"/>
                      <a:pt x="454474" y="885506"/>
                      <a:pt x="450239" y="883782"/>
                    </a:cubicBezTo>
                    <a:cubicBezTo>
                      <a:pt x="435366" y="877281"/>
                      <a:pt x="418227" y="881664"/>
                      <a:pt x="402615" y="886047"/>
                    </a:cubicBezTo>
                    <a:cubicBezTo>
                      <a:pt x="401285" y="893484"/>
                      <a:pt x="391386" y="895405"/>
                      <a:pt x="384343" y="892893"/>
                    </a:cubicBezTo>
                    <a:cubicBezTo>
                      <a:pt x="377300" y="890431"/>
                      <a:pt x="370996" y="885457"/>
                      <a:pt x="363560" y="885062"/>
                    </a:cubicBezTo>
                    <a:cubicBezTo>
                      <a:pt x="351543" y="884471"/>
                      <a:pt x="339920" y="895947"/>
                      <a:pt x="329085" y="891169"/>
                    </a:cubicBezTo>
                    <a:cubicBezTo>
                      <a:pt x="324899" y="889249"/>
                      <a:pt x="321845" y="885062"/>
                      <a:pt x="318250" y="882206"/>
                    </a:cubicBezTo>
                    <a:cubicBezTo>
                      <a:pt x="304707" y="871174"/>
                      <a:pt x="283776" y="877626"/>
                      <a:pt x="267573" y="871174"/>
                    </a:cubicBezTo>
                    <a:cubicBezTo>
                      <a:pt x="265307" y="870238"/>
                      <a:pt x="262992" y="868909"/>
                      <a:pt x="261466" y="866988"/>
                    </a:cubicBezTo>
                    <a:cubicBezTo>
                      <a:pt x="259742" y="864870"/>
                      <a:pt x="259003" y="862211"/>
                      <a:pt x="257673" y="859748"/>
                    </a:cubicBezTo>
                    <a:cubicBezTo>
                      <a:pt x="254029" y="852903"/>
                      <a:pt x="245459" y="849061"/>
                      <a:pt x="237875" y="851179"/>
                    </a:cubicBezTo>
                    <a:cubicBezTo>
                      <a:pt x="230438" y="853296"/>
                      <a:pt x="224922" y="861078"/>
                      <a:pt x="225316" y="868909"/>
                    </a:cubicBezTo>
                    <a:cubicBezTo>
                      <a:pt x="225513" y="871174"/>
                      <a:pt x="226055" y="873883"/>
                      <a:pt x="224578" y="875754"/>
                    </a:cubicBezTo>
                    <a:cubicBezTo>
                      <a:pt x="223445" y="876887"/>
                      <a:pt x="221721" y="877281"/>
                      <a:pt x="220195" y="877478"/>
                    </a:cubicBezTo>
                    <a:cubicBezTo>
                      <a:pt x="204582" y="880137"/>
                      <a:pt x="188576" y="881123"/>
                      <a:pt x="172718" y="880334"/>
                    </a:cubicBezTo>
                    <a:cubicBezTo>
                      <a:pt x="170994" y="880137"/>
                      <a:pt x="169123" y="879941"/>
                      <a:pt x="167399" y="879547"/>
                    </a:cubicBezTo>
                    <a:cubicBezTo>
                      <a:pt x="168926" y="877823"/>
                      <a:pt x="169123" y="875163"/>
                      <a:pt x="168187" y="872898"/>
                    </a:cubicBezTo>
                    <a:cubicBezTo>
                      <a:pt x="167399" y="870435"/>
                      <a:pt x="165725" y="868712"/>
                      <a:pt x="164001" y="866791"/>
                    </a:cubicBezTo>
                    <a:cubicBezTo>
                      <a:pt x="159815" y="862211"/>
                      <a:pt x="154644" y="857630"/>
                      <a:pt x="152378" y="851918"/>
                    </a:cubicBezTo>
                    <a:cubicBezTo>
                      <a:pt x="149522" y="844481"/>
                      <a:pt x="150113" y="836108"/>
                      <a:pt x="152181" y="828475"/>
                    </a:cubicBezTo>
                    <a:cubicBezTo>
                      <a:pt x="156170" y="811878"/>
                      <a:pt x="166119" y="797004"/>
                      <a:pt x="169714" y="780260"/>
                    </a:cubicBezTo>
                    <a:cubicBezTo>
                      <a:pt x="170650" y="775482"/>
                      <a:pt x="171241" y="770557"/>
                      <a:pt x="173703" y="766371"/>
                    </a:cubicBezTo>
                    <a:cubicBezTo>
                      <a:pt x="175821" y="762727"/>
                      <a:pt x="179219" y="760067"/>
                      <a:pt x="182075" y="757014"/>
                    </a:cubicBezTo>
                    <a:cubicBezTo>
                      <a:pt x="189315" y="748641"/>
                      <a:pt x="191581" y="737018"/>
                      <a:pt x="191581" y="725937"/>
                    </a:cubicBezTo>
                    <a:cubicBezTo>
                      <a:pt x="191581" y="722884"/>
                      <a:pt x="191384" y="719436"/>
                      <a:pt x="189463" y="716974"/>
                    </a:cubicBezTo>
                    <a:cubicBezTo>
                      <a:pt x="187936" y="715053"/>
                      <a:pt x="185474" y="713920"/>
                      <a:pt x="182962" y="713182"/>
                    </a:cubicBezTo>
                    <a:cubicBezTo>
                      <a:pt x="153412" y="701953"/>
                      <a:pt x="121203" y="699638"/>
                      <a:pt x="89388" y="699294"/>
                    </a:cubicBezTo>
                    <a:cubicBezTo>
                      <a:pt x="85793" y="699294"/>
                      <a:pt x="81951" y="699294"/>
                      <a:pt x="78701" y="697570"/>
                    </a:cubicBezTo>
                    <a:cubicBezTo>
                      <a:pt x="76238" y="696240"/>
                      <a:pt x="74317" y="693925"/>
                      <a:pt x="72200" y="691857"/>
                    </a:cubicBezTo>
                    <a:cubicBezTo>
                      <a:pt x="65354" y="685356"/>
                      <a:pt x="56785" y="680628"/>
                      <a:pt x="50087" y="674324"/>
                    </a:cubicBezTo>
                    <a:cubicBezTo>
                      <a:pt x="51023" y="668808"/>
                      <a:pt x="51811" y="663095"/>
                      <a:pt x="52746" y="657579"/>
                    </a:cubicBezTo>
                    <a:cubicBezTo>
                      <a:pt x="53337" y="653196"/>
                      <a:pt x="54076" y="648616"/>
                      <a:pt x="53337" y="644035"/>
                    </a:cubicBezTo>
                    <a:cubicBezTo>
                      <a:pt x="52599" y="638520"/>
                      <a:pt x="49693" y="633545"/>
                      <a:pt x="47033" y="628768"/>
                    </a:cubicBezTo>
                    <a:cubicBezTo>
                      <a:pt x="44374" y="623794"/>
                      <a:pt x="41517" y="619066"/>
                      <a:pt x="38858" y="614092"/>
                    </a:cubicBezTo>
                    <a:cubicBezTo>
                      <a:pt x="35066" y="607246"/>
                      <a:pt x="31224" y="600351"/>
                      <a:pt x="25708" y="594835"/>
                    </a:cubicBezTo>
                    <a:cubicBezTo>
                      <a:pt x="22458" y="591585"/>
                      <a:pt x="18469" y="588728"/>
                      <a:pt x="14282" y="587004"/>
                    </a:cubicBezTo>
                    <a:cubicBezTo>
                      <a:pt x="19601" y="575579"/>
                      <a:pt x="21916" y="562971"/>
                      <a:pt x="19060" y="550806"/>
                    </a:cubicBezTo>
                    <a:cubicBezTo>
                      <a:pt x="17336" y="542434"/>
                      <a:pt x="13347" y="534603"/>
                      <a:pt x="10096" y="526625"/>
                    </a:cubicBezTo>
                    <a:cubicBezTo>
                      <a:pt x="6846" y="518055"/>
                      <a:pt x="4580" y="509289"/>
                      <a:pt x="1133" y="501113"/>
                    </a:cubicBezTo>
                    <a:cubicBezTo>
                      <a:pt x="739" y="500325"/>
                      <a:pt x="394" y="499587"/>
                      <a:pt x="0" y="498848"/>
                    </a:cubicBezTo>
                    <a:cubicBezTo>
                      <a:pt x="6304" y="489688"/>
                      <a:pt x="11229" y="480182"/>
                      <a:pt x="13544" y="469495"/>
                    </a:cubicBezTo>
                    <a:cubicBezTo>
                      <a:pt x="15464" y="461123"/>
                      <a:pt x="15267" y="452553"/>
                      <a:pt x="15661" y="443984"/>
                    </a:cubicBezTo>
                    <a:cubicBezTo>
                      <a:pt x="16252" y="428569"/>
                      <a:pt x="18518" y="412711"/>
                      <a:pt x="26693" y="399955"/>
                    </a:cubicBezTo>
                    <a:cubicBezTo>
                      <a:pt x="34869" y="387002"/>
                      <a:pt x="50530" y="377645"/>
                      <a:pt x="65551" y="380895"/>
                    </a:cubicBezTo>
                    <a:cubicBezTo>
                      <a:pt x="72200" y="382422"/>
                      <a:pt x="78701" y="386215"/>
                      <a:pt x="85546" y="385870"/>
                    </a:cubicBezTo>
                    <a:cubicBezTo>
                      <a:pt x="92392" y="385476"/>
                      <a:pt x="99287" y="377103"/>
                      <a:pt x="94707" y="371981"/>
                    </a:cubicBezTo>
                    <a:cubicBezTo>
                      <a:pt x="87861" y="372572"/>
                      <a:pt x="85005" y="363018"/>
                      <a:pt x="87467" y="356714"/>
                    </a:cubicBezTo>
                    <a:cubicBezTo>
                      <a:pt x="89930" y="350410"/>
                      <a:pt x="95446" y="345485"/>
                      <a:pt x="96825" y="338787"/>
                    </a:cubicBezTo>
                    <a:cubicBezTo>
                      <a:pt x="98154" y="332286"/>
                      <a:pt x="95495" y="325638"/>
                      <a:pt x="92835" y="319728"/>
                    </a:cubicBezTo>
                    <a:cubicBezTo>
                      <a:pt x="91900" y="317462"/>
                      <a:pt x="90915" y="315148"/>
                      <a:pt x="89043" y="313621"/>
                    </a:cubicBezTo>
                    <a:cubicBezTo>
                      <a:pt x="85054" y="310173"/>
                      <a:pt x="78159" y="310961"/>
                      <a:pt x="75303" y="306578"/>
                    </a:cubicBezTo>
                    <a:cubicBezTo>
                      <a:pt x="74170" y="304854"/>
                      <a:pt x="73973" y="302786"/>
                      <a:pt x="73973" y="300668"/>
                    </a:cubicBezTo>
                    <a:cubicBezTo>
                      <a:pt x="73382" y="292641"/>
                      <a:pt x="73037" y="283726"/>
                      <a:pt x="77962" y="277422"/>
                    </a:cubicBezTo>
                    <a:cubicBezTo>
                      <a:pt x="82739" y="283135"/>
                      <a:pt x="89388" y="289636"/>
                      <a:pt x="96628" y="287716"/>
                    </a:cubicBezTo>
                    <a:cubicBezTo>
                      <a:pt x="104458" y="285598"/>
                      <a:pt x="106724" y="275896"/>
                      <a:pt x="108053" y="268065"/>
                    </a:cubicBezTo>
                    <a:cubicBezTo>
                      <a:pt x="110516" y="254915"/>
                      <a:pt x="114899" y="242160"/>
                      <a:pt x="121400" y="230340"/>
                    </a:cubicBezTo>
                    <a:cubicBezTo>
                      <a:pt x="123321" y="231128"/>
                      <a:pt x="124995" y="232064"/>
                      <a:pt x="126916" y="232999"/>
                    </a:cubicBezTo>
                    <a:cubicBezTo>
                      <a:pt x="129772" y="226154"/>
                      <a:pt x="124059" y="218914"/>
                      <a:pt x="117756" y="215073"/>
                    </a:cubicBezTo>
                    <a:cubicBezTo>
                      <a:pt x="111452" y="211280"/>
                      <a:pt x="104015" y="208572"/>
                      <a:pt x="100223" y="202317"/>
                    </a:cubicBezTo>
                    <a:cubicBezTo>
                      <a:pt x="95840" y="195274"/>
                      <a:pt x="97760" y="185720"/>
                      <a:pt x="103079" y="179268"/>
                    </a:cubicBezTo>
                    <a:cubicBezTo>
                      <a:pt x="108201" y="172964"/>
                      <a:pt x="116229" y="169369"/>
                      <a:pt x="124059" y="166906"/>
                    </a:cubicBezTo>
                    <a:cubicBezTo>
                      <a:pt x="135288" y="163656"/>
                      <a:pt x="149029" y="162917"/>
                      <a:pt x="157204" y="171290"/>
                    </a:cubicBezTo>
                    <a:cubicBezTo>
                      <a:pt x="162917" y="177003"/>
                      <a:pt x="164444" y="185572"/>
                      <a:pt x="167104" y="193206"/>
                    </a:cubicBezTo>
                    <a:cubicBezTo>
                      <a:pt x="169960" y="200839"/>
                      <a:pt x="175870" y="208621"/>
                      <a:pt x="183898" y="208473"/>
                    </a:cubicBezTo>
                    <a:cubicBezTo>
                      <a:pt x="187148" y="198180"/>
                      <a:pt x="186015" y="186557"/>
                      <a:pt x="180647" y="177052"/>
                    </a:cubicBezTo>
                    <a:cubicBezTo>
                      <a:pt x="185030" y="171930"/>
                      <a:pt x="194191" y="174589"/>
                      <a:pt x="198180" y="180105"/>
                    </a:cubicBezTo>
                    <a:cubicBezTo>
                      <a:pt x="202169" y="185818"/>
                      <a:pt x="202760" y="193058"/>
                      <a:pt x="204287" y="199559"/>
                    </a:cubicBezTo>
                    <a:cubicBezTo>
                      <a:pt x="206011" y="206208"/>
                      <a:pt x="209606" y="213447"/>
                      <a:pt x="216107" y="215171"/>
                    </a:cubicBezTo>
                    <a:cubicBezTo>
                      <a:pt x="210985" y="200298"/>
                      <a:pt x="205814" y="184292"/>
                      <a:pt x="209803" y="169073"/>
                    </a:cubicBezTo>
                    <a:cubicBezTo>
                      <a:pt x="213792" y="153806"/>
                      <a:pt x="231325" y="141050"/>
                      <a:pt x="245459" y="147896"/>
                    </a:cubicBezTo>
                    <a:cubicBezTo>
                      <a:pt x="249104" y="149620"/>
                      <a:pt x="251960" y="152279"/>
                      <a:pt x="255556" y="153609"/>
                    </a:cubicBezTo>
                    <a:cubicBezTo>
                      <a:pt x="257821" y="154545"/>
                      <a:pt x="260530" y="154939"/>
                      <a:pt x="262795" y="155727"/>
                    </a:cubicBezTo>
                    <a:cubicBezTo>
                      <a:pt x="267376" y="157451"/>
                      <a:pt x="270971" y="160849"/>
                      <a:pt x="274812" y="163902"/>
                    </a:cubicBezTo>
                    <a:cubicBezTo>
                      <a:pt x="287371" y="174196"/>
                      <a:pt x="303180" y="180105"/>
                      <a:pt x="319383" y="180844"/>
                    </a:cubicBezTo>
                    <a:cubicBezTo>
                      <a:pt x="304707" y="162917"/>
                      <a:pt x="288110" y="144055"/>
                      <a:pt x="265455" y="138736"/>
                    </a:cubicBezTo>
                    <a:cubicBezTo>
                      <a:pt x="260136" y="137406"/>
                      <a:pt x="254226" y="137012"/>
                      <a:pt x="249449" y="134156"/>
                    </a:cubicBezTo>
                    <a:cubicBezTo>
                      <a:pt x="244475" y="131299"/>
                      <a:pt x="241076" y="124798"/>
                      <a:pt x="243736" y="119873"/>
                    </a:cubicBezTo>
                    <a:cubicBezTo>
                      <a:pt x="244868" y="117756"/>
                      <a:pt x="246986" y="116426"/>
                      <a:pt x="248316" y="114357"/>
                    </a:cubicBezTo>
                    <a:cubicBezTo>
                      <a:pt x="253093" y="107117"/>
                      <a:pt x="241273" y="96825"/>
                      <a:pt x="234575" y="102340"/>
                    </a:cubicBezTo>
                    <a:cubicBezTo>
                      <a:pt x="232655" y="92638"/>
                      <a:pt x="233837" y="82345"/>
                      <a:pt x="238023" y="73382"/>
                    </a:cubicBezTo>
                    <a:cubicBezTo>
                      <a:pt x="232507" y="73776"/>
                      <a:pt x="226991" y="75303"/>
                      <a:pt x="222017" y="78159"/>
                    </a:cubicBezTo>
                    <a:cubicBezTo>
                      <a:pt x="217437" y="72643"/>
                      <a:pt x="222017" y="63483"/>
                      <a:pt x="228862" y="61020"/>
                    </a:cubicBezTo>
                    <a:cubicBezTo>
                      <a:pt x="235511" y="58558"/>
                      <a:pt x="242948" y="60429"/>
                      <a:pt x="249843" y="62350"/>
                    </a:cubicBezTo>
                    <a:cubicBezTo>
                      <a:pt x="252699" y="56834"/>
                      <a:pt x="243194" y="54174"/>
                      <a:pt x="237284" y="51466"/>
                    </a:cubicBezTo>
                    <a:cubicBezTo>
                      <a:pt x="230783" y="48412"/>
                      <a:pt x="227582" y="41173"/>
                      <a:pt x="223741" y="34869"/>
                    </a:cubicBezTo>
                    <a:cubicBezTo>
                      <a:pt x="220096" y="28565"/>
                      <a:pt x="213841" y="22310"/>
                      <a:pt x="206799" y="23640"/>
                    </a:cubicBezTo>
                    <a:cubicBezTo>
                      <a:pt x="212709" y="18862"/>
                      <a:pt x="210443" y="8225"/>
                      <a:pt x="209261" y="0"/>
                    </a:cubicBezTo>
                    <a:cubicBezTo>
                      <a:pt x="222608" y="2118"/>
                      <a:pt x="236890" y="-1133"/>
                      <a:pt x="250434" y="1724"/>
                    </a:cubicBezTo>
                    <a:cubicBezTo>
                      <a:pt x="255408" y="2660"/>
                      <a:pt x="260333" y="4580"/>
                      <a:pt x="264913" y="7043"/>
                    </a:cubicBezTo>
                    <a:cubicBezTo>
                      <a:pt x="268902" y="9505"/>
                      <a:pt x="272891" y="12559"/>
                      <a:pt x="277472" y="13347"/>
                    </a:cubicBezTo>
                    <a:cubicBezTo>
                      <a:pt x="282791" y="14282"/>
                      <a:pt x="287962" y="12411"/>
                      <a:pt x="293084" y="10884"/>
                    </a:cubicBezTo>
                    <a:cubicBezTo>
                      <a:pt x="294808" y="14332"/>
                      <a:pt x="296679" y="17533"/>
                      <a:pt x="298797" y="20783"/>
                    </a:cubicBezTo>
                    <a:cubicBezTo>
                      <a:pt x="306430" y="32012"/>
                      <a:pt x="320122" y="41173"/>
                      <a:pt x="332730" y="36395"/>
                    </a:cubicBezTo>
                    <a:cubicBezTo>
                      <a:pt x="326081" y="48018"/>
                      <a:pt x="318053" y="58902"/>
                      <a:pt x="308893" y="68802"/>
                    </a:cubicBezTo>
                    <a:cubicBezTo>
                      <a:pt x="315344" y="69737"/>
                      <a:pt x="321648" y="70722"/>
                      <a:pt x="328149" y="71658"/>
                    </a:cubicBezTo>
                    <a:cubicBezTo>
                      <a:pt x="326229" y="80227"/>
                      <a:pt x="327017" y="92638"/>
                      <a:pt x="335783" y="93377"/>
                    </a:cubicBezTo>
                    <a:cubicBezTo>
                      <a:pt x="338443" y="93771"/>
                      <a:pt x="341102" y="92638"/>
                      <a:pt x="343417" y="91456"/>
                    </a:cubicBezTo>
                    <a:cubicBezTo>
                      <a:pt x="353907" y="86679"/>
                      <a:pt x="363609" y="80424"/>
                      <a:pt x="372573" y="72988"/>
                    </a:cubicBezTo>
                    <a:cubicBezTo>
                      <a:pt x="378876" y="81360"/>
                      <a:pt x="385328" y="89929"/>
                      <a:pt x="391632" y="98351"/>
                    </a:cubicBezTo>
                    <a:cubicBezTo>
                      <a:pt x="392568" y="99484"/>
                      <a:pt x="393750" y="100814"/>
                      <a:pt x="395079" y="101405"/>
                    </a:cubicBezTo>
                    <a:cubicBezTo>
                      <a:pt x="401383" y="103867"/>
                      <a:pt x="403255" y="92441"/>
                      <a:pt x="409017" y="88994"/>
                    </a:cubicBezTo>
                    <a:cubicBezTo>
                      <a:pt x="415666" y="84808"/>
                      <a:pt x="423693" y="95495"/>
                      <a:pt x="420049" y="102537"/>
                    </a:cubicBezTo>
                    <a:cubicBezTo>
                      <a:pt x="416601" y="109580"/>
                      <a:pt x="407835" y="111895"/>
                      <a:pt x="399857" y="112437"/>
                    </a:cubicBezTo>
                    <a:cubicBezTo>
                      <a:pt x="397000" y="112634"/>
                      <a:pt x="393750" y="112831"/>
                      <a:pt x="391287" y="114554"/>
                    </a:cubicBezTo>
                    <a:cubicBezTo>
                      <a:pt x="388825" y="116081"/>
                      <a:pt x="387495" y="119873"/>
                      <a:pt x="389564" y="122188"/>
                    </a:cubicBezTo>
                    <a:cubicBezTo>
                      <a:pt x="390499" y="123124"/>
                      <a:pt x="391829" y="123715"/>
                      <a:pt x="393356" y="124109"/>
                    </a:cubicBezTo>
                    <a:lnTo>
                      <a:pt x="421920" y="132087"/>
                    </a:lnTo>
                    <a:cubicBezTo>
                      <a:pt x="433149" y="135140"/>
                      <a:pt x="448811" y="136273"/>
                      <a:pt x="453194" y="125586"/>
                    </a:cubicBezTo>
                    <a:cubicBezTo>
                      <a:pt x="454327" y="122730"/>
                      <a:pt x="454524" y="119479"/>
                      <a:pt x="456050" y="116820"/>
                    </a:cubicBezTo>
                    <a:cubicBezTo>
                      <a:pt x="457774" y="114160"/>
                      <a:pt x="460828" y="112437"/>
                      <a:pt x="463881" y="111304"/>
                    </a:cubicBezTo>
                    <a:cubicBezTo>
                      <a:pt x="475110" y="106330"/>
                      <a:pt x="487324" y="103128"/>
                      <a:pt x="499538" y="101946"/>
                    </a:cubicBezTo>
                    <a:cubicBezTo>
                      <a:pt x="501655" y="101749"/>
                      <a:pt x="504118" y="101355"/>
                      <a:pt x="505251" y="99681"/>
                    </a:cubicBezTo>
                    <a:cubicBezTo>
                      <a:pt x="507368" y="97219"/>
                      <a:pt x="505448" y="93574"/>
                      <a:pt x="504512" y="90324"/>
                    </a:cubicBezTo>
                    <a:cubicBezTo>
                      <a:pt x="501655" y="81163"/>
                      <a:pt x="508698" y="71264"/>
                      <a:pt x="517464" y="67669"/>
                    </a:cubicBezTo>
                    <a:cubicBezTo>
                      <a:pt x="526231" y="63877"/>
                      <a:pt x="536327" y="64615"/>
                      <a:pt x="545832" y="65551"/>
                    </a:cubicBezTo>
                    <a:cubicBezTo>
                      <a:pt x="542582" y="73185"/>
                      <a:pt x="533471" y="76041"/>
                      <a:pt x="526034" y="79439"/>
                    </a:cubicBezTo>
                    <a:cubicBezTo>
                      <a:pt x="518400" y="82887"/>
                      <a:pt x="510619" y="90471"/>
                      <a:pt x="513672" y="98302"/>
                    </a:cubicBezTo>
                    <a:cubicBezTo>
                      <a:pt x="534652" y="92786"/>
                      <a:pt x="555781" y="87270"/>
                      <a:pt x="576958" y="81705"/>
                    </a:cubicBezTo>
                    <a:cubicBezTo>
                      <a:pt x="573707" y="76189"/>
                      <a:pt x="574101" y="68752"/>
                      <a:pt x="577697" y="63384"/>
                    </a:cubicBezTo>
                    <a:cubicBezTo>
                      <a:pt x="580947" y="58804"/>
                      <a:pt x="586660" y="52500"/>
                      <a:pt x="582277" y="48708"/>
                    </a:cubicBezTo>
                    <a:cubicBezTo>
                      <a:pt x="579617" y="46442"/>
                      <a:pt x="574446" y="47772"/>
                      <a:pt x="572772" y="44718"/>
                    </a:cubicBezTo>
                    <a:cubicBezTo>
                      <a:pt x="569915" y="40335"/>
                      <a:pt x="577549" y="37085"/>
                      <a:pt x="582474" y="37282"/>
                    </a:cubicBezTo>
                    <a:cubicBezTo>
                      <a:pt x="591979" y="37873"/>
                      <a:pt x="601336" y="38415"/>
                      <a:pt x="610891" y="39006"/>
                    </a:cubicBezTo>
                    <a:cubicBezTo>
                      <a:pt x="614486" y="39203"/>
                      <a:pt x="618869" y="39941"/>
                      <a:pt x="620396" y="43192"/>
                    </a:cubicBezTo>
                    <a:cubicBezTo>
                      <a:pt x="624040" y="50825"/>
                      <a:pt x="608576" y="55750"/>
                      <a:pt x="609512" y="64172"/>
                    </a:cubicBezTo>
                    <a:cubicBezTo>
                      <a:pt x="609709" y="66290"/>
                      <a:pt x="611236" y="68161"/>
                      <a:pt x="611433" y="70476"/>
                    </a:cubicBezTo>
                    <a:cubicBezTo>
                      <a:pt x="612024" y="77125"/>
                      <a:pt x="602272" y="78651"/>
                      <a:pt x="597692" y="83626"/>
                    </a:cubicBezTo>
                    <a:cubicBezTo>
                      <a:pt x="592570" y="89142"/>
                      <a:pt x="595229" y="98696"/>
                      <a:pt x="601139" y="103276"/>
                    </a:cubicBezTo>
                    <a:cubicBezTo>
                      <a:pt x="607246" y="107856"/>
                      <a:pt x="615028" y="108792"/>
                      <a:pt x="622464" y="109580"/>
                    </a:cubicBezTo>
                    <a:cubicBezTo>
                      <a:pt x="624582" y="109777"/>
                      <a:pt x="626848" y="110171"/>
                      <a:pt x="628177" y="111698"/>
                    </a:cubicBezTo>
                    <a:cubicBezTo>
                      <a:pt x="630295" y="113963"/>
                      <a:pt x="629113" y="117411"/>
                      <a:pt x="628768" y="120464"/>
                    </a:cubicBezTo>
                    <a:cubicBezTo>
                      <a:pt x="626109" y="136273"/>
                      <a:pt x="642854" y="147699"/>
                      <a:pt x="657136" y="154939"/>
                    </a:cubicBezTo>
                    <a:cubicBezTo>
                      <a:pt x="669153" y="161046"/>
                      <a:pt x="684026" y="166956"/>
                      <a:pt x="695255" y="160258"/>
                    </a:cubicBezTo>
                    <a:cubicBezTo>
                      <a:pt x="697915" y="167104"/>
                      <a:pt x="700229" y="174146"/>
                      <a:pt x="701756" y="181583"/>
                    </a:cubicBezTo>
                    <a:cubicBezTo>
                      <a:pt x="704219" y="194338"/>
                      <a:pt x="704415" y="207882"/>
                      <a:pt x="699835" y="220293"/>
                    </a:cubicBezTo>
                    <a:cubicBezTo>
                      <a:pt x="698309" y="224282"/>
                      <a:pt x="696388" y="228123"/>
                      <a:pt x="693334" y="231177"/>
                    </a:cubicBezTo>
                    <a:cubicBezTo>
                      <a:pt x="689542" y="234772"/>
                      <a:pt x="684174" y="236890"/>
                      <a:pt x="680382" y="240534"/>
                    </a:cubicBezTo>
                    <a:cubicBezTo>
                      <a:pt x="678461" y="242258"/>
                      <a:pt x="676787" y="244918"/>
                      <a:pt x="677525" y="247380"/>
                    </a:cubicBezTo>
                    <a:cubicBezTo>
                      <a:pt x="678116" y="249498"/>
                      <a:pt x="679791" y="250631"/>
                      <a:pt x="681317" y="252157"/>
                    </a:cubicBezTo>
                    <a:cubicBezTo>
                      <a:pt x="683435" y="254078"/>
                      <a:pt x="684962" y="256344"/>
                      <a:pt x="686439" y="258658"/>
                    </a:cubicBezTo>
                    <a:cubicBezTo>
                      <a:pt x="690823" y="265307"/>
                      <a:pt x="695403" y="272202"/>
                      <a:pt x="699983" y="278851"/>
                    </a:cubicBezTo>
                    <a:cubicBezTo>
                      <a:pt x="699392" y="286484"/>
                      <a:pt x="699244" y="294857"/>
                      <a:pt x="704169" y="300570"/>
                    </a:cubicBezTo>
                    <a:cubicBezTo>
                      <a:pt x="704908" y="301357"/>
                      <a:pt x="705696" y="302096"/>
                      <a:pt x="706287" y="303032"/>
                    </a:cubicBezTo>
                    <a:cubicBezTo>
                      <a:pt x="708553" y="306676"/>
                      <a:pt x="707223" y="311207"/>
                      <a:pt x="706878" y="315443"/>
                    </a:cubicBezTo>
                    <a:cubicBezTo>
                      <a:pt x="706287" y="320417"/>
                      <a:pt x="707617" y="325342"/>
                      <a:pt x="710473" y="329528"/>
                    </a:cubicBezTo>
                    <a:cubicBezTo>
                      <a:pt x="713330" y="333518"/>
                      <a:pt x="717713" y="337162"/>
                      <a:pt x="717910" y="342087"/>
                    </a:cubicBezTo>
                    <a:cubicBezTo>
                      <a:pt x="718107" y="344008"/>
                      <a:pt x="717516" y="345879"/>
                      <a:pt x="717171" y="347997"/>
                    </a:cubicBezTo>
                    <a:cubicBezTo>
                      <a:pt x="713921" y="362279"/>
                      <a:pt x="719437" y="377152"/>
                      <a:pt x="727070" y="389563"/>
                    </a:cubicBezTo>
                    <a:cubicBezTo>
                      <a:pt x="734704" y="402122"/>
                      <a:pt x="745342" y="412612"/>
                      <a:pt x="752237" y="425417"/>
                    </a:cubicBezTo>
                    <a:close/>
                  </a:path>
                </a:pathLst>
              </a:custGeom>
              <a:noFill/>
              <a:ln w="4915" cap="flat">
                <a:solidFill>
                  <a:srgbClr val="FFFFFF"/>
                </a:solidFill>
                <a:prstDash val="solid"/>
                <a:miter/>
              </a:ln>
            </p:spPr>
            <p:txBody>
              <a:bodyPr rtlCol="0" anchor="ctr"/>
              <a:lstStyle/>
              <a:p>
                <a:endParaRPr lang="fr-FR"/>
              </a:p>
            </p:txBody>
          </p:sp>
        </p:grpSp>
        <p:grpSp>
          <p:nvGrpSpPr>
            <p:cNvPr id="142" name="Graphique 5">
              <a:extLst>
                <a:ext uri="{FF2B5EF4-FFF2-40B4-BE49-F238E27FC236}">
                  <a16:creationId xmlns:a16="http://schemas.microsoft.com/office/drawing/2014/main" id="{2B6C3184-0739-BFB0-1C8F-458C3D064841}"/>
                </a:ext>
              </a:extLst>
            </p:cNvPr>
            <p:cNvGrpSpPr/>
            <p:nvPr/>
          </p:nvGrpSpPr>
          <p:grpSpPr>
            <a:xfrm rot="420615">
              <a:off x="9892385" y="4018372"/>
              <a:ext cx="822300" cy="699154"/>
              <a:chOff x="9951063" y="3983783"/>
              <a:chExt cx="822300" cy="699154"/>
            </a:xfrm>
          </p:grpSpPr>
          <p:sp>
            <p:nvSpPr>
              <p:cNvPr id="143" name="Forme libre : forme 142">
                <a:extLst>
                  <a:ext uri="{FF2B5EF4-FFF2-40B4-BE49-F238E27FC236}">
                    <a16:creationId xmlns:a16="http://schemas.microsoft.com/office/drawing/2014/main" id="{72A5B5E5-4A38-E99C-6A12-B5390A2CAAA7}"/>
                  </a:ext>
                </a:extLst>
              </p:cNvPr>
              <p:cNvSpPr/>
              <p:nvPr/>
            </p:nvSpPr>
            <p:spPr>
              <a:xfrm>
                <a:off x="9951063" y="3983783"/>
                <a:ext cx="822300" cy="699154"/>
              </a:xfrm>
              <a:custGeom>
                <a:avLst/>
                <a:gdLst>
                  <a:gd name="connsiteX0" fmla="*/ 821414 w 822300"/>
                  <a:gd name="connsiteY0" fmla="*/ 531675 h 699154"/>
                  <a:gd name="connsiteX1" fmla="*/ 820084 w 822300"/>
                  <a:gd name="connsiteY1" fmla="*/ 535319 h 699154"/>
                  <a:gd name="connsiteX2" fmla="*/ 814174 w 822300"/>
                  <a:gd name="connsiteY2" fmla="*/ 540096 h 699154"/>
                  <a:gd name="connsiteX3" fmla="*/ 776055 w 822300"/>
                  <a:gd name="connsiteY3" fmla="*/ 586046 h 699154"/>
                  <a:gd name="connsiteX4" fmla="*/ 771672 w 822300"/>
                  <a:gd name="connsiteY4" fmla="*/ 596339 h 699154"/>
                  <a:gd name="connsiteX5" fmla="*/ 740448 w 822300"/>
                  <a:gd name="connsiteY5" fmla="*/ 625495 h 699154"/>
                  <a:gd name="connsiteX6" fmla="*/ 729760 w 822300"/>
                  <a:gd name="connsiteY6" fmla="*/ 637118 h 699154"/>
                  <a:gd name="connsiteX7" fmla="*/ 725377 w 822300"/>
                  <a:gd name="connsiteY7" fmla="*/ 656916 h 699154"/>
                  <a:gd name="connsiteX8" fmla="*/ 732420 w 822300"/>
                  <a:gd name="connsiteY8" fmla="*/ 689125 h 699154"/>
                  <a:gd name="connsiteX9" fmla="*/ 732420 w 822300"/>
                  <a:gd name="connsiteY9" fmla="*/ 695774 h 699154"/>
                  <a:gd name="connsiteX10" fmla="*/ 726707 w 822300"/>
                  <a:gd name="connsiteY10" fmla="*/ 697104 h 699154"/>
                  <a:gd name="connsiteX11" fmla="*/ 711834 w 822300"/>
                  <a:gd name="connsiteY11" fmla="*/ 693853 h 699154"/>
                  <a:gd name="connsiteX12" fmla="*/ 636186 w 822300"/>
                  <a:gd name="connsiteY12" fmla="*/ 675385 h 699154"/>
                  <a:gd name="connsiteX13" fmla="*/ 627223 w 822300"/>
                  <a:gd name="connsiteY13" fmla="*/ 675779 h 699154"/>
                  <a:gd name="connsiteX14" fmla="*/ 611955 w 822300"/>
                  <a:gd name="connsiteY14" fmla="*/ 668539 h 699154"/>
                  <a:gd name="connsiteX15" fmla="*/ 600530 w 822300"/>
                  <a:gd name="connsiteY15" fmla="*/ 677699 h 699154"/>
                  <a:gd name="connsiteX16" fmla="*/ 587774 w 822300"/>
                  <a:gd name="connsiteY16" fmla="*/ 683413 h 699154"/>
                  <a:gd name="connsiteX17" fmla="*/ 579204 w 822300"/>
                  <a:gd name="connsiteY17" fmla="*/ 673513 h 699154"/>
                  <a:gd name="connsiteX18" fmla="*/ 574427 w 822300"/>
                  <a:gd name="connsiteY18" fmla="*/ 672922 h 699154"/>
                  <a:gd name="connsiteX19" fmla="*/ 533846 w 822300"/>
                  <a:gd name="connsiteY19" fmla="*/ 676912 h 699154"/>
                  <a:gd name="connsiteX20" fmla="*/ 530792 w 822300"/>
                  <a:gd name="connsiteY20" fmla="*/ 678044 h 699154"/>
                  <a:gd name="connsiteX21" fmla="*/ 528872 w 822300"/>
                  <a:gd name="connsiteY21" fmla="*/ 682624 h 699154"/>
                  <a:gd name="connsiteX22" fmla="*/ 518578 w 822300"/>
                  <a:gd name="connsiteY22" fmla="*/ 697104 h 699154"/>
                  <a:gd name="connsiteX23" fmla="*/ 500849 w 822300"/>
                  <a:gd name="connsiteY23" fmla="*/ 696168 h 699154"/>
                  <a:gd name="connsiteX24" fmla="*/ 496071 w 822300"/>
                  <a:gd name="connsiteY24" fmla="*/ 690061 h 699154"/>
                  <a:gd name="connsiteX25" fmla="*/ 480656 w 822300"/>
                  <a:gd name="connsiteY25" fmla="*/ 658985 h 699154"/>
                  <a:gd name="connsiteX26" fmla="*/ 466768 w 822300"/>
                  <a:gd name="connsiteY26" fmla="*/ 657655 h 699154"/>
                  <a:gd name="connsiteX27" fmla="*/ 451353 w 822300"/>
                  <a:gd name="connsiteY27" fmla="*/ 661102 h 699154"/>
                  <a:gd name="connsiteX28" fmla="*/ 431161 w 822300"/>
                  <a:gd name="connsiteY28" fmla="*/ 661497 h 699154"/>
                  <a:gd name="connsiteX29" fmla="*/ 425054 w 822300"/>
                  <a:gd name="connsiteY29" fmla="*/ 652336 h 699154"/>
                  <a:gd name="connsiteX30" fmla="*/ 385605 w 822300"/>
                  <a:gd name="connsiteY30" fmla="*/ 616532 h 699154"/>
                  <a:gd name="connsiteX31" fmla="*/ 345762 w 822300"/>
                  <a:gd name="connsiteY31" fmla="*/ 591562 h 699154"/>
                  <a:gd name="connsiteX32" fmla="*/ 311287 w 822300"/>
                  <a:gd name="connsiteY32" fmla="*/ 592695 h 699154"/>
                  <a:gd name="connsiteX33" fmla="*/ 283658 w 822300"/>
                  <a:gd name="connsiteY33" fmla="*/ 576295 h 699154"/>
                  <a:gd name="connsiteX34" fmla="*/ 281935 w 822300"/>
                  <a:gd name="connsiteY34" fmla="*/ 568858 h 699154"/>
                  <a:gd name="connsiteX35" fmla="*/ 260216 w 822300"/>
                  <a:gd name="connsiteY35" fmla="*/ 558762 h 699154"/>
                  <a:gd name="connsiteX36" fmla="*/ 235837 w 822300"/>
                  <a:gd name="connsiteY36" fmla="*/ 553640 h 699154"/>
                  <a:gd name="connsiteX37" fmla="*/ 229336 w 822300"/>
                  <a:gd name="connsiteY37" fmla="*/ 546597 h 699154"/>
                  <a:gd name="connsiteX38" fmla="*/ 212394 w 822300"/>
                  <a:gd name="connsiteY38" fmla="*/ 544135 h 699154"/>
                  <a:gd name="connsiteX39" fmla="*/ 215842 w 822300"/>
                  <a:gd name="connsiteY39" fmla="*/ 564524 h 699154"/>
                  <a:gd name="connsiteX40" fmla="*/ 223082 w 822300"/>
                  <a:gd name="connsiteY40" fmla="*/ 573291 h 699154"/>
                  <a:gd name="connsiteX41" fmla="*/ 215448 w 822300"/>
                  <a:gd name="connsiteY41" fmla="*/ 582451 h 699154"/>
                  <a:gd name="connsiteX42" fmla="*/ 200968 w 822300"/>
                  <a:gd name="connsiteY42" fmla="*/ 586440 h 699154"/>
                  <a:gd name="connsiteX43" fmla="*/ 194664 w 822300"/>
                  <a:gd name="connsiteY43" fmla="*/ 585307 h 699154"/>
                  <a:gd name="connsiteX44" fmla="*/ 192399 w 822300"/>
                  <a:gd name="connsiteY44" fmla="*/ 575950 h 699154"/>
                  <a:gd name="connsiteX45" fmla="*/ 181712 w 822300"/>
                  <a:gd name="connsiteY45" fmla="*/ 544677 h 699154"/>
                  <a:gd name="connsiteX46" fmla="*/ 189346 w 822300"/>
                  <a:gd name="connsiteY46" fmla="*/ 530788 h 699154"/>
                  <a:gd name="connsiteX47" fmla="*/ 181367 w 822300"/>
                  <a:gd name="connsiteY47" fmla="*/ 520495 h 699154"/>
                  <a:gd name="connsiteX48" fmla="*/ 167824 w 822300"/>
                  <a:gd name="connsiteY48" fmla="*/ 517836 h 699154"/>
                  <a:gd name="connsiteX49" fmla="*/ 151620 w 822300"/>
                  <a:gd name="connsiteY49" fmla="*/ 510990 h 699154"/>
                  <a:gd name="connsiteX50" fmla="*/ 155610 w 822300"/>
                  <a:gd name="connsiteY50" fmla="*/ 499958 h 699154"/>
                  <a:gd name="connsiteX51" fmla="*/ 148961 w 822300"/>
                  <a:gd name="connsiteY51" fmla="*/ 493113 h 699154"/>
                  <a:gd name="connsiteX52" fmla="*/ 130689 w 822300"/>
                  <a:gd name="connsiteY52" fmla="*/ 483016 h 699154"/>
                  <a:gd name="connsiteX53" fmla="*/ 110891 w 822300"/>
                  <a:gd name="connsiteY53" fmla="*/ 484937 h 699154"/>
                  <a:gd name="connsiteX54" fmla="*/ 102716 w 822300"/>
                  <a:gd name="connsiteY54" fmla="*/ 490453 h 699154"/>
                  <a:gd name="connsiteX55" fmla="*/ 99859 w 822300"/>
                  <a:gd name="connsiteY55" fmla="*/ 488729 h 699154"/>
                  <a:gd name="connsiteX56" fmla="*/ 84444 w 822300"/>
                  <a:gd name="connsiteY56" fmla="*/ 488926 h 699154"/>
                  <a:gd name="connsiteX57" fmla="*/ 77008 w 822300"/>
                  <a:gd name="connsiteY57" fmla="*/ 495772 h 699154"/>
                  <a:gd name="connsiteX58" fmla="*/ 72624 w 822300"/>
                  <a:gd name="connsiteY58" fmla="*/ 484888 h 699154"/>
                  <a:gd name="connsiteX59" fmla="*/ 70704 w 822300"/>
                  <a:gd name="connsiteY59" fmla="*/ 484691 h 699154"/>
                  <a:gd name="connsiteX60" fmla="*/ 74890 w 822300"/>
                  <a:gd name="connsiteY60" fmla="*/ 426182 h 699154"/>
                  <a:gd name="connsiteX61" fmla="*/ 49723 w 822300"/>
                  <a:gd name="connsiteY61" fmla="*/ 390329 h 699154"/>
                  <a:gd name="connsiteX62" fmla="*/ 39824 w 822300"/>
                  <a:gd name="connsiteY62" fmla="*/ 348762 h 699154"/>
                  <a:gd name="connsiteX63" fmla="*/ 40563 w 822300"/>
                  <a:gd name="connsiteY63" fmla="*/ 342852 h 699154"/>
                  <a:gd name="connsiteX64" fmla="*/ 33126 w 822300"/>
                  <a:gd name="connsiteY64" fmla="*/ 330294 h 699154"/>
                  <a:gd name="connsiteX65" fmla="*/ 29531 w 822300"/>
                  <a:gd name="connsiteY65" fmla="*/ 316208 h 699154"/>
                  <a:gd name="connsiteX66" fmla="*/ 28940 w 822300"/>
                  <a:gd name="connsiteY66" fmla="*/ 303797 h 699154"/>
                  <a:gd name="connsiteX67" fmla="*/ 26822 w 822300"/>
                  <a:gd name="connsiteY67" fmla="*/ 301335 h 699154"/>
                  <a:gd name="connsiteX68" fmla="*/ 22636 w 822300"/>
                  <a:gd name="connsiteY68" fmla="*/ 279616 h 699154"/>
                  <a:gd name="connsiteX69" fmla="*/ 9092 w 822300"/>
                  <a:gd name="connsiteY69" fmla="*/ 259424 h 699154"/>
                  <a:gd name="connsiteX70" fmla="*/ 3970 w 822300"/>
                  <a:gd name="connsiteY70" fmla="*/ 252923 h 699154"/>
                  <a:gd name="connsiteX71" fmla="*/ 178 w 822300"/>
                  <a:gd name="connsiteY71" fmla="*/ 248146 h 699154"/>
                  <a:gd name="connsiteX72" fmla="*/ 3035 w 822300"/>
                  <a:gd name="connsiteY72" fmla="*/ 241300 h 699154"/>
                  <a:gd name="connsiteX73" fmla="*/ 15987 w 822300"/>
                  <a:gd name="connsiteY73" fmla="*/ 231942 h 699154"/>
                  <a:gd name="connsiteX74" fmla="*/ 22488 w 822300"/>
                  <a:gd name="connsiteY74" fmla="*/ 221058 h 699154"/>
                  <a:gd name="connsiteX75" fmla="*/ 24409 w 822300"/>
                  <a:gd name="connsiteY75" fmla="*/ 182348 h 699154"/>
                  <a:gd name="connsiteX76" fmla="*/ 17908 w 822300"/>
                  <a:gd name="connsiteY76" fmla="*/ 161023 h 699154"/>
                  <a:gd name="connsiteX77" fmla="*/ 19238 w 822300"/>
                  <a:gd name="connsiteY77" fmla="*/ 160284 h 699154"/>
                  <a:gd name="connsiteX78" fmla="*/ 21700 w 822300"/>
                  <a:gd name="connsiteY78" fmla="*/ 143146 h 699154"/>
                  <a:gd name="connsiteX79" fmla="*/ 34062 w 822300"/>
                  <a:gd name="connsiteY79" fmla="*/ 129060 h 699154"/>
                  <a:gd name="connsiteX80" fmla="*/ 49329 w 822300"/>
                  <a:gd name="connsiteY80" fmla="*/ 95718 h 699154"/>
                  <a:gd name="connsiteX81" fmla="*/ 63415 w 822300"/>
                  <a:gd name="connsiteY81" fmla="*/ 98772 h 699154"/>
                  <a:gd name="connsiteX82" fmla="*/ 84198 w 822300"/>
                  <a:gd name="connsiteY82" fmla="*/ 90793 h 699154"/>
                  <a:gd name="connsiteX83" fmla="*/ 121529 w 822300"/>
                  <a:gd name="connsiteY83" fmla="*/ 78038 h 699154"/>
                  <a:gd name="connsiteX84" fmla="*/ 134482 w 822300"/>
                  <a:gd name="connsiteY84" fmla="*/ 77841 h 699154"/>
                  <a:gd name="connsiteX85" fmla="*/ 146302 w 822300"/>
                  <a:gd name="connsiteY85" fmla="*/ 72867 h 699154"/>
                  <a:gd name="connsiteX86" fmla="*/ 152015 w 822300"/>
                  <a:gd name="connsiteY86" fmla="*/ 62573 h 699154"/>
                  <a:gd name="connsiteX87" fmla="*/ 157727 w 822300"/>
                  <a:gd name="connsiteY87" fmla="*/ 51148 h 699154"/>
                  <a:gd name="connsiteX88" fmla="*/ 161914 w 822300"/>
                  <a:gd name="connsiteY88" fmla="*/ 46567 h 699154"/>
                  <a:gd name="connsiteX89" fmla="*/ 166100 w 822300"/>
                  <a:gd name="connsiteY89" fmla="*/ 45632 h 699154"/>
                  <a:gd name="connsiteX90" fmla="*/ 179988 w 822300"/>
                  <a:gd name="connsiteY90" fmla="*/ 44105 h 699154"/>
                  <a:gd name="connsiteX91" fmla="*/ 194664 w 822300"/>
                  <a:gd name="connsiteY91" fmla="*/ 36077 h 699154"/>
                  <a:gd name="connsiteX92" fmla="*/ 202298 w 822300"/>
                  <a:gd name="connsiteY92" fmla="*/ 28050 h 699154"/>
                  <a:gd name="connsiteX93" fmla="*/ 217713 w 822300"/>
                  <a:gd name="connsiteY93" fmla="*/ 18889 h 699154"/>
                  <a:gd name="connsiteX94" fmla="*/ 231602 w 822300"/>
                  <a:gd name="connsiteY94" fmla="*/ 13915 h 699154"/>
                  <a:gd name="connsiteX95" fmla="*/ 273316 w 822300"/>
                  <a:gd name="connsiteY95" fmla="*/ 10123 h 699154"/>
                  <a:gd name="connsiteX96" fmla="*/ 280359 w 822300"/>
                  <a:gd name="connsiteY96" fmla="*/ 6134 h 699154"/>
                  <a:gd name="connsiteX97" fmla="*/ 313898 w 822300"/>
                  <a:gd name="connsiteY97" fmla="*/ 27 h 699154"/>
                  <a:gd name="connsiteX98" fmla="*/ 318084 w 822300"/>
                  <a:gd name="connsiteY98" fmla="*/ 618 h 699154"/>
                  <a:gd name="connsiteX99" fmla="*/ 322467 w 822300"/>
                  <a:gd name="connsiteY99" fmla="*/ 4065 h 699154"/>
                  <a:gd name="connsiteX100" fmla="*/ 355612 w 822300"/>
                  <a:gd name="connsiteY100" fmla="*/ 20071 h 699154"/>
                  <a:gd name="connsiteX101" fmla="*/ 334829 w 822300"/>
                  <a:gd name="connsiteY101" fmla="*/ 23322 h 699154"/>
                  <a:gd name="connsiteX102" fmla="*/ 327589 w 822300"/>
                  <a:gd name="connsiteY102" fmla="*/ 28296 h 699154"/>
                  <a:gd name="connsiteX103" fmla="*/ 323994 w 822300"/>
                  <a:gd name="connsiteY103" fmla="*/ 46764 h 699154"/>
                  <a:gd name="connsiteX104" fmla="*/ 326456 w 822300"/>
                  <a:gd name="connsiteY104" fmla="*/ 56861 h 699154"/>
                  <a:gd name="connsiteX105" fmla="*/ 338818 w 822300"/>
                  <a:gd name="connsiteY105" fmla="*/ 62180 h 699154"/>
                  <a:gd name="connsiteX106" fmla="*/ 391810 w 822300"/>
                  <a:gd name="connsiteY106" fmla="*/ 52674 h 699154"/>
                  <a:gd name="connsiteX107" fmla="*/ 407619 w 822300"/>
                  <a:gd name="connsiteY107" fmla="*/ 45041 h 699154"/>
                  <a:gd name="connsiteX108" fmla="*/ 413726 w 822300"/>
                  <a:gd name="connsiteY108" fmla="*/ 38737 h 699154"/>
                  <a:gd name="connsiteX109" fmla="*/ 432983 w 822300"/>
                  <a:gd name="connsiteY109" fmla="*/ 28444 h 699154"/>
                  <a:gd name="connsiteX110" fmla="*/ 428009 w 822300"/>
                  <a:gd name="connsiteY110" fmla="*/ 36077 h 699154"/>
                  <a:gd name="connsiteX111" fmla="*/ 419242 w 822300"/>
                  <a:gd name="connsiteY111" fmla="*/ 40263 h 699154"/>
                  <a:gd name="connsiteX112" fmla="*/ 393140 w 822300"/>
                  <a:gd name="connsiteY112" fmla="*/ 73999 h 699154"/>
                  <a:gd name="connsiteX113" fmla="*/ 422296 w 822300"/>
                  <a:gd name="connsiteY113" fmla="*/ 66563 h 699154"/>
                  <a:gd name="connsiteX114" fmla="*/ 444015 w 822300"/>
                  <a:gd name="connsiteY114" fmla="*/ 54940 h 699154"/>
                  <a:gd name="connsiteX115" fmla="*/ 449186 w 822300"/>
                  <a:gd name="connsiteY115" fmla="*/ 50754 h 699154"/>
                  <a:gd name="connsiteX116" fmla="*/ 451107 w 822300"/>
                  <a:gd name="connsiteY116" fmla="*/ 45041 h 699154"/>
                  <a:gd name="connsiteX117" fmla="*/ 463124 w 822300"/>
                  <a:gd name="connsiteY117" fmla="*/ 39525 h 699154"/>
                  <a:gd name="connsiteX118" fmla="*/ 481247 w 822300"/>
                  <a:gd name="connsiteY118" fmla="*/ 38195 h 699154"/>
                  <a:gd name="connsiteX119" fmla="*/ 519563 w 822300"/>
                  <a:gd name="connsiteY119" fmla="*/ 37801 h 699154"/>
                  <a:gd name="connsiteX120" fmla="*/ 564922 w 822300"/>
                  <a:gd name="connsiteY120" fmla="*/ 43908 h 699154"/>
                  <a:gd name="connsiteX121" fmla="*/ 586444 w 822300"/>
                  <a:gd name="connsiteY121" fmla="*/ 42972 h 699154"/>
                  <a:gd name="connsiteX122" fmla="*/ 671252 w 822300"/>
                  <a:gd name="connsiteY122" fmla="*/ 31940 h 699154"/>
                  <a:gd name="connsiteX123" fmla="*/ 671055 w 822300"/>
                  <a:gd name="connsiteY123" fmla="*/ 30414 h 699154"/>
                  <a:gd name="connsiteX124" fmla="*/ 708386 w 822300"/>
                  <a:gd name="connsiteY124" fmla="*/ 42972 h 699154"/>
                  <a:gd name="connsiteX125" fmla="*/ 715429 w 822300"/>
                  <a:gd name="connsiteY125" fmla="*/ 45090 h 699154"/>
                  <a:gd name="connsiteX126" fmla="*/ 725722 w 822300"/>
                  <a:gd name="connsiteY126" fmla="*/ 61490 h 699154"/>
                  <a:gd name="connsiteX127" fmla="*/ 732962 w 822300"/>
                  <a:gd name="connsiteY127" fmla="*/ 73113 h 699154"/>
                  <a:gd name="connsiteX128" fmla="*/ 733700 w 822300"/>
                  <a:gd name="connsiteY128" fmla="*/ 86263 h 699154"/>
                  <a:gd name="connsiteX129" fmla="*/ 736557 w 822300"/>
                  <a:gd name="connsiteY129" fmla="*/ 120392 h 699154"/>
                  <a:gd name="connsiteX130" fmla="*/ 754680 w 822300"/>
                  <a:gd name="connsiteY130" fmla="*/ 163831 h 699154"/>
                  <a:gd name="connsiteX131" fmla="*/ 773543 w 822300"/>
                  <a:gd name="connsiteY131" fmla="*/ 190326 h 699154"/>
                  <a:gd name="connsiteX132" fmla="*/ 774873 w 822300"/>
                  <a:gd name="connsiteY132" fmla="*/ 204215 h 699154"/>
                  <a:gd name="connsiteX133" fmla="*/ 786693 w 822300"/>
                  <a:gd name="connsiteY133" fmla="*/ 216232 h 699154"/>
                  <a:gd name="connsiteX134" fmla="*/ 790485 w 822300"/>
                  <a:gd name="connsiteY134" fmla="*/ 232977 h 699154"/>
                  <a:gd name="connsiteX135" fmla="*/ 790682 w 822300"/>
                  <a:gd name="connsiteY135" fmla="*/ 252627 h 699154"/>
                  <a:gd name="connsiteX136" fmla="*/ 785560 w 822300"/>
                  <a:gd name="connsiteY136" fmla="*/ 274149 h 699154"/>
                  <a:gd name="connsiteX137" fmla="*/ 764580 w 822300"/>
                  <a:gd name="connsiteY137" fmla="*/ 286560 h 699154"/>
                  <a:gd name="connsiteX138" fmla="*/ 759458 w 822300"/>
                  <a:gd name="connsiteY138" fmla="*/ 312662 h 699154"/>
                  <a:gd name="connsiteX139" fmla="*/ 772016 w 822300"/>
                  <a:gd name="connsiteY139" fmla="*/ 337435 h 699154"/>
                  <a:gd name="connsiteX140" fmla="*/ 779453 w 822300"/>
                  <a:gd name="connsiteY140" fmla="*/ 364867 h 699154"/>
                  <a:gd name="connsiteX141" fmla="*/ 778862 w 822300"/>
                  <a:gd name="connsiteY141" fmla="*/ 367329 h 699154"/>
                  <a:gd name="connsiteX142" fmla="*/ 817917 w 822300"/>
                  <a:gd name="connsiteY142" fmla="*/ 471935 h 699154"/>
                  <a:gd name="connsiteX143" fmla="*/ 820182 w 822300"/>
                  <a:gd name="connsiteY143" fmla="*/ 474053 h 699154"/>
                  <a:gd name="connsiteX144" fmla="*/ 819985 w 822300"/>
                  <a:gd name="connsiteY144" fmla="*/ 480702 h 699154"/>
                  <a:gd name="connsiteX145" fmla="*/ 821315 w 822300"/>
                  <a:gd name="connsiteY145" fmla="*/ 531773 h 6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822300" h="699154">
                    <a:moveTo>
                      <a:pt x="821414" y="531675"/>
                    </a:moveTo>
                    <a:cubicBezTo>
                      <a:pt x="821217" y="533004"/>
                      <a:pt x="820822" y="534334"/>
                      <a:pt x="820084" y="535319"/>
                    </a:cubicBezTo>
                    <a:cubicBezTo>
                      <a:pt x="818754" y="537437"/>
                      <a:pt x="816489" y="538767"/>
                      <a:pt x="814174" y="540096"/>
                    </a:cubicBezTo>
                    <a:cubicBezTo>
                      <a:pt x="796641" y="550193"/>
                      <a:pt x="782901" y="566790"/>
                      <a:pt x="776055" y="586046"/>
                    </a:cubicBezTo>
                    <a:cubicBezTo>
                      <a:pt x="774725" y="589494"/>
                      <a:pt x="773592" y="593089"/>
                      <a:pt x="771672" y="596339"/>
                    </a:cubicBezTo>
                    <a:cubicBezTo>
                      <a:pt x="764235" y="609095"/>
                      <a:pt x="747835" y="612543"/>
                      <a:pt x="740448" y="625495"/>
                    </a:cubicBezTo>
                    <a:cubicBezTo>
                      <a:pt x="740644" y="631011"/>
                      <a:pt x="733602" y="633326"/>
                      <a:pt x="729760" y="637118"/>
                    </a:cubicBezTo>
                    <a:cubicBezTo>
                      <a:pt x="724638" y="642092"/>
                      <a:pt x="724638" y="650071"/>
                      <a:pt x="725377" y="656916"/>
                    </a:cubicBezTo>
                    <a:cubicBezTo>
                      <a:pt x="726510" y="667948"/>
                      <a:pt x="729022" y="678832"/>
                      <a:pt x="732420" y="689125"/>
                    </a:cubicBezTo>
                    <a:cubicBezTo>
                      <a:pt x="733158" y="691391"/>
                      <a:pt x="733947" y="694100"/>
                      <a:pt x="732420" y="695774"/>
                    </a:cubicBezTo>
                    <a:cubicBezTo>
                      <a:pt x="731090" y="697301"/>
                      <a:pt x="728775" y="697301"/>
                      <a:pt x="726707" y="697104"/>
                    </a:cubicBezTo>
                    <a:cubicBezTo>
                      <a:pt x="721732" y="696316"/>
                      <a:pt x="716808" y="695380"/>
                      <a:pt x="711834" y="693853"/>
                    </a:cubicBezTo>
                    <a:cubicBezTo>
                      <a:pt x="686273" y="686614"/>
                      <a:pt x="662091" y="671937"/>
                      <a:pt x="636186" y="675385"/>
                    </a:cubicBezTo>
                    <a:cubicBezTo>
                      <a:pt x="633133" y="675779"/>
                      <a:pt x="630079" y="676321"/>
                      <a:pt x="627223" y="675779"/>
                    </a:cubicBezTo>
                    <a:cubicBezTo>
                      <a:pt x="621707" y="674252"/>
                      <a:pt x="617718" y="668342"/>
                      <a:pt x="611955" y="668539"/>
                    </a:cubicBezTo>
                    <a:cubicBezTo>
                      <a:pt x="606981" y="668736"/>
                      <a:pt x="603583" y="673661"/>
                      <a:pt x="600530" y="677699"/>
                    </a:cubicBezTo>
                    <a:cubicBezTo>
                      <a:pt x="597476" y="681886"/>
                      <a:pt x="592354" y="685727"/>
                      <a:pt x="587774" y="683413"/>
                    </a:cubicBezTo>
                    <a:cubicBezTo>
                      <a:pt x="583982" y="681147"/>
                      <a:pt x="583194" y="675237"/>
                      <a:pt x="579204" y="673513"/>
                    </a:cubicBezTo>
                    <a:cubicBezTo>
                      <a:pt x="577678" y="672922"/>
                      <a:pt x="576151" y="672922"/>
                      <a:pt x="574427" y="672922"/>
                    </a:cubicBezTo>
                    <a:cubicBezTo>
                      <a:pt x="560884" y="673513"/>
                      <a:pt x="547340" y="674843"/>
                      <a:pt x="533846" y="676912"/>
                    </a:cubicBezTo>
                    <a:cubicBezTo>
                      <a:pt x="532713" y="677109"/>
                      <a:pt x="531580" y="677305"/>
                      <a:pt x="530792" y="678044"/>
                    </a:cubicBezTo>
                    <a:cubicBezTo>
                      <a:pt x="529463" y="678980"/>
                      <a:pt x="529266" y="680901"/>
                      <a:pt x="528872" y="682624"/>
                    </a:cubicBezTo>
                    <a:cubicBezTo>
                      <a:pt x="527739" y="688534"/>
                      <a:pt x="523897" y="694247"/>
                      <a:pt x="518578" y="697104"/>
                    </a:cubicBezTo>
                    <a:cubicBezTo>
                      <a:pt x="513063" y="700157"/>
                      <a:pt x="505823" y="699763"/>
                      <a:pt x="500849" y="696168"/>
                    </a:cubicBezTo>
                    <a:cubicBezTo>
                      <a:pt x="498731" y="694444"/>
                      <a:pt x="497204" y="692524"/>
                      <a:pt x="496071" y="690061"/>
                    </a:cubicBezTo>
                    <a:cubicBezTo>
                      <a:pt x="490358" y="679965"/>
                      <a:pt x="491097" y="664501"/>
                      <a:pt x="480656" y="658985"/>
                    </a:cubicBezTo>
                    <a:cubicBezTo>
                      <a:pt x="476470" y="656867"/>
                      <a:pt x="471496" y="657064"/>
                      <a:pt x="466768" y="657655"/>
                    </a:cubicBezTo>
                    <a:cubicBezTo>
                      <a:pt x="461449" y="658443"/>
                      <a:pt x="456278" y="659576"/>
                      <a:pt x="451353" y="661102"/>
                    </a:cubicBezTo>
                    <a:cubicBezTo>
                      <a:pt x="444704" y="663220"/>
                      <a:pt x="436677" y="665683"/>
                      <a:pt x="431161" y="661497"/>
                    </a:cubicBezTo>
                    <a:cubicBezTo>
                      <a:pt x="428107" y="659379"/>
                      <a:pt x="426580" y="655783"/>
                      <a:pt x="425054" y="652336"/>
                    </a:cubicBezTo>
                    <a:cubicBezTo>
                      <a:pt x="417075" y="636330"/>
                      <a:pt x="398558" y="628696"/>
                      <a:pt x="385605" y="616532"/>
                    </a:cubicBezTo>
                    <a:cubicBezTo>
                      <a:pt x="373982" y="605500"/>
                      <a:pt x="361571" y="594025"/>
                      <a:pt x="345762" y="591562"/>
                    </a:cubicBezTo>
                    <a:cubicBezTo>
                      <a:pt x="334336" y="589641"/>
                      <a:pt x="322910" y="592892"/>
                      <a:pt x="311287" y="592695"/>
                    </a:cubicBezTo>
                    <a:cubicBezTo>
                      <a:pt x="299861" y="592695"/>
                      <a:pt x="286712" y="587573"/>
                      <a:pt x="283658" y="576295"/>
                    </a:cubicBezTo>
                    <a:cubicBezTo>
                      <a:pt x="283067" y="573833"/>
                      <a:pt x="282870" y="571173"/>
                      <a:pt x="281935" y="568858"/>
                    </a:cubicBezTo>
                    <a:cubicBezTo>
                      <a:pt x="278881" y="560831"/>
                      <a:pt x="268588" y="558762"/>
                      <a:pt x="260216" y="558762"/>
                    </a:cubicBezTo>
                    <a:cubicBezTo>
                      <a:pt x="251843" y="558762"/>
                      <a:pt x="241944" y="559501"/>
                      <a:pt x="235837" y="553640"/>
                    </a:cubicBezTo>
                    <a:cubicBezTo>
                      <a:pt x="233572" y="551522"/>
                      <a:pt x="231848" y="548666"/>
                      <a:pt x="229336" y="546597"/>
                    </a:cubicBezTo>
                    <a:cubicBezTo>
                      <a:pt x="224756" y="542953"/>
                      <a:pt x="218304" y="543544"/>
                      <a:pt x="212394" y="544135"/>
                    </a:cubicBezTo>
                    <a:cubicBezTo>
                      <a:pt x="211459" y="551178"/>
                      <a:pt x="211065" y="559402"/>
                      <a:pt x="215842" y="564524"/>
                    </a:cubicBezTo>
                    <a:cubicBezTo>
                      <a:pt x="218501" y="567381"/>
                      <a:pt x="222687" y="569499"/>
                      <a:pt x="223082" y="573291"/>
                    </a:cubicBezTo>
                    <a:cubicBezTo>
                      <a:pt x="223673" y="577477"/>
                      <a:pt x="219437" y="580727"/>
                      <a:pt x="215448" y="582451"/>
                    </a:cubicBezTo>
                    <a:cubicBezTo>
                      <a:pt x="210868" y="584372"/>
                      <a:pt x="205943" y="585701"/>
                      <a:pt x="200968" y="586440"/>
                    </a:cubicBezTo>
                    <a:cubicBezTo>
                      <a:pt x="198703" y="586637"/>
                      <a:pt x="196388" y="586834"/>
                      <a:pt x="194664" y="585307"/>
                    </a:cubicBezTo>
                    <a:cubicBezTo>
                      <a:pt x="192005" y="583190"/>
                      <a:pt x="192744" y="579397"/>
                      <a:pt x="192399" y="575950"/>
                    </a:cubicBezTo>
                    <a:cubicBezTo>
                      <a:pt x="191463" y="564721"/>
                      <a:pt x="177723" y="555364"/>
                      <a:pt x="181712" y="544677"/>
                    </a:cubicBezTo>
                    <a:cubicBezTo>
                      <a:pt x="183436" y="539702"/>
                      <a:pt x="188952" y="536107"/>
                      <a:pt x="189346" y="530788"/>
                    </a:cubicBezTo>
                    <a:cubicBezTo>
                      <a:pt x="189740" y="526208"/>
                      <a:pt x="185701" y="522219"/>
                      <a:pt x="181367" y="520495"/>
                    </a:cubicBezTo>
                    <a:cubicBezTo>
                      <a:pt x="177181" y="518771"/>
                      <a:pt x="172404" y="518574"/>
                      <a:pt x="167824" y="517836"/>
                    </a:cubicBezTo>
                    <a:cubicBezTo>
                      <a:pt x="161914" y="516703"/>
                      <a:pt x="156398" y="514388"/>
                      <a:pt x="151620" y="510990"/>
                    </a:cubicBezTo>
                    <a:cubicBezTo>
                      <a:pt x="148961" y="507739"/>
                      <a:pt x="155413" y="504144"/>
                      <a:pt x="155610" y="499958"/>
                    </a:cubicBezTo>
                    <a:cubicBezTo>
                      <a:pt x="155807" y="496511"/>
                      <a:pt x="151965" y="494639"/>
                      <a:pt x="148961" y="493113"/>
                    </a:cubicBezTo>
                    <a:cubicBezTo>
                      <a:pt x="142657" y="490256"/>
                      <a:pt x="137141" y="485676"/>
                      <a:pt x="130689" y="483016"/>
                    </a:cubicBezTo>
                    <a:cubicBezTo>
                      <a:pt x="124188" y="480357"/>
                      <a:pt x="116013" y="480160"/>
                      <a:pt x="110891" y="484937"/>
                    </a:cubicBezTo>
                    <a:cubicBezTo>
                      <a:pt x="108429" y="487399"/>
                      <a:pt x="105917" y="491241"/>
                      <a:pt x="102716" y="490453"/>
                    </a:cubicBezTo>
                    <a:cubicBezTo>
                      <a:pt x="101583" y="490059"/>
                      <a:pt x="100795" y="489320"/>
                      <a:pt x="99859" y="488729"/>
                    </a:cubicBezTo>
                    <a:cubicBezTo>
                      <a:pt x="95279" y="485676"/>
                      <a:pt x="88827" y="485676"/>
                      <a:pt x="84444" y="488926"/>
                    </a:cubicBezTo>
                    <a:cubicBezTo>
                      <a:pt x="85577" y="492915"/>
                      <a:pt x="80997" y="496757"/>
                      <a:pt x="77008" y="495772"/>
                    </a:cubicBezTo>
                    <a:cubicBezTo>
                      <a:pt x="73018" y="494639"/>
                      <a:pt x="71098" y="488532"/>
                      <a:pt x="72624" y="484888"/>
                    </a:cubicBezTo>
                    <a:cubicBezTo>
                      <a:pt x="72033" y="484691"/>
                      <a:pt x="71295" y="484691"/>
                      <a:pt x="70704" y="484691"/>
                    </a:cubicBezTo>
                    <a:cubicBezTo>
                      <a:pt x="71098" y="465040"/>
                      <a:pt x="72427" y="445439"/>
                      <a:pt x="74890" y="426182"/>
                    </a:cubicBezTo>
                    <a:cubicBezTo>
                      <a:pt x="68044" y="413427"/>
                      <a:pt x="57357" y="402937"/>
                      <a:pt x="49723" y="390329"/>
                    </a:cubicBezTo>
                    <a:cubicBezTo>
                      <a:pt x="42090" y="377967"/>
                      <a:pt x="36574" y="363094"/>
                      <a:pt x="39824" y="348762"/>
                    </a:cubicBezTo>
                    <a:cubicBezTo>
                      <a:pt x="40218" y="346645"/>
                      <a:pt x="40760" y="344773"/>
                      <a:pt x="40563" y="342852"/>
                    </a:cubicBezTo>
                    <a:cubicBezTo>
                      <a:pt x="40366" y="337878"/>
                      <a:pt x="35983" y="334283"/>
                      <a:pt x="33126" y="330294"/>
                    </a:cubicBezTo>
                    <a:cubicBezTo>
                      <a:pt x="30270" y="326107"/>
                      <a:pt x="28940" y="321133"/>
                      <a:pt x="29531" y="316208"/>
                    </a:cubicBezTo>
                    <a:cubicBezTo>
                      <a:pt x="29925" y="312022"/>
                      <a:pt x="31255" y="307442"/>
                      <a:pt x="28940" y="303797"/>
                    </a:cubicBezTo>
                    <a:cubicBezTo>
                      <a:pt x="28349" y="302862"/>
                      <a:pt x="27610" y="302074"/>
                      <a:pt x="26822" y="301335"/>
                    </a:cubicBezTo>
                    <a:cubicBezTo>
                      <a:pt x="21848" y="295622"/>
                      <a:pt x="22045" y="287250"/>
                      <a:pt x="22636" y="279616"/>
                    </a:cubicBezTo>
                    <a:cubicBezTo>
                      <a:pt x="18056" y="272967"/>
                      <a:pt x="13476" y="266072"/>
                      <a:pt x="9092" y="259424"/>
                    </a:cubicBezTo>
                    <a:cubicBezTo>
                      <a:pt x="7566" y="257158"/>
                      <a:pt x="6039" y="254843"/>
                      <a:pt x="3970" y="252923"/>
                    </a:cubicBezTo>
                    <a:cubicBezTo>
                      <a:pt x="2444" y="251396"/>
                      <a:pt x="720" y="250263"/>
                      <a:pt x="178" y="248146"/>
                    </a:cubicBezTo>
                    <a:cubicBezTo>
                      <a:pt x="-560" y="245683"/>
                      <a:pt x="1114" y="243023"/>
                      <a:pt x="3035" y="241300"/>
                    </a:cubicBezTo>
                    <a:cubicBezTo>
                      <a:pt x="6827" y="237655"/>
                      <a:pt x="12195" y="235587"/>
                      <a:pt x="15987" y="231942"/>
                    </a:cubicBezTo>
                    <a:cubicBezTo>
                      <a:pt x="19041" y="228889"/>
                      <a:pt x="20962" y="225097"/>
                      <a:pt x="22488" y="221058"/>
                    </a:cubicBezTo>
                    <a:cubicBezTo>
                      <a:pt x="27068" y="208647"/>
                      <a:pt x="26872" y="195153"/>
                      <a:pt x="24409" y="182348"/>
                    </a:cubicBezTo>
                    <a:cubicBezTo>
                      <a:pt x="22882" y="174912"/>
                      <a:pt x="20617" y="167869"/>
                      <a:pt x="17908" y="161023"/>
                    </a:cubicBezTo>
                    <a:cubicBezTo>
                      <a:pt x="18499" y="160826"/>
                      <a:pt x="18844" y="160629"/>
                      <a:pt x="19238" y="160284"/>
                    </a:cubicBezTo>
                    <a:cubicBezTo>
                      <a:pt x="15643" y="155310"/>
                      <a:pt x="17711" y="147873"/>
                      <a:pt x="21700" y="143146"/>
                    </a:cubicBezTo>
                    <a:cubicBezTo>
                      <a:pt x="25493" y="138171"/>
                      <a:pt x="30861" y="134379"/>
                      <a:pt x="34062" y="129060"/>
                    </a:cubicBezTo>
                    <a:cubicBezTo>
                      <a:pt x="40366" y="118176"/>
                      <a:pt x="38248" y="101628"/>
                      <a:pt x="49329" y="95718"/>
                    </a:cubicBezTo>
                    <a:cubicBezTo>
                      <a:pt x="54107" y="97442"/>
                      <a:pt x="58293" y="98772"/>
                      <a:pt x="63415" y="98772"/>
                    </a:cubicBezTo>
                    <a:cubicBezTo>
                      <a:pt x="70851" y="98575"/>
                      <a:pt x="77697" y="94389"/>
                      <a:pt x="84198" y="90793"/>
                    </a:cubicBezTo>
                    <a:cubicBezTo>
                      <a:pt x="95624" y="84145"/>
                      <a:pt x="108182" y="78579"/>
                      <a:pt x="121529" y="78038"/>
                    </a:cubicBezTo>
                    <a:cubicBezTo>
                      <a:pt x="125715" y="77841"/>
                      <a:pt x="130098" y="78235"/>
                      <a:pt x="134482" y="77841"/>
                    </a:cubicBezTo>
                    <a:cubicBezTo>
                      <a:pt x="138865" y="77447"/>
                      <a:pt x="143248" y="76117"/>
                      <a:pt x="146302" y="72867"/>
                    </a:cubicBezTo>
                    <a:cubicBezTo>
                      <a:pt x="149158" y="70010"/>
                      <a:pt x="150488" y="66218"/>
                      <a:pt x="152015" y="62573"/>
                    </a:cubicBezTo>
                    <a:cubicBezTo>
                      <a:pt x="153541" y="58584"/>
                      <a:pt x="155659" y="54743"/>
                      <a:pt x="157727" y="51148"/>
                    </a:cubicBezTo>
                    <a:cubicBezTo>
                      <a:pt x="158860" y="49424"/>
                      <a:pt x="159993" y="47503"/>
                      <a:pt x="161914" y="46567"/>
                    </a:cubicBezTo>
                    <a:cubicBezTo>
                      <a:pt x="163243" y="45976"/>
                      <a:pt x="164573" y="45829"/>
                      <a:pt x="166100" y="45632"/>
                    </a:cubicBezTo>
                    <a:cubicBezTo>
                      <a:pt x="170680" y="45238"/>
                      <a:pt x="175260" y="44696"/>
                      <a:pt x="179988" y="44105"/>
                    </a:cubicBezTo>
                    <a:cubicBezTo>
                      <a:pt x="185898" y="43514"/>
                      <a:pt x="190281" y="40116"/>
                      <a:pt x="194664" y="36077"/>
                    </a:cubicBezTo>
                    <a:cubicBezTo>
                      <a:pt x="197324" y="33615"/>
                      <a:pt x="199639" y="30561"/>
                      <a:pt x="202298" y="28050"/>
                    </a:cubicBezTo>
                    <a:cubicBezTo>
                      <a:pt x="206681" y="24060"/>
                      <a:pt x="212197" y="21401"/>
                      <a:pt x="217713" y="18889"/>
                    </a:cubicBezTo>
                    <a:cubicBezTo>
                      <a:pt x="222294" y="16968"/>
                      <a:pt x="226677" y="14900"/>
                      <a:pt x="231602" y="13915"/>
                    </a:cubicBezTo>
                    <a:cubicBezTo>
                      <a:pt x="245342" y="10862"/>
                      <a:pt x="260560" y="16033"/>
                      <a:pt x="273316" y="10123"/>
                    </a:cubicBezTo>
                    <a:cubicBezTo>
                      <a:pt x="275778" y="8793"/>
                      <a:pt x="278093" y="7266"/>
                      <a:pt x="280359" y="6134"/>
                    </a:cubicBezTo>
                    <a:cubicBezTo>
                      <a:pt x="290455" y="618"/>
                      <a:pt x="302472" y="-170"/>
                      <a:pt x="313898" y="27"/>
                    </a:cubicBezTo>
                    <a:cubicBezTo>
                      <a:pt x="315227" y="27"/>
                      <a:pt x="316754" y="27"/>
                      <a:pt x="318084" y="618"/>
                    </a:cubicBezTo>
                    <a:cubicBezTo>
                      <a:pt x="319807" y="1406"/>
                      <a:pt x="321137" y="2735"/>
                      <a:pt x="322467" y="4065"/>
                    </a:cubicBezTo>
                    <a:cubicBezTo>
                      <a:pt x="331824" y="12093"/>
                      <a:pt x="347437" y="10714"/>
                      <a:pt x="355612" y="20071"/>
                    </a:cubicBezTo>
                    <a:cubicBezTo>
                      <a:pt x="348569" y="19332"/>
                      <a:pt x="341329" y="20465"/>
                      <a:pt x="334829" y="23322"/>
                    </a:cubicBezTo>
                    <a:cubicBezTo>
                      <a:pt x="332169" y="24454"/>
                      <a:pt x="329510" y="25981"/>
                      <a:pt x="327589" y="28296"/>
                    </a:cubicBezTo>
                    <a:cubicBezTo>
                      <a:pt x="323403" y="33270"/>
                      <a:pt x="323600" y="40510"/>
                      <a:pt x="323994" y="46764"/>
                    </a:cubicBezTo>
                    <a:cubicBezTo>
                      <a:pt x="324191" y="50409"/>
                      <a:pt x="324388" y="54004"/>
                      <a:pt x="326456" y="56861"/>
                    </a:cubicBezTo>
                    <a:cubicBezTo>
                      <a:pt x="329116" y="60653"/>
                      <a:pt x="334287" y="61835"/>
                      <a:pt x="338818" y="62180"/>
                    </a:cubicBezTo>
                    <a:cubicBezTo>
                      <a:pt x="356745" y="63903"/>
                      <a:pt x="374671" y="58190"/>
                      <a:pt x="391810" y="52674"/>
                    </a:cubicBezTo>
                    <a:cubicBezTo>
                      <a:pt x="397326" y="50754"/>
                      <a:pt x="403236" y="48882"/>
                      <a:pt x="407619" y="45041"/>
                    </a:cubicBezTo>
                    <a:cubicBezTo>
                      <a:pt x="409737" y="43120"/>
                      <a:pt x="411412" y="40854"/>
                      <a:pt x="413726" y="38737"/>
                    </a:cubicBezTo>
                    <a:cubicBezTo>
                      <a:pt x="419045" y="33615"/>
                      <a:pt x="426088" y="30906"/>
                      <a:pt x="432983" y="28444"/>
                    </a:cubicBezTo>
                    <a:cubicBezTo>
                      <a:pt x="433377" y="31694"/>
                      <a:pt x="430520" y="34353"/>
                      <a:pt x="428009" y="36077"/>
                    </a:cubicBezTo>
                    <a:cubicBezTo>
                      <a:pt x="425349" y="37998"/>
                      <a:pt x="422099" y="38934"/>
                      <a:pt x="419242" y="40263"/>
                    </a:cubicBezTo>
                    <a:cubicBezTo>
                      <a:pt x="406093" y="46764"/>
                      <a:pt x="399247" y="60850"/>
                      <a:pt x="393140" y="73999"/>
                    </a:cubicBezTo>
                    <a:cubicBezTo>
                      <a:pt x="403039" y="76462"/>
                      <a:pt x="413135" y="71340"/>
                      <a:pt x="422296" y="66563"/>
                    </a:cubicBezTo>
                    <a:cubicBezTo>
                      <a:pt x="429535" y="62771"/>
                      <a:pt x="436775" y="58732"/>
                      <a:pt x="444015" y="54940"/>
                    </a:cubicBezTo>
                    <a:cubicBezTo>
                      <a:pt x="445935" y="53807"/>
                      <a:pt x="448004" y="52674"/>
                      <a:pt x="449186" y="50754"/>
                    </a:cubicBezTo>
                    <a:cubicBezTo>
                      <a:pt x="450122" y="49030"/>
                      <a:pt x="450122" y="46961"/>
                      <a:pt x="451107" y="45041"/>
                    </a:cubicBezTo>
                    <a:cubicBezTo>
                      <a:pt x="453027" y="40854"/>
                      <a:pt x="458346" y="39919"/>
                      <a:pt x="463124" y="39525"/>
                    </a:cubicBezTo>
                    <a:cubicBezTo>
                      <a:pt x="469034" y="38934"/>
                      <a:pt x="475140" y="38589"/>
                      <a:pt x="481247" y="38195"/>
                    </a:cubicBezTo>
                    <a:cubicBezTo>
                      <a:pt x="494003" y="37259"/>
                      <a:pt x="506759" y="36668"/>
                      <a:pt x="519563" y="37801"/>
                    </a:cubicBezTo>
                    <a:cubicBezTo>
                      <a:pt x="534831" y="39328"/>
                      <a:pt x="549655" y="43317"/>
                      <a:pt x="564922" y="43908"/>
                    </a:cubicBezTo>
                    <a:cubicBezTo>
                      <a:pt x="572162" y="44105"/>
                      <a:pt x="579402" y="43514"/>
                      <a:pt x="586444" y="42972"/>
                    </a:cubicBezTo>
                    <a:cubicBezTo>
                      <a:pt x="614812" y="40313"/>
                      <a:pt x="643032" y="36668"/>
                      <a:pt x="671252" y="31940"/>
                    </a:cubicBezTo>
                    <a:cubicBezTo>
                      <a:pt x="671252" y="31349"/>
                      <a:pt x="671252" y="31005"/>
                      <a:pt x="671055" y="30414"/>
                    </a:cubicBezTo>
                    <a:cubicBezTo>
                      <a:pt x="683072" y="35929"/>
                      <a:pt x="695433" y="40313"/>
                      <a:pt x="708386" y="42972"/>
                    </a:cubicBezTo>
                    <a:cubicBezTo>
                      <a:pt x="710651" y="43563"/>
                      <a:pt x="713163" y="44105"/>
                      <a:pt x="715429" y="45090"/>
                    </a:cubicBezTo>
                    <a:cubicBezTo>
                      <a:pt x="721339" y="48143"/>
                      <a:pt x="724392" y="54989"/>
                      <a:pt x="725722" y="61490"/>
                    </a:cubicBezTo>
                    <a:cubicBezTo>
                      <a:pt x="726657" y="66267"/>
                      <a:pt x="728037" y="72374"/>
                      <a:pt x="732962" y="73113"/>
                    </a:cubicBezTo>
                    <a:cubicBezTo>
                      <a:pt x="732962" y="76560"/>
                      <a:pt x="733700" y="82618"/>
                      <a:pt x="733700" y="86263"/>
                    </a:cubicBezTo>
                    <a:cubicBezTo>
                      <a:pt x="734094" y="97491"/>
                      <a:pt x="734636" y="109114"/>
                      <a:pt x="736557" y="120392"/>
                    </a:cubicBezTo>
                    <a:cubicBezTo>
                      <a:pt x="739019" y="136399"/>
                      <a:pt x="743993" y="151814"/>
                      <a:pt x="754680" y="163831"/>
                    </a:cubicBezTo>
                    <a:cubicBezTo>
                      <a:pt x="761920" y="172006"/>
                      <a:pt x="772213" y="179245"/>
                      <a:pt x="773543" y="190326"/>
                    </a:cubicBezTo>
                    <a:cubicBezTo>
                      <a:pt x="774134" y="194907"/>
                      <a:pt x="772952" y="199832"/>
                      <a:pt x="774873" y="204215"/>
                    </a:cubicBezTo>
                    <a:cubicBezTo>
                      <a:pt x="777335" y="209337"/>
                      <a:pt x="783245" y="211652"/>
                      <a:pt x="786693" y="216232"/>
                    </a:cubicBezTo>
                    <a:cubicBezTo>
                      <a:pt x="790140" y="221009"/>
                      <a:pt x="790337" y="227264"/>
                      <a:pt x="790485" y="232977"/>
                    </a:cubicBezTo>
                    <a:cubicBezTo>
                      <a:pt x="790485" y="239478"/>
                      <a:pt x="790682" y="245929"/>
                      <a:pt x="790682" y="252627"/>
                    </a:cubicBezTo>
                    <a:cubicBezTo>
                      <a:pt x="790879" y="260064"/>
                      <a:pt x="790682" y="268436"/>
                      <a:pt x="785560" y="274149"/>
                    </a:cubicBezTo>
                    <a:cubicBezTo>
                      <a:pt x="780241" y="280256"/>
                      <a:pt x="770686" y="280995"/>
                      <a:pt x="764580" y="286560"/>
                    </a:cubicBezTo>
                    <a:cubicBezTo>
                      <a:pt x="757537" y="292864"/>
                      <a:pt x="756749" y="303699"/>
                      <a:pt x="759458" y="312662"/>
                    </a:cubicBezTo>
                    <a:cubicBezTo>
                      <a:pt x="762117" y="321626"/>
                      <a:pt x="767633" y="329259"/>
                      <a:pt x="772016" y="337435"/>
                    </a:cubicBezTo>
                    <a:cubicBezTo>
                      <a:pt x="776400" y="345807"/>
                      <a:pt x="781916" y="355756"/>
                      <a:pt x="779453" y="364867"/>
                    </a:cubicBezTo>
                    <a:cubicBezTo>
                      <a:pt x="779256" y="365606"/>
                      <a:pt x="779059" y="366393"/>
                      <a:pt x="778862" y="367329"/>
                    </a:cubicBezTo>
                    <a:cubicBezTo>
                      <a:pt x="769160" y="405645"/>
                      <a:pt x="785363" y="449478"/>
                      <a:pt x="817917" y="471935"/>
                    </a:cubicBezTo>
                    <a:cubicBezTo>
                      <a:pt x="818853" y="472674"/>
                      <a:pt x="819640" y="473265"/>
                      <a:pt x="820182" y="474053"/>
                    </a:cubicBezTo>
                    <a:cubicBezTo>
                      <a:pt x="821315" y="476171"/>
                      <a:pt x="820576" y="478633"/>
                      <a:pt x="819985" y="480702"/>
                    </a:cubicBezTo>
                    <a:cubicBezTo>
                      <a:pt x="815602" y="497299"/>
                      <a:pt x="825304" y="515176"/>
                      <a:pt x="821315" y="531773"/>
                    </a:cubicBezTo>
                    <a:close/>
                  </a:path>
                </a:pathLst>
              </a:custGeom>
              <a:solidFill>
                <a:srgbClr val="284568"/>
              </a:solidFill>
              <a:ln w="4915" cap="flat">
                <a:noFill/>
                <a:prstDash val="solid"/>
                <a:miter/>
              </a:ln>
            </p:spPr>
            <p:txBody>
              <a:bodyPr rtlCol="0" anchor="ctr"/>
              <a:lstStyle/>
              <a:p>
                <a:endParaRPr lang="fr-FR"/>
              </a:p>
            </p:txBody>
          </p:sp>
          <p:sp>
            <p:nvSpPr>
              <p:cNvPr id="144" name="Forme libre : forme 143">
                <a:extLst>
                  <a:ext uri="{FF2B5EF4-FFF2-40B4-BE49-F238E27FC236}">
                    <a16:creationId xmlns:a16="http://schemas.microsoft.com/office/drawing/2014/main" id="{4EAB7808-DAC0-34D9-E67D-041456579D29}"/>
                  </a:ext>
                </a:extLst>
              </p:cNvPr>
              <p:cNvSpPr/>
              <p:nvPr/>
            </p:nvSpPr>
            <p:spPr>
              <a:xfrm>
                <a:off x="9951063" y="3983783"/>
                <a:ext cx="822300" cy="699154"/>
              </a:xfrm>
              <a:custGeom>
                <a:avLst/>
                <a:gdLst>
                  <a:gd name="connsiteX0" fmla="*/ 821414 w 822300"/>
                  <a:gd name="connsiteY0" fmla="*/ 531675 h 699154"/>
                  <a:gd name="connsiteX1" fmla="*/ 820084 w 822300"/>
                  <a:gd name="connsiteY1" fmla="*/ 535319 h 699154"/>
                  <a:gd name="connsiteX2" fmla="*/ 814174 w 822300"/>
                  <a:gd name="connsiteY2" fmla="*/ 540096 h 699154"/>
                  <a:gd name="connsiteX3" fmla="*/ 776055 w 822300"/>
                  <a:gd name="connsiteY3" fmla="*/ 586046 h 699154"/>
                  <a:gd name="connsiteX4" fmla="*/ 771672 w 822300"/>
                  <a:gd name="connsiteY4" fmla="*/ 596339 h 699154"/>
                  <a:gd name="connsiteX5" fmla="*/ 740448 w 822300"/>
                  <a:gd name="connsiteY5" fmla="*/ 625495 h 699154"/>
                  <a:gd name="connsiteX6" fmla="*/ 729760 w 822300"/>
                  <a:gd name="connsiteY6" fmla="*/ 637118 h 699154"/>
                  <a:gd name="connsiteX7" fmla="*/ 725377 w 822300"/>
                  <a:gd name="connsiteY7" fmla="*/ 656916 h 699154"/>
                  <a:gd name="connsiteX8" fmla="*/ 732420 w 822300"/>
                  <a:gd name="connsiteY8" fmla="*/ 689125 h 699154"/>
                  <a:gd name="connsiteX9" fmla="*/ 732420 w 822300"/>
                  <a:gd name="connsiteY9" fmla="*/ 695774 h 699154"/>
                  <a:gd name="connsiteX10" fmla="*/ 726707 w 822300"/>
                  <a:gd name="connsiteY10" fmla="*/ 697104 h 699154"/>
                  <a:gd name="connsiteX11" fmla="*/ 711834 w 822300"/>
                  <a:gd name="connsiteY11" fmla="*/ 693853 h 699154"/>
                  <a:gd name="connsiteX12" fmla="*/ 636186 w 822300"/>
                  <a:gd name="connsiteY12" fmla="*/ 675385 h 699154"/>
                  <a:gd name="connsiteX13" fmla="*/ 627223 w 822300"/>
                  <a:gd name="connsiteY13" fmla="*/ 675779 h 699154"/>
                  <a:gd name="connsiteX14" fmla="*/ 611955 w 822300"/>
                  <a:gd name="connsiteY14" fmla="*/ 668539 h 699154"/>
                  <a:gd name="connsiteX15" fmla="*/ 600530 w 822300"/>
                  <a:gd name="connsiteY15" fmla="*/ 677699 h 699154"/>
                  <a:gd name="connsiteX16" fmla="*/ 587774 w 822300"/>
                  <a:gd name="connsiteY16" fmla="*/ 683413 h 699154"/>
                  <a:gd name="connsiteX17" fmla="*/ 579204 w 822300"/>
                  <a:gd name="connsiteY17" fmla="*/ 673513 h 699154"/>
                  <a:gd name="connsiteX18" fmla="*/ 574427 w 822300"/>
                  <a:gd name="connsiteY18" fmla="*/ 672922 h 699154"/>
                  <a:gd name="connsiteX19" fmla="*/ 533846 w 822300"/>
                  <a:gd name="connsiteY19" fmla="*/ 676912 h 699154"/>
                  <a:gd name="connsiteX20" fmla="*/ 530792 w 822300"/>
                  <a:gd name="connsiteY20" fmla="*/ 678044 h 699154"/>
                  <a:gd name="connsiteX21" fmla="*/ 528872 w 822300"/>
                  <a:gd name="connsiteY21" fmla="*/ 682624 h 699154"/>
                  <a:gd name="connsiteX22" fmla="*/ 518578 w 822300"/>
                  <a:gd name="connsiteY22" fmla="*/ 697104 h 699154"/>
                  <a:gd name="connsiteX23" fmla="*/ 500849 w 822300"/>
                  <a:gd name="connsiteY23" fmla="*/ 696168 h 699154"/>
                  <a:gd name="connsiteX24" fmla="*/ 496071 w 822300"/>
                  <a:gd name="connsiteY24" fmla="*/ 690061 h 699154"/>
                  <a:gd name="connsiteX25" fmla="*/ 480656 w 822300"/>
                  <a:gd name="connsiteY25" fmla="*/ 658985 h 699154"/>
                  <a:gd name="connsiteX26" fmla="*/ 466768 w 822300"/>
                  <a:gd name="connsiteY26" fmla="*/ 657655 h 699154"/>
                  <a:gd name="connsiteX27" fmla="*/ 451353 w 822300"/>
                  <a:gd name="connsiteY27" fmla="*/ 661102 h 699154"/>
                  <a:gd name="connsiteX28" fmla="*/ 431161 w 822300"/>
                  <a:gd name="connsiteY28" fmla="*/ 661497 h 699154"/>
                  <a:gd name="connsiteX29" fmla="*/ 425054 w 822300"/>
                  <a:gd name="connsiteY29" fmla="*/ 652336 h 699154"/>
                  <a:gd name="connsiteX30" fmla="*/ 385605 w 822300"/>
                  <a:gd name="connsiteY30" fmla="*/ 616532 h 699154"/>
                  <a:gd name="connsiteX31" fmla="*/ 345762 w 822300"/>
                  <a:gd name="connsiteY31" fmla="*/ 591562 h 699154"/>
                  <a:gd name="connsiteX32" fmla="*/ 311287 w 822300"/>
                  <a:gd name="connsiteY32" fmla="*/ 592695 h 699154"/>
                  <a:gd name="connsiteX33" fmla="*/ 283658 w 822300"/>
                  <a:gd name="connsiteY33" fmla="*/ 576295 h 699154"/>
                  <a:gd name="connsiteX34" fmla="*/ 281935 w 822300"/>
                  <a:gd name="connsiteY34" fmla="*/ 568858 h 699154"/>
                  <a:gd name="connsiteX35" fmla="*/ 260216 w 822300"/>
                  <a:gd name="connsiteY35" fmla="*/ 558762 h 699154"/>
                  <a:gd name="connsiteX36" fmla="*/ 235837 w 822300"/>
                  <a:gd name="connsiteY36" fmla="*/ 553640 h 699154"/>
                  <a:gd name="connsiteX37" fmla="*/ 229336 w 822300"/>
                  <a:gd name="connsiteY37" fmla="*/ 546597 h 699154"/>
                  <a:gd name="connsiteX38" fmla="*/ 212394 w 822300"/>
                  <a:gd name="connsiteY38" fmla="*/ 544135 h 699154"/>
                  <a:gd name="connsiteX39" fmla="*/ 215842 w 822300"/>
                  <a:gd name="connsiteY39" fmla="*/ 564524 h 699154"/>
                  <a:gd name="connsiteX40" fmla="*/ 223082 w 822300"/>
                  <a:gd name="connsiteY40" fmla="*/ 573291 h 699154"/>
                  <a:gd name="connsiteX41" fmla="*/ 215448 w 822300"/>
                  <a:gd name="connsiteY41" fmla="*/ 582451 h 699154"/>
                  <a:gd name="connsiteX42" fmla="*/ 200968 w 822300"/>
                  <a:gd name="connsiteY42" fmla="*/ 586440 h 699154"/>
                  <a:gd name="connsiteX43" fmla="*/ 194664 w 822300"/>
                  <a:gd name="connsiteY43" fmla="*/ 585307 h 699154"/>
                  <a:gd name="connsiteX44" fmla="*/ 192399 w 822300"/>
                  <a:gd name="connsiteY44" fmla="*/ 575950 h 699154"/>
                  <a:gd name="connsiteX45" fmla="*/ 181712 w 822300"/>
                  <a:gd name="connsiteY45" fmla="*/ 544677 h 699154"/>
                  <a:gd name="connsiteX46" fmla="*/ 189346 w 822300"/>
                  <a:gd name="connsiteY46" fmla="*/ 530788 h 699154"/>
                  <a:gd name="connsiteX47" fmla="*/ 181367 w 822300"/>
                  <a:gd name="connsiteY47" fmla="*/ 520495 h 699154"/>
                  <a:gd name="connsiteX48" fmla="*/ 167824 w 822300"/>
                  <a:gd name="connsiteY48" fmla="*/ 517836 h 699154"/>
                  <a:gd name="connsiteX49" fmla="*/ 151620 w 822300"/>
                  <a:gd name="connsiteY49" fmla="*/ 510990 h 699154"/>
                  <a:gd name="connsiteX50" fmla="*/ 155610 w 822300"/>
                  <a:gd name="connsiteY50" fmla="*/ 499958 h 699154"/>
                  <a:gd name="connsiteX51" fmla="*/ 148961 w 822300"/>
                  <a:gd name="connsiteY51" fmla="*/ 493113 h 699154"/>
                  <a:gd name="connsiteX52" fmla="*/ 130689 w 822300"/>
                  <a:gd name="connsiteY52" fmla="*/ 483016 h 699154"/>
                  <a:gd name="connsiteX53" fmla="*/ 110891 w 822300"/>
                  <a:gd name="connsiteY53" fmla="*/ 484937 h 699154"/>
                  <a:gd name="connsiteX54" fmla="*/ 102716 w 822300"/>
                  <a:gd name="connsiteY54" fmla="*/ 490453 h 699154"/>
                  <a:gd name="connsiteX55" fmla="*/ 99859 w 822300"/>
                  <a:gd name="connsiteY55" fmla="*/ 488729 h 699154"/>
                  <a:gd name="connsiteX56" fmla="*/ 84444 w 822300"/>
                  <a:gd name="connsiteY56" fmla="*/ 488926 h 699154"/>
                  <a:gd name="connsiteX57" fmla="*/ 77008 w 822300"/>
                  <a:gd name="connsiteY57" fmla="*/ 495772 h 699154"/>
                  <a:gd name="connsiteX58" fmla="*/ 72624 w 822300"/>
                  <a:gd name="connsiteY58" fmla="*/ 484888 h 699154"/>
                  <a:gd name="connsiteX59" fmla="*/ 70704 w 822300"/>
                  <a:gd name="connsiteY59" fmla="*/ 484691 h 699154"/>
                  <a:gd name="connsiteX60" fmla="*/ 74890 w 822300"/>
                  <a:gd name="connsiteY60" fmla="*/ 426182 h 699154"/>
                  <a:gd name="connsiteX61" fmla="*/ 49723 w 822300"/>
                  <a:gd name="connsiteY61" fmla="*/ 390329 h 699154"/>
                  <a:gd name="connsiteX62" fmla="*/ 39824 w 822300"/>
                  <a:gd name="connsiteY62" fmla="*/ 348762 h 699154"/>
                  <a:gd name="connsiteX63" fmla="*/ 40563 w 822300"/>
                  <a:gd name="connsiteY63" fmla="*/ 342852 h 699154"/>
                  <a:gd name="connsiteX64" fmla="*/ 33126 w 822300"/>
                  <a:gd name="connsiteY64" fmla="*/ 330294 h 699154"/>
                  <a:gd name="connsiteX65" fmla="*/ 29531 w 822300"/>
                  <a:gd name="connsiteY65" fmla="*/ 316208 h 699154"/>
                  <a:gd name="connsiteX66" fmla="*/ 28940 w 822300"/>
                  <a:gd name="connsiteY66" fmla="*/ 303797 h 699154"/>
                  <a:gd name="connsiteX67" fmla="*/ 26822 w 822300"/>
                  <a:gd name="connsiteY67" fmla="*/ 301335 h 699154"/>
                  <a:gd name="connsiteX68" fmla="*/ 22636 w 822300"/>
                  <a:gd name="connsiteY68" fmla="*/ 279616 h 699154"/>
                  <a:gd name="connsiteX69" fmla="*/ 9092 w 822300"/>
                  <a:gd name="connsiteY69" fmla="*/ 259424 h 699154"/>
                  <a:gd name="connsiteX70" fmla="*/ 3970 w 822300"/>
                  <a:gd name="connsiteY70" fmla="*/ 252923 h 699154"/>
                  <a:gd name="connsiteX71" fmla="*/ 178 w 822300"/>
                  <a:gd name="connsiteY71" fmla="*/ 248146 h 699154"/>
                  <a:gd name="connsiteX72" fmla="*/ 3035 w 822300"/>
                  <a:gd name="connsiteY72" fmla="*/ 241300 h 699154"/>
                  <a:gd name="connsiteX73" fmla="*/ 15987 w 822300"/>
                  <a:gd name="connsiteY73" fmla="*/ 231942 h 699154"/>
                  <a:gd name="connsiteX74" fmla="*/ 22488 w 822300"/>
                  <a:gd name="connsiteY74" fmla="*/ 221058 h 699154"/>
                  <a:gd name="connsiteX75" fmla="*/ 24409 w 822300"/>
                  <a:gd name="connsiteY75" fmla="*/ 182348 h 699154"/>
                  <a:gd name="connsiteX76" fmla="*/ 17908 w 822300"/>
                  <a:gd name="connsiteY76" fmla="*/ 161023 h 699154"/>
                  <a:gd name="connsiteX77" fmla="*/ 19238 w 822300"/>
                  <a:gd name="connsiteY77" fmla="*/ 160284 h 699154"/>
                  <a:gd name="connsiteX78" fmla="*/ 21700 w 822300"/>
                  <a:gd name="connsiteY78" fmla="*/ 143146 h 699154"/>
                  <a:gd name="connsiteX79" fmla="*/ 34062 w 822300"/>
                  <a:gd name="connsiteY79" fmla="*/ 129060 h 699154"/>
                  <a:gd name="connsiteX80" fmla="*/ 49329 w 822300"/>
                  <a:gd name="connsiteY80" fmla="*/ 95718 h 699154"/>
                  <a:gd name="connsiteX81" fmla="*/ 63415 w 822300"/>
                  <a:gd name="connsiteY81" fmla="*/ 98772 h 699154"/>
                  <a:gd name="connsiteX82" fmla="*/ 84198 w 822300"/>
                  <a:gd name="connsiteY82" fmla="*/ 90793 h 699154"/>
                  <a:gd name="connsiteX83" fmla="*/ 121529 w 822300"/>
                  <a:gd name="connsiteY83" fmla="*/ 78038 h 699154"/>
                  <a:gd name="connsiteX84" fmla="*/ 134482 w 822300"/>
                  <a:gd name="connsiteY84" fmla="*/ 77841 h 699154"/>
                  <a:gd name="connsiteX85" fmla="*/ 146302 w 822300"/>
                  <a:gd name="connsiteY85" fmla="*/ 72867 h 699154"/>
                  <a:gd name="connsiteX86" fmla="*/ 152015 w 822300"/>
                  <a:gd name="connsiteY86" fmla="*/ 62573 h 699154"/>
                  <a:gd name="connsiteX87" fmla="*/ 157727 w 822300"/>
                  <a:gd name="connsiteY87" fmla="*/ 51148 h 699154"/>
                  <a:gd name="connsiteX88" fmla="*/ 161914 w 822300"/>
                  <a:gd name="connsiteY88" fmla="*/ 46567 h 699154"/>
                  <a:gd name="connsiteX89" fmla="*/ 166100 w 822300"/>
                  <a:gd name="connsiteY89" fmla="*/ 45632 h 699154"/>
                  <a:gd name="connsiteX90" fmla="*/ 179988 w 822300"/>
                  <a:gd name="connsiteY90" fmla="*/ 44105 h 699154"/>
                  <a:gd name="connsiteX91" fmla="*/ 194664 w 822300"/>
                  <a:gd name="connsiteY91" fmla="*/ 36077 h 699154"/>
                  <a:gd name="connsiteX92" fmla="*/ 202298 w 822300"/>
                  <a:gd name="connsiteY92" fmla="*/ 28050 h 699154"/>
                  <a:gd name="connsiteX93" fmla="*/ 217713 w 822300"/>
                  <a:gd name="connsiteY93" fmla="*/ 18889 h 699154"/>
                  <a:gd name="connsiteX94" fmla="*/ 231602 w 822300"/>
                  <a:gd name="connsiteY94" fmla="*/ 13915 h 699154"/>
                  <a:gd name="connsiteX95" fmla="*/ 273316 w 822300"/>
                  <a:gd name="connsiteY95" fmla="*/ 10123 h 699154"/>
                  <a:gd name="connsiteX96" fmla="*/ 280359 w 822300"/>
                  <a:gd name="connsiteY96" fmla="*/ 6134 h 699154"/>
                  <a:gd name="connsiteX97" fmla="*/ 313898 w 822300"/>
                  <a:gd name="connsiteY97" fmla="*/ 27 h 699154"/>
                  <a:gd name="connsiteX98" fmla="*/ 318084 w 822300"/>
                  <a:gd name="connsiteY98" fmla="*/ 618 h 699154"/>
                  <a:gd name="connsiteX99" fmla="*/ 322467 w 822300"/>
                  <a:gd name="connsiteY99" fmla="*/ 4065 h 699154"/>
                  <a:gd name="connsiteX100" fmla="*/ 355612 w 822300"/>
                  <a:gd name="connsiteY100" fmla="*/ 20071 h 699154"/>
                  <a:gd name="connsiteX101" fmla="*/ 334829 w 822300"/>
                  <a:gd name="connsiteY101" fmla="*/ 23322 h 699154"/>
                  <a:gd name="connsiteX102" fmla="*/ 327589 w 822300"/>
                  <a:gd name="connsiteY102" fmla="*/ 28296 h 699154"/>
                  <a:gd name="connsiteX103" fmla="*/ 323994 w 822300"/>
                  <a:gd name="connsiteY103" fmla="*/ 46764 h 699154"/>
                  <a:gd name="connsiteX104" fmla="*/ 326456 w 822300"/>
                  <a:gd name="connsiteY104" fmla="*/ 56861 h 699154"/>
                  <a:gd name="connsiteX105" fmla="*/ 338818 w 822300"/>
                  <a:gd name="connsiteY105" fmla="*/ 62180 h 699154"/>
                  <a:gd name="connsiteX106" fmla="*/ 391810 w 822300"/>
                  <a:gd name="connsiteY106" fmla="*/ 52674 h 699154"/>
                  <a:gd name="connsiteX107" fmla="*/ 407619 w 822300"/>
                  <a:gd name="connsiteY107" fmla="*/ 45041 h 699154"/>
                  <a:gd name="connsiteX108" fmla="*/ 413726 w 822300"/>
                  <a:gd name="connsiteY108" fmla="*/ 38737 h 699154"/>
                  <a:gd name="connsiteX109" fmla="*/ 432983 w 822300"/>
                  <a:gd name="connsiteY109" fmla="*/ 28444 h 699154"/>
                  <a:gd name="connsiteX110" fmla="*/ 428009 w 822300"/>
                  <a:gd name="connsiteY110" fmla="*/ 36077 h 699154"/>
                  <a:gd name="connsiteX111" fmla="*/ 419242 w 822300"/>
                  <a:gd name="connsiteY111" fmla="*/ 40263 h 699154"/>
                  <a:gd name="connsiteX112" fmla="*/ 393140 w 822300"/>
                  <a:gd name="connsiteY112" fmla="*/ 73999 h 699154"/>
                  <a:gd name="connsiteX113" fmla="*/ 422296 w 822300"/>
                  <a:gd name="connsiteY113" fmla="*/ 66563 h 699154"/>
                  <a:gd name="connsiteX114" fmla="*/ 444015 w 822300"/>
                  <a:gd name="connsiteY114" fmla="*/ 54940 h 699154"/>
                  <a:gd name="connsiteX115" fmla="*/ 449186 w 822300"/>
                  <a:gd name="connsiteY115" fmla="*/ 50754 h 699154"/>
                  <a:gd name="connsiteX116" fmla="*/ 451107 w 822300"/>
                  <a:gd name="connsiteY116" fmla="*/ 45041 h 699154"/>
                  <a:gd name="connsiteX117" fmla="*/ 463124 w 822300"/>
                  <a:gd name="connsiteY117" fmla="*/ 39525 h 699154"/>
                  <a:gd name="connsiteX118" fmla="*/ 481247 w 822300"/>
                  <a:gd name="connsiteY118" fmla="*/ 38195 h 699154"/>
                  <a:gd name="connsiteX119" fmla="*/ 519563 w 822300"/>
                  <a:gd name="connsiteY119" fmla="*/ 37801 h 699154"/>
                  <a:gd name="connsiteX120" fmla="*/ 564922 w 822300"/>
                  <a:gd name="connsiteY120" fmla="*/ 43908 h 699154"/>
                  <a:gd name="connsiteX121" fmla="*/ 586444 w 822300"/>
                  <a:gd name="connsiteY121" fmla="*/ 42972 h 699154"/>
                  <a:gd name="connsiteX122" fmla="*/ 671252 w 822300"/>
                  <a:gd name="connsiteY122" fmla="*/ 31940 h 699154"/>
                  <a:gd name="connsiteX123" fmla="*/ 671055 w 822300"/>
                  <a:gd name="connsiteY123" fmla="*/ 30414 h 699154"/>
                  <a:gd name="connsiteX124" fmla="*/ 708386 w 822300"/>
                  <a:gd name="connsiteY124" fmla="*/ 42972 h 699154"/>
                  <a:gd name="connsiteX125" fmla="*/ 715429 w 822300"/>
                  <a:gd name="connsiteY125" fmla="*/ 45090 h 699154"/>
                  <a:gd name="connsiteX126" fmla="*/ 725722 w 822300"/>
                  <a:gd name="connsiteY126" fmla="*/ 61490 h 699154"/>
                  <a:gd name="connsiteX127" fmla="*/ 732962 w 822300"/>
                  <a:gd name="connsiteY127" fmla="*/ 73113 h 699154"/>
                  <a:gd name="connsiteX128" fmla="*/ 733700 w 822300"/>
                  <a:gd name="connsiteY128" fmla="*/ 86263 h 699154"/>
                  <a:gd name="connsiteX129" fmla="*/ 736557 w 822300"/>
                  <a:gd name="connsiteY129" fmla="*/ 120392 h 699154"/>
                  <a:gd name="connsiteX130" fmla="*/ 754680 w 822300"/>
                  <a:gd name="connsiteY130" fmla="*/ 163831 h 699154"/>
                  <a:gd name="connsiteX131" fmla="*/ 773543 w 822300"/>
                  <a:gd name="connsiteY131" fmla="*/ 190326 h 699154"/>
                  <a:gd name="connsiteX132" fmla="*/ 774873 w 822300"/>
                  <a:gd name="connsiteY132" fmla="*/ 204215 h 699154"/>
                  <a:gd name="connsiteX133" fmla="*/ 786693 w 822300"/>
                  <a:gd name="connsiteY133" fmla="*/ 216232 h 699154"/>
                  <a:gd name="connsiteX134" fmla="*/ 790485 w 822300"/>
                  <a:gd name="connsiteY134" fmla="*/ 232977 h 699154"/>
                  <a:gd name="connsiteX135" fmla="*/ 790682 w 822300"/>
                  <a:gd name="connsiteY135" fmla="*/ 252627 h 699154"/>
                  <a:gd name="connsiteX136" fmla="*/ 785560 w 822300"/>
                  <a:gd name="connsiteY136" fmla="*/ 274149 h 699154"/>
                  <a:gd name="connsiteX137" fmla="*/ 764580 w 822300"/>
                  <a:gd name="connsiteY137" fmla="*/ 286560 h 699154"/>
                  <a:gd name="connsiteX138" fmla="*/ 759458 w 822300"/>
                  <a:gd name="connsiteY138" fmla="*/ 312662 h 699154"/>
                  <a:gd name="connsiteX139" fmla="*/ 772016 w 822300"/>
                  <a:gd name="connsiteY139" fmla="*/ 337435 h 699154"/>
                  <a:gd name="connsiteX140" fmla="*/ 779453 w 822300"/>
                  <a:gd name="connsiteY140" fmla="*/ 364867 h 699154"/>
                  <a:gd name="connsiteX141" fmla="*/ 778862 w 822300"/>
                  <a:gd name="connsiteY141" fmla="*/ 367329 h 699154"/>
                  <a:gd name="connsiteX142" fmla="*/ 817917 w 822300"/>
                  <a:gd name="connsiteY142" fmla="*/ 471935 h 699154"/>
                  <a:gd name="connsiteX143" fmla="*/ 820182 w 822300"/>
                  <a:gd name="connsiteY143" fmla="*/ 474053 h 699154"/>
                  <a:gd name="connsiteX144" fmla="*/ 819985 w 822300"/>
                  <a:gd name="connsiteY144" fmla="*/ 480702 h 699154"/>
                  <a:gd name="connsiteX145" fmla="*/ 821315 w 822300"/>
                  <a:gd name="connsiteY145" fmla="*/ 531773 h 6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822300" h="699154">
                    <a:moveTo>
                      <a:pt x="821414" y="531675"/>
                    </a:moveTo>
                    <a:cubicBezTo>
                      <a:pt x="821217" y="533004"/>
                      <a:pt x="820822" y="534334"/>
                      <a:pt x="820084" y="535319"/>
                    </a:cubicBezTo>
                    <a:cubicBezTo>
                      <a:pt x="818754" y="537437"/>
                      <a:pt x="816489" y="538767"/>
                      <a:pt x="814174" y="540096"/>
                    </a:cubicBezTo>
                    <a:cubicBezTo>
                      <a:pt x="796641" y="550193"/>
                      <a:pt x="782901" y="566790"/>
                      <a:pt x="776055" y="586046"/>
                    </a:cubicBezTo>
                    <a:cubicBezTo>
                      <a:pt x="774725" y="589494"/>
                      <a:pt x="773592" y="593089"/>
                      <a:pt x="771672" y="596339"/>
                    </a:cubicBezTo>
                    <a:cubicBezTo>
                      <a:pt x="764235" y="609095"/>
                      <a:pt x="747835" y="612543"/>
                      <a:pt x="740448" y="625495"/>
                    </a:cubicBezTo>
                    <a:cubicBezTo>
                      <a:pt x="740644" y="631011"/>
                      <a:pt x="733602" y="633326"/>
                      <a:pt x="729760" y="637118"/>
                    </a:cubicBezTo>
                    <a:cubicBezTo>
                      <a:pt x="724638" y="642092"/>
                      <a:pt x="724638" y="650071"/>
                      <a:pt x="725377" y="656916"/>
                    </a:cubicBezTo>
                    <a:cubicBezTo>
                      <a:pt x="726510" y="667948"/>
                      <a:pt x="729022" y="678832"/>
                      <a:pt x="732420" y="689125"/>
                    </a:cubicBezTo>
                    <a:cubicBezTo>
                      <a:pt x="733158" y="691391"/>
                      <a:pt x="733947" y="694100"/>
                      <a:pt x="732420" y="695774"/>
                    </a:cubicBezTo>
                    <a:cubicBezTo>
                      <a:pt x="731090" y="697301"/>
                      <a:pt x="728775" y="697301"/>
                      <a:pt x="726707" y="697104"/>
                    </a:cubicBezTo>
                    <a:cubicBezTo>
                      <a:pt x="721732" y="696316"/>
                      <a:pt x="716808" y="695380"/>
                      <a:pt x="711834" y="693853"/>
                    </a:cubicBezTo>
                    <a:cubicBezTo>
                      <a:pt x="686273" y="686614"/>
                      <a:pt x="662091" y="671937"/>
                      <a:pt x="636186" y="675385"/>
                    </a:cubicBezTo>
                    <a:cubicBezTo>
                      <a:pt x="633133" y="675779"/>
                      <a:pt x="630079" y="676321"/>
                      <a:pt x="627223" y="675779"/>
                    </a:cubicBezTo>
                    <a:cubicBezTo>
                      <a:pt x="621707" y="674252"/>
                      <a:pt x="617718" y="668342"/>
                      <a:pt x="611955" y="668539"/>
                    </a:cubicBezTo>
                    <a:cubicBezTo>
                      <a:pt x="606981" y="668736"/>
                      <a:pt x="603583" y="673661"/>
                      <a:pt x="600530" y="677699"/>
                    </a:cubicBezTo>
                    <a:cubicBezTo>
                      <a:pt x="597476" y="681886"/>
                      <a:pt x="592354" y="685727"/>
                      <a:pt x="587774" y="683413"/>
                    </a:cubicBezTo>
                    <a:cubicBezTo>
                      <a:pt x="583982" y="681147"/>
                      <a:pt x="583194" y="675237"/>
                      <a:pt x="579204" y="673513"/>
                    </a:cubicBezTo>
                    <a:cubicBezTo>
                      <a:pt x="577678" y="672922"/>
                      <a:pt x="576151" y="672922"/>
                      <a:pt x="574427" y="672922"/>
                    </a:cubicBezTo>
                    <a:cubicBezTo>
                      <a:pt x="560884" y="673513"/>
                      <a:pt x="547340" y="674843"/>
                      <a:pt x="533846" y="676912"/>
                    </a:cubicBezTo>
                    <a:cubicBezTo>
                      <a:pt x="532713" y="677109"/>
                      <a:pt x="531580" y="677305"/>
                      <a:pt x="530792" y="678044"/>
                    </a:cubicBezTo>
                    <a:cubicBezTo>
                      <a:pt x="529463" y="678980"/>
                      <a:pt x="529266" y="680901"/>
                      <a:pt x="528872" y="682624"/>
                    </a:cubicBezTo>
                    <a:cubicBezTo>
                      <a:pt x="527739" y="688534"/>
                      <a:pt x="523897" y="694247"/>
                      <a:pt x="518578" y="697104"/>
                    </a:cubicBezTo>
                    <a:cubicBezTo>
                      <a:pt x="513063" y="700157"/>
                      <a:pt x="505823" y="699763"/>
                      <a:pt x="500849" y="696168"/>
                    </a:cubicBezTo>
                    <a:cubicBezTo>
                      <a:pt x="498731" y="694444"/>
                      <a:pt x="497204" y="692524"/>
                      <a:pt x="496071" y="690061"/>
                    </a:cubicBezTo>
                    <a:cubicBezTo>
                      <a:pt x="490358" y="679965"/>
                      <a:pt x="491097" y="664501"/>
                      <a:pt x="480656" y="658985"/>
                    </a:cubicBezTo>
                    <a:cubicBezTo>
                      <a:pt x="476470" y="656867"/>
                      <a:pt x="471496" y="657064"/>
                      <a:pt x="466768" y="657655"/>
                    </a:cubicBezTo>
                    <a:cubicBezTo>
                      <a:pt x="461449" y="658443"/>
                      <a:pt x="456278" y="659576"/>
                      <a:pt x="451353" y="661102"/>
                    </a:cubicBezTo>
                    <a:cubicBezTo>
                      <a:pt x="444704" y="663220"/>
                      <a:pt x="436677" y="665683"/>
                      <a:pt x="431161" y="661497"/>
                    </a:cubicBezTo>
                    <a:cubicBezTo>
                      <a:pt x="428107" y="659379"/>
                      <a:pt x="426580" y="655783"/>
                      <a:pt x="425054" y="652336"/>
                    </a:cubicBezTo>
                    <a:cubicBezTo>
                      <a:pt x="417075" y="636330"/>
                      <a:pt x="398558" y="628696"/>
                      <a:pt x="385605" y="616532"/>
                    </a:cubicBezTo>
                    <a:cubicBezTo>
                      <a:pt x="373982" y="605500"/>
                      <a:pt x="361571" y="594025"/>
                      <a:pt x="345762" y="591562"/>
                    </a:cubicBezTo>
                    <a:cubicBezTo>
                      <a:pt x="334336" y="589641"/>
                      <a:pt x="322910" y="592892"/>
                      <a:pt x="311287" y="592695"/>
                    </a:cubicBezTo>
                    <a:cubicBezTo>
                      <a:pt x="299861" y="592695"/>
                      <a:pt x="286712" y="587573"/>
                      <a:pt x="283658" y="576295"/>
                    </a:cubicBezTo>
                    <a:cubicBezTo>
                      <a:pt x="283067" y="573833"/>
                      <a:pt x="282870" y="571173"/>
                      <a:pt x="281935" y="568858"/>
                    </a:cubicBezTo>
                    <a:cubicBezTo>
                      <a:pt x="278881" y="560831"/>
                      <a:pt x="268588" y="558762"/>
                      <a:pt x="260216" y="558762"/>
                    </a:cubicBezTo>
                    <a:cubicBezTo>
                      <a:pt x="251843" y="558762"/>
                      <a:pt x="241944" y="559501"/>
                      <a:pt x="235837" y="553640"/>
                    </a:cubicBezTo>
                    <a:cubicBezTo>
                      <a:pt x="233572" y="551522"/>
                      <a:pt x="231848" y="548666"/>
                      <a:pt x="229336" y="546597"/>
                    </a:cubicBezTo>
                    <a:cubicBezTo>
                      <a:pt x="224756" y="542953"/>
                      <a:pt x="218304" y="543544"/>
                      <a:pt x="212394" y="544135"/>
                    </a:cubicBezTo>
                    <a:cubicBezTo>
                      <a:pt x="211459" y="551178"/>
                      <a:pt x="211065" y="559402"/>
                      <a:pt x="215842" y="564524"/>
                    </a:cubicBezTo>
                    <a:cubicBezTo>
                      <a:pt x="218501" y="567381"/>
                      <a:pt x="222687" y="569499"/>
                      <a:pt x="223082" y="573291"/>
                    </a:cubicBezTo>
                    <a:cubicBezTo>
                      <a:pt x="223673" y="577477"/>
                      <a:pt x="219437" y="580727"/>
                      <a:pt x="215448" y="582451"/>
                    </a:cubicBezTo>
                    <a:cubicBezTo>
                      <a:pt x="210868" y="584372"/>
                      <a:pt x="205943" y="585701"/>
                      <a:pt x="200968" y="586440"/>
                    </a:cubicBezTo>
                    <a:cubicBezTo>
                      <a:pt x="198703" y="586637"/>
                      <a:pt x="196388" y="586834"/>
                      <a:pt x="194664" y="585307"/>
                    </a:cubicBezTo>
                    <a:cubicBezTo>
                      <a:pt x="192005" y="583190"/>
                      <a:pt x="192744" y="579397"/>
                      <a:pt x="192399" y="575950"/>
                    </a:cubicBezTo>
                    <a:cubicBezTo>
                      <a:pt x="191463" y="564721"/>
                      <a:pt x="177723" y="555364"/>
                      <a:pt x="181712" y="544677"/>
                    </a:cubicBezTo>
                    <a:cubicBezTo>
                      <a:pt x="183436" y="539702"/>
                      <a:pt x="188952" y="536107"/>
                      <a:pt x="189346" y="530788"/>
                    </a:cubicBezTo>
                    <a:cubicBezTo>
                      <a:pt x="189740" y="526208"/>
                      <a:pt x="185701" y="522219"/>
                      <a:pt x="181367" y="520495"/>
                    </a:cubicBezTo>
                    <a:cubicBezTo>
                      <a:pt x="177181" y="518771"/>
                      <a:pt x="172404" y="518574"/>
                      <a:pt x="167824" y="517836"/>
                    </a:cubicBezTo>
                    <a:cubicBezTo>
                      <a:pt x="161914" y="516703"/>
                      <a:pt x="156398" y="514388"/>
                      <a:pt x="151620" y="510990"/>
                    </a:cubicBezTo>
                    <a:cubicBezTo>
                      <a:pt x="148961" y="507739"/>
                      <a:pt x="155413" y="504144"/>
                      <a:pt x="155610" y="499958"/>
                    </a:cubicBezTo>
                    <a:cubicBezTo>
                      <a:pt x="155807" y="496511"/>
                      <a:pt x="151965" y="494639"/>
                      <a:pt x="148961" y="493113"/>
                    </a:cubicBezTo>
                    <a:cubicBezTo>
                      <a:pt x="142657" y="490256"/>
                      <a:pt x="137141" y="485676"/>
                      <a:pt x="130689" y="483016"/>
                    </a:cubicBezTo>
                    <a:cubicBezTo>
                      <a:pt x="124188" y="480357"/>
                      <a:pt x="116013" y="480160"/>
                      <a:pt x="110891" y="484937"/>
                    </a:cubicBezTo>
                    <a:cubicBezTo>
                      <a:pt x="108429" y="487399"/>
                      <a:pt x="105917" y="491241"/>
                      <a:pt x="102716" y="490453"/>
                    </a:cubicBezTo>
                    <a:cubicBezTo>
                      <a:pt x="101583" y="490059"/>
                      <a:pt x="100795" y="489320"/>
                      <a:pt x="99859" y="488729"/>
                    </a:cubicBezTo>
                    <a:cubicBezTo>
                      <a:pt x="95279" y="485676"/>
                      <a:pt x="88827" y="485676"/>
                      <a:pt x="84444" y="488926"/>
                    </a:cubicBezTo>
                    <a:cubicBezTo>
                      <a:pt x="85577" y="492915"/>
                      <a:pt x="80997" y="496757"/>
                      <a:pt x="77008" y="495772"/>
                    </a:cubicBezTo>
                    <a:cubicBezTo>
                      <a:pt x="73018" y="494639"/>
                      <a:pt x="71098" y="488532"/>
                      <a:pt x="72624" y="484888"/>
                    </a:cubicBezTo>
                    <a:cubicBezTo>
                      <a:pt x="72033" y="484691"/>
                      <a:pt x="71295" y="484691"/>
                      <a:pt x="70704" y="484691"/>
                    </a:cubicBezTo>
                    <a:cubicBezTo>
                      <a:pt x="71098" y="465040"/>
                      <a:pt x="72427" y="445439"/>
                      <a:pt x="74890" y="426182"/>
                    </a:cubicBezTo>
                    <a:cubicBezTo>
                      <a:pt x="68044" y="413427"/>
                      <a:pt x="57357" y="402937"/>
                      <a:pt x="49723" y="390329"/>
                    </a:cubicBezTo>
                    <a:cubicBezTo>
                      <a:pt x="42090" y="377967"/>
                      <a:pt x="36574" y="363094"/>
                      <a:pt x="39824" y="348762"/>
                    </a:cubicBezTo>
                    <a:cubicBezTo>
                      <a:pt x="40218" y="346645"/>
                      <a:pt x="40760" y="344773"/>
                      <a:pt x="40563" y="342852"/>
                    </a:cubicBezTo>
                    <a:cubicBezTo>
                      <a:pt x="40366" y="337878"/>
                      <a:pt x="35983" y="334283"/>
                      <a:pt x="33126" y="330294"/>
                    </a:cubicBezTo>
                    <a:cubicBezTo>
                      <a:pt x="30270" y="326107"/>
                      <a:pt x="28940" y="321133"/>
                      <a:pt x="29531" y="316208"/>
                    </a:cubicBezTo>
                    <a:cubicBezTo>
                      <a:pt x="29925" y="312022"/>
                      <a:pt x="31255" y="307442"/>
                      <a:pt x="28940" y="303797"/>
                    </a:cubicBezTo>
                    <a:cubicBezTo>
                      <a:pt x="28349" y="302862"/>
                      <a:pt x="27610" y="302074"/>
                      <a:pt x="26822" y="301335"/>
                    </a:cubicBezTo>
                    <a:cubicBezTo>
                      <a:pt x="21848" y="295622"/>
                      <a:pt x="22045" y="287250"/>
                      <a:pt x="22636" y="279616"/>
                    </a:cubicBezTo>
                    <a:cubicBezTo>
                      <a:pt x="18056" y="272967"/>
                      <a:pt x="13476" y="266072"/>
                      <a:pt x="9092" y="259424"/>
                    </a:cubicBezTo>
                    <a:cubicBezTo>
                      <a:pt x="7566" y="257158"/>
                      <a:pt x="6039" y="254843"/>
                      <a:pt x="3970" y="252923"/>
                    </a:cubicBezTo>
                    <a:cubicBezTo>
                      <a:pt x="2444" y="251396"/>
                      <a:pt x="720" y="250263"/>
                      <a:pt x="178" y="248146"/>
                    </a:cubicBezTo>
                    <a:cubicBezTo>
                      <a:pt x="-560" y="245683"/>
                      <a:pt x="1114" y="243023"/>
                      <a:pt x="3035" y="241300"/>
                    </a:cubicBezTo>
                    <a:cubicBezTo>
                      <a:pt x="6827" y="237655"/>
                      <a:pt x="12195" y="235587"/>
                      <a:pt x="15987" y="231942"/>
                    </a:cubicBezTo>
                    <a:cubicBezTo>
                      <a:pt x="19041" y="228889"/>
                      <a:pt x="20962" y="225097"/>
                      <a:pt x="22488" y="221058"/>
                    </a:cubicBezTo>
                    <a:cubicBezTo>
                      <a:pt x="27068" y="208647"/>
                      <a:pt x="26872" y="195153"/>
                      <a:pt x="24409" y="182348"/>
                    </a:cubicBezTo>
                    <a:cubicBezTo>
                      <a:pt x="22882" y="174912"/>
                      <a:pt x="20617" y="167869"/>
                      <a:pt x="17908" y="161023"/>
                    </a:cubicBezTo>
                    <a:cubicBezTo>
                      <a:pt x="18499" y="160826"/>
                      <a:pt x="18844" y="160629"/>
                      <a:pt x="19238" y="160284"/>
                    </a:cubicBezTo>
                    <a:cubicBezTo>
                      <a:pt x="15643" y="155310"/>
                      <a:pt x="17711" y="147873"/>
                      <a:pt x="21700" y="143146"/>
                    </a:cubicBezTo>
                    <a:cubicBezTo>
                      <a:pt x="25493" y="138171"/>
                      <a:pt x="30861" y="134379"/>
                      <a:pt x="34062" y="129060"/>
                    </a:cubicBezTo>
                    <a:cubicBezTo>
                      <a:pt x="40366" y="118176"/>
                      <a:pt x="38248" y="101628"/>
                      <a:pt x="49329" y="95718"/>
                    </a:cubicBezTo>
                    <a:cubicBezTo>
                      <a:pt x="54107" y="97442"/>
                      <a:pt x="58293" y="98772"/>
                      <a:pt x="63415" y="98772"/>
                    </a:cubicBezTo>
                    <a:cubicBezTo>
                      <a:pt x="70851" y="98575"/>
                      <a:pt x="77697" y="94389"/>
                      <a:pt x="84198" y="90793"/>
                    </a:cubicBezTo>
                    <a:cubicBezTo>
                      <a:pt x="95624" y="84145"/>
                      <a:pt x="108182" y="78579"/>
                      <a:pt x="121529" y="78038"/>
                    </a:cubicBezTo>
                    <a:cubicBezTo>
                      <a:pt x="125715" y="77841"/>
                      <a:pt x="130098" y="78235"/>
                      <a:pt x="134482" y="77841"/>
                    </a:cubicBezTo>
                    <a:cubicBezTo>
                      <a:pt x="138865" y="77447"/>
                      <a:pt x="143248" y="76117"/>
                      <a:pt x="146302" y="72867"/>
                    </a:cubicBezTo>
                    <a:cubicBezTo>
                      <a:pt x="149158" y="70010"/>
                      <a:pt x="150488" y="66218"/>
                      <a:pt x="152015" y="62573"/>
                    </a:cubicBezTo>
                    <a:cubicBezTo>
                      <a:pt x="153541" y="58584"/>
                      <a:pt x="155659" y="54743"/>
                      <a:pt x="157727" y="51148"/>
                    </a:cubicBezTo>
                    <a:cubicBezTo>
                      <a:pt x="158860" y="49424"/>
                      <a:pt x="159993" y="47503"/>
                      <a:pt x="161914" y="46567"/>
                    </a:cubicBezTo>
                    <a:cubicBezTo>
                      <a:pt x="163243" y="45976"/>
                      <a:pt x="164573" y="45829"/>
                      <a:pt x="166100" y="45632"/>
                    </a:cubicBezTo>
                    <a:cubicBezTo>
                      <a:pt x="170680" y="45238"/>
                      <a:pt x="175260" y="44696"/>
                      <a:pt x="179988" y="44105"/>
                    </a:cubicBezTo>
                    <a:cubicBezTo>
                      <a:pt x="185898" y="43514"/>
                      <a:pt x="190281" y="40116"/>
                      <a:pt x="194664" y="36077"/>
                    </a:cubicBezTo>
                    <a:cubicBezTo>
                      <a:pt x="197324" y="33615"/>
                      <a:pt x="199639" y="30561"/>
                      <a:pt x="202298" y="28050"/>
                    </a:cubicBezTo>
                    <a:cubicBezTo>
                      <a:pt x="206681" y="24060"/>
                      <a:pt x="212197" y="21401"/>
                      <a:pt x="217713" y="18889"/>
                    </a:cubicBezTo>
                    <a:cubicBezTo>
                      <a:pt x="222294" y="16968"/>
                      <a:pt x="226677" y="14900"/>
                      <a:pt x="231602" y="13915"/>
                    </a:cubicBezTo>
                    <a:cubicBezTo>
                      <a:pt x="245342" y="10862"/>
                      <a:pt x="260560" y="16033"/>
                      <a:pt x="273316" y="10123"/>
                    </a:cubicBezTo>
                    <a:cubicBezTo>
                      <a:pt x="275778" y="8793"/>
                      <a:pt x="278093" y="7266"/>
                      <a:pt x="280359" y="6134"/>
                    </a:cubicBezTo>
                    <a:cubicBezTo>
                      <a:pt x="290455" y="618"/>
                      <a:pt x="302472" y="-170"/>
                      <a:pt x="313898" y="27"/>
                    </a:cubicBezTo>
                    <a:cubicBezTo>
                      <a:pt x="315227" y="27"/>
                      <a:pt x="316754" y="27"/>
                      <a:pt x="318084" y="618"/>
                    </a:cubicBezTo>
                    <a:cubicBezTo>
                      <a:pt x="319807" y="1406"/>
                      <a:pt x="321137" y="2735"/>
                      <a:pt x="322467" y="4065"/>
                    </a:cubicBezTo>
                    <a:cubicBezTo>
                      <a:pt x="331824" y="12093"/>
                      <a:pt x="347437" y="10714"/>
                      <a:pt x="355612" y="20071"/>
                    </a:cubicBezTo>
                    <a:cubicBezTo>
                      <a:pt x="348569" y="19332"/>
                      <a:pt x="341329" y="20465"/>
                      <a:pt x="334829" y="23322"/>
                    </a:cubicBezTo>
                    <a:cubicBezTo>
                      <a:pt x="332169" y="24454"/>
                      <a:pt x="329510" y="25981"/>
                      <a:pt x="327589" y="28296"/>
                    </a:cubicBezTo>
                    <a:cubicBezTo>
                      <a:pt x="323403" y="33270"/>
                      <a:pt x="323600" y="40510"/>
                      <a:pt x="323994" y="46764"/>
                    </a:cubicBezTo>
                    <a:cubicBezTo>
                      <a:pt x="324191" y="50409"/>
                      <a:pt x="324388" y="54004"/>
                      <a:pt x="326456" y="56861"/>
                    </a:cubicBezTo>
                    <a:cubicBezTo>
                      <a:pt x="329116" y="60653"/>
                      <a:pt x="334287" y="61835"/>
                      <a:pt x="338818" y="62180"/>
                    </a:cubicBezTo>
                    <a:cubicBezTo>
                      <a:pt x="356745" y="63903"/>
                      <a:pt x="374671" y="58190"/>
                      <a:pt x="391810" y="52674"/>
                    </a:cubicBezTo>
                    <a:cubicBezTo>
                      <a:pt x="397326" y="50754"/>
                      <a:pt x="403236" y="48882"/>
                      <a:pt x="407619" y="45041"/>
                    </a:cubicBezTo>
                    <a:cubicBezTo>
                      <a:pt x="409737" y="43120"/>
                      <a:pt x="411412" y="40854"/>
                      <a:pt x="413726" y="38737"/>
                    </a:cubicBezTo>
                    <a:cubicBezTo>
                      <a:pt x="419045" y="33615"/>
                      <a:pt x="426088" y="30906"/>
                      <a:pt x="432983" y="28444"/>
                    </a:cubicBezTo>
                    <a:cubicBezTo>
                      <a:pt x="433377" y="31694"/>
                      <a:pt x="430520" y="34353"/>
                      <a:pt x="428009" y="36077"/>
                    </a:cubicBezTo>
                    <a:cubicBezTo>
                      <a:pt x="425349" y="37998"/>
                      <a:pt x="422099" y="38934"/>
                      <a:pt x="419242" y="40263"/>
                    </a:cubicBezTo>
                    <a:cubicBezTo>
                      <a:pt x="406093" y="46764"/>
                      <a:pt x="399247" y="60850"/>
                      <a:pt x="393140" y="73999"/>
                    </a:cubicBezTo>
                    <a:cubicBezTo>
                      <a:pt x="403039" y="76462"/>
                      <a:pt x="413135" y="71340"/>
                      <a:pt x="422296" y="66563"/>
                    </a:cubicBezTo>
                    <a:cubicBezTo>
                      <a:pt x="429535" y="62771"/>
                      <a:pt x="436775" y="58732"/>
                      <a:pt x="444015" y="54940"/>
                    </a:cubicBezTo>
                    <a:cubicBezTo>
                      <a:pt x="445935" y="53807"/>
                      <a:pt x="448004" y="52674"/>
                      <a:pt x="449186" y="50754"/>
                    </a:cubicBezTo>
                    <a:cubicBezTo>
                      <a:pt x="450122" y="49030"/>
                      <a:pt x="450122" y="46961"/>
                      <a:pt x="451107" y="45041"/>
                    </a:cubicBezTo>
                    <a:cubicBezTo>
                      <a:pt x="453027" y="40854"/>
                      <a:pt x="458346" y="39919"/>
                      <a:pt x="463124" y="39525"/>
                    </a:cubicBezTo>
                    <a:cubicBezTo>
                      <a:pt x="469034" y="38934"/>
                      <a:pt x="475140" y="38589"/>
                      <a:pt x="481247" y="38195"/>
                    </a:cubicBezTo>
                    <a:cubicBezTo>
                      <a:pt x="494003" y="37259"/>
                      <a:pt x="506759" y="36668"/>
                      <a:pt x="519563" y="37801"/>
                    </a:cubicBezTo>
                    <a:cubicBezTo>
                      <a:pt x="534831" y="39328"/>
                      <a:pt x="549655" y="43317"/>
                      <a:pt x="564922" y="43908"/>
                    </a:cubicBezTo>
                    <a:cubicBezTo>
                      <a:pt x="572162" y="44105"/>
                      <a:pt x="579402" y="43514"/>
                      <a:pt x="586444" y="42972"/>
                    </a:cubicBezTo>
                    <a:cubicBezTo>
                      <a:pt x="614812" y="40313"/>
                      <a:pt x="643032" y="36668"/>
                      <a:pt x="671252" y="31940"/>
                    </a:cubicBezTo>
                    <a:cubicBezTo>
                      <a:pt x="671252" y="31349"/>
                      <a:pt x="671252" y="31005"/>
                      <a:pt x="671055" y="30414"/>
                    </a:cubicBezTo>
                    <a:cubicBezTo>
                      <a:pt x="683072" y="35929"/>
                      <a:pt x="695433" y="40313"/>
                      <a:pt x="708386" y="42972"/>
                    </a:cubicBezTo>
                    <a:cubicBezTo>
                      <a:pt x="710651" y="43563"/>
                      <a:pt x="713163" y="44105"/>
                      <a:pt x="715429" y="45090"/>
                    </a:cubicBezTo>
                    <a:cubicBezTo>
                      <a:pt x="721339" y="48143"/>
                      <a:pt x="724392" y="54989"/>
                      <a:pt x="725722" y="61490"/>
                    </a:cubicBezTo>
                    <a:cubicBezTo>
                      <a:pt x="726657" y="66267"/>
                      <a:pt x="728037" y="72374"/>
                      <a:pt x="732962" y="73113"/>
                    </a:cubicBezTo>
                    <a:cubicBezTo>
                      <a:pt x="732962" y="76560"/>
                      <a:pt x="733700" y="82618"/>
                      <a:pt x="733700" y="86263"/>
                    </a:cubicBezTo>
                    <a:cubicBezTo>
                      <a:pt x="734094" y="97491"/>
                      <a:pt x="734636" y="109114"/>
                      <a:pt x="736557" y="120392"/>
                    </a:cubicBezTo>
                    <a:cubicBezTo>
                      <a:pt x="739019" y="136399"/>
                      <a:pt x="743993" y="151814"/>
                      <a:pt x="754680" y="163831"/>
                    </a:cubicBezTo>
                    <a:cubicBezTo>
                      <a:pt x="761920" y="172006"/>
                      <a:pt x="772213" y="179245"/>
                      <a:pt x="773543" y="190326"/>
                    </a:cubicBezTo>
                    <a:cubicBezTo>
                      <a:pt x="774134" y="194907"/>
                      <a:pt x="772952" y="199832"/>
                      <a:pt x="774873" y="204215"/>
                    </a:cubicBezTo>
                    <a:cubicBezTo>
                      <a:pt x="777335" y="209337"/>
                      <a:pt x="783245" y="211652"/>
                      <a:pt x="786693" y="216232"/>
                    </a:cubicBezTo>
                    <a:cubicBezTo>
                      <a:pt x="790140" y="221009"/>
                      <a:pt x="790337" y="227264"/>
                      <a:pt x="790485" y="232977"/>
                    </a:cubicBezTo>
                    <a:cubicBezTo>
                      <a:pt x="790485" y="239478"/>
                      <a:pt x="790682" y="245929"/>
                      <a:pt x="790682" y="252627"/>
                    </a:cubicBezTo>
                    <a:cubicBezTo>
                      <a:pt x="790879" y="260064"/>
                      <a:pt x="790682" y="268436"/>
                      <a:pt x="785560" y="274149"/>
                    </a:cubicBezTo>
                    <a:cubicBezTo>
                      <a:pt x="780241" y="280256"/>
                      <a:pt x="770686" y="280995"/>
                      <a:pt x="764580" y="286560"/>
                    </a:cubicBezTo>
                    <a:cubicBezTo>
                      <a:pt x="757537" y="292864"/>
                      <a:pt x="756749" y="303699"/>
                      <a:pt x="759458" y="312662"/>
                    </a:cubicBezTo>
                    <a:cubicBezTo>
                      <a:pt x="762117" y="321626"/>
                      <a:pt x="767633" y="329259"/>
                      <a:pt x="772016" y="337435"/>
                    </a:cubicBezTo>
                    <a:cubicBezTo>
                      <a:pt x="776400" y="345807"/>
                      <a:pt x="781916" y="355756"/>
                      <a:pt x="779453" y="364867"/>
                    </a:cubicBezTo>
                    <a:cubicBezTo>
                      <a:pt x="779256" y="365606"/>
                      <a:pt x="779059" y="366393"/>
                      <a:pt x="778862" y="367329"/>
                    </a:cubicBezTo>
                    <a:cubicBezTo>
                      <a:pt x="769160" y="405645"/>
                      <a:pt x="785363" y="449478"/>
                      <a:pt x="817917" y="471935"/>
                    </a:cubicBezTo>
                    <a:cubicBezTo>
                      <a:pt x="818853" y="472674"/>
                      <a:pt x="819640" y="473265"/>
                      <a:pt x="820182" y="474053"/>
                    </a:cubicBezTo>
                    <a:cubicBezTo>
                      <a:pt x="821315" y="476171"/>
                      <a:pt x="820576" y="478633"/>
                      <a:pt x="819985" y="480702"/>
                    </a:cubicBezTo>
                    <a:cubicBezTo>
                      <a:pt x="815602" y="497299"/>
                      <a:pt x="825304" y="515176"/>
                      <a:pt x="821315" y="531773"/>
                    </a:cubicBezTo>
                    <a:close/>
                  </a:path>
                </a:pathLst>
              </a:custGeom>
              <a:noFill/>
              <a:ln w="4915" cap="flat">
                <a:solidFill>
                  <a:srgbClr val="FFFFFF"/>
                </a:solidFill>
                <a:prstDash val="solid"/>
                <a:miter/>
              </a:ln>
            </p:spPr>
            <p:txBody>
              <a:bodyPr rtlCol="0" anchor="ctr"/>
              <a:lstStyle/>
              <a:p>
                <a:endParaRPr lang="fr-FR"/>
              </a:p>
            </p:txBody>
          </p:sp>
        </p:grpSp>
        <p:grpSp>
          <p:nvGrpSpPr>
            <p:cNvPr id="145" name="Graphique 5">
              <a:extLst>
                <a:ext uri="{FF2B5EF4-FFF2-40B4-BE49-F238E27FC236}">
                  <a16:creationId xmlns:a16="http://schemas.microsoft.com/office/drawing/2014/main" id="{EF2CC740-80B0-48FF-9772-CEA3D3F138E5}"/>
                </a:ext>
              </a:extLst>
            </p:cNvPr>
            <p:cNvGrpSpPr/>
            <p:nvPr/>
          </p:nvGrpSpPr>
          <p:grpSpPr>
            <a:xfrm rot="420615">
              <a:off x="10454663" y="3854931"/>
              <a:ext cx="455658" cy="327275"/>
              <a:chOff x="10467867" y="3776704"/>
              <a:chExt cx="455658" cy="327275"/>
            </a:xfrm>
          </p:grpSpPr>
          <p:sp>
            <p:nvSpPr>
              <p:cNvPr id="146" name="Forme libre : forme 145">
                <a:extLst>
                  <a:ext uri="{FF2B5EF4-FFF2-40B4-BE49-F238E27FC236}">
                    <a16:creationId xmlns:a16="http://schemas.microsoft.com/office/drawing/2014/main" id="{55D9EF31-E07F-FD89-885E-C9229E0CEA9B}"/>
                  </a:ext>
                </a:extLst>
              </p:cNvPr>
              <p:cNvSpPr/>
              <p:nvPr/>
            </p:nvSpPr>
            <p:spPr>
              <a:xfrm>
                <a:off x="10467867" y="3776704"/>
                <a:ext cx="455658" cy="327275"/>
              </a:xfrm>
              <a:custGeom>
                <a:avLst/>
                <a:gdLst>
                  <a:gd name="connsiteX0" fmla="*/ 445070 w 455658"/>
                  <a:gd name="connsiteY0" fmla="*/ 150814 h 327275"/>
                  <a:gd name="connsiteX1" fmla="*/ 439160 w 455658"/>
                  <a:gd name="connsiteY1" fmla="*/ 156921 h 327275"/>
                  <a:gd name="connsiteX2" fmla="*/ 393210 w 455658"/>
                  <a:gd name="connsiteY2" fmla="*/ 203413 h 327275"/>
                  <a:gd name="connsiteX3" fmla="*/ 386167 w 455658"/>
                  <a:gd name="connsiteY3" fmla="*/ 228579 h 327275"/>
                  <a:gd name="connsiteX4" fmla="*/ 400253 w 455658"/>
                  <a:gd name="connsiteY4" fmla="*/ 240399 h 327275"/>
                  <a:gd name="connsiteX5" fmla="*/ 406754 w 455658"/>
                  <a:gd name="connsiteY5" fmla="*/ 256208 h 327275"/>
                  <a:gd name="connsiteX6" fmla="*/ 397248 w 455658"/>
                  <a:gd name="connsiteY6" fmla="*/ 261921 h 327275"/>
                  <a:gd name="connsiteX7" fmla="*/ 388679 w 455658"/>
                  <a:gd name="connsiteY7" fmla="*/ 260788 h 327275"/>
                  <a:gd name="connsiteX8" fmla="*/ 385823 w 455658"/>
                  <a:gd name="connsiteY8" fmla="*/ 256011 h 327275"/>
                  <a:gd name="connsiteX9" fmla="*/ 367551 w 455658"/>
                  <a:gd name="connsiteY9" fmla="*/ 253155 h 327275"/>
                  <a:gd name="connsiteX10" fmla="*/ 355534 w 455658"/>
                  <a:gd name="connsiteY10" fmla="*/ 269358 h 327275"/>
                  <a:gd name="connsiteX11" fmla="*/ 352875 w 455658"/>
                  <a:gd name="connsiteY11" fmla="*/ 273544 h 327275"/>
                  <a:gd name="connsiteX12" fmla="*/ 348885 w 455658"/>
                  <a:gd name="connsiteY12" fmla="*/ 275662 h 327275"/>
                  <a:gd name="connsiteX13" fmla="*/ 326034 w 455658"/>
                  <a:gd name="connsiteY13" fmla="*/ 283837 h 327275"/>
                  <a:gd name="connsiteX14" fmla="*/ 339577 w 455658"/>
                  <a:gd name="connsiteY14" fmla="*/ 306886 h 327275"/>
                  <a:gd name="connsiteX15" fmla="*/ 298996 w 455658"/>
                  <a:gd name="connsiteY15" fmla="*/ 319297 h 327275"/>
                  <a:gd name="connsiteX16" fmla="*/ 273632 w 455658"/>
                  <a:gd name="connsiteY16" fmla="*/ 308610 h 327275"/>
                  <a:gd name="connsiteX17" fmla="*/ 261418 w 455658"/>
                  <a:gd name="connsiteY17" fmla="*/ 316588 h 327275"/>
                  <a:gd name="connsiteX18" fmla="*/ 219852 w 455658"/>
                  <a:gd name="connsiteY18" fmla="*/ 327275 h 327275"/>
                  <a:gd name="connsiteX19" fmla="*/ 216995 w 455658"/>
                  <a:gd name="connsiteY19" fmla="*/ 293145 h 327275"/>
                  <a:gd name="connsiteX20" fmla="*/ 216257 w 455658"/>
                  <a:gd name="connsiteY20" fmla="*/ 279996 h 327275"/>
                  <a:gd name="connsiteX21" fmla="*/ 209017 w 455658"/>
                  <a:gd name="connsiteY21" fmla="*/ 268373 h 327275"/>
                  <a:gd name="connsiteX22" fmla="*/ 198724 w 455658"/>
                  <a:gd name="connsiteY22" fmla="*/ 251973 h 327275"/>
                  <a:gd name="connsiteX23" fmla="*/ 191681 w 455658"/>
                  <a:gd name="connsiteY23" fmla="*/ 249855 h 327275"/>
                  <a:gd name="connsiteX24" fmla="*/ 154350 w 455658"/>
                  <a:gd name="connsiteY24" fmla="*/ 237296 h 327275"/>
                  <a:gd name="connsiteX25" fmla="*/ 154350 w 455658"/>
                  <a:gd name="connsiteY25" fmla="*/ 237099 h 327275"/>
                  <a:gd name="connsiteX26" fmla="*/ 152823 w 455658"/>
                  <a:gd name="connsiteY26" fmla="*/ 213066 h 327275"/>
                  <a:gd name="connsiteX27" fmla="*/ 154744 w 455658"/>
                  <a:gd name="connsiteY27" fmla="*/ 201049 h 327275"/>
                  <a:gd name="connsiteX28" fmla="*/ 159127 w 455658"/>
                  <a:gd name="connsiteY28" fmla="*/ 193809 h 327275"/>
                  <a:gd name="connsiteX29" fmla="*/ 156074 w 455658"/>
                  <a:gd name="connsiteY29" fmla="*/ 186766 h 327275"/>
                  <a:gd name="connsiteX30" fmla="*/ 149770 w 455658"/>
                  <a:gd name="connsiteY30" fmla="*/ 181989 h 327275"/>
                  <a:gd name="connsiteX31" fmla="*/ 140264 w 455658"/>
                  <a:gd name="connsiteY31" fmla="*/ 165786 h 327275"/>
                  <a:gd name="connsiteX32" fmla="*/ 126918 w 455658"/>
                  <a:gd name="connsiteY32" fmla="*/ 153769 h 327275"/>
                  <a:gd name="connsiteX33" fmla="*/ 113768 w 455658"/>
                  <a:gd name="connsiteY33" fmla="*/ 157020 h 327275"/>
                  <a:gd name="connsiteX34" fmla="*/ 75255 w 455658"/>
                  <a:gd name="connsiteY34" fmla="*/ 154360 h 327275"/>
                  <a:gd name="connsiteX35" fmla="*/ 52207 w 455658"/>
                  <a:gd name="connsiteY35" fmla="*/ 126928 h 327275"/>
                  <a:gd name="connsiteX36" fmla="*/ 45558 w 455658"/>
                  <a:gd name="connsiteY36" fmla="*/ 122348 h 327275"/>
                  <a:gd name="connsiteX37" fmla="*/ 35068 w 455658"/>
                  <a:gd name="connsiteY37" fmla="*/ 122939 h 327275"/>
                  <a:gd name="connsiteX38" fmla="*/ 18470 w 455658"/>
                  <a:gd name="connsiteY38" fmla="*/ 129046 h 327275"/>
                  <a:gd name="connsiteX39" fmla="*/ 1135 w 455658"/>
                  <a:gd name="connsiteY39" fmla="*/ 129046 h 327275"/>
                  <a:gd name="connsiteX40" fmla="*/ 396 w 455658"/>
                  <a:gd name="connsiteY40" fmla="*/ 125992 h 327275"/>
                  <a:gd name="connsiteX41" fmla="*/ 3991 w 455658"/>
                  <a:gd name="connsiteY41" fmla="*/ 111710 h 327275"/>
                  <a:gd name="connsiteX42" fmla="*/ 8177 w 455658"/>
                  <a:gd name="connsiteY42" fmla="*/ 101417 h 327275"/>
                  <a:gd name="connsiteX43" fmla="*/ 9507 w 455658"/>
                  <a:gd name="connsiteY43" fmla="*/ 89400 h 327275"/>
                  <a:gd name="connsiteX44" fmla="*/ 10098 w 455658"/>
                  <a:gd name="connsiteY44" fmla="*/ 72064 h 327275"/>
                  <a:gd name="connsiteX45" fmla="*/ 9901 w 455658"/>
                  <a:gd name="connsiteY45" fmla="*/ 66745 h 327275"/>
                  <a:gd name="connsiteX46" fmla="*/ 6109 w 455658"/>
                  <a:gd name="connsiteY46" fmla="*/ 58570 h 327275"/>
                  <a:gd name="connsiteX47" fmla="*/ 15811 w 455658"/>
                  <a:gd name="connsiteY47" fmla="*/ 57240 h 327275"/>
                  <a:gd name="connsiteX48" fmla="*/ 28764 w 455658"/>
                  <a:gd name="connsiteY48" fmla="*/ 55320 h 327275"/>
                  <a:gd name="connsiteX49" fmla="*/ 32950 w 455658"/>
                  <a:gd name="connsiteY49" fmla="*/ 48474 h 327275"/>
                  <a:gd name="connsiteX50" fmla="*/ 61514 w 455658"/>
                  <a:gd name="connsiteY50" fmla="*/ 17594 h 327275"/>
                  <a:gd name="connsiteX51" fmla="*/ 77127 w 455658"/>
                  <a:gd name="connsiteY51" fmla="*/ 12275 h 327275"/>
                  <a:gd name="connsiteX52" fmla="*/ 91803 w 455658"/>
                  <a:gd name="connsiteY52" fmla="*/ 12078 h 327275"/>
                  <a:gd name="connsiteX53" fmla="*/ 114507 w 455658"/>
                  <a:gd name="connsiteY53" fmla="*/ 7104 h 327275"/>
                  <a:gd name="connsiteX54" fmla="*/ 137162 w 455658"/>
                  <a:gd name="connsiteY54" fmla="*/ 1785 h 327275"/>
                  <a:gd name="connsiteX55" fmla="*/ 154301 w 455658"/>
                  <a:gd name="connsiteY55" fmla="*/ 5430 h 327275"/>
                  <a:gd name="connsiteX56" fmla="*/ 170110 w 455658"/>
                  <a:gd name="connsiteY56" fmla="*/ 15132 h 327275"/>
                  <a:gd name="connsiteX57" fmla="*/ 172228 w 455658"/>
                  <a:gd name="connsiteY57" fmla="*/ 6168 h 327275"/>
                  <a:gd name="connsiteX58" fmla="*/ 196803 w 455658"/>
                  <a:gd name="connsiteY58" fmla="*/ 1046 h 327275"/>
                  <a:gd name="connsiteX59" fmla="*/ 201777 w 455658"/>
                  <a:gd name="connsiteY59" fmla="*/ 111 h 327275"/>
                  <a:gd name="connsiteX60" fmla="*/ 207293 w 455658"/>
                  <a:gd name="connsiteY60" fmla="*/ 16708 h 327275"/>
                  <a:gd name="connsiteX61" fmla="*/ 212612 w 455658"/>
                  <a:gd name="connsiteY61" fmla="*/ 17102 h 327275"/>
                  <a:gd name="connsiteX62" fmla="*/ 219655 w 455658"/>
                  <a:gd name="connsiteY62" fmla="*/ 27198 h 327275"/>
                  <a:gd name="connsiteX63" fmla="*/ 230145 w 455658"/>
                  <a:gd name="connsiteY63" fmla="*/ 27395 h 327275"/>
                  <a:gd name="connsiteX64" fmla="*/ 267476 w 455658"/>
                  <a:gd name="connsiteY64" fmla="*/ 30990 h 327275"/>
                  <a:gd name="connsiteX65" fmla="*/ 275651 w 455658"/>
                  <a:gd name="connsiteY65" fmla="*/ 29660 h 327275"/>
                  <a:gd name="connsiteX66" fmla="*/ 283827 w 455658"/>
                  <a:gd name="connsiteY66" fmla="*/ 23751 h 327275"/>
                  <a:gd name="connsiteX67" fmla="*/ 306875 w 455658"/>
                  <a:gd name="connsiteY67" fmla="*/ 16314 h 327275"/>
                  <a:gd name="connsiteX68" fmla="*/ 323817 w 455658"/>
                  <a:gd name="connsiteY68" fmla="*/ 26213 h 327275"/>
                  <a:gd name="connsiteX69" fmla="*/ 342089 w 455658"/>
                  <a:gd name="connsiteY69" fmla="*/ 31926 h 327275"/>
                  <a:gd name="connsiteX70" fmla="*/ 349723 w 455658"/>
                  <a:gd name="connsiteY70" fmla="*/ 40298 h 327275"/>
                  <a:gd name="connsiteX71" fmla="*/ 390501 w 455658"/>
                  <a:gd name="connsiteY71" fmla="*/ 62805 h 327275"/>
                  <a:gd name="connsiteX72" fmla="*/ 398332 w 455658"/>
                  <a:gd name="connsiteY72" fmla="*/ 64726 h 327275"/>
                  <a:gd name="connsiteX73" fmla="*/ 402912 w 455658"/>
                  <a:gd name="connsiteY73" fmla="*/ 69848 h 327275"/>
                  <a:gd name="connsiteX74" fmla="*/ 413944 w 455658"/>
                  <a:gd name="connsiteY74" fmla="*/ 86790 h 327275"/>
                  <a:gd name="connsiteX75" fmla="*/ 417194 w 455658"/>
                  <a:gd name="connsiteY75" fmla="*/ 90237 h 327275"/>
                  <a:gd name="connsiteX76" fmla="*/ 423843 w 455658"/>
                  <a:gd name="connsiteY76" fmla="*/ 90237 h 327275"/>
                  <a:gd name="connsiteX77" fmla="*/ 455658 w 455658"/>
                  <a:gd name="connsiteY77" fmla="*/ 108164 h 327275"/>
                  <a:gd name="connsiteX78" fmla="*/ 435860 w 455658"/>
                  <a:gd name="connsiteY78" fmla="*/ 133528 h 327275"/>
                  <a:gd name="connsiteX79" fmla="*/ 445020 w 455658"/>
                  <a:gd name="connsiteY79" fmla="*/ 150863 h 32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5658" h="327275">
                    <a:moveTo>
                      <a:pt x="445070" y="150814"/>
                    </a:moveTo>
                    <a:cubicBezTo>
                      <a:pt x="443740" y="153277"/>
                      <a:pt x="441425" y="155000"/>
                      <a:pt x="439160" y="156921"/>
                    </a:cubicBezTo>
                    <a:cubicBezTo>
                      <a:pt x="422218" y="170662"/>
                      <a:pt x="406754" y="186274"/>
                      <a:pt x="393210" y="203413"/>
                    </a:cubicBezTo>
                    <a:cubicBezTo>
                      <a:pt x="387497" y="210652"/>
                      <a:pt x="381981" y="220354"/>
                      <a:pt x="386167" y="228579"/>
                    </a:cubicBezTo>
                    <a:cubicBezTo>
                      <a:pt x="388827" y="234095"/>
                      <a:pt x="395130" y="236755"/>
                      <a:pt x="400253" y="240399"/>
                    </a:cubicBezTo>
                    <a:cubicBezTo>
                      <a:pt x="405424" y="244044"/>
                      <a:pt x="409758" y="250889"/>
                      <a:pt x="406754" y="256208"/>
                    </a:cubicBezTo>
                    <a:cubicBezTo>
                      <a:pt x="404833" y="259656"/>
                      <a:pt x="400844" y="260985"/>
                      <a:pt x="397248" y="261921"/>
                    </a:cubicBezTo>
                    <a:cubicBezTo>
                      <a:pt x="394195" y="262512"/>
                      <a:pt x="390944" y="262660"/>
                      <a:pt x="388679" y="260788"/>
                    </a:cubicBezTo>
                    <a:cubicBezTo>
                      <a:pt x="387349" y="259459"/>
                      <a:pt x="386758" y="257538"/>
                      <a:pt x="385823" y="256011"/>
                    </a:cubicBezTo>
                    <a:cubicBezTo>
                      <a:pt x="382375" y="250101"/>
                      <a:pt x="373461" y="249510"/>
                      <a:pt x="367551" y="253155"/>
                    </a:cubicBezTo>
                    <a:cubicBezTo>
                      <a:pt x="361838" y="256799"/>
                      <a:pt x="358391" y="263054"/>
                      <a:pt x="355534" y="269358"/>
                    </a:cubicBezTo>
                    <a:cubicBezTo>
                      <a:pt x="354746" y="270884"/>
                      <a:pt x="354204" y="272411"/>
                      <a:pt x="352875" y="273544"/>
                    </a:cubicBezTo>
                    <a:cubicBezTo>
                      <a:pt x="351742" y="274480"/>
                      <a:pt x="350412" y="275071"/>
                      <a:pt x="348885" y="275662"/>
                    </a:cubicBezTo>
                    <a:cubicBezTo>
                      <a:pt x="341252" y="278321"/>
                      <a:pt x="333667" y="280981"/>
                      <a:pt x="326034" y="283837"/>
                    </a:cubicBezTo>
                    <a:cubicBezTo>
                      <a:pt x="330614" y="291471"/>
                      <a:pt x="334997" y="299252"/>
                      <a:pt x="339577" y="306886"/>
                    </a:cubicBezTo>
                    <a:cubicBezTo>
                      <a:pt x="325098" y="305753"/>
                      <a:pt x="310224" y="310333"/>
                      <a:pt x="298996" y="319297"/>
                    </a:cubicBezTo>
                    <a:cubicBezTo>
                      <a:pt x="295351" y="309792"/>
                      <a:pt x="283186" y="304620"/>
                      <a:pt x="273632" y="308610"/>
                    </a:cubicBezTo>
                    <a:cubicBezTo>
                      <a:pt x="269249" y="310530"/>
                      <a:pt x="265457" y="313929"/>
                      <a:pt x="261418" y="316588"/>
                    </a:cubicBezTo>
                    <a:cubicBezTo>
                      <a:pt x="249401" y="324419"/>
                      <a:pt x="233986" y="324025"/>
                      <a:pt x="219852" y="327275"/>
                    </a:cubicBezTo>
                    <a:cubicBezTo>
                      <a:pt x="217931" y="316046"/>
                      <a:pt x="217389" y="304423"/>
                      <a:pt x="216995" y="293145"/>
                    </a:cubicBezTo>
                    <a:cubicBezTo>
                      <a:pt x="216995" y="289550"/>
                      <a:pt x="216257" y="283443"/>
                      <a:pt x="216257" y="279996"/>
                    </a:cubicBezTo>
                    <a:cubicBezTo>
                      <a:pt x="211282" y="279257"/>
                      <a:pt x="209953" y="273150"/>
                      <a:pt x="209017" y="268373"/>
                    </a:cubicBezTo>
                    <a:cubicBezTo>
                      <a:pt x="207687" y="261872"/>
                      <a:pt x="204633" y="255026"/>
                      <a:pt x="198724" y="251973"/>
                    </a:cubicBezTo>
                    <a:cubicBezTo>
                      <a:pt x="196458" y="251037"/>
                      <a:pt x="193946" y="250446"/>
                      <a:pt x="191681" y="249855"/>
                    </a:cubicBezTo>
                    <a:cubicBezTo>
                      <a:pt x="178729" y="247195"/>
                      <a:pt x="166318" y="242812"/>
                      <a:pt x="154350" y="237296"/>
                    </a:cubicBezTo>
                    <a:lnTo>
                      <a:pt x="154350" y="237099"/>
                    </a:lnTo>
                    <a:cubicBezTo>
                      <a:pt x="154153" y="229072"/>
                      <a:pt x="153020" y="220896"/>
                      <a:pt x="152823" y="213066"/>
                    </a:cubicBezTo>
                    <a:cubicBezTo>
                      <a:pt x="152626" y="208879"/>
                      <a:pt x="152626" y="204693"/>
                      <a:pt x="154744" y="201049"/>
                    </a:cubicBezTo>
                    <a:cubicBezTo>
                      <a:pt x="156270" y="198586"/>
                      <a:pt x="158733" y="196665"/>
                      <a:pt x="159127" y="193809"/>
                    </a:cubicBezTo>
                    <a:cubicBezTo>
                      <a:pt x="159521" y="191150"/>
                      <a:pt x="157994" y="188687"/>
                      <a:pt x="156074" y="186766"/>
                    </a:cubicBezTo>
                    <a:cubicBezTo>
                      <a:pt x="154153" y="185043"/>
                      <a:pt x="151690" y="183713"/>
                      <a:pt x="149770" y="181989"/>
                    </a:cubicBezTo>
                    <a:cubicBezTo>
                      <a:pt x="145189" y="177803"/>
                      <a:pt x="143121" y="171499"/>
                      <a:pt x="140264" y="165786"/>
                    </a:cubicBezTo>
                    <a:cubicBezTo>
                      <a:pt x="137605" y="160270"/>
                      <a:pt x="133222" y="154557"/>
                      <a:pt x="126918" y="153769"/>
                    </a:cubicBezTo>
                    <a:cubicBezTo>
                      <a:pt x="122338" y="153178"/>
                      <a:pt x="118151" y="155296"/>
                      <a:pt x="113768" y="157020"/>
                    </a:cubicBezTo>
                    <a:cubicBezTo>
                      <a:pt x="101357" y="161994"/>
                      <a:pt x="86336" y="162142"/>
                      <a:pt x="75255" y="154360"/>
                    </a:cubicBezTo>
                    <a:cubicBezTo>
                      <a:pt x="65553" y="147515"/>
                      <a:pt x="60579" y="135498"/>
                      <a:pt x="52207" y="126928"/>
                    </a:cubicBezTo>
                    <a:cubicBezTo>
                      <a:pt x="50286" y="125008"/>
                      <a:pt x="48217" y="123136"/>
                      <a:pt x="45558" y="122348"/>
                    </a:cubicBezTo>
                    <a:cubicBezTo>
                      <a:pt x="42307" y="121215"/>
                      <a:pt x="38515" y="121757"/>
                      <a:pt x="35068" y="122939"/>
                    </a:cubicBezTo>
                    <a:cubicBezTo>
                      <a:pt x="29355" y="124663"/>
                      <a:pt x="24036" y="127322"/>
                      <a:pt x="18470" y="129046"/>
                    </a:cubicBezTo>
                    <a:cubicBezTo>
                      <a:pt x="12758" y="130770"/>
                      <a:pt x="6651" y="131311"/>
                      <a:pt x="1135" y="129046"/>
                    </a:cubicBezTo>
                    <a:cubicBezTo>
                      <a:pt x="938" y="128110"/>
                      <a:pt x="544" y="127125"/>
                      <a:pt x="396" y="125992"/>
                    </a:cubicBezTo>
                    <a:cubicBezTo>
                      <a:pt x="-1131" y="121412"/>
                      <a:pt x="2120" y="116290"/>
                      <a:pt x="3991" y="111710"/>
                    </a:cubicBezTo>
                    <a:cubicBezTo>
                      <a:pt x="5321" y="108263"/>
                      <a:pt x="7045" y="105061"/>
                      <a:pt x="8177" y="101417"/>
                    </a:cubicBezTo>
                    <a:cubicBezTo>
                      <a:pt x="9113" y="97625"/>
                      <a:pt x="9310" y="93439"/>
                      <a:pt x="9507" y="89400"/>
                    </a:cubicBezTo>
                    <a:cubicBezTo>
                      <a:pt x="9704" y="83490"/>
                      <a:pt x="9901" y="77777"/>
                      <a:pt x="10098" y="72064"/>
                    </a:cubicBezTo>
                    <a:cubicBezTo>
                      <a:pt x="10295" y="70341"/>
                      <a:pt x="10295" y="68420"/>
                      <a:pt x="9901" y="66745"/>
                    </a:cubicBezTo>
                    <a:cubicBezTo>
                      <a:pt x="9310" y="63692"/>
                      <a:pt x="7636" y="61032"/>
                      <a:pt x="6109" y="58570"/>
                    </a:cubicBezTo>
                    <a:cubicBezTo>
                      <a:pt x="9162" y="57634"/>
                      <a:pt x="12610" y="57240"/>
                      <a:pt x="15811" y="57240"/>
                    </a:cubicBezTo>
                    <a:cubicBezTo>
                      <a:pt x="20194" y="57437"/>
                      <a:pt x="25316" y="58176"/>
                      <a:pt x="28764" y="55320"/>
                    </a:cubicBezTo>
                    <a:cubicBezTo>
                      <a:pt x="30881" y="53596"/>
                      <a:pt x="31817" y="50936"/>
                      <a:pt x="32950" y="48474"/>
                    </a:cubicBezTo>
                    <a:cubicBezTo>
                      <a:pt x="38663" y="35521"/>
                      <a:pt x="49547" y="25031"/>
                      <a:pt x="61514" y="17594"/>
                    </a:cubicBezTo>
                    <a:cubicBezTo>
                      <a:pt x="66095" y="14738"/>
                      <a:pt x="71611" y="12817"/>
                      <a:pt x="77127" y="12275"/>
                    </a:cubicBezTo>
                    <a:cubicBezTo>
                      <a:pt x="81904" y="11684"/>
                      <a:pt x="86829" y="12275"/>
                      <a:pt x="91803" y="12078"/>
                    </a:cubicBezTo>
                    <a:cubicBezTo>
                      <a:pt x="99634" y="11487"/>
                      <a:pt x="107070" y="9222"/>
                      <a:pt x="114507" y="7104"/>
                    </a:cubicBezTo>
                    <a:cubicBezTo>
                      <a:pt x="122141" y="4839"/>
                      <a:pt x="130513" y="5971"/>
                      <a:pt x="137162" y="1785"/>
                    </a:cubicBezTo>
                    <a:cubicBezTo>
                      <a:pt x="142481" y="-1465"/>
                      <a:pt x="149523" y="1588"/>
                      <a:pt x="154301" y="5430"/>
                    </a:cubicBezTo>
                    <a:cubicBezTo>
                      <a:pt x="159275" y="9222"/>
                      <a:pt x="164003" y="14196"/>
                      <a:pt x="170110" y="15132"/>
                    </a:cubicBezTo>
                    <a:cubicBezTo>
                      <a:pt x="170898" y="12078"/>
                      <a:pt x="171439" y="9222"/>
                      <a:pt x="172228" y="6168"/>
                    </a:cubicBezTo>
                    <a:cubicBezTo>
                      <a:pt x="180600" y="6168"/>
                      <a:pt x="189169" y="4445"/>
                      <a:pt x="196803" y="1046"/>
                    </a:cubicBezTo>
                    <a:cubicBezTo>
                      <a:pt x="198330" y="456"/>
                      <a:pt x="200053" y="-283"/>
                      <a:pt x="201777" y="111"/>
                    </a:cubicBezTo>
                    <a:cubicBezTo>
                      <a:pt x="207687" y="2032"/>
                      <a:pt x="201186" y="14590"/>
                      <a:pt x="207293" y="16708"/>
                    </a:cubicBezTo>
                    <a:cubicBezTo>
                      <a:pt x="209017" y="17299"/>
                      <a:pt x="210938" y="16511"/>
                      <a:pt x="212612" y="17102"/>
                    </a:cubicBezTo>
                    <a:cubicBezTo>
                      <a:pt x="216601" y="18235"/>
                      <a:pt x="216257" y="24539"/>
                      <a:pt x="219655" y="27198"/>
                    </a:cubicBezTo>
                    <a:cubicBezTo>
                      <a:pt x="222511" y="29464"/>
                      <a:pt x="226500" y="28134"/>
                      <a:pt x="230145" y="27395"/>
                    </a:cubicBezTo>
                    <a:cubicBezTo>
                      <a:pt x="242506" y="24933"/>
                      <a:pt x="254917" y="30990"/>
                      <a:pt x="267476" y="30990"/>
                    </a:cubicBezTo>
                    <a:cubicBezTo>
                      <a:pt x="270332" y="30990"/>
                      <a:pt x="273189" y="30793"/>
                      <a:pt x="275651" y="29660"/>
                    </a:cubicBezTo>
                    <a:cubicBezTo>
                      <a:pt x="278902" y="28331"/>
                      <a:pt x="281364" y="25868"/>
                      <a:pt x="283827" y="23751"/>
                    </a:cubicBezTo>
                    <a:cubicBezTo>
                      <a:pt x="290328" y="18432"/>
                      <a:pt x="298897" y="14048"/>
                      <a:pt x="306875" y="16314"/>
                    </a:cubicBezTo>
                    <a:cubicBezTo>
                      <a:pt x="313180" y="18235"/>
                      <a:pt x="317760" y="23751"/>
                      <a:pt x="323817" y="26213"/>
                    </a:cubicBezTo>
                    <a:cubicBezTo>
                      <a:pt x="329727" y="28676"/>
                      <a:pt x="336770" y="28331"/>
                      <a:pt x="342089" y="31926"/>
                    </a:cubicBezTo>
                    <a:cubicBezTo>
                      <a:pt x="345142" y="34044"/>
                      <a:pt x="347408" y="37245"/>
                      <a:pt x="349723" y="40298"/>
                    </a:cubicBezTo>
                    <a:cubicBezTo>
                      <a:pt x="359622" y="52709"/>
                      <a:pt x="374692" y="61082"/>
                      <a:pt x="390501" y="62805"/>
                    </a:cubicBezTo>
                    <a:cubicBezTo>
                      <a:pt x="393161" y="63199"/>
                      <a:pt x="396017" y="63396"/>
                      <a:pt x="398332" y="64726"/>
                    </a:cubicBezTo>
                    <a:cubicBezTo>
                      <a:pt x="400253" y="66056"/>
                      <a:pt x="401582" y="67977"/>
                      <a:pt x="402912" y="69848"/>
                    </a:cubicBezTo>
                    <a:cubicBezTo>
                      <a:pt x="406556" y="75561"/>
                      <a:pt x="410152" y="81077"/>
                      <a:pt x="413944" y="86790"/>
                    </a:cubicBezTo>
                    <a:cubicBezTo>
                      <a:pt x="414683" y="88120"/>
                      <a:pt x="415668" y="89449"/>
                      <a:pt x="417194" y="90237"/>
                    </a:cubicBezTo>
                    <a:cubicBezTo>
                      <a:pt x="419312" y="91173"/>
                      <a:pt x="421775" y="90631"/>
                      <a:pt x="423843" y="90237"/>
                    </a:cubicBezTo>
                    <a:cubicBezTo>
                      <a:pt x="436993" y="87775"/>
                      <a:pt x="450733" y="96147"/>
                      <a:pt x="455658" y="108164"/>
                    </a:cubicBezTo>
                    <a:cubicBezTo>
                      <a:pt x="447680" y="115207"/>
                      <a:pt x="440785" y="123776"/>
                      <a:pt x="435860" y="133528"/>
                    </a:cubicBezTo>
                    <a:cubicBezTo>
                      <a:pt x="443691" y="133922"/>
                      <a:pt x="449207" y="144215"/>
                      <a:pt x="445020" y="150863"/>
                    </a:cubicBezTo>
                    <a:close/>
                  </a:path>
                </a:pathLst>
              </a:custGeom>
              <a:solidFill>
                <a:srgbClr val="C6C6C6"/>
              </a:solidFill>
              <a:ln w="4915" cap="flat">
                <a:noFill/>
                <a:prstDash val="solid"/>
                <a:miter/>
              </a:ln>
            </p:spPr>
            <p:txBody>
              <a:bodyPr rtlCol="0" anchor="ctr"/>
              <a:lstStyle/>
              <a:p>
                <a:endParaRPr lang="fr-FR"/>
              </a:p>
            </p:txBody>
          </p:sp>
          <p:sp>
            <p:nvSpPr>
              <p:cNvPr id="147" name="Forme libre : forme 146">
                <a:extLst>
                  <a:ext uri="{FF2B5EF4-FFF2-40B4-BE49-F238E27FC236}">
                    <a16:creationId xmlns:a16="http://schemas.microsoft.com/office/drawing/2014/main" id="{7E2B8F2A-BF62-6985-D48A-7B4957B63AD0}"/>
                  </a:ext>
                </a:extLst>
              </p:cNvPr>
              <p:cNvSpPr/>
              <p:nvPr/>
            </p:nvSpPr>
            <p:spPr>
              <a:xfrm>
                <a:off x="10467867" y="3776704"/>
                <a:ext cx="455658" cy="327275"/>
              </a:xfrm>
              <a:custGeom>
                <a:avLst/>
                <a:gdLst>
                  <a:gd name="connsiteX0" fmla="*/ 445070 w 455658"/>
                  <a:gd name="connsiteY0" fmla="*/ 150814 h 327275"/>
                  <a:gd name="connsiteX1" fmla="*/ 439160 w 455658"/>
                  <a:gd name="connsiteY1" fmla="*/ 156921 h 327275"/>
                  <a:gd name="connsiteX2" fmla="*/ 393210 w 455658"/>
                  <a:gd name="connsiteY2" fmla="*/ 203413 h 327275"/>
                  <a:gd name="connsiteX3" fmla="*/ 386167 w 455658"/>
                  <a:gd name="connsiteY3" fmla="*/ 228579 h 327275"/>
                  <a:gd name="connsiteX4" fmla="*/ 400253 w 455658"/>
                  <a:gd name="connsiteY4" fmla="*/ 240399 h 327275"/>
                  <a:gd name="connsiteX5" fmla="*/ 406754 w 455658"/>
                  <a:gd name="connsiteY5" fmla="*/ 256208 h 327275"/>
                  <a:gd name="connsiteX6" fmla="*/ 397248 w 455658"/>
                  <a:gd name="connsiteY6" fmla="*/ 261921 h 327275"/>
                  <a:gd name="connsiteX7" fmla="*/ 388679 w 455658"/>
                  <a:gd name="connsiteY7" fmla="*/ 260788 h 327275"/>
                  <a:gd name="connsiteX8" fmla="*/ 385823 w 455658"/>
                  <a:gd name="connsiteY8" fmla="*/ 256011 h 327275"/>
                  <a:gd name="connsiteX9" fmla="*/ 367551 w 455658"/>
                  <a:gd name="connsiteY9" fmla="*/ 253155 h 327275"/>
                  <a:gd name="connsiteX10" fmla="*/ 355534 w 455658"/>
                  <a:gd name="connsiteY10" fmla="*/ 269358 h 327275"/>
                  <a:gd name="connsiteX11" fmla="*/ 352875 w 455658"/>
                  <a:gd name="connsiteY11" fmla="*/ 273544 h 327275"/>
                  <a:gd name="connsiteX12" fmla="*/ 348885 w 455658"/>
                  <a:gd name="connsiteY12" fmla="*/ 275662 h 327275"/>
                  <a:gd name="connsiteX13" fmla="*/ 326034 w 455658"/>
                  <a:gd name="connsiteY13" fmla="*/ 283837 h 327275"/>
                  <a:gd name="connsiteX14" fmla="*/ 339577 w 455658"/>
                  <a:gd name="connsiteY14" fmla="*/ 306886 h 327275"/>
                  <a:gd name="connsiteX15" fmla="*/ 298996 w 455658"/>
                  <a:gd name="connsiteY15" fmla="*/ 319297 h 327275"/>
                  <a:gd name="connsiteX16" fmla="*/ 273632 w 455658"/>
                  <a:gd name="connsiteY16" fmla="*/ 308610 h 327275"/>
                  <a:gd name="connsiteX17" fmla="*/ 261418 w 455658"/>
                  <a:gd name="connsiteY17" fmla="*/ 316588 h 327275"/>
                  <a:gd name="connsiteX18" fmla="*/ 219852 w 455658"/>
                  <a:gd name="connsiteY18" fmla="*/ 327275 h 327275"/>
                  <a:gd name="connsiteX19" fmla="*/ 216995 w 455658"/>
                  <a:gd name="connsiteY19" fmla="*/ 293145 h 327275"/>
                  <a:gd name="connsiteX20" fmla="*/ 216257 w 455658"/>
                  <a:gd name="connsiteY20" fmla="*/ 279996 h 327275"/>
                  <a:gd name="connsiteX21" fmla="*/ 209017 w 455658"/>
                  <a:gd name="connsiteY21" fmla="*/ 268373 h 327275"/>
                  <a:gd name="connsiteX22" fmla="*/ 198724 w 455658"/>
                  <a:gd name="connsiteY22" fmla="*/ 251973 h 327275"/>
                  <a:gd name="connsiteX23" fmla="*/ 191681 w 455658"/>
                  <a:gd name="connsiteY23" fmla="*/ 249855 h 327275"/>
                  <a:gd name="connsiteX24" fmla="*/ 154350 w 455658"/>
                  <a:gd name="connsiteY24" fmla="*/ 237296 h 327275"/>
                  <a:gd name="connsiteX25" fmla="*/ 154350 w 455658"/>
                  <a:gd name="connsiteY25" fmla="*/ 237099 h 327275"/>
                  <a:gd name="connsiteX26" fmla="*/ 152823 w 455658"/>
                  <a:gd name="connsiteY26" fmla="*/ 213066 h 327275"/>
                  <a:gd name="connsiteX27" fmla="*/ 154744 w 455658"/>
                  <a:gd name="connsiteY27" fmla="*/ 201049 h 327275"/>
                  <a:gd name="connsiteX28" fmla="*/ 159127 w 455658"/>
                  <a:gd name="connsiteY28" fmla="*/ 193809 h 327275"/>
                  <a:gd name="connsiteX29" fmla="*/ 156074 w 455658"/>
                  <a:gd name="connsiteY29" fmla="*/ 186766 h 327275"/>
                  <a:gd name="connsiteX30" fmla="*/ 149770 w 455658"/>
                  <a:gd name="connsiteY30" fmla="*/ 181989 h 327275"/>
                  <a:gd name="connsiteX31" fmla="*/ 140264 w 455658"/>
                  <a:gd name="connsiteY31" fmla="*/ 165786 h 327275"/>
                  <a:gd name="connsiteX32" fmla="*/ 126918 w 455658"/>
                  <a:gd name="connsiteY32" fmla="*/ 153769 h 327275"/>
                  <a:gd name="connsiteX33" fmla="*/ 113768 w 455658"/>
                  <a:gd name="connsiteY33" fmla="*/ 157020 h 327275"/>
                  <a:gd name="connsiteX34" fmla="*/ 75255 w 455658"/>
                  <a:gd name="connsiteY34" fmla="*/ 154360 h 327275"/>
                  <a:gd name="connsiteX35" fmla="*/ 52207 w 455658"/>
                  <a:gd name="connsiteY35" fmla="*/ 126928 h 327275"/>
                  <a:gd name="connsiteX36" fmla="*/ 45558 w 455658"/>
                  <a:gd name="connsiteY36" fmla="*/ 122348 h 327275"/>
                  <a:gd name="connsiteX37" fmla="*/ 35068 w 455658"/>
                  <a:gd name="connsiteY37" fmla="*/ 122939 h 327275"/>
                  <a:gd name="connsiteX38" fmla="*/ 18470 w 455658"/>
                  <a:gd name="connsiteY38" fmla="*/ 129046 h 327275"/>
                  <a:gd name="connsiteX39" fmla="*/ 1135 w 455658"/>
                  <a:gd name="connsiteY39" fmla="*/ 129046 h 327275"/>
                  <a:gd name="connsiteX40" fmla="*/ 396 w 455658"/>
                  <a:gd name="connsiteY40" fmla="*/ 125992 h 327275"/>
                  <a:gd name="connsiteX41" fmla="*/ 3991 w 455658"/>
                  <a:gd name="connsiteY41" fmla="*/ 111710 h 327275"/>
                  <a:gd name="connsiteX42" fmla="*/ 8177 w 455658"/>
                  <a:gd name="connsiteY42" fmla="*/ 101417 h 327275"/>
                  <a:gd name="connsiteX43" fmla="*/ 9507 w 455658"/>
                  <a:gd name="connsiteY43" fmla="*/ 89400 h 327275"/>
                  <a:gd name="connsiteX44" fmla="*/ 10098 w 455658"/>
                  <a:gd name="connsiteY44" fmla="*/ 72064 h 327275"/>
                  <a:gd name="connsiteX45" fmla="*/ 9901 w 455658"/>
                  <a:gd name="connsiteY45" fmla="*/ 66745 h 327275"/>
                  <a:gd name="connsiteX46" fmla="*/ 6109 w 455658"/>
                  <a:gd name="connsiteY46" fmla="*/ 58570 h 327275"/>
                  <a:gd name="connsiteX47" fmla="*/ 15811 w 455658"/>
                  <a:gd name="connsiteY47" fmla="*/ 57240 h 327275"/>
                  <a:gd name="connsiteX48" fmla="*/ 28764 w 455658"/>
                  <a:gd name="connsiteY48" fmla="*/ 55320 h 327275"/>
                  <a:gd name="connsiteX49" fmla="*/ 32950 w 455658"/>
                  <a:gd name="connsiteY49" fmla="*/ 48474 h 327275"/>
                  <a:gd name="connsiteX50" fmla="*/ 61514 w 455658"/>
                  <a:gd name="connsiteY50" fmla="*/ 17594 h 327275"/>
                  <a:gd name="connsiteX51" fmla="*/ 77127 w 455658"/>
                  <a:gd name="connsiteY51" fmla="*/ 12275 h 327275"/>
                  <a:gd name="connsiteX52" fmla="*/ 91803 w 455658"/>
                  <a:gd name="connsiteY52" fmla="*/ 12078 h 327275"/>
                  <a:gd name="connsiteX53" fmla="*/ 114507 w 455658"/>
                  <a:gd name="connsiteY53" fmla="*/ 7104 h 327275"/>
                  <a:gd name="connsiteX54" fmla="*/ 137162 w 455658"/>
                  <a:gd name="connsiteY54" fmla="*/ 1785 h 327275"/>
                  <a:gd name="connsiteX55" fmla="*/ 154301 w 455658"/>
                  <a:gd name="connsiteY55" fmla="*/ 5430 h 327275"/>
                  <a:gd name="connsiteX56" fmla="*/ 170110 w 455658"/>
                  <a:gd name="connsiteY56" fmla="*/ 15132 h 327275"/>
                  <a:gd name="connsiteX57" fmla="*/ 172228 w 455658"/>
                  <a:gd name="connsiteY57" fmla="*/ 6168 h 327275"/>
                  <a:gd name="connsiteX58" fmla="*/ 196803 w 455658"/>
                  <a:gd name="connsiteY58" fmla="*/ 1046 h 327275"/>
                  <a:gd name="connsiteX59" fmla="*/ 201777 w 455658"/>
                  <a:gd name="connsiteY59" fmla="*/ 111 h 327275"/>
                  <a:gd name="connsiteX60" fmla="*/ 207293 w 455658"/>
                  <a:gd name="connsiteY60" fmla="*/ 16708 h 327275"/>
                  <a:gd name="connsiteX61" fmla="*/ 212612 w 455658"/>
                  <a:gd name="connsiteY61" fmla="*/ 17102 h 327275"/>
                  <a:gd name="connsiteX62" fmla="*/ 219655 w 455658"/>
                  <a:gd name="connsiteY62" fmla="*/ 27198 h 327275"/>
                  <a:gd name="connsiteX63" fmla="*/ 230145 w 455658"/>
                  <a:gd name="connsiteY63" fmla="*/ 27395 h 327275"/>
                  <a:gd name="connsiteX64" fmla="*/ 267476 w 455658"/>
                  <a:gd name="connsiteY64" fmla="*/ 30990 h 327275"/>
                  <a:gd name="connsiteX65" fmla="*/ 275651 w 455658"/>
                  <a:gd name="connsiteY65" fmla="*/ 29660 h 327275"/>
                  <a:gd name="connsiteX66" fmla="*/ 283827 w 455658"/>
                  <a:gd name="connsiteY66" fmla="*/ 23751 h 327275"/>
                  <a:gd name="connsiteX67" fmla="*/ 306875 w 455658"/>
                  <a:gd name="connsiteY67" fmla="*/ 16314 h 327275"/>
                  <a:gd name="connsiteX68" fmla="*/ 323817 w 455658"/>
                  <a:gd name="connsiteY68" fmla="*/ 26213 h 327275"/>
                  <a:gd name="connsiteX69" fmla="*/ 342089 w 455658"/>
                  <a:gd name="connsiteY69" fmla="*/ 31926 h 327275"/>
                  <a:gd name="connsiteX70" fmla="*/ 349723 w 455658"/>
                  <a:gd name="connsiteY70" fmla="*/ 40298 h 327275"/>
                  <a:gd name="connsiteX71" fmla="*/ 390501 w 455658"/>
                  <a:gd name="connsiteY71" fmla="*/ 62805 h 327275"/>
                  <a:gd name="connsiteX72" fmla="*/ 398332 w 455658"/>
                  <a:gd name="connsiteY72" fmla="*/ 64726 h 327275"/>
                  <a:gd name="connsiteX73" fmla="*/ 402912 w 455658"/>
                  <a:gd name="connsiteY73" fmla="*/ 69848 h 327275"/>
                  <a:gd name="connsiteX74" fmla="*/ 413944 w 455658"/>
                  <a:gd name="connsiteY74" fmla="*/ 86790 h 327275"/>
                  <a:gd name="connsiteX75" fmla="*/ 417194 w 455658"/>
                  <a:gd name="connsiteY75" fmla="*/ 90237 h 327275"/>
                  <a:gd name="connsiteX76" fmla="*/ 423843 w 455658"/>
                  <a:gd name="connsiteY76" fmla="*/ 90237 h 327275"/>
                  <a:gd name="connsiteX77" fmla="*/ 455658 w 455658"/>
                  <a:gd name="connsiteY77" fmla="*/ 108164 h 327275"/>
                  <a:gd name="connsiteX78" fmla="*/ 435860 w 455658"/>
                  <a:gd name="connsiteY78" fmla="*/ 133528 h 327275"/>
                  <a:gd name="connsiteX79" fmla="*/ 445020 w 455658"/>
                  <a:gd name="connsiteY79" fmla="*/ 150863 h 32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5658" h="327275">
                    <a:moveTo>
                      <a:pt x="445070" y="150814"/>
                    </a:moveTo>
                    <a:cubicBezTo>
                      <a:pt x="443740" y="153277"/>
                      <a:pt x="441425" y="155000"/>
                      <a:pt x="439160" y="156921"/>
                    </a:cubicBezTo>
                    <a:cubicBezTo>
                      <a:pt x="422218" y="170662"/>
                      <a:pt x="406754" y="186274"/>
                      <a:pt x="393210" y="203413"/>
                    </a:cubicBezTo>
                    <a:cubicBezTo>
                      <a:pt x="387497" y="210652"/>
                      <a:pt x="381981" y="220354"/>
                      <a:pt x="386167" y="228579"/>
                    </a:cubicBezTo>
                    <a:cubicBezTo>
                      <a:pt x="388827" y="234095"/>
                      <a:pt x="395130" y="236755"/>
                      <a:pt x="400253" y="240399"/>
                    </a:cubicBezTo>
                    <a:cubicBezTo>
                      <a:pt x="405424" y="244044"/>
                      <a:pt x="409758" y="250889"/>
                      <a:pt x="406754" y="256208"/>
                    </a:cubicBezTo>
                    <a:cubicBezTo>
                      <a:pt x="404833" y="259656"/>
                      <a:pt x="400844" y="260985"/>
                      <a:pt x="397248" y="261921"/>
                    </a:cubicBezTo>
                    <a:cubicBezTo>
                      <a:pt x="394195" y="262512"/>
                      <a:pt x="390944" y="262660"/>
                      <a:pt x="388679" y="260788"/>
                    </a:cubicBezTo>
                    <a:cubicBezTo>
                      <a:pt x="387349" y="259459"/>
                      <a:pt x="386758" y="257538"/>
                      <a:pt x="385823" y="256011"/>
                    </a:cubicBezTo>
                    <a:cubicBezTo>
                      <a:pt x="382375" y="250101"/>
                      <a:pt x="373461" y="249510"/>
                      <a:pt x="367551" y="253155"/>
                    </a:cubicBezTo>
                    <a:cubicBezTo>
                      <a:pt x="361838" y="256799"/>
                      <a:pt x="358391" y="263054"/>
                      <a:pt x="355534" y="269358"/>
                    </a:cubicBezTo>
                    <a:cubicBezTo>
                      <a:pt x="354746" y="270884"/>
                      <a:pt x="354204" y="272411"/>
                      <a:pt x="352875" y="273544"/>
                    </a:cubicBezTo>
                    <a:cubicBezTo>
                      <a:pt x="351742" y="274480"/>
                      <a:pt x="350412" y="275071"/>
                      <a:pt x="348885" y="275662"/>
                    </a:cubicBezTo>
                    <a:cubicBezTo>
                      <a:pt x="341252" y="278321"/>
                      <a:pt x="333667" y="280981"/>
                      <a:pt x="326034" y="283837"/>
                    </a:cubicBezTo>
                    <a:cubicBezTo>
                      <a:pt x="330614" y="291471"/>
                      <a:pt x="334997" y="299252"/>
                      <a:pt x="339577" y="306886"/>
                    </a:cubicBezTo>
                    <a:cubicBezTo>
                      <a:pt x="325098" y="305753"/>
                      <a:pt x="310224" y="310333"/>
                      <a:pt x="298996" y="319297"/>
                    </a:cubicBezTo>
                    <a:cubicBezTo>
                      <a:pt x="295351" y="309792"/>
                      <a:pt x="283186" y="304620"/>
                      <a:pt x="273632" y="308610"/>
                    </a:cubicBezTo>
                    <a:cubicBezTo>
                      <a:pt x="269249" y="310530"/>
                      <a:pt x="265457" y="313929"/>
                      <a:pt x="261418" y="316588"/>
                    </a:cubicBezTo>
                    <a:cubicBezTo>
                      <a:pt x="249401" y="324419"/>
                      <a:pt x="233986" y="324025"/>
                      <a:pt x="219852" y="327275"/>
                    </a:cubicBezTo>
                    <a:cubicBezTo>
                      <a:pt x="217931" y="316046"/>
                      <a:pt x="217389" y="304423"/>
                      <a:pt x="216995" y="293145"/>
                    </a:cubicBezTo>
                    <a:cubicBezTo>
                      <a:pt x="216995" y="289550"/>
                      <a:pt x="216257" y="283443"/>
                      <a:pt x="216257" y="279996"/>
                    </a:cubicBezTo>
                    <a:cubicBezTo>
                      <a:pt x="211282" y="279257"/>
                      <a:pt x="209953" y="273150"/>
                      <a:pt x="209017" y="268373"/>
                    </a:cubicBezTo>
                    <a:cubicBezTo>
                      <a:pt x="207687" y="261872"/>
                      <a:pt x="204633" y="255026"/>
                      <a:pt x="198724" y="251973"/>
                    </a:cubicBezTo>
                    <a:cubicBezTo>
                      <a:pt x="196458" y="251037"/>
                      <a:pt x="193946" y="250446"/>
                      <a:pt x="191681" y="249855"/>
                    </a:cubicBezTo>
                    <a:cubicBezTo>
                      <a:pt x="178729" y="247195"/>
                      <a:pt x="166318" y="242812"/>
                      <a:pt x="154350" y="237296"/>
                    </a:cubicBezTo>
                    <a:lnTo>
                      <a:pt x="154350" y="237099"/>
                    </a:lnTo>
                    <a:cubicBezTo>
                      <a:pt x="154153" y="229072"/>
                      <a:pt x="153020" y="220896"/>
                      <a:pt x="152823" y="213066"/>
                    </a:cubicBezTo>
                    <a:cubicBezTo>
                      <a:pt x="152626" y="208879"/>
                      <a:pt x="152626" y="204693"/>
                      <a:pt x="154744" y="201049"/>
                    </a:cubicBezTo>
                    <a:cubicBezTo>
                      <a:pt x="156270" y="198586"/>
                      <a:pt x="158733" y="196665"/>
                      <a:pt x="159127" y="193809"/>
                    </a:cubicBezTo>
                    <a:cubicBezTo>
                      <a:pt x="159521" y="191150"/>
                      <a:pt x="157994" y="188687"/>
                      <a:pt x="156074" y="186766"/>
                    </a:cubicBezTo>
                    <a:cubicBezTo>
                      <a:pt x="154153" y="185043"/>
                      <a:pt x="151690" y="183713"/>
                      <a:pt x="149770" y="181989"/>
                    </a:cubicBezTo>
                    <a:cubicBezTo>
                      <a:pt x="145189" y="177803"/>
                      <a:pt x="143121" y="171499"/>
                      <a:pt x="140264" y="165786"/>
                    </a:cubicBezTo>
                    <a:cubicBezTo>
                      <a:pt x="137605" y="160270"/>
                      <a:pt x="133222" y="154557"/>
                      <a:pt x="126918" y="153769"/>
                    </a:cubicBezTo>
                    <a:cubicBezTo>
                      <a:pt x="122338" y="153178"/>
                      <a:pt x="118151" y="155296"/>
                      <a:pt x="113768" y="157020"/>
                    </a:cubicBezTo>
                    <a:cubicBezTo>
                      <a:pt x="101357" y="161994"/>
                      <a:pt x="86336" y="162142"/>
                      <a:pt x="75255" y="154360"/>
                    </a:cubicBezTo>
                    <a:cubicBezTo>
                      <a:pt x="65553" y="147515"/>
                      <a:pt x="60579" y="135498"/>
                      <a:pt x="52207" y="126928"/>
                    </a:cubicBezTo>
                    <a:cubicBezTo>
                      <a:pt x="50286" y="125008"/>
                      <a:pt x="48217" y="123136"/>
                      <a:pt x="45558" y="122348"/>
                    </a:cubicBezTo>
                    <a:cubicBezTo>
                      <a:pt x="42307" y="121215"/>
                      <a:pt x="38515" y="121757"/>
                      <a:pt x="35068" y="122939"/>
                    </a:cubicBezTo>
                    <a:cubicBezTo>
                      <a:pt x="29355" y="124663"/>
                      <a:pt x="24036" y="127322"/>
                      <a:pt x="18470" y="129046"/>
                    </a:cubicBezTo>
                    <a:cubicBezTo>
                      <a:pt x="12758" y="130770"/>
                      <a:pt x="6651" y="131311"/>
                      <a:pt x="1135" y="129046"/>
                    </a:cubicBezTo>
                    <a:cubicBezTo>
                      <a:pt x="938" y="128110"/>
                      <a:pt x="544" y="127125"/>
                      <a:pt x="396" y="125992"/>
                    </a:cubicBezTo>
                    <a:cubicBezTo>
                      <a:pt x="-1131" y="121412"/>
                      <a:pt x="2120" y="116290"/>
                      <a:pt x="3991" y="111710"/>
                    </a:cubicBezTo>
                    <a:cubicBezTo>
                      <a:pt x="5321" y="108263"/>
                      <a:pt x="7045" y="105061"/>
                      <a:pt x="8177" y="101417"/>
                    </a:cubicBezTo>
                    <a:cubicBezTo>
                      <a:pt x="9113" y="97625"/>
                      <a:pt x="9310" y="93439"/>
                      <a:pt x="9507" y="89400"/>
                    </a:cubicBezTo>
                    <a:cubicBezTo>
                      <a:pt x="9704" y="83490"/>
                      <a:pt x="9901" y="77777"/>
                      <a:pt x="10098" y="72064"/>
                    </a:cubicBezTo>
                    <a:cubicBezTo>
                      <a:pt x="10295" y="70341"/>
                      <a:pt x="10295" y="68420"/>
                      <a:pt x="9901" y="66745"/>
                    </a:cubicBezTo>
                    <a:cubicBezTo>
                      <a:pt x="9310" y="63692"/>
                      <a:pt x="7636" y="61032"/>
                      <a:pt x="6109" y="58570"/>
                    </a:cubicBezTo>
                    <a:cubicBezTo>
                      <a:pt x="9162" y="57634"/>
                      <a:pt x="12610" y="57240"/>
                      <a:pt x="15811" y="57240"/>
                    </a:cubicBezTo>
                    <a:cubicBezTo>
                      <a:pt x="20194" y="57437"/>
                      <a:pt x="25316" y="58176"/>
                      <a:pt x="28764" y="55320"/>
                    </a:cubicBezTo>
                    <a:cubicBezTo>
                      <a:pt x="30881" y="53596"/>
                      <a:pt x="31817" y="50936"/>
                      <a:pt x="32950" y="48474"/>
                    </a:cubicBezTo>
                    <a:cubicBezTo>
                      <a:pt x="38663" y="35521"/>
                      <a:pt x="49547" y="25031"/>
                      <a:pt x="61514" y="17594"/>
                    </a:cubicBezTo>
                    <a:cubicBezTo>
                      <a:pt x="66095" y="14738"/>
                      <a:pt x="71611" y="12817"/>
                      <a:pt x="77127" y="12275"/>
                    </a:cubicBezTo>
                    <a:cubicBezTo>
                      <a:pt x="81904" y="11684"/>
                      <a:pt x="86829" y="12275"/>
                      <a:pt x="91803" y="12078"/>
                    </a:cubicBezTo>
                    <a:cubicBezTo>
                      <a:pt x="99634" y="11487"/>
                      <a:pt x="107070" y="9222"/>
                      <a:pt x="114507" y="7104"/>
                    </a:cubicBezTo>
                    <a:cubicBezTo>
                      <a:pt x="122141" y="4839"/>
                      <a:pt x="130513" y="5971"/>
                      <a:pt x="137162" y="1785"/>
                    </a:cubicBezTo>
                    <a:cubicBezTo>
                      <a:pt x="142481" y="-1465"/>
                      <a:pt x="149523" y="1588"/>
                      <a:pt x="154301" y="5430"/>
                    </a:cubicBezTo>
                    <a:cubicBezTo>
                      <a:pt x="159275" y="9222"/>
                      <a:pt x="164003" y="14196"/>
                      <a:pt x="170110" y="15132"/>
                    </a:cubicBezTo>
                    <a:cubicBezTo>
                      <a:pt x="170898" y="12078"/>
                      <a:pt x="171439" y="9222"/>
                      <a:pt x="172228" y="6168"/>
                    </a:cubicBezTo>
                    <a:cubicBezTo>
                      <a:pt x="180600" y="6168"/>
                      <a:pt x="189169" y="4445"/>
                      <a:pt x="196803" y="1046"/>
                    </a:cubicBezTo>
                    <a:cubicBezTo>
                      <a:pt x="198330" y="456"/>
                      <a:pt x="200053" y="-283"/>
                      <a:pt x="201777" y="111"/>
                    </a:cubicBezTo>
                    <a:cubicBezTo>
                      <a:pt x="207687" y="2032"/>
                      <a:pt x="201186" y="14590"/>
                      <a:pt x="207293" y="16708"/>
                    </a:cubicBezTo>
                    <a:cubicBezTo>
                      <a:pt x="209017" y="17299"/>
                      <a:pt x="210938" y="16511"/>
                      <a:pt x="212612" y="17102"/>
                    </a:cubicBezTo>
                    <a:cubicBezTo>
                      <a:pt x="216601" y="18235"/>
                      <a:pt x="216257" y="24539"/>
                      <a:pt x="219655" y="27198"/>
                    </a:cubicBezTo>
                    <a:cubicBezTo>
                      <a:pt x="222511" y="29464"/>
                      <a:pt x="226500" y="28134"/>
                      <a:pt x="230145" y="27395"/>
                    </a:cubicBezTo>
                    <a:cubicBezTo>
                      <a:pt x="242506" y="24933"/>
                      <a:pt x="254917" y="30990"/>
                      <a:pt x="267476" y="30990"/>
                    </a:cubicBezTo>
                    <a:cubicBezTo>
                      <a:pt x="270332" y="30990"/>
                      <a:pt x="273189" y="30793"/>
                      <a:pt x="275651" y="29660"/>
                    </a:cubicBezTo>
                    <a:cubicBezTo>
                      <a:pt x="278902" y="28331"/>
                      <a:pt x="281364" y="25868"/>
                      <a:pt x="283827" y="23751"/>
                    </a:cubicBezTo>
                    <a:cubicBezTo>
                      <a:pt x="290328" y="18432"/>
                      <a:pt x="298897" y="14048"/>
                      <a:pt x="306875" y="16314"/>
                    </a:cubicBezTo>
                    <a:cubicBezTo>
                      <a:pt x="313180" y="18235"/>
                      <a:pt x="317760" y="23751"/>
                      <a:pt x="323817" y="26213"/>
                    </a:cubicBezTo>
                    <a:cubicBezTo>
                      <a:pt x="329727" y="28676"/>
                      <a:pt x="336770" y="28331"/>
                      <a:pt x="342089" y="31926"/>
                    </a:cubicBezTo>
                    <a:cubicBezTo>
                      <a:pt x="345142" y="34044"/>
                      <a:pt x="347408" y="37245"/>
                      <a:pt x="349723" y="40298"/>
                    </a:cubicBezTo>
                    <a:cubicBezTo>
                      <a:pt x="359622" y="52709"/>
                      <a:pt x="374692" y="61082"/>
                      <a:pt x="390501" y="62805"/>
                    </a:cubicBezTo>
                    <a:cubicBezTo>
                      <a:pt x="393161" y="63199"/>
                      <a:pt x="396017" y="63396"/>
                      <a:pt x="398332" y="64726"/>
                    </a:cubicBezTo>
                    <a:cubicBezTo>
                      <a:pt x="400253" y="66056"/>
                      <a:pt x="401582" y="67977"/>
                      <a:pt x="402912" y="69848"/>
                    </a:cubicBezTo>
                    <a:cubicBezTo>
                      <a:pt x="406556" y="75561"/>
                      <a:pt x="410152" y="81077"/>
                      <a:pt x="413944" y="86790"/>
                    </a:cubicBezTo>
                    <a:cubicBezTo>
                      <a:pt x="414683" y="88120"/>
                      <a:pt x="415668" y="89449"/>
                      <a:pt x="417194" y="90237"/>
                    </a:cubicBezTo>
                    <a:cubicBezTo>
                      <a:pt x="419312" y="91173"/>
                      <a:pt x="421775" y="90631"/>
                      <a:pt x="423843" y="90237"/>
                    </a:cubicBezTo>
                    <a:cubicBezTo>
                      <a:pt x="436993" y="87775"/>
                      <a:pt x="450733" y="96147"/>
                      <a:pt x="455658" y="108164"/>
                    </a:cubicBezTo>
                    <a:cubicBezTo>
                      <a:pt x="447680" y="115207"/>
                      <a:pt x="440785" y="123776"/>
                      <a:pt x="435860" y="133528"/>
                    </a:cubicBezTo>
                    <a:cubicBezTo>
                      <a:pt x="443691" y="133922"/>
                      <a:pt x="449207" y="144215"/>
                      <a:pt x="445020" y="150863"/>
                    </a:cubicBezTo>
                    <a:close/>
                  </a:path>
                </a:pathLst>
              </a:custGeom>
              <a:noFill/>
              <a:ln w="4915" cap="flat">
                <a:solidFill>
                  <a:srgbClr val="FFFFFF"/>
                </a:solidFill>
                <a:prstDash val="solid"/>
                <a:miter/>
              </a:ln>
            </p:spPr>
            <p:txBody>
              <a:bodyPr rtlCol="0" anchor="ctr"/>
              <a:lstStyle/>
              <a:p>
                <a:endParaRPr lang="fr-FR"/>
              </a:p>
            </p:txBody>
          </p:sp>
        </p:grpSp>
        <p:grpSp>
          <p:nvGrpSpPr>
            <p:cNvPr id="148" name="Graphique 5">
              <a:extLst>
                <a:ext uri="{FF2B5EF4-FFF2-40B4-BE49-F238E27FC236}">
                  <a16:creationId xmlns:a16="http://schemas.microsoft.com/office/drawing/2014/main" id="{3C77C2B1-9037-42B0-2835-F478E1757314}"/>
                </a:ext>
              </a:extLst>
            </p:cNvPr>
            <p:cNvGrpSpPr/>
            <p:nvPr/>
          </p:nvGrpSpPr>
          <p:grpSpPr>
            <a:xfrm rot="420615">
              <a:off x="10473733" y="3652552"/>
              <a:ext cx="568002" cy="318080"/>
              <a:chOff x="10461114" y="3566689"/>
              <a:chExt cx="568002" cy="318080"/>
            </a:xfrm>
          </p:grpSpPr>
          <p:sp>
            <p:nvSpPr>
              <p:cNvPr id="149" name="Forme libre : forme 148">
                <a:extLst>
                  <a:ext uri="{FF2B5EF4-FFF2-40B4-BE49-F238E27FC236}">
                    <a16:creationId xmlns:a16="http://schemas.microsoft.com/office/drawing/2014/main" id="{C65875E6-B1B1-7E38-5E24-4587D3BC2039}"/>
                  </a:ext>
                </a:extLst>
              </p:cNvPr>
              <p:cNvSpPr/>
              <p:nvPr/>
            </p:nvSpPr>
            <p:spPr>
              <a:xfrm>
                <a:off x="10461114" y="3566689"/>
                <a:ext cx="568002" cy="318080"/>
              </a:xfrm>
              <a:custGeom>
                <a:avLst/>
                <a:gdLst>
                  <a:gd name="connsiteX0" fmla="*/ 567854 w 568002"/>
                  <a:gd name="connsiteY0" fmla="*/ 239971 h 318080"/>
                  <a:gd name="connsiteX1" fmla="*/ 535645 w 568002"/>
                  <a:gd name="connsiteY1" fmla="*/ 282079 h 318080"/>
                  <a:gd name="connsiteX2" fmla="*/ 531656 w 568002"/>
                  <a:gd name="connsiteY2" fmla="*/ 290649 h 318080"/>
                  <a:gd name="connsiteX3" fmla="*/ 521166 w 568002"/>
                  <a:gd name="connsiteY3" fmla="*/ 293308 h 318080"/>
                  <a:gd name="connsiteX4" fmla="*/ 462460 w 568002"/>
                  <a:gd name="connsiteY4" fmla="*/ 318081 h 318080"/>
                  <a:gd name="connsiteX5" fmla="*/ 430645 w 568002"/>
                  <a:gd name="connsiteY5" fmla="*/ 300154 h 318080"/>
                  <a:gd name="connsiteX6" fmla="*/ 423997 w 568002"/>
                  <a:gd name="connsiteY6" fmla="*/ 300154 h 318080"/>
                  <a:gd name="connsiteX7" fmla="*/ 420746 w 568002"/>
                  <a:gd name="connsiteY7" fmla="*/ 296706 h 318080"/>
                  <a:gd name="connsiteX8" fmla="*/ 409714 w 568002"/>
                  <a:gd name="connsiteY8" fmla="*/ 279765 h 318080"/>
                  <a:gd name="connsiteX9" fmla="*/ 405134 w 568002"/>
                  <a:gd name="connsiteY9" fmla="*/ 274643 h 318080"/>
                  <a:gd name="connsiteX10" fmla="*/ 397303 w 568002"/>
                  <a:gd name="connsiteY10" fmla="*/ 272722 h 318080"/>
                  <a:gd name="connsiteX11" fmla="*/ 356525 w 568002"/>
                  <a:gd name="connsiteY11" fmla="*/ 250215 h 318080"/>
                  <a:gd name="connsiteX12" fmla="*/ 348891 w 568002"/>
                  <a:gd name="connsiteY12" fmla="*/ 241842 h 318080"/>
                  <a:gd name="connsiteX13" fmla="*/ 330619 w 568002"/>
                  <a:gd name="connsiteY13" fmla="*/ 236129 h 318080"/>
                  <a:gd name="connsiteX14" fmla="*/ 313678 w 568002"/>
                  <a:gd name="connsiteY14" fmla="*/ 226230 h 318080"/>
                  <a:gd name="connsiteX15" fmla="*/ 290629 w 568002"/>
                  <a:gd name="connsiteY15" fmla="*/ 233667 h 318080"/>
                  <a:gd name="connsiteX16" fmla="*/ 282453 w 568002"/>
                  <a:gd name="connsiteY16" fmla="*/ 239577 h 318080"/>
                  <a:gd name="connsiteX17" fmla="*/ 274278 w 568002"/>
                  <a:gd name="connsiteY17" fmla="*/ 240907 h 318080"/>
                  <a:gd name="connsiteX18" fmla="*/ 236947 w 568002"/>
                  <a:gd name="connsiteY18" fmla="*/ 237312 h 318080"/>
                  <a:gd name="connsiteX19" fmla="*/ 226457 w 568002"/>
                  <a:gd name="connsiteY19" fmla="*/ 237115 h 318080"/>
                  <a:gd name="connsiteX20" fmla="*/ 219414 w 568002"/>
                  <a:gd name="connsiteY20" fmla="*/ 227018 h 318080"/>
                  <a:gd name="connsiteX21" fmla="*/ 214095 w 568002"/>
                  <a:gd name="connsiteY21" fmla="*/ 226624 h 318080"/>
                  <a:gd name="connsiteX22" fmla="*/ 208579 w 568002"/>
                  <a:gd name="connsiteY22" fmla="*/ 210027 h 318080"/>
                  <a:gd name="connsiteX23" fmla="*/ 203605 w 568002"/>
                  <a:gd name="connsiteY23" fmla="*/ 210963 h 318080"/>
                  <a:gd name="connsiteX24" fmla="*/ 179029 w 568002"/>
                  <a:gd name="connsiteY24" fmla="*/ 216085 h 318080"/>
                  <a:gd name="connsiteX25" fmla="*/ 176912 w 568002"/>
                  <a:gd name="connsiteY25" fmla="*/ 225048 h 318080"/>
                  <a:gd name="connsiteX26" fmla="*/ 161103 w 568002"/>
                  <a:gd name="connsiteY26" fmla="*/ 215346 h 318080"/>
                  <a:gd name="connsiteX27" fmla="*/ 143964 w 568002"/>
                  <a:gd name="connsiteY27" fmla="*/ 211702 h 318080"/>
                  <a:gd name="connsiteX28" fmla="*/ 121309 w 568002"/>
                  <a:gd name="connsiteY28" fmla="*/ 217021 h 318080"/>
                  <a:gd name="connsiteX29" fmla="*/ 98605 w 568002"/>
                  <a:gd name="connsiteY29" fmla="*/ 221995 h 318080"/>
                  <a:gd name="connsiteX30" fmla="*/ 83929 w 568002"/>
                  <a:gd name="connsiteY30" fmla="*/ 222192 h 318080"/>
                  <a:gd name="connsiteX31" fmla="*/ 68317 w 568002"/>
                  <a:gd name="connsiteY31" fmla="*/ 227511 h 318080"/>
                  <a:gd name="connsiteX32" fmla="*/ 39752 w 568002"/>
                  <a:gd name="connsiteY32" fmla="*/ 258390 h 318080"/>
                  <a:gd name="connsiteX33" fmla="*/ 35566 w 568002"/>
                  <a:gd name="connsiteY33" fmla="*/ 265236 h 318080"/>
                  <a:gd name="connsiteX34" fmla="*/ 22613 w 568002"/>
                  <a:gd name="connsiteY34" fmla="*/ 267157 h 318080"/>
                  <a:gd name="connsiteX35" fmla="*/ 12911 w 568002"/>
                  <a:gd name="connsiteY35" fmla="*/ 268486 h 318080"/>
                  <a:gd name="connsiteX36" fmla="*/ 12517 w 568002"/>
                  <a:gd name="connsiteY36" fmla="*/ 267895 h 318080"/>
                  <a:gd name="connsiteX37" fmla="*/ 1830 w 568002"/>
                  <a:gd name="connsiteY37" fmla="*/ 252628 h 318080"/>
                  <a:gd name="connsiteX38" fmla="*/ 500 w 568002"/>
                  <a:gd name="connsiteY38" fmla="*/ 239084 h 318080"/>
                  <a:gd name="connsiteX39" fmla="*/ 2618 w 568002"/>
                  <a:gd name="connsiteY39" fmla="*/ 224605 h 318080"/>
                  <a:gd name="connsiteX40" fmla="*/ 894 w 568002"/>
                  <a:gd name="connsiteY40" fmla="*/ 210520 h 318080"/>
                  <a:gd name="connsiteX41" fmla="*/ 8873 w 568002"/>
                  <a:gd name="connsiteY41" fmla="*/ 200227 h 318080"/>
                  <a:gd name="connsiteX42" fmla="*/ 10005 w 568002"/>
                  <a:gd name="connsiteY42" fmla="*/ 194317 h 318080"/>
                  <a:gd name="connsiteX43" fmla="*/ 10744 w 568002"/>
                  <a:gd name="connsiteY43" fmla="*/ 173336 h 318080"/>
                  <a:gd name="connsiteX44" fmla="*/ 33793 w 568002"/>
                  <a:gd name="connsiteY44" fmla="*/ 141127 h 318080"/>
                  <a:gd name="connsiteX45" fmla="*/ 37437 w 568002"/>
                  <a:gd name="connsiteY45" fmla="*/ 112563 h 318080"/>
                  <a:gd name="connsiteX46" fmla="*/ 39161 w 568002"/>
                  <a:gd name="connsiteY46" fmla="*/ 97295 h 318080"/>
                  <a:gd name="connsiteX47" fmla="*/ 54034 w 568002"/>
                  <a:gd name="connsiteY47" fmla="*/ 75182 h 318080"/>
                  <a:gd name="connsiteX48" fmla="*/ 59206 w 568002"/>
                  <a:gd name="connsiteY48" fmla="*/ 70996 h 318080"/>
                  <a:gd name="connsiteX49" fmla="*/ 71764 w 568002"/>
                  <a:gd name="connsiteY49" fmla="*/ 70799 h 318080"/>
                  <a:gd name="connsiteX50" fmla="*/ 105500 w 568002"/>
                  <a:gd name="connsiteY50" fmla="*/ 55926 h 318080"/>
                  <a:gd name="connsiteX51" fmla="*/ 126825 w 568002"/>
                  <a:gd name="connsiteY51" fmla="*/ 42185 h 318080"/>
                  <a:gd name="connsiteX52" fmla="*/ 133868 w 568002"/>
                  <a:gd name="connsiteY52" fmla="*/ 57797 h 318080"/>
                  <a:gd name="connsiteX53" fmla="*/ 136527 w 568002"/>
                  <a:gd name="connsiteY53" fmla="*/ 73065 h 318080"/>
                  <a:gd name="connsiteX54" fmla="*/ 147017 w 568002"/>
                  <a:gd name="connsiteY54" fmla="*/ 87938 h 318080"/>
                  <a:gd name="connsiteX55" fmla="*/ 163811 w 568002"/>
                  <a:gd name="connsiteY55" fmla="*/ 104338 h 318080"/>
                  <a:gd name="connsiteX56" fmla="*/ 175040 w 568002"/>
                  <a:gd name="connsiteY56" fmla="*/ 117882 h 318080"/>
                  <a:gd name="connsiteX57" fmla="*/ 185530 w 568002"/>
                  <a:gd name="connsiteY57" fmla="*/ 146643 h 318080"/>
                  <a:gd name="connsiteX58" fmla="*/ 217149 w 568002"/>
                  <a:gd name="connsiteY58" fmla="*/ 145510 h 318080"/>
                  <a:gd name="connsiteX59" fmla="*/ 234484 w 568002"/>
                  <a:gd name="connsiteY59" fmla="*/ 135020 h 318080"/>
                  <a:gd name="connsiteX60" fmla="*/ 247634 w 568002"/>
                  <a:gd name="connsiteY60" fmla="*/ 121871 h 318080"/>
                  <a:gd name="connsiteX61" fmla="*/ 252953 w 568002"/>
                  <a:gd name="connsiteY61" fmla="*/ 106603 h 318080"/>
                  <a:gd name="connsiteX62" fmla="*/ 258469 w 568002"/>
                  <a:gd name="connsiteY62" fmla="*/ 87938 h 318080"/>
                  <a:gd name="connsiteX63" fmla="*/ 258272 w 568002"/>
                  <a:gd name="connsiteY63" fmla="*/ 68484 h 318080"/>
                  <a:gd name="connsiteX64" fmla="*/ 248373 w 568002"/>
                  <a:gd name="connsiteY64" fmla="*/ 42382 h 318080"/>
                  <a:gd name="connsiteX65" fmla="*/ 247634 w 568002"/>
                  <a:gd name="connsiteY65" fmla="*/ 28100 h 318080"/>
                  <a:gd name="connsiteX66" fmla="*/ 280976 w 568002"/>
                  <a:gd name="connsiteY66" fmla="*/ 6381 h 318080"/>
                  <a:gd name="connsiteX67" fmla="*/ 291811 w 568002"/>
                  <a:gd name="connsiteY67" fmla="*/ 668 h 318080"/>
                  <a:gd name="connsiteX68" fmla="*/ 345345 w 568002"/>
                  <a:gd name="connsiteY68" fmla="*/ 15935 h 318080"/>
                  <a:gd name="connsiteX69" fmla="*/ 348005 w 568002"/>
                  <a:gd name="connsiteY69" fmla="*/ 14999 h 318080"/>
                  <a:gd name="connsiteX70" fmla="*/ 344754 w 568002"/>
                  <a:gd name="connsiteY70" fmla="*/ 8695 h 318080"/>
                  <a:gd name="connsiteX71" fmla="*/ 339632 w 568002"/>
                  <a:gd name="connsiteY71" fmla="*/ 2786 h 318080"/>
                  <a:gd name="connsiteX72" fmla="*/ 344409 w 568002"/>
                  <a:gd name="connsiteY72" fmla="*/ 323 h 318080"/>
                  <a:gd name="connsiteX73" fmla="*/ 357756 w 568002"/>
                  <a:gd name="connsiteY73" fmla="*/ 12537 h 318080"/>
                  <a:gd name="connsiteX74" fmla="*/ 369970 w 568002"/>
                  <a:gd name="connsiteY74" fmla="*/ 26278 h 318080"/>
                  <a:gd name="connsiteX75" fmla="*/ 380460 w 568002"/>
                  <a:gd name="connsiteY75" fmla="*/ 27016 h 318080"/>
                  <a:gd name="connsiteX76" fmla="*/ 393413 w 568002"/>
                  <a:gd name="connsiteY76" fmla="*/ 34847 h 318080"/>
                  <a:gd name="connsiteX77" fmla="*/ 415920 w 568002"/>
                  <a:gd name="connsiteY77" fmla="*/ 61146 h 318080"/>
                  <a:gd name="connsiteX78" fmla="*/ 419515 w 568002"/>
                  <a:gd name="connsiteY78" fmla="*/ 68583 h 318080"/>
                  <a:gd name="connsiteX79" fmla="*/ 433256 w 568002"/>
                  <a:gd name="connsiteY79" fmla="*/ 78285 h 318080"/>
                  <a:gd name="connsiteX80" fmla="*/ 438033 w 568002"/>
                  <a:gd name="connsiteY80" fmla="*/ 80009 h 318080"/>
                  <a:gd name="connsiteX81" fmla="*/ 442416 w 568002"/>
                  <a:gd name="connsiteY81" fmla="*/ 86313 h 318080"/>
                  <a:gd name="connsiteX82" fmla="*/ 448129 w 568002"/>
                  <a:gd name="connsiteY82" fmla="*/ 87642 h 318080"/>
                  <a:gd name="connsiteX83" fmla="*/ 495014 w 568002"/>
                  <a:gd name="connsiteY83" fmla="*/ 76216 h 318080"/>
                  <a:gd name="connsiteX84" fmla="*/ 502993 w 568002"/>
                  <a:gd name="connsiteY84" fmla="*/ 78876 h 318080"/>
                  <a:gd name="connsiteX85" fmla="*/ 509641 w 568002"/>
                  <a:gd name="connsiteY85" fmla="*/ 81141 h 318080"/>
                  <a:gd name="connsiteX86" fmla="*/ 525254 w 568002"/>
                  <a:gd name="connsiteY86" fmla="*/ 81338 h 318080"/>
                  <a:gd name="connsiteX87" fmla="*/ 523727 w 568002"/>
                  <a:gd name="connsiteY87" fmla="*/ 122511 h 318080"/>
                  <a:gd name="connsiteX88" fmla="*/ 524515 w 568002"/>
                  <a:gd name="connsiteY88" fmla="*/ 127091 h 318080"/>
                  <a:gd name="connsiteX89" fmla="*/ 527962 w 568002"/>
                  <a:gd name="connsiteY89" fmla="*/ 130539 h 318080"/>
                  <a:gd name="connsiteX90" fmla="*/ 529489 w 568002"/>
                  <a:gd name="connsiteY90" fmla="*/ 140044 h 318080"/>
                  <a:gd name="connsiteX91" fmla="*/ 545101 w 568002"/>
                  <a:gd name="connsiteY91" fmla="*/ 170726 h 318080"/>
                  <a:gd name="connsiteX92" fmla="*/ 558448 w 568002"/>
                  <a:gd name="connsiteY92" fmla="*/ 197419 h 318080"/>
                  <a:gd name="connsiteX93" fmla="*/ 564949 w 568002"/>
                  <a:gd name="connsiteY93" fmla="*/ 206925 h 318080"/>
                  <a:gd name="connsiteX94" fmla="*/ 567608 w 568002"/>
                  <a:gd name="connsiteY94" fmla="*/ 221207 h 318080"/>
                  <a:gd name="connsiteX95" fmla="*/ 568002 w 568002"/>
                  <a:gd name="connsiteY95" fmla="*/ 239873 h 3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68002" h="318080">
                    <a:moveTo>
                      <a:pt x="567854" y="239971"/>
                    </a:moveTo>
                    <a:cubicBezTo>
                      <a:pt x="551060" y="246817"/>
                      <a:pt x="540225" y="264547"/>
                      <a:pt x="535645" y="282079"/>
                    </a:cubicBezTo>
                    <a:cubicBezTo>
                      <a:pt x="534906" y="285330"/>
                      <a:pt x="534118" y="288580"/>
                      <a:pt x="531656" y="290649"/>
                    </a:cubicBezTo>
                    <a:cubicBezTo>
                      <a:pt x="528799" y="293111"/>
                      <a:pt x="524810" y="293111"/>
                      <a:pt x="521166" y="293308"/>
                    </a:cubicBezTo>
                    <a:cubicBezTo>
                      <a:pt x="499447" y="294244"/>
                      <a:pt x="478467" y="303207"/>
                      <a:pt x="462460" y="318081"/>
                    </a:cubicBezTo>
                    <a:cubicBezTo>
                      <a:pt x="457486" y="306064"/>
                      <a:pt x="443795" y="297691"/>
                      <a:pt x="430645" y="300154"/>
                    </a:cubicBezTo>
                    <a:cubicBezTo>
                      <a:pt x="428527" y="300548"/>
                      <a:pt x="426065" y="301090"/>
                      <a:pt x="423997" y="300154"/>
                    </a:cubicBezTo>
                    <a:cubicBezTo>
                      <a:pt x="422470" y="299415"/>
                      <a:pt x="421534" y="298036"/>
                      <a:pt x="420746" y="296706"/>
                    </a:cubicBezTo>
                    <a:cubicBezTo>
                      <a:pt x="416954" y="290993"/>
                      <a:pt x="413309" y="285478"/>
                      <a:pt x="409714" y="279765"/>
                    </a:cubicBezTo>
                    <a:cubicBezTo>
                      <a:pt x="408384" y="277844"/>
                      <a:pt x="407055" y="275972"/>
                      <a:pt x="405134" y="274643"/>
                    </a:cubicBezTo>
                    <a:cubicBezTo>
                      <a:pt x="402868" y="273313"/>
                      <a:pt x="400012" y="273116"/>
                      <a:pt x="397303" y="272722"/>
                    </a:cubicBezTo>
                    <a:cubicBezTo>
                      <a:pt x="381494" y="270998"/>
                      <a:pt x="366424" y="262626"/>
                      <a:pt x="356525" y="250215"/>
                    </a:cubicBezTo>
                    <a:cubicBezTo>
                      <a:pt x="354259" y="247161"/>
                      <a:pt x="351945" y="243911"/>
                      <a:pt x="348891" y="241842"/>
                    </a:cubicBezTo>
                    <a:cubicBezTo>
                      <a:pt x="343572" y="238198"/>
                      <a:pt x="336529" y="238592"/>
                      <a:pt x="330619" y="236129"/>
                    </a:cubicBezTo>
                    <a:cubicBezTo>
                      <a:pt x="324513" y="233667"/>
                      <a:pt x="319932" y="228151"/>
                      <a:pt x="313678" y="226230"/>
                    </a:cubicBezTo>
                    <a:cubicBezTo>
                      <a:pt x="305699" y="223965"/>
                      <a:pt x="297081" y="228348"/>
                      <a:pt x="290629" y="233667"/>
                    </a:cubicBezTo>
                    <a:cubicBezTo>
                      <a:pt x="288166" y="235785"/>
                      <a:pt x="285655" y="238247"/>
                      <a:pt x="282453" y="239577"/>
                    </a:cubicBezTo>
                    <a:cubicBezTo>
                      <a:pt x="279991" y="240710"/>
                      <a:pt x="277135" y="240907"/>
                      <a:pt x="274278" y="240907"/>
                    </a:cubicBezTo>
                    <a:cubicBezTo>
                      <a:pt x="261719" y="240907"/>
                      <a:pt x="249309" y="234800"/>
                      <a:pt x="236947" y="237312"/>
                    </a:cubicBezTo>
                    <a:cubicBezTo>
                      <a:pt x="233352" y="238050"/>
                      <a:pt x="229313" y="239429"/>
                      <a:pt x="226457" y="237115"/>
                    </a:cubicBezTo>
                    <a:cubicBezTo>
                      <a:pt x="223009" y="234455"/>
                      <a:pt x="223403" y="228151"/>
                      <a:pt x="219414" y="227018"/>
                    </a:cubicBezTo>
                    <a:cubicBezTo>
                      <a:pt x="217690" y="226427"/>
                      <a:pt x="215770" y="227215"/>
                      <a:pt x="214095" y="226624"/>
                    </a:cubicBezTo>
                    <a:cubicBezTo>
                      <a:pt x="207988" y="224507"/>
                      <a:pt x="214489" y="211948"/>
                      <a:pt x="208579" y="210027"/>
                    </a:cubicBezTo>
                    <a:cubicBezTo>
                      <a:pt x="206855" y="209633"/>
                      <a:pt x="205132" y="210421"/>
                      <a:pt x="203605" y="210963"/>
                    </a:cubicBezTo>
                    <a:cubicBezTo>
                      <a:pt x="195971" y="214410"/>
                      <a:pt x="187402" y="216085"/>
                      <a:pt x="179029" y="216085"/>
                    </a:cubicBezTo>
                    <a:cubicBezTo>
                      <a:pt x="178291" y="219139"/>
                      <a:pt x="177700" y="221995"/>
                      <a:pt x="176912" y="225048"/>
                    </a:cubicBezTo>
                    <a:cubicBezTo>
                      <a:pt x="170805" y="224113"/>
                      <a:pt x="166028" y="219139"/>
                      <a:pt x="161103" y="215346"/>
                    </a:cubicBezTo>
                    <a:cubicBezTo>
                      <a:pt x="156325" y="211554"/>
                      <a:pt x="149283" y="208501"/>
                      <a:pt x="143964" y="211702"/>
                    </a:cubicBezTo>
                    <a:cubicBezTo>
                      <a:pt x="137315" y="215888"/>
                      <a:pt x="128893" y="214755"/>
                      <a:pt x="121309" y="217021"/>
                    </a:cubicBezTo>
                    <a:cubicBezTo>
                      <a:pt x="113872" y="219139"/>
                      <a:pt x="106436" y="221404"/>
                      <a:pt x="98605" y="221995"/>
                    </a:cubicBezTo>
                    <a:cubicBezTo>
                      <a:pt x="93631" y="222192"/>
                      <a:pt x="88706" y="221601"/>
                      <a:pt x="83929" y="222192"/>
                    </a:cubicBezTo>
                    <a:cubicBezTo>
                      <a:pt x="78413" y="222783"/>
                      <a:pt x="72897" y="224654"/>
                      <a:pt x="68317" y="227511"/>
                    </a:cubicBezTo>
                    <a:cubicBezTo>
                      <a:pt x="56300" y="234948"/>
                      <a:pt x="45465" y="245438"/>
                      <a:pt x="39752" y="258390"/>
                    </a:cubicBezTo>
                    <a:cubicBezTo>
                      <a:pt x="38619" y="260853"/>
                      <a:pt x="37634" y="263512"/>
                      <a:pt x="35566" y="265236"/>
                    </a:cubicBezTo>
                    <a:cubicBezTo>
                      <a:pt x="32118" y="268093"/>
                      <a:pt x="26996" y="267354"/>
                      <a:pt x="22613" y="267157"/>
                    </a:cubicBezTo>
                    <a:cubicBezTo>
                      <a:pt x="19363" y="267157"/>
                      <a:pt x="15964" y="267551"/>
                      <a:pt x="12911" y="268486"/>
                    </a:cubicBezTo>
                    <a:cubicBezTo>
                      <a:pt x="12714" y="268289"/>
                      <a:pt x="12714" y="268093"/>
                      <a:pt x="12517" y="267895"/>
                    </a:cubicBezTo>
                    <a:cubicBezTo>
                      <a:pt x="8873" y="262773"/>
                      <a:pt x="5474" y="257799"/>
                      <a:pt x="1830" y="252628"/>
                    </a:cubicBezTo>
                    <a:cubicBezTo>
                      <a:pt x="-633" y="248836"/>
                      <a:pt x="-91" y="243665"/>
                      <a:pt x="500" y="239084"/>
                    </a:cubicBezTo>
                    <a:cubicBezTo>
                      <a:pt x="1091" y="234307"/>
                      <a:pt x="2963" y="229579"/>
                      <a:pt x="2618" y="224605"/>
                    </a:cubicBezTo>
                    <a:cubicBezTo>
                      <a:pt x="2027" y="219828"/>
                      <a:pt x="-830" y="215100"/>
                      <a:pt x="894" y="210520"/>
                    </a:cubicBezTo>
                    <a:cubicBezTo>
                      <a:pt x="2421" y="206334"/>
                      <a:pt x="7198" y="204216"/>
                      <a:pt x="8873" y="200227"/>
                    </a:cubicBezTo>
                    <a:cubicBezTo>
                      <a:pt x="9808" y="198503"/>
                      <a:pt x="10005" y="196434"/>
                      <a:pt x="10005" y="194317"/>
                    </a:cubicBezTo>
                    <a:cubicBezTo>
                      <a:pt x="10202" y="187274"/>
                      <a:pt x="9070" y="180034"/>
                      <a:pt x="10744" y="173336"/>
                    </a:cubicBezTo>
                    <a:cubicBezTo>
                      <a:pt x="14389" y="160581"/>
                      <a:pt x="27144" y="152750"/>
                      <a:pt x="33793" y="141127"/>
                    </a:cubicBezTo>
                    <a:cubicBezTo>
                      <a:pt x="38570" y="132755"/>
                      <a:pt x="36846" y="122068"/>
                      <a:pt x="37437" y="112563"/>
                    </a:cubicBezTo>
                    <a:cubicBezTo>
                      <a:pt x="37831" y="107441"/>
                      <a:pt x="37634" y="102269"/>
                      <a:pt x="39161" y="97295"/>
                    </a:cubicBezTo>
                    <a:cubicBezTo>
                      <a:pt x="41427" y="88726"/>
                      <a:pt x="47927" y="81683"/>
                      <a:pt x="54034" y="75182"/>
                    </a:cubicBezTo>
                    <a:cubicBezTo>
                      <a:pt x="55561" y="73655"/>
                      <a:pt x="57088" y="71932"/>
                      <a:pt x="59206" y="70996"/>
                    </a:cubicBezTo>
                    <a:cubicBezTo>
                      <a:pt x="62998" y="69272"/>
                      <a:pt x="67578" y="70602"/>
                      <a:pt x="71764" y="70799"/>
                    </a:cubicBezTo>
                    <a:cubicBezTo>
                      <a:pt x="84126" y="71193"/>
                      <a:pt x="94271" y="61442"/>
                      <a:pt x="105500" y="55926"/>
                    </a:cubicBezTo>
                    <a:cubicBezTo>
                      <a:pt x="113134" y="52133"/>
                      <a:pt x="122442" y="49622"/>
                      <a:pt x="126825" y="42185"/>
                    </a:cubicBezTo>
                    <a:cubicBezTo>
                      <a:pt x="130273" y="46765"/>
                      <a:pt x="132735" y="52084"/>
                      <a:pt x="133868" y="57797"/>
                    </a:cubicBezTo>
                    <a:cubicBezTo>
                      <a:pt x="134803" y="62919"/>
                      <a:pt x="134803" y="68090"/>
                      <a:pt x="136527" y="73065"/>
                    </a:cubicBezTo>
                    <a:cubicBezTo>
                      <a:pt x="138645" y="78777"/>
                      <a:pt x="142831" y="83555"/>
                      <a:pt x="147017" y="87938"/>
                    </a:cubicBezTo>
                    <a:cubicBezTo>
                      <a:pt x="152533" y="93454"/>
                      <a:pt x="158049" y="98970"/>
                      <a:pt x="163811" y="104338"/>
                    </a:cubicBezTo>
                    <a:cubicBezTo>
                      <a:pt x="167998" y="108327"/>
                      <a:pt x="172578" y="112316"/>
                      <a:pt x="175040" y="117882"/>
                    </a:cubicBezTo>
                    <a:cubicBezTo>
                      <a:pt x="179621" y="127239"/>
                      <a:pt x="177700" y="139798"/>
                      <a:pt x="185530" y="146643"/>
                    </a:cubicBezTo>
                    <a:cubicBezTo>
                      <a:pt x="193903" y="153883"/>
                      <a:pt x="207052" y="149697"/>
                      <a:pt x="217149" y="145510"/>
                    </a:cubicBezTo>
                    <a:cubicBezTo>
                      <a:pt x="223453" y="143048"/>
                      <a:pt x="229166" y="139010"/>
                      <a:pt x="234484" y="135020"/>
                    </a:cubicBezTo>
                    <a:cubicBezTo>
                      <a:pt x="239459" y="131228"/>
                      <a:pt x="244384" y="127190"/>
                      <a:pt x="247634" y="121871"/>
                    </a:cubicBezTo>
                    <a:cubicBezTo>
                      <a:pt x="250294" y="117291"/>
                      <a:pt x="251426" y="111775"/>
                      <a:pt x="252953" y="106603"/>
                    </a:cubicBezTo>
                    <a:cubicBezTo>
                      <a:pt x="254874" y="100299"/>
                      <a:pt x="257139" y="94193"/>
                      <a:pt x="258469" y="87938"/>
                    </a:cubicBezTo>
                    <a:cubicBezTo>
                      <a:pt x="259799" y="81437"/>
                      <a:pt x="260193" y="74788"/>
                      <a:pt x="258272" y="68484"/>
                    </a:cubicBezTo>
                    <a:cubicBezTo>
                      <a:pt x="255415" y="59521"/>
                      <a:pt x="247388" y="51739"/>
                      <a:pt x="248373" y="42382"/>
                    </a:cubicBezTo>
                    <a:cubicBezTo>
                      <a:pt x="248767" y="37802"/>
                      <a:pt x="248176" y="32877"/>
                      <a:pt x="247634" y="28100"/>
                    </a:cubicBezTo>
                    <a:cubicBezTo>
                      <a:pt x="258666" y="20663"/>
                      <a:pt x="269944" y="13620"/>
                      <a:pt x="280976" y="6381"/>
                    </a:cubicBezTo>
                    <a:cubicBezTo>
                      <a:pt x="284423" y="4115"/>
                      <a:pt x="287822" y="1801"/>
                      <a:pt x="291811" y="668"/>
                    </a:cubicBezTo>
                    <a:cubicBezTo>
                      <a:pt x="310279" y="-4109"/>
                      <a:pt x="326482" y="18398"/>
                      <a:pt x="345345" y="15935"/>
                    </a:cubicBezTo>
                    <a:cubicBezTo>
                      <a:pt x="346281" y="15738"/>
                      <a:pt x="347266" y="15541"/>
                      <a:pt x="348005" y="14999"/>
                    </a:cubicBezTo>
                    <a:cubicBezTo>
                      <a:pt x="349925" y="12882"/>
                      <a:pt x="347217" y="9877"/>
                      <a:pt x="344754" y="8695"/>
                    </a:cubicBezTo>
                    <a:cubicBezTo>
                      <a:pt x="342095" y="7366"/>
                      <a:pt x="338844" y="5445"/>
                      <a:pt x="339632" y="2786"/>
                    </a:cubicBezTo>
                    <a:cubicBezTo>
                      <a:pt x="340223" y="865"/>
                      <a:pt x="342488" y="126"/>
                      <a:pt x="344409" y="323"/>
                    </a:cubicBezTo>
                    <a:cubicBezTo>
                      <a:pt x="350713" y="717"/>
                      <a:pt x="354899" y="6824"/>
                      <a:pt x="357756" y="12537"/>
                    </a:cubicBezTo>
                    <a:cubicBezTo>
                      <a:pt x="360613" y="18053"/>
                      <a:pt x="363863" y="24357"/>
                      <a:pt x="369970" y="26278"/>
                    </a:cubicBezTo>
                    <a:cubicBezTo>
                      <a:pt x="373417" y="27213"/>
                      <a:pt x="377012" y="26475"/>
                      <a:pt x="380460" y="27016"/>
                    </a:cubicBezTo>
                    <a:cubicBezTo>
                      <a:pt x="385582" y="27952"/>
                      <a:pt x="389620" y="31400"/>
                      <a:pt x="393413" y="34847"/>
                    </a:cubicBezTo>
                    <a:cubicBezTo>
                      <a:pt x="401982" y="42678"/>
                      <a:pt x="410945" y="50853"/>
                      <a:pt x="415920" y="61146"/>
                    </a:cubicBezTo>
                    <a:cubicBezTo>
                      <a:pt x="417249" y="63609"/>
                      <a:pt x="418185" y="66268"/>
                      <a:pt x="419515" y="68583"/>
                    </a:cubicBezTo>
                    <a:cubicBezTo>
                      <a:pt x="422568" y="73557"/>
                      <a:pt x="427690" y="77152"/>
                      <a:pt x="433256" y="78285"/>
                    </a:cubicBezTo>
                    <a:cubicBezTo>
                      <a:pt x="434979" y="78679"/>
                      <a:pt x="436703" y="78876"/>
                      <a:pt x="438033" y="80009"/>
                    </a:cubicBezTo>
                    <a:cubicBezTo>
                      <a:pt x="440150" y="81535"/>
                      <a:pt x="440495" y="84589"/>
                      <a:pt x="442416" y="86313"/>
                    </a:cubicBezTo>
                    <a:cubicBezTo>
                      <a:pt x="443943" y="87642"/>
                      <a:pt x="446208" y="87839"/>
                      <a:pt x="448129" y="87642"/>
                    </a:cubicBezTo>
                    <a:cubicBezTo>
                      <a:pt x="464332" y="87051"/>
                      <a:pt x="479008" y="72966"/>
                      <a:pt x="495014" y="76216"/>
                    </a:cubicBezTo>
                    <a:cubicBezTo>
                      <a:pt x="497674" y="76808"/>
                      <a:pt x="500333" y="77940"/>
                      <a:pt x="502993" y="78876"/>
                    </a:cubicBezTo>
                    <a:cubicBezTo>
                      <a:pt x="505110" y="79812"/>
                      <a:pt x="507376" y="80600"/>
                      <a:pt x="509641" y="81141"/>
                    </a:cubicBezTo>
                    <a:cubicBezTo>
                      <a:pt x="514763" y="82274"/>
                      <a:pt x="520131" y="81880"/>
                      <a:pt x="525254" y="81338"/>
                    </a:cubicBezTo>
                    <a:cubicBezTo>
                      <a:pt x="525056" y="95079"/>
                      <a:pt x="523924" y="108573"/>
                      <a:pt x="523727" y="122511"/>
                    </a:cubicBezTo>
                    <a:cubicBezTo>
                      <a:pt x="523727" y="124038"/>
                      <a:pt x="523727" y="125761"/>
                      <a:pt x="524515" y="127091"/>
                    </a:cubicBezTo>
                    <a:cubicBezTo>
                      <a:pt x="525450" y="128618"/>
                      <a:pt x="526977" y="129357"/>
                      <a:pt x="527962" y="130539"/>
                    </a:cubicBezTo>
                    <a:cubicBezTo>
                      <a:pt x="530080" y="133198"/>
                      <a:pt x="529489" y="136843"/>
                      <a:pt x="529489" y="140044"/>
                    </a:cubicBezTo>
                    <a:cubicBezTo>
                      <a:pt x="529686" y="151667"/>
                      <a:pt x="539191" y="160630"/>
                      <a:pt x="545101" y="170726"/>
                    </a:cubicBezTo>
                    <a:cubicBezTo>
                      <a:pt x="550223" y="179296"/>
                      <a:pt x="552932" y="188998"/>
                      <a:pt x="558448" y="197419"/>
                    </a:cubicBezTo>
                    <a:cubicBezTo>
                      <a:pt x="560565" y="200473"/>
                      <a:pt x="563225" y="203526"/>
                      <a:pt x="564949" y="206925"/>
                    </a:cubicBezTo>
                    <a:cubicBezTo>
                      <a:pt x="567066" y="211308"/>
                      <a:pt x="567411" y="216430"/>
                      <a:pt x="567608" y="221207"/>
                    </a:cubicBezTo>
                    <a:cubicBezTo>
                      <a:pt x="568002" y="227511"/>
                      <a:pt x="568002" y="233618"/>
                      <a:pt x="568002" y="239873"/>
                    </a:cubicBezTo>
                    <a:close/>
                  </a:path>
                </a:pathLst>
              </a:custGeom>
              <a:solidFill>
                <a:srgbClr val="C6C6C6"/>
              </a:solidFill>
              <a:ln w="4915" cap="flat">
                <a:noFill/>
                <a:prstDash val="solid"/>
                <a:miter/>
              </a:ln>
            </p:spPr>
            <p:txBody>
              <a:bodyPr rtlCol="0" anchor="ctr"/>
              <a:lstStyle/>
              <a:p>
                <a:endParaRPr lang="fr-FR"/>
              </a:p>
            </p:txBody>
          </p:sp>
          <p:sp>
            <p:nvSpPr>
              <p:cNvPr id="150" name="Forme libre : forme 149">
                <a:extLst>
                  <a:ext uri="{FF2B5EF4-FFF2-40B4-BE49-F238E27FC236}">
                    <a16:creationId xmlns:a16="http://schemas.microsoft.com/office/drawing/2014/main" id="{F7A2D152-04B0-D179-25E1-0F4FE7896364}"/>
                  </a:ext>
                </a:extLst>
              </p:cNvPr>
              <p:cNvSpPr/>
              <p:nvPr/>
            </p:nvSpPr>
            <p:spPr>
              <a:xfrm>
                <a:off x="10461114" y="3566689"/>
                <a:ext cx="568002" cy="318080"/>
              </a:xfrm>
              <a:custGeom>
                <a:avLst/>
                <a:gdLst>
                  <a:gd name="connsiteX0" fmla="*/ 567854 w 568002"/>
                  <a:gd name="connsiteY0" fmla="*/ 239971 h 318080"/>
                  <a:gd name="connsiteX1" fmla="*/ 535645 w 568002"/>
                  <a:gd name="connsiteY1" fmla="*/ 282079 h 318080"/>
                  <a:gd name="connsiteX2" fmla="*/ 531656 w 568002"/>
                  <a:gd name="connsiteY2" fmla="*/ 290649 h 318080"/>
                  <a:gd name="connsiteX3" fmla="*/ 521166 w 568002"/>
                  <a:gd name="connsiteY3" fmla="*/ 293308 h 318080"/>
                  <a:gd name="connsiteX4" fmla="*/ 462460 w 568002"/>
                  <a:gd name="connsiteY4" fmla="*/ 318081 h 318080"/>
                  <a:gd name="connsiteX5" fmla="*/ 430645 w 568002"/>
                  <a:gd name="connsiteY5" fmla="*/ 300154 h 318080"/>
                  <a:gd name="connsiteX6" fmla="*/ 423997 w 568002"/>
                  <a:gd name="connsiteY6" fmla="*/ 300154 h 318080"/>
                  <a:gd name="connsiteX7" fmla="*/ 420746 w 568002"/>
                  <a:gd name="connsiteY7" fmla="*/ 296706 h 318080"/>
                  <a:gd name="connsiteX8" fmla="*/ 409714 w 568002"/>
                  <a:gd name="connsiteY8" fmla="*/ 279765 h 318080"/>
                  <a:gd name="connsiteX9" fmla="*/ 405134 w 568002"/>
                  <a:gd name="connsiteY9" fmla="*/ 274643 h 318080"/>
                  <a:gd name="connsiteX10" fmla="*/ 397303 w 568002"/>
                  <a:gd name="connsiteY10" fmla="*/ 272722 h 318080"/>
                  <a:gd name="connsiteX11" fmla="*/ 356525 w 568002"/>
                  <a:gd name="connsiteY11" fmla="*/ 250215 h 318080"/>
                  <a:gd name="connsiteX12" fmla="*/ 348891 w 568002"/>
                  <a:gd name="connsiteY12" fmla="*/ 241842 h 318080"/>
                  <a:gd name="connsiteX13" fmla="*/ 330619 w 568002"/>
                  <a:gd name="connsiteY13" fmla="*/ 236129 h 318080"/>
                  <a:gd name="connsiteX14" fmla="*/ 313678 w 568002"/>
                  <a:gd name="connsiteY14" fmla="*/ 226230 h 318080"/>
                  <a:gd name="connsiteX15" fmla="*/ 290629 w 568002"/>
                  <a:gd name="connsiteY15" fmla="*/ 233667 h 318080"/>
                  <a:gd name="connsiteX16" fmla="*/ 282453 w 568002"/>
                  <a:gd name="connsiteY16" fmla="*/ 239577 h 318080"/>
                  <a:gd name="connsiteX17" fmla="*/ 274278 w 568002"/>
                  <a:gd name="connsiteY17" fmla="*/ 240907 h 318080"/>
                  <a:gd name="connsiteX18" fmla="*/ 236947 w 568002"/>
                  <a:gd name="connsiteY18" fmla="*/ 237312 h 318080"/>
                  <a:gd name="connsiteX19" fmla="*/ 226457 w 568002"/>
                  <a:gd name="connsiteY19" fmla="*/ 237115 h 318080"/>
                  <a:gd name="connsiteX20" fmla="*/ 219414 w 568002"/>
                  <a:gd name="connsiteY20" fmla="*/ 227018 h 318080"/>
                  <a:gd name="connsiteX21" fmla="*/ 214095 w 568002"/>
                  <a:gd name="connsiteY21" fmla="*/ 226624 h 318080"/>
                  <a:gd name="connsiteX22" fmla="*/ 208579 w 568002"/>
                  <a:gd name="connsiteY22" fmla="*/ 210027 h 318080"/>
                  <a:gd name="connsiteX23" fmla="*/ 203605 w 568002"/>
                  <a:gd name="connsiteY23" fmla="*/ 210963 h 318080"/>
                  <a:gd name="connsiteX24" fmla="*/ 179029 w 568002"/>
                  <a:gd name="connsiteY24" fmla="*/ 216085 h 318080"/>
                  <a:gd name="connsiteX25" fmla="*/ 176912 w 568002"/>
                  <a:gd name="connsiteY25" fmla="*/ 225048 h 318080"/>
                  <a:gd name="connsiteX26" fmla="*/ 161103 w 568002"/>
                  <a:gd name="connsiteY26" fmla="*/ 215346 h 318080"/>
                  <a:gd name="connsiteX27" fmla="*/ 143964 w 568002"/>
                  <a:gd name="connsiteY27" fmla="*/ 211702 h 318080"/>
                  <a:gd name="connsiteX28" fmla="*/ 121309 w 568002"/>
                  <a:gd name="connsiteY28" fmla="*/ 217021 h 318080"/>
                  <a:gd name="connsiteX29" fmla="*/ 98605 w 568002"/>
                  <a:gd name="connsiteY29" fmla="*/ 221995 h 318080"/>
                  <a:gd name="connsiteX30" fmla="*/ 83929 w 568002"/>
                  <a:gd name="connsiteY30" fmla="*/ 222192 h 318080"/>
                  <a:gd name="connsiteX31" fmla="*/ 68317 w 568002"/>
                  <a:gd name="connsiteY31" fmla="*/ 227511 h 318080"/>
                  <a:gd name="connsiteX32" fmla="*/ 39752 w 568002"/>
                  <a:gd name="connsiteY32" fmla="*/ 258390 h 318080"/>
                  <a:gd name="connsiteX33" fmla="*/ 35566 w 568002"/>
                  <a:gd name="connsiteY33" fmla="*/ 265236 h 318080"/>
                  <a:gd name="connsiteX34" fmla="*/ 22613 w 568002"/>
                  <a:gd name="connsiteY34" fmla="*/ 267157 h 318080"/>
                  <a:gd name="connsiteX35" fmla="*/ 12911 w 568002"/>
                  <a:gd name="connsiteY35" fmla="*/ 268486 h 318080"/>
                  <a:gd name="connsiteX36" fmla="*/ 12517 w 568002"/>
                  <a:gd name="connsiteY36" fmla="*/ 267895 h 318080"/>
                  <a:gd name="connsiteX37" fmla="*/ 1830 w 568002"/>
                  <a:gd name="connsiteY37" fmla="*/ 252628 h 318080"/>
                  <a:gd name="connsiteX38" fmla="*/ 500 w 568002"/>
                  <a:gd name="connsiteY38" fmla="*/ 239084 h 318080"/>
                  <a:gd name="connsiteX39" fmla="*/ 2618 w 568002"/>
                  <a:gd name="connsiteY39" fmla="*/ 224605 h 318080"/>
                  <a:gd name="connsiteX40" fmla="*/ 894 w 568002"/>
                  <a:gd name="connsiteY40" fmla="*/ 210520 h 318080"/>
                  <a:gd name="connsiteX41" fmla="*/ 8873 w 568002"/>
                  <a:gd name="connsiteY41" fmla="*/ 200227 h 318080"/>
                  <a:gd name="connsiteX42" fmla="*/ 10005 w 568002"/>
                  <a:gd name="connsiteY42" fmla="*/ 194317 h 318080"/>
                  <a:gd name="connsiteX43" fmla="*/ 10744 w 568002"/>
                  <a:gd name="connsiteY43" fmla="*/ 173336 h 318080"/>
                  <a:gd name="connsiteX44" fmla="*/ 33793 w 568002"/>
                  <a:gd name="connsiteY44" fmla="*/ 141127 h 318080"/>
                  <a:gd name="connsiteX45" fmla="*/ 37437 w 568002"/>
                  <a:gd name="connsiteY45" fmla="*/ 112563 h 318080"/>
                  <a:gd name="connsiteX46" fmla="*/ 39161 w 568002"/>
                  <a:gd name="connsiteY46" fmla="*/ 97295 h 318080"/>
                  <a:gd name="connsiteX47" fmla="*/ 54034 w 568002"/>
                  <a:gd name="connsiteY47" fmla="*/ 75182 h 318080"/>
                  <a:gd name="connsiteX48" fmla="*/ 59206 w 568002"/>
                  <a:gd name="connsiteY48" fmla="*/ 70996 h 318080"/>
                  <a:gd name="connsiteX49" fmla="*/ 71764 w 568002"/>
                  <a:gd name="connsiteY49" fmla="*/ 70799 h 318080"/>
                  <a:gd name="connsiteX50" fmla="*/ 105500 w 568002"/>
                  <a:gd name="connsiteY50" fmla="*/ 55926 h 318080"/>
                  <a:gd name="connsiteX51" fmla="*/ 126825 w 568002"/>
                  <a:gd name="connsiteY51" fmla="*/ 42185 h 318080"/>
                  <a:gd name="connsiteX52" fmla="*/ 133868 w 568002"/>
                  <a:gd name="connsiteY52" fmla="*/ 57797 h 318080"/>
                  <a:gd name="connsiteX53" fmla="*/ 136527 w 568002"/>
                  <a:gd name="connsiteY53" fmla="*/ 73065 h 318080"/>
                  <a:gd name="connsiteX54" fmla="*/ 147017 w 568002"/>
                  <a:gd name="connsiteY54" fmla="*/ 87938 h 318080"/>
                  <a:gd name="connsiteX55" fmla="*/ 163811 w 568002"/>
                  <a:gd name="connsiteY55" fmla="*/ 104338 h 318080"/>
                  <a:gd name="connsiteX56" fmla="*/ 175040 w 568002"/>
                  <a:gd name="connsiteY56" fmla="*/ 117882 h 318080"/>
                  <a:gd name="connsiteX57" fmla="*/ 185530 w 568002"/>
                  <a:gd name="connsiteY57" fmla="*/ 146643 h 318080"/>
                  <a:gd name="connsiteX58" fmla="*/ 217149 w 568002"/>
                  <a:gd name="connsiteY58" fmla="*/ 145510 h 318080"/>
                  <a:gd name="connsiteX59" fmla="*/ 234484 w 568002"/>
                  <a:gd name="connsiteY59" fmla="*/ 135020 h 318080"/>
                  <a:gd name="connsiteX60" fmla="*/ 247634 w 568002"/>
                  <a:gd name="connsiteY60" fmla="*/ 121871 h 318080"/>
                  <a:gd name="connsiteX61" fmla="*/ 252953 w 568002"/>
                  <a:gd name="connsiteY61" fmla="*/ 106603 h 318080"/>
                  <a:gd name="connsiteX62" fmla="*/ 258469 w 568002"/>
                  <a:gd name="connsiteY62" fmla="*/ 87938 h 318080"/>
                  <a:gd name="connsiteX63" fmla="*/ 258272 w 568002"/>
                  <a:gd name="connsiteY63" fmla="*/ 68484 h 318080"/>
                  <a:gd name="connsiteX64" fmla="*/ 248373 w 568002"/>
                  <a:gd name="connsiteY64" fmla="*/ 42382 h 318080"/>
                  <a:gd name="connsiteX65" fmla="*/ 247634 w 568002"/>
                  <a:gd name="connsiteY65" fmla="*/ 28100 h 318080"/>
                  <a:gd name="connsiteX66" fmla="*/ 280976 w 568002"/>
                  <a:gd name="connsiteY66" fmla="*/ 6381 h 318080"/>
                  <a:gd name="connsiteX67" fmla="*/ 291811 w 568002"/>
                  <a:gd name="connsiteY67" fmla="*/ 668 h 318080"/>
                  <a:gd name="connsiteX68" fmla="*/ 345345 w 568002"/>
                  <a:gd name="connsiteY68" fmla="*/ 15935 h 318080"/>
                  <a:gd name="connsiteX69" fmla="*/ 348005 w 568002"/>
                  <a:gd name="connsiteY69" fmla="*/ 14999 h 318080"/>
                  <a:gd name="connsiteX70" fmla="*/ 344754 w 568002"/>
                  <a:gd name="connsiteY70" fmla="*/ 8695 h 318080"/>
                  <a:gd name="connsiteX71" fmla="*/ 339632 w 568002"/>
                  <a:gd name="connsiteY71" fmla="*/ 2786 h 318080"/>
                  <a:gd name="connsiteX72" fmla="*/ 344409 w 568002"/>
                  <a:gd name="connsiteY72" fmla="*/ 323 h 318080"/>
                  <a:gd name="connsiteX73" fmla="*/ 357756 w 568002"/>
                  <a:gd name="connsiteY73" fmla="*/ 12537 h 318080"/>
                  <a:gd name="connsiteX74" fmla="*/ 369970 w 568002"/>
                  <a:gd name="connsiteY74" fmla="*/ 26278 h 318080"/>
                  <a:gd name="connsiteX75" fmla="*/ 380460 w 568002"/>
                  <a:gd name="connsiteY75" fmla="*/ 27016 h 318080"/>
                  <a:gd name="connsiteX76" fmla="*/ 393413 w 568002"/>
                  <a:gd name="connsiteY76" fmla="*/ 34847 h 318080"/>
                  <a:gd name="connsiteX77" fmla="*/ 415920 w 568002"/>
                  <a:gd name="connsiteY77" fmla="*/ 61146 h 318080"/>
                  <a:gd name="connsiteX78" fmla="*/ 419515 w 568002"/>
                  <a:gd name="connsiteY78" fmla="*/ 68583 h 318080"/>
                  <a:gd name="connsiteX79" fmla="*/ 433256 w 568002"/>
                  <a:gd name="connsiteY79" fmla="*/ 78285 h 318080"/>
                  <a:gd name="connsiteX80" fmla="*/ 438033 w 568002"/>
                  <a:gd name="connsiteY80" fmla="*/ 80009 h 318080"/>
                  <a:gd name="connsiteX81" fmla="*/ 442416 w 568002"/>
                  <a:gd name="connsiteY81" fmla="*/ 86313 h 318080"/>
                  <a:gd name="connsiteX82" fmla="*/ 448129 w 568002"/>
                  <a:gd name="connsiteY82" fmla="*/ 87642 h 318080"/>
                  <a:gd name="connsiteX83" fmla="*/ 495014 w 568002"/>
                  <a:gd name="connsiteY83" fmla="*/ 76216 h 318080"/>
                  <a:gd name="connsiteX84" fmla="*/ 502993 w 568002"/>
                  <a:gd name="connsiteY84" fmla="*/ 78876 h 318080"/>
                  <a:gd name="connsiteX85" fmla="*/ 509641 w 568002"/>
                  <a:gd name="connsiteY85" fmla="*/ 81141 h 318080"/>
                  <a:gd name="connsiteX86" fmla="*/ 525254 w 568002"/>
                  <a:gd name="connsiteY86" fmla="*/ 81338 h 318080"/>
                  <a:gd name="connsiteX87" fmla="*/ 523727 w 568002"/>
                  <a:gd name="connsiteY87" fmla="*/ 122511 h 318080"/>
                  <a:gd name="connsiteX88" fmla="*/ 524515 w 568002"/>
                  <a:gd name="connsiteY88" fmla="*/ 127091 h 318080"/>
                  <a:gd name="connsiteX89" fmla="*/ 527962 w 568002"/>
                  <a:gd name="connsiteY89" fmla="*/ 130539 h 318080"/>
                  <a:gd name="connsiteX90" fmla="*/ 529489 w 568002"/>
                  <a:gd name="connsiteY90" fmla="*/ 140044 h 318080"/>
                  <a:gd name="connsiteX91" fmla="*/ 545101 w 568002"/>
                  <a:gd name="connsiteY91" fmla="*/ 170726 h 318080"/>
                  <a:gd name="connsiteX92" fmla="*/ 558448 w 568002"/>
                  <a:gd name="connsiteY92" fmla="*/ 197419 h 318080"/>
                  <a:gd name="connsiteX93" fmla="*/ 564949 w 568002"/>
                  <a:gd name="connsiteY93" fmla="*/ 206925 h 318080"/>
                  <a:gd name="connsiteX94" fmla="*/ 567608 w 568002"/>
                  <a:gd name="connsiteY94" fmla="*/ 221207 h 318080"/>
                  <a:gd name="connsiteX95" fmla="*/ 568002 w 568002"/>
                  <a:gd name="connsiteY95" fmla="*/ 239873 h 3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68002" h="318080">
                    <a:moveTo>
                      <a:pt x="567854" y="239971"/>
                    </a:moveTo>
                    <a:cubicBezTo>
                      <a:pt x="551060" y="246817"/>
                      <a:pt x="540225" y="264547"/>
                      <a:pt x="535645" y="282079"/>
                    </a:cubicBezTo>
                    <a:cubicBezTo>
                      <a:pt x="534906" y="285330"/>
                      <a:pt x="534118" y="288580"/>
                      <a:pt x="531656" y="290649"/>
                    </a:cubicBezTo>
                    <a:cubicBezTo>
                      <a:pt x="528799" y="293111"/>
                      <a:pt x="524810" y="293111"/>
                      <a:pt x="521166" y="293308"/>
                    </a:cubicBezTo>
                    <a:cubicBezTo>
                      <a:pt x="499447" y="294244"/>
                      <a:pt x="478467" y="303207"/>
                      <a:pt x="462460" y="318081"/>
                    </a:cubicBezTo>
                    <a:cubicBezTo>
                      <a:pt x="457486" y="306064"/>
                      <a:pt x="443795" y="297691"/>
                      <a:pt x="430645" y="300154"/>
                    </a:cubicBezTo>
                    <a:cubicBezTo>
                      <a:pt x="428527" y="300548"/>
                      <a:pt x="426065" y="301090"/>
                      <a:pt x="423997" y="300154"/>
                    </a:cubicBezTo>
                    <a:cubicBezTo>
                      <a:pt x="422470" y="299415"/>
                      <a:pt x="421534" y="298036"/>
                      <a:pt x="420746" y="296706"/>
                    </a:cubicBezTo>
                    <a:cubicBezTo>
                      <a:pt x="416954" y="290993"/>
                      <a:pt x="413309" y="285478"/>
                      <a:pt x="409714" y="279765"/>
                    </a:cubicBezTo>
                    <a:cubicBezTo>
                      <a:pt x="408384" y="277844"/>
                      <a:pt x="407055" y="275972"/>
                      <a:pt x="405134" y="274643"/>
                    </a:cubicBezTo>
                    <a:cubicBezTo>
                      <a:pt x="402868" y="273313"/>
                      <a:pt x="400012" y="273116"/>
                      <a:pt x="397303" y="272722"/>
                    </a:cubicBezTo>
                    <a:cubicBezTo>
                      <a:pt x="381494" y="270998"/>
                      <a:pt x="366424" y="262626"/>
                      <a:pt x="356525" y="250215"/>
                    </a:cubicBezTo>
                    <a:cubicBezTo>
                      <a:pt x="354259" y="247161"/>
                      <a:pt x="351945" y="243911"/>
                      <a:pt x="348891" y="241842"/>
                    </a:cubicBezTo>
                    <a:cubicBezTo>
                      <a:pt x="343572" y="238198"/>
                      <a:pt x="336529" y="238592"/>
                      <a:pt x="330619" y="236129"/>
                    </a:cubicBezTo>
                    <a:cubicBezTo>
                      <a:pt x="324513" y="233667"/>
                      <a:pt x="319932" y="228151"/>
                      <a:pt x="313678" y="226230"/>
                    </a:cubicBezTo>
                    <a:cubicBezTo>
                      <a:pt x="305699" y="223965"/>
                      <a:pt x="297081" y="228348"/>
                      <a:pt x="290629" y="233667"/>
                    </a:cubicBezTo>
                    <a:cubicBezTo>
                      <a:pt x="288166" y="235785"/>
                      <a:pt x="285655" y="238247"/>
                      <a:pt x="282453" y="239577"/>
                    </a:cubicBezTo>
                    <a:cubicBezTo>
                      <a:pt x="279991" y="240710"/>
                      <a:pt x="277135" y="240907"/>
                      <a:pt x="274278" y="240907"/>
                    </a:cubicBezTo>
                    <a:cubicBezTo>
                      <a:pt x="261719" y="240907"/>
                      <a:pt x="249309" y="234800"/>
                      <a:pt x="236947" y="237312"/>
                    </a:cubicBezTo>
                    <a:cubicBezTo>
                      <a:pt x="233352" y="238050"/>
                      <a:pt x="229313" y="239429"/>
                      <a:pt x="226457" y="237115"/>
                    </a:cubicBezTo>
                    <a:cubicBezTo>
                      <a:pt x="223009" y="234455"/>
                      <a:pt x="223403" y="228151"/>
                      <a:pt x="219414" y="227018"/>
                    </a:cubicBezTo>
                    <a:cubicBezTo>
                      <a:pt x="217690" y="226427"/>
                      <a:pt x="215770" y="227215"/>
                      <a:pt x="214095" y="226624"/>
                    </a:cubicBezTo>
                    <a:cubicBezTo>
                      <a:pt x="207988" y="224507"/>
                      <a:pt x="214489" y="211948"/>
                      <a:pt x="208579" y="210027"/>
                    </a:cubicBezTo>
                    <a:cubicBezTo>
                      <a:pt x="206855" y="209633"/>
                      <a:pt x="205132" y="210421"/>
                      <a:pt x="203605" y="210963"/>
                    </a:cubicBezTo>
                    <a:cubicBezTo>
                      <a:pt x="195971" y="214410"/>
                      <a:pt x="187402" y="216085"/>
                      <a:pt x="179029" y="216085"/>
                    </a:cubicBezTo>
                    <a:cubicBezTo>
                      <a:pt x="178291" y="219139"/>
                      <a:pt x="177700" y="221995"/>
                      <a:pt x="176912" y="225048"/>
                    </a:cubicBezTo>
                    <a:cubicBezTo>
                      <a:pt x="170805" y="224113"/>
                      <a:pt x="166028" y="219139"/>
                      <a:pt x="161103" y="215346"/>
                    </a:cubicBezTo>
                    <a:cubicBezTo>
                      <a:pt x="156325" y="211554"/>
                      <a:pt x="149283" y="208501"/>
                      <a:pt x="143964" y="211702"/>
                    </a:cubicBezTo>
                    <a:cubicBezTo>
                      <a:pt x="137315" y="215888"/>
                      <a:pt x="128893" y="214755"/>
                      <a:pt x="121309" y="217021"/>
                    </a:cubicBezTo>
                    <a:cubicBezTo>
                      <a:pt x="113872" y="219139"/>
                      <a:pt x="106436" y="221404"/>
                      <a:pt x="98605" y="221995"/>
                    </a:cubicBezTo>
                    <a:cubicBezTo>
                      <a:pt x="93631" y="222192"/>
                      <a:pt x="88706" y="221601"/>
                      <a:pt x="83929" y="222192"/>
                    </a:cubicBezTo>
                    <a:cubicBezTo>
                      <a:pt x="78413" y="222783"/>
                      <a:pt x="72897" y="224654"/>
                      <a:pt x="68317" y="227511"/>
                    </a:cubicBezTo>
                    <a:cubicBezTo>
                      <a:pt x="56300" y="234948"/>
                      <a:pt x="45465" y="245438"/>
                      <a:pt x="39752" y="258390"/>
                    </a:cubicBezTo>
                    <a:cubicBezTo>
                      <a:pt x="38619" y="260853"/>
                      <a:pt x="37634" y="263512"/>
                      <a:pt x="35566" y="265236"/>
                    </a:cubicBezTo>
                    <a:cubicBezTo>
                      <a:pt x="32118" y="268093"/>
                      <a:pt x="26996" y="267354"/>
                      <a:pt x="22613" y="267157"/>
                    </a:cubicBezTo>
                    <a:cubicBezTo>
                      <a:pt x="19363" y="267157"/>
                      <a:pt x="15964" y="267551"/>
                      <a:pt x="12911" y="268486"/>
                    </a:cubicBezTo>
                    <a:cubicBezTo>
                      <a:pt x="12714" y="268289"/>
                      <a:pt x="12714" y="268093"/>
                      <a:pt x="12517" y="267895"/>
                    </a:cubicBezTo>
                    <a:cubicBezTo>
                      <a:pt x="8873" y="262773"/>
                      <a:pt x="5474" y="257799"/>
                      <a:pt x="1830" y="252628"/>
                    </a:cubicBezTo>
                    <a:cubicBezTo>
                      <a:pt x="-633" y="248836"/>
                      <a:pt x="-91" y="243665"/>
                      <a:pt x="500" y="239084"/>
                    </a:cubicBezTo>
                    <a:cubicBezTo>
                      <a:pt x="1091" y="234307"/>
                      <a:pt x="2963" y="229579"/>
                      <a:pt x="2618" y="224605"/>
                    </a:cubicBezTo>
                    <a:cubicBezTo>
                      <a:pt x="2027" y="219828"/>
                      <a:pt x="-830" y="215100"/>
                      <a:pt x="894" y="210520"/>
                    </a:cubicBezTo>
                    <a:cubicBezTo>
                      <a:pt x="2421" y="206334"/>
                      <a:pt x="7198" y="204216"/>
                      <a:pt x="8873" y="200227"/>
                    </a:cubicBezTo>
                    <a:cubicBezTo>
                      <a:pt x="9808" y="198503"/>
                      <a:pt x="10005" y="196434"/>
                      <a:pt x="10005" y="194317"/>
                    </a:cubicBezTo>
                    <a:cubicBezTo>
                      <a:pt x="10202" y="187274"/>
                      <a:pt x="9070" y="180034"/>
                      <a:pt x="10744" y="173336"/>
                    </a:cubicBezTo>
                    <a:cubicBezTo>
                      <a:pt x="14389" y="160581"/>
                      <a:pt x="27144" y="152750"/>
                      <a:pt x="33793" y="141127"/>
                    </a:cubicBezTo>
                    <a:cubicBezTo>
                      <a:pt x="38570" y="132755"/>
                      <a:pt x="36846" y="122068"/>
                      <a:pt x="37437" y="112563"/>
                    </a:cubicBezTo>
                    <a:cubicBezTo>
                      <a:pt x="37831" y="107441"/>
                      <a:pt x="37634" y="102269"/>
                      <a:pt x="39161" y="97295"/>
                    </a:cubicBezTo>
                    <a:cubicBezTo>
                      <a:pt x="41427" y="88726"/>
                      <a:pt x="47927" y="81683"/>
                      <a:pt x="54034" y="75182"/>
                    </a:cubicBezTo>
                    <a:cubicBezTo>
                      <a:pt x="55561" y="73655"/>
                      <a:pt x="57088" y="71932"/>
                      <a:pt x="59206" y="70996"/>
                    </a:cubicBezTo>
                    <a:cubicBezTo>
                      <a:pt x="62998" y="69272"/>
                      <a:pt x="67578" y="70602"/>
                      <a:pt x="71764" y="70799"/>
                    </a:cubicBezTo>
                    <a:cubicBezTo>
                      <a:pt x="84126" y="71193"/>
                      <a:pt x="94271" y="61442"/>
                      <a:pt x="105500" y="55926"/>
                    </a:cubicBezTo>
                    <a:cubicBezTo>
                      <a:pt x="113134" y="52133"/>
                      <a:pt x="122442" y="49622"/>
                      <a:pt x="126825" y="42185"/>
                    </a:cubicBezTo>
                    <a:cubicBezTo>
                      <a:pt x="130273" y="46765"/>
                      <a:pt x="132735" y="52084"/>
                      <a:pt x="133868" y="57797"/>
                    </a:cubicBezTo>
                    <a:cubicBezTo>
                      <a:pt x="134803" y="62919"/>
                      <a:pt x="134803" y="68090"/>
                      <a:pt x="136527" y="73065"/>
                    </a:cubicBezTo>
                    <a:cubicBezTo>
                      <a:pt x="138645" y="78777"/>
                      <a:pt x="142831" y="83555"/>
                      <a:pt x="147017" y="87938"/>
                    </a:cubicBezTo>
                    <a:cubicBezTo>
                      <a:pt x="152533" y="93454"/>
                      <a:pt x="158049" y="98970"/>
                      <a:pt x="163811" y="104338"/>
                    </a:cubicBezTo>
                    <a:cubicBezTo>
                      <a:pt x="167998" y="108327"/>
                      <a:pt x="172578" y="112316"/>
                      <a:pt x="175040" y="117882"/>
                    </a:cubicBezTo>
                    <a:cubicBezTo>
                      <a:pt x="179621" y="127239"/>
                      <a:pt x="177700" y="139798"/>
                      <a:pt x="185530" y="146643"/>
                    </a:cubicBezTo>
                    <a:cubicBezTo>
                      <a:pt x="193903" y="153883"/>
                      <a:pt x="207052" y="149697"/>
                      <a:pt x="217149" y="145510"/>
                    </a:cubicBezTo>
                    <a:cubicBezTo>
                      <a:pt x="223453" y="143048"/>
                      <a:pt x="229166" y="139010"/>
                      <a:pt x="234484" y="135020"/>
                    </a:cubicBezTo>
                    <a:cubicBezTo>
                      <a:pt x="239459" y="131228"/>
                      <a:pt x="244384" y="127190"/>
                      <a:pt x="247634" y="121871"/>
                    </a:cubicBezTo>
                    <a:cubicBezTo>
                      <a:pt x="250294" y="117291"/>
                      <a:pt x="251426" y="111775"/>
                      <a:pt x="252953" y="106603"/>
                    </a:cubicBezTo>
                    <a:cubicBezTo>
                      <a:pt x="254874" y="100299"/>
                      <a:pt x="257139" y="94193"/>
                      <a:pt x="258469" y="87938"/>
                    </a:cubicBezTo>
                    <a:cubicBezTo>
                      <a:pt x="259799" y="81437"/>
                      <a:pt x="260193" y="74788"/>
                      <a:pt x="258272" y="68484"/>
                    </a:cubicBezTo>
                    <a:cubicBezTo>
                      <a:pt x="255415" y="59521"/>
                      <a:pt x="247388" y="51739"/>
                      <a:pt x="248373" y="42382"/>
                    </a:cubicBezTo>
                    <a:cubicBezTo>
                      <a:pt x="248767" y="37802"/>
                      <a:pt x="248176" y="32877"/>
                      <a:pt x="247634" y="28100"/>
                    </a:cubicBezTo>
                    <a:cubicBezTo>
                      <a:pt x="258666" y="20663"/>
                      <a:pt x="269944" y="13620"/>
                      <a:pt x="280976" y="6381"/>
                    </a:cubicBezTo>
                    <a:cubicBezTo>
                      <a:pt x="284423" y="4115"/>
                      <a:pt x="287822" y="1801"/>
                      <a:pt x="291811" y="668"/>
                    </a:cubicBezTo>
                    <a:cubicBezTo>
                      <a:pt x="310279" y="-4109"/>
                      <a:pt x="326482" y="18398"/>
                      <a:pt x="345345" y="15935"/>
                    </a:cubicBezTo>
                    <a:cubicBezTo>
                      <a:pt x="346281" y="15738"/>
                      <a:pt x="347266" y="15541"/>
                      <a:pt x="348005" y="14999"/>
                    </a:cubicBezTo>
                    <a:cubicBezTo>
                      <a:pt x="349925" y="12882"/>
                      <a:pt x="347217" y="9877"/>
                      <a:pt x="344754" y="8695"/>
                    </a:cubicBezTo>
                    <a:cubicBezTo>
                      <a:pt x="342095" y="7366"/>
                      <a:pt x="338844" y="5445"/>
                      <a:pt x="339632" y="2786"/>
                    </a:cubicBezTo>
                    <a:cubicBezTo>
                      <a:pt x="340223" y="865"/>
                      <a:pt x="342488" y="126"/>
                      <a:pt x="344409" y="323"/>
                    </a:cubicBezTo>
                    <a:cubicBezTo>
                      <a:pt x="350713" y="717"/>
                      <a:pt x="354899" y="6824"/>
                      <a:pt x="357756" y="12537"/>
                    </a:cubicBezTo>
                    <a:cubicBezTo>
                      <a:pt x="360613" y="18053"/>
                      <a:pt x="363863" y="24357"/>
                      <a:pt x="369970" y="26278"/>
                    </a:cubicBezTo>
                    <a:cubicBezTo>
                      <a:pt x="373417" y="27213"/>
                      <a:pt x="377012" y="26475"/>
                      <a:pt x="380460" y="27016"/>
                    </a:cubicBezTo>
                    <a:cubicBezTo>
                      <a:pt x="385582" y="27952"/>
                      <a:pt x="389620" y="31400"/>
                      <a:pt x="393413" y="34847"/>
                    </a:cubicBezTo>
                    <a:cubicBezTo>
                      <a:pt x="401982" y="42678"/>
                      <a:pt x="410945" y="50853"/>
                      <a:pt x="415920" y="61146"/>
                    </a:cubicBezTo>
                    <a:cubicBezTo>
                      <a:pt x="417249" y="63609"/>
                      <a:pt x="418185" y="66268"/>
                      <a:pt x="419515" y="68583"/>
                    </a:cubicBezTo>
                    <a:cubicBezTo>
                      <a:pt x="422568" y="73557"/>
                      <a:pt x="427690" y="77152"/>
                      <a:pt x="433256" y="78285"/>
                    </a:cubicBezTo>
                    <a:cubicBezTo>
                      <a:pt x="434979" y="78679"/>
                      <a:pt x="436703" y="78876"/>
                      <a:pt x="438033" y="80009"/>
                    </a:cubicBezTo>
                    <a:cubicBezTo>
                      <a:pt x="440150" y="81535"/>
                      <a:pt x="440495" y="84589"/>
                      <a:pt x="442416" y="86313"/>
                    </a:cubicBezTo>
                    <a:cubicBezTo>
                      <a:pt x="443943" y="87642"/>
                      <a:pt x="446208" y="87839"/>
                      <a:pt x="448129" y="87642"/>
                    </a:cubicBezTo>
                    <a:cubicBezTo>
                      <a:pt x="464332" y="87051"/>
                      <a:pt x="479008" y="72966"/>
                      <a:pt x="495014" y="76216"/>
                    </a:cubicBezTo>
                    <a:cubicBezTo>
                      <a:pt x="497674" y="76808"/>
                      <a:pt x="500333" y="77940"/>
                      <a:pt x="502993" y="78876"/>
                    </a:cubicBezTo>
                    <a:cubicBezTo>
                      <a:pt x="505110" y="79812"/>
                      <a:pt x="507376" y="80600"/>
                      <a:pt x="509641" y="81141"/>
                    </a:cubicBezTo>
                    <a:cubicBezTo>
                      <a:pt x="514763" y="82274"/>
                      <a:pt x="520131" y="81880"/>
                      <a:pt x="525254" y="81338"/>
                    </a:cubicBezTo>
                    <a:cubicBezTo>
                      <a:pt x="525056" y="95079"/>
                      <a:pt x="523924" y="108573"/>
                      <a:pt x="523727" y="122511"/>
                    </a:cubicBezTo>
                    <a:cubicBezTo>
                      <a:pt x="523727" y="124038"/>
                      <a:pt x="523727" y="125761"/>
                      <a:pt x="524515" y="127091"/>
                    </a:cubicBezTo>
                    <a:cubicBezTo>
                      <a:pt x="525450" y="128618"/>
                      <a:pt x="526977" y="129357"/>
                      <a:pt x="527962" y="130539"/>
                    </a:cubicBezTo>
                    <a:cubicBezTo>
                      <a:pt x="530080" y="133198"/>
                      <a:pt x="529489" y="136843"/>
                      <a:pt x="529489" y="140044"/>
                    </a:cubicBezTo>
                    <a:cubicBezTo>
                      <a:pt x="529686" y="151667"/>
                      <a:pt x="539191" y="160630"/>
                      <a:pt x="545101" y="170726"/>
                    </a:cubicBezTo>
                    <a:cubicBezTo>
                      <a:pt x="550223" y="179296"/>
                      <a:pt x="552932" y="188998"/>
                      <a:pt x="558448" y="197419"/>
                    </a:cubicBezTo>
                    <a:cubicBezTo>
                      <a:pt x="560565" y="200473"/>
                      <a:pt x="563225" y="203526"/>
                      <a:pt x="564949" y="206925"/>
                    </a:cubicBezTo>
                    <a:cubicBezTo>
                      <a:pt x="567066" y="211308"/>
                      <a:pt x="567411" y="216430"/>
                      <a:pt x="567608" y="221207"/>
                    </a:cubicBezTo>
                    <a:cubicBezTo>
                      <a:pt x="568002" y="227511"/>
                      <a:pt x="568002" y="233618"/>
                      <a:pt x="568002" y="239873"/>
                    </a:cubicBezTo>
                    <a:close/>
                  </a:path>
                </a:pathLst>
              </a:custGeom>
              <a:noFill/>
              <a:ln w="4915" cap="flat">
                <a:solidFill>
                  <a:srgbClr val="FFFFFF"/>
                </a:solidFill>
                <a:prstDash val="solid"/>
                <a:miter/>
              </a:ln>
            </p:spPr>
            <p:txBody>
              <a:bodyPr rtlCol="0" anchor="ctr"/>
              <a:lstStyle/>
              <a:p>
                <a:endParaRPr lang="fr-FR"/>
              </a:p>
            </p:txBody>
          </p:sp>
        </p:grpSp>
        <p:grpSp>
          <p:nvGrpSpPr>
            <p:cNvPr id="151" name="Graphique 5">
              <a:extLst>
                <a:ext uri="{FF2B5EF4-FFF2-40B4-BE49-F238E27FC236}">
                  <a16:creationId xmlns:a16="http://schemas.microsoft.com/office/drawing/2014/main" id="{968F52A4-829E-7268-5D75-D154673B6B0A}"/>
                </a:ext>
              </a:extLst>
            </p:cNvPr>
            <p:cNvGrpSpPr/>
            <p:nvPr/>
          </p:nvGrpSpPr>
          <p:grpSpPr>
            <a:xfrm rot="420615">
              <a:off x="10660163" y="3425544"/>
              <a:ext cx="369568" cy="323781"/>
              <a:chOff x="10619534" y="3330713"/>
              <a:chExt cx="369568" cy="323781"/>
            </a:xfrm>
          </p:grpSpPr>
          <p:sp>
            <p:nvSpPr>
              <p:cNvPr id="152" name="Forme libre : forme 151">
                <a:extLst>
                  <a:ext uri="{FF2B5EF4-FFF2-40B4-BE49-F238E27FC236}">
                    <a16:creationId xmlns:a16="http://schemas.microsoft.com/office/drawing/2014/main" id="{4B4C6D92-95D2-D9CD-345B-684E37D2943C}"/>
                  </a:ext>
                </a:extLst>
              </p:cNvPr>
              <p:cNvSpPr/>
              <p:nvPr/>
            </p:nvSpPr>
            <p:spPr>
              <a:xfrm>
                <a:off x="10619534" y="3330713"/>
                <a:ext cx="369568" cy="323781"/>
              </a:xfrm>
              <a:custGeom>
                <a:avLst/>
                <a:gdLst>
                  <a:gd name="connsiteX0" fmla="*/ 369247 w 369568"/>
                  <a:gd name="connsiteY0" fmla="*/ 261958 h 323781"/>
                  <a:gd name="connsiteX1" fmla="*/ 365800 w 369568"/>
                  <a:gd name="connsiteY1" fmla="*/ 265405 h 323781"/>
                  <a:gd name="connsiteX2" fmla="*/ 346543 w 369568"/>
                  <a:gd name="connsiteY2" fmla="*/ 278752 h 323781"/>
                  <a:gd name="connsiteX3" fmla="*/ 361219 w 369568"/>
                  <a:gd name="connsiteY3" fmla="*/ 284268 h 323781"/>
                  <a:gd name="connsiteX4" fmla="*/ 344474 w 369568"/>
                  <a:gd name="connsiteY4" fmla="*/ 314950 h 323781"/>
                  <a:gd name="connsiteX5" fmla="*/ 336496 w 369568"/>
                  <a:gd name="connsiteY5" fmla="*/ 312291 h 323781"/>
                  <a:gd name="connsiteX6" fmla="*/ 289611 w 369568"/>
                  <a:gd name="connsiteY6" fmla="*/ 323717 h 323781"/>
                  <a:gd name="connsiteX7" fmla="*/ 283898 w 369568"/>
                  <a:gd name="connsiteY7" fmla="*/ 322387 h 323781"/>
                  <a:gd name="connsiteX8" fmla="*/ 279514 w 369568"/>
                  <a:gd name="connsiteY8" fmla="*/ 316083 h 323781"/>
                  <a:gd name="connsiteX9" fmla="*/ 274737 w 369568"/>
                  <a:gd name="connsiteY9" fmla="*/ 314359 h 323781"/>
                  <a:gd name="connsiteX10" fmla="*/ 260997 w 369568"/>
                  <a:gd name="connsiteY10" fmla="*/ 304657 h 323781"/>
                  <a:gd name="connsiteX11" fmla="*/ 257401 w 369568"/>
                  <a:gd name="connsiteY11" fmla="*/ 297221 h 323781"/>
                  <a:gd name="connsiteX12" fmla="*/ 234894 w 369568"/>
                  <a:gd name="connsiteY12" fmla="*/ 270921 h 323781"/>
                  <a:gd name="connsiteX13" fmla="*/ 221942 w 369568"/>
                  <a:gd name="connsiteY13" fmla="*/ 263091 h 323781"/>
                  <a:gd name="connsiteX14" fmla="*/ 211451 w 369568"/>
                  <a:gd name="connsiteY14" fmla="*/ 262352 h 323781"/>
                  <a:gd name="connsiteX15" fmla="*/ 199238 w 369568"/>
                  <a:gd name="connsiteY15" fmla="*/ 248611 h 323781"/>
                  <a:gd name="connsiteX16" fmla="*/ 185891 w 369568"/>
                  <a:gd name="connsiteY16" fmla="*/ 236398 h 323781"/>
                  <a:gd name="connsiteX17" fmla="*/ 181114 w 369568"/>
                  <a:gd name="connsiteY17" fmla="*/ 238860 h 323781"/>
                  <a:gd name="connsiteX18" fmla="*/ 186236 w 369568"/>
                  <a:gd name="connsiteY18" fmla="*/ 244770 h 323781"/>
                  <a:gd name="connsiteX19" fmla="*/ 189486 w 369568"/>
                  <a:gd name="connsiteY19" fmla="*/ 251074 h 323781"/>
                  <a:gd name="connsiteX20" fmla="*/ 186827 w 369568"/>
                  <a:gd name="connsiteY20" fmla="*/ 252010 h 323781"/>
                  <a:gd name="connsiteX21" fmla="*/ 133293 w 369568"/>
                  <a:gd name="connsiteY21" fmla="*/ 236742 h 323781"/>
                  <a:gd name="connsiteX22" fmla="*/ 122458 w 369568"/>
                  <a:gd name="connsiteY22" fmla="*/ 242455 h 323781"/>
                  <a:gd name="connsiteX23" fmla="*/ 89116 w 369568"/>
                  <a:gd name="connsiteY23" fmla="*/ 264174 h 323781"/>
                  <a:gd name="connsiteX24" fmla="*/ 88722 w 369568"/>
                  <a:gd name="connsiteY24" fmla="*/ 256147 h 323781"/>
                  <a:gd name="connsiteX25" fmla="*/ 93893 w 369568"/>
                  <a:gd name="connsiteY25" fmla="*/ 226055 h 323781"/>
                  <a:gd name="connsiteX26" fmla="*/ 99803 w 369568"/>
                  <a:gd name="connsiteY26" fmla="*/ 216550 h 323781"/>
                  <a:gd name="connsiteX27" fmla="*/ 101330 w 369568"/>
                  <a:gd name="connsiteY27" fmla="*/ 206060 h 323781"/>
                  <a:gd name="connsiteX28" fmla="*/ 96946 w 369568"/>
                  <a:gd name="connsiteY28" fmla="*/ 196702 h 323781"/>
                  <a:gd name="connsiteX29" fmla="*/ 87786 w 369568"/>
                  <a:gd name="connsiteY29" fmla="*/ 200347 h 323781"/>
                  <a:gd name="connsiteX30" fmla="*/ 80349 w 369568"/>
                  <a:gd name="connsiteY30" fmla="*/ 211576 h 323781"/>
                  <a:gd name="connsiteX31" fmla="*/ 75031 w 369568"/>
                  <a:gd name="connsiteY31" fmla="*/ 220342 h 323781"/>
                  <a:gd name="connsiteX32" fmla="*/ 66461 w 369568"/>
                  <a:gd name="connsiteY32" fmla="*/ 221130 h 323781"/>
                  <a:gd name="connsiteX33" fmla="*/ 59221 w 369568"/>
                  <a:gd name="connsiteY33" fmla="*/ 216156 h 323781"/>
                  <a:gd name="connsiteX34" fmla="*/ 49864 w 369568"/>
                  <a:gd name="connsiteY34" fmla="*/ 204927 h 323781"/>
                  <a:gd name="connsiteX35" fmla="*/ 43560 w 369568"/>
                  <a:gd name="connsiteY35" fmla="*/ 196555 h 323781"/>
                  <a:gd name="connsiteX36" fmla="*/ 29672 w 369568"/>
                  <a:gd name="connsiteY36" fmla="*/ 191975 h 323781"/>
                  <a:gd name="connsiteX37" fmla="*/ 19378 w 369568"/>
                  <a:gd name="connsiteY37" fmla="*/ 182814 h 323781"/>
                  <a:gd name="connsiteX38" fmla="*/ 24501 w 369568"/>
                  <a:gd name="connsiteY38" fmla="*/ 178431 h 323781"/>
                  <a:gd name="connsiteX39" fmla="*/ 24501 w 369568"/>
                  <a:gd name="connsiteY39" fmla="*/ 176165 h 323781"/>
                  <a:gd name="connsiteX40" fmla="*/ 15734 w 369568"/>
                  <a:gd name="connsiteY40" fmla="*/ 163952 h 323781"/>
                  <a:gd name="connsiteX41" fmla="*/ 18985 w 369568"/>
                  <a:gd name="connsiteY41" fmla="*/ 156515 h 323781"/>
                  <a:gd name="connsiteX42" fmla="*/ 26618 w 369568"/>
                  <a:gd name="connsiteY42" fmla="*/ 152329 h 323781"/>
                  <a:gd name="connsiteX43" fmla="*/ 38438 w 369568"/>
                  <a:gd name="connsiteY43" fmla="*/ 145089 h 323781"/>
                  <a:gd name="connsiteX44" fmla="*/ 39965 w 369568"/>
                  <a:gd name="connsiteY44" fmla="*/ 142626 h 323781"/>
                  <a:gd name="connsiteX45" fmla="*/ 37847 w 369568"/>
                  <a:gd name="connsiteY45" fmla="*/ 141100 h 323781"/>
                  <a:gd name="connsiteX46" fmla="*/ 22038 w 369568"/>
                  <a:gd name="connsiteY46" fmla="*/ 137849 h 323781"/>
                  <a:gd name="connsiteX47" fmla="*/ 18788 w 369568"/>
                  <a:gd name="connsiteY47" fmla="*/ 138046 h 323781"/>
                  <a:gd name="connsiteX48" fmla="*/ 16128 w 369568"/>
                  <a:gd name="connsiteY48" fmla="*/ 139573 h 323781"/>
                  <a:gd name="connsiteX49" fmla="*/ 4702 w 369568"/>
                  <a:gd name="connsiteY49" fmla="*/ 141297 h 323781"/>
                  <a:gd name="connsiteX50" fmla="*/ 1452 w 369568"/>
                  <a:gd name="connsiteY50" fmla="*/ 140558 h 323781"/>
                  <a:gd name="connsiteX51" fmla="*/ 122 w 369568"/>
                  <a:gd name="connsiteY51" fmla="*/ 137702 h 323781"/>
                  <a:gd name="connsiteX52" fmla="*/ 8297 w 369568"/>
                  <a:gd name="connsiteY52" fmla="*/ 120760 h 323781"/>
                  <a:gd name="connsiteX53" fmla="*/ 9627 w 369568"/>
                  <a:gd name="connsiteY53" fmla="*/ 103424 h 323781"/>
                  <a:gd name="connsiteX54" fmla="*/ 30952 w 369568"/>
                  <a:gd name="connsiteY54" fmla="*/ 60528 h 323781"/>
                  <a:gd name="connsiteX55" fmla="*/ 45038 w 369568"/>
                  <a:gd name="connsiteY55" fmla="*/ 54224 h 323781"/>
                  <a:gd name="connsiteX56" fmla="*/ 57054 w 369568"/>
                  <a:gd name="connsiteY56" fmla="*/ 50973 h 323781"/>
                  <a:gd name="connsiteX57" fmla="*/ 64688 w 369568"/>
                  <a:gd name="connsiteY57" fmla="*/ 49840 h 323781"/>
                  <a:gd name="connsiteX58" fmla="*/ 73652 w 369568"/>
                  <a:gd name="connsiteY58" fmla="*/ 37824 h 323781"/>
                  <a:gd name="connsiteX59" fmla="*/ 78971 w 369568"/>
                  <a:gd name="connsiteY59" fmla="*/ 36691 h 323781"/>
                  <a:gd name="connsiteX60" fmla="*/ 89855 w 369568"/>
                  <a:gd name="connsiteY60" fmla="*/ 36297 h 323781"/>
                  <a:gd name="connsiteX61" fmla="*/ 93844 w 369568"/>
                  <a:gd name="connsiteY61" fmla="*/ 35361 h 323781"/>
                  <a:gd name="connsiteX62" fmla="*/ 96700 w 369568"/>
                  <a:gd name="connsiteY62" fmla="*/ 31717 h 323781"/>
                  <a:gd name="connsiteX63" fmla="*/ 100148 w 369568"/>
                  <a:gd name="connsiteY63" fmla="*/ 25216 h 323781"/>
                  <a:gd name="connsiteX64" fmla="*/ 141123 w 369568"/>
                  <a:gd name="connsiteY64" fmla="*/ 32455 h 323781"/>
                  <a:gd name="connsiteX65" fmla="*/ 153140 w 369568"/>
                  <a:gd name="connsiteY65" fmla="*/ 32455 h 323781"/>
                  <a:gd name="connsiteX66" fmla="*/ 159986 w 369568"/>
                  <a:gd name="connsiteY66" fmla="*/ 23492 h 323781"/>
                  <a:gd name="connsiteX67" fmla="*/ 156342 w 369568"/>
                  <a:gd name="connsiteY67" fmla="*/ 15858 h 323781"/>
                  <a:gd name="connsiteX68" fmla="*/ 156342 w 369568"/>
                  <a:gd name="connsiteY68" fmla="*/ 8028 h 323781"/>
                  <a:gd name="connsiteX69" fmla="*/ 164517 w 369568"/>
                  <a:gd name="connsiteY69" fmla="*/ 6107 h 323781"/>
                  <a:gd name="connsiteX70" fmla="*/ 166979 w 369568"/>
                  <a:gd name="connsiteY70" fmla="*/ 0 h 323781"/>
                  <a:gd name="connsiteX71" fmla="*/ 189092 w 369568"/>
                  <a:gd name="connsiteY71" fmla="*/ 11623 h 323781"/>
                  <a:gd name="connsiteX72" fmla="*/ 192343 w 369568"/>
                  <a:gd name="connsiteY72" fmla="*/ 15415 h 323781"/>
                  <a:gd name="connsiteX73" fmla="*/ 196726 w 369568"/>
                  <a:gd name="connsiteY73" fmla="*/ 16006 h 323781"/>
                  <a:gd name="connsiteX74" fmla="*/ 223961 w 369568"/>
                  <a:gd name="connsiteY74" fmla="*/ 12017 h 323781"/>
                  <a:gd name="connsiteX75" fmla="*/ 238834 w 369568"/>
                  <a:gd name="connsiteY75" fmla="*/ 16794 h 323781"/>
                  <a:gd name="connsiteX76" fmla="*/ 265134 w 369568"/>
                  <a:gd name="connsiteY76" fmla="*/ 19453 h 323781"/>
                  <a:gd name="connsiteX77" fmla="*/ 270453 w 369568"/>
                  <a:gd name="connsiteY77" fmla="*/ 19257 h 323781"/>
                  <a:gd name="connsiteX78" fmla="*/ 278086 w 369568"/>
                  <a:gd name="connsiteY78" fmla="*/ 31076 h 323781"/>
                  <a:gd name="connsiteX79" fmla="*/ 292960 w 369568"/>
                  <a:gd name="connsiteY79" fmla="*/ 39252 h 323781"/>
                  <a:gd name="connsiteX80" fmla="*/ 310492 w 369568"/>
                  <a:gd name="connsiteY80" fmla="*/ 38858 h 323781"/>
                  <a:gd name="connsiteX81" fmla="*/ 339254 w 369568"/>
                  <a:gd name="connsiteY81" fmla="*/ 43044 h 323781"/>
                  <a:gd name="connsiteX82" fmla="*/ 357526 w 369568"/>
                  <a:gd name="connsiteY82" fmla="*/ 37331 h 323781"/>
                  <a:gd name="connsiteX83" fmla="*/ 358265 w 369568"/>
                  <a:gd name="connsiteY83" fmla="*/ 34475 h 323781"/>
                  <a:gd name="connsiteX84" fmla="*/ 362647 w 369568"/>
                  <a:gd name="connsiteY84" fmla="*/ 40384 h 323781"/>
                  <a:gd name="connsiteX85" fmla="*/ 366095 w 369568"/>
                  <a:gd name="connsiteY85" fmla="*/ 46689 h 323781"/>
                  <a:gd name="connsiteX86" fmla="*/ 368016 w 369568"/>
                  <a:gd name="connsiteY86" fmla="*/ 50136 h 323781"/>
                  <a:gd name="connsiteX87" fmla="*/ 367425 w 369568"/>
                  <a:gd name="connsiteY87" fmla="*/ 51860 h 323781"/>
                  <a:gd name="connsiteX88" fmla="*/ 361909 w 369568"/>
                  <a:gd name="connsiteY88" fmla="*/ 63286 h 323781"/>
                  <a:gd name="connsiteX89" fmla="*/ 351813 w 369568"/>
                  <a:gd name="connsiteY89" fmla="*/ 72643 h 323781"/>
                  <a:gd name="connsiteX90" fmla="*/ 326449 w 369568"/>
                  <a:gd name="connsiteY90" fmla="*/ 162769 h 323781"/>
                  <a:gd name="connsiteX91" fmla="*/ 327976 w 369568"/>
                  <a:gd name="connsiteY91" fmla="*/ 172866 h 323781"/>
                  <a:gd name="connsiteX92" fmla="*/ 334280 w 369568"/>
                  <a:gd name="connsiteY92" fmla="*/ 181829 h 323781"/>
                  <a:gd name="connsiteX93" fmla="*/ 349892 w 369568"/>
                  <a:gd name="connsiteY93" fmla="*/ 216501 h 323781"/>
                  <a:gd name="connsiteX94" fmla="*/ 362106 w 369568"/>
                  <a:gd name="connsiteY94" fmla="*/ 236496 h 323781"/>
                  <a:gd name="connsiteX95" fmla="*/ 368952 w 369568"/>
                  <a:gd name="connsiteY95" fmla="*/ 255753 h 323781"/>
                  <a:gd name="connsiteX96" fmla="*/ 369148 w 369568"/>
                  <a:gd name="connsiteY96" fmla="*/ 261859 h 32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9568" h="323781">
                    <a:moveTo>
                      <a:pt x="369247" y="261958"/>
                    </a:moveTo>
                    <a:cubicBezTo>
                      <a:pt x="368508" y="263485"/>
                      <a:pt x="367129" y="264420"/>
                      <a:pt x="365800" y="265405"/>
                    </a:cubicBezTo>
                    <a:cubicBezTo>
                      <a:pt x="359299" y="269789"/>
                      <a:pt x="353044" y="274369"/>
                      <a:pt x="346543" y="278752"/>
                    </a:cubicBezTo>
                    <a:cubicBezTo>
                      <a:pt x="350335" y="282544"/>
                      <a:pt x="355703" y="284662"/>
                      <a:pt x="361219" y="284268"/>
                    </a:cubicBezTo>
                    <a:cubicBezTo>
                      <a:pt x="358560" y="295497"/>
                      <a:pt x="349990" y="304854"/>
                      <a:pt x="344474" y="314950"/>
                    </a:cubicBezTo>
                    <a:cubicBezTo>
                      <a:pt x="341815" y="314015"/>
                      <a:pt x="339156" y="312833"/>
                      <a:pt x="336496" y="312291"/>
                    </a:cubicBezTo>
                    <a:cubicBezTo>
                      <a:pt x="320490" y="309041"/>
                      <a:pt x="305814" y="323175"/>
                      <a:pt x="289611" y="323717"/>
                    </a:cubicBezTo>
                    <a:cubicBezTo>
                      <a:pt x="287690" y="323914"/>
                      <a:pt x="285424" y="323717"/>
                      <a:pt x="283898" y="322387"/>
                    </a:cubicBezTo>
                    <a:cubicBezTo>
                      <a:pt x="281977" y="320663"/>
                      <a:pt x="281632" y="317610"/>
                      <a:pt x="279514" y="316083"/>
                    </a:cubicBezTo>
                    <a:cubicBezTo>
                      <a:pt x="278185" y="314950"/>
                      <a:pt x="276461" y="314753"/>
                      <a:pt x="274737" y="314359"/>
                    </a:cubicBezTo>
                    <a:cubicBezTo>
                      <a:pt x="269221" y="313227"/>
                      <a:pt x="264050" y="309582"/>
                      <a:pt x="260997" y="304657"/>
                    </a:cubicBezTo>
                    <a:cubicBezTo>
                      <a:pt x="259667" y="302392"/>
                      <a:pt x="258731" y="299683"/>
                      <a:pt x="257401" y="297221"/>
                    </a:cubicBezTo>
                    <a:cubicBezTo>
                      <a:pt x="252427" y="286928"/>
                      <a:pt x="243513" y="278752"/>
                      <a:pt x="234894" y="270921"/>
                    </a:cubicBezTo>
                    <a:cubicBezTo>
                      <a:pt x="231102" y="267474"/>
                      <a:pt x="227064" y="264076"/>
                      <a:pt x="221942" y="263091"/>
                    </a:cubicBezTo>
                    <a:cubicBezTo>
                      <a:pt x="218494" y="262500"/>
                      <a:pt x="214899" y="263288"/>
                      <a:pt x="211451" y="262352"/>
                    </a:cubicBezTo>
                    <a:cubicBezTo>
                      <a:pt x="205345" y="260431"/>
                      <a:pt x="202094" y="254177"/>
                      <a:pt x="199238" y="248611"/>
                    </a:cubicBezTo>
                    <a:cubicBezTo>
                      <a:pt x="196381" y="242898"/>
                      <a:pt x="192195" y="236791"/>
                      <a:pt x="185891" y="236398"/>
                    </a:cubicBezTo>
                    <a:cubicBezTo>
                      <a:pt x="183970" y="236200"/>
                      <a:pt x="181705" y="236988"/>
                      <a:pt x="181114" y="238860"/>
                    </a:cubicBezTo>
                    <a:cubicBezTo>
                      <a:pt x="180375" y="241520"/>
                      <a:pt x="183576" y="243440"/>
                      <a:pt x="186236" y="244770"/>
                    </a:cubicBezTo>
                    <a:cubicBezTo>
                      <a:pt x="188698" y="245903"/>
                      <a:pt x="191358" y="248956"/>
                      <a:pt x="189486" y="251074"/>
                    </a:cubicBezTo>
                    <a:cubicBezTo>
                      <a:pt x="188698" y="251665"/>
                      <a:pt x="187762" y="251813"/>
                      <a:pt x="186827" y="252010"/>
                    </a:cubicBezTo>
                    <a:cubicBezTo>
                      <a:pt x="167964" y="254472"/>
                      <a:pt x="151761" y="232014"/>
                      <a:pt x="133293" y="236742"/>
                    </a:cubicBezTo>
                    <a:cubicBezTo>
                      <a:pt x="129303" y="237875"/>
                      <a:pt x="125856" y="240190"/>
                      <a:pt x="122458" y="242455"/>
                    </a:cubicBezTo>
                    <a:cubicBezTo>
                      <a:pt x="111426" y="249695"/>
                      <a:pt x="100148" y="256738"/>
                      <a:pt x="89116" y="264174"/>
                    </a:cubicBezTo>
                    <a:cubicBezTo>
                      <a:pt x="88919" y="261515"/>
                      <a:pt x="88722" y="258658"/>
                      <a:pt x="88722" y="256147"/>
                    </a:cubicBezTo>
                    <a:cubicBezTo>
                      <a:pt x="88525" y="245853"/>
                      <a:pt x="88525" y="235019"/>
                      <a:pt x="93893" y="226055"/>
                    </a:cubicBezTo>
                    <a:cubicBezTo>
                      <a:pt x="95814" y="222805"/>
                      <a:pt x="98276" y="219948"/>
                      <a:pt x="99803" y="216550"/>
                    </a:cubicBezTo>
                    <a:cubicBezTo>
                      <a:pt x="101133" y="213300"/>
                      <a:pt x="101330" y="209704"/>
                      <a:pt x="101330" y="206060"/>
                    </a:cubicBezTo>
                    <a:cubicBezTo>
                      <a:pt x="101330" y="202415"/>
                      <a:pt x="100394" y="198032"/>
                      <a:pt x="96946" y="196702"/>
                    </a:cubicBezTo>
                    <a:cubicBezTo>
                      <a:pt x="93696" y="195373"/>
                      <a:pt x="90298" y="197835"/>
                      <a:pt x="87786" y="200347"/>
                    </a:cubicBezTo>
                    <a:cubicBezTo>
                      <a:pt x="84733" y="203597"/>
                      <a:pt x="82270" y="207390"/>
                      <a:pt x="80349" y="211576"/>
                    </a:cubicBezTo>
                    <a:cubicBezTo>
                      <a:pt x="79020" y="214826"/>
                      <a:pt x="77887" y="218421"/>
                      <a:pt x="75031" y="220342"/>
                    </a:cubicBezTo>
                    <a:cubicBezTo>
                      <a:pt x="72765" y="222066"/>
                      <a:pt x="69318" y="222066"/>
                      <a:pt x="66461" y="221130"/>
                    </a:cubicBezTo>
                    <a:cubicBezTo>
                      <a:pt x="63802" y="220194"/>
                      <a:pt x="61339" y="218274"/>
                      <a:pt x="59221" y="216156"/>
                    </a:cubicBezTo>
                    <a:cubicBezTo>
                      <a:pt x="55577" y="212906"/>
                      <a:pt x="52376" y="209113"/>
                      <a:pt x="49864" y="204927"/>
                    </a:cubicBezTo>
                    <a:cubicBezTo>
                      <a:pt x="47943" y="201874"/>
                      <a:pt x="46220" y="198623"/>
                      <a:pt x="43560" y="196555"/>
                    </a:cubicBezTo>
                    <a:cubicBezTo>
                      <a:pt x="39768" y="193501"/>
                      <a:pt x="34400" y="193107"/>
                      <a:pt x="29672" y="191975"/>
                    </a:cubicBezTo>
                    <a:cubicBezTo>
                      <a:pt x="24895" y="190842"/>
                      <a:pt x="19773" y="187788"/>
                      <a:pt x="19378" y="182814"/>
                    </a:cubicBezTo>
                    <a:cubicBezTo>
                      <a:pt x="18985" y="180549"/>
                      <a:pt x="23171" y="180549"/>
                      <a:pt x="24501" y="178431"/>
                    </a:cubicBezTo>
                    <a:cubicBezTo>
                      <a:pt x="24895" y="177840"/>
                      <a:pt x="24895" y="176904"/>
                      <a:pt x="24501" y="176165"/>
                    </a:cubicBezTo>
                    <a:cubicBezTo>
                      <a:pt x="23368" y="171191"/>
                      <a:pt x="16670" y="169123"/>
                      <a:pt x="15734" y="163952"/>
                    </a:cubicBezTo>
                    <a:cubicBezTo>
                      <a:pt x="15143" y="161292"/>
                      <a:pt x="16867" y="158239"/>
                      <a:pt x="18985" y="156515"/>
                    </a:cubicBezTo>
                    <a:cubicBezTo>
                      <a:pt x="21250" y="154594"/>
                      <a:pt x="23959" y="153461"/>
                      <a:pt x="26618" y="152329"/>
                    </a:cubicBezTo>
                    <a:cubicBezTo>
                      <a:pt x="30804" y="150408"/>
                      <a:pt x="34794" y="147945"/>
                      <a:pt x="38438" y="145089"/>
                    </a:cubicBezTo>
                    <a:cubicBezTo>
                      <a:pt x="39374" y="144498"/>
                      <a:pt x="40359" y="143562"/>
                      <a:pt x="39965" y="142626"/>
                    </a:cubicBezTo>
                    <a:cubicBezTo>
                      <a:pt x="39768" y="141691"/>
                      <a:pt x="38832" y="141297"/>
                      <a:pt x="37847" y="141100"/>
                    </a:cubicBezTo>
                    <a:cubicBezTo>
                      <a:pt x="32725" y="139376"/>
                      <a:pt x="27357" y="138440"/>
                      <a:pt x="22038" y="137849"/>
                    </a:cubicBezTo>
                    <a:cubicBezTo>
                      <a:pt x="20905" y="137849"/>
                      <a:pt x="19773" y="137849"/>
                      <a:pt x="18788" y="138046"/>
                    </a:cubicBezTo>
                    <a:cubicBezTo>
                      <a:pt x="17852" y="138440"/>
                      <a:pt x="17064" y="139179"/>
                      <a:pt x="16128" y="139573"/>
                    </a:cubicBezTo>
                    <a:cubicBezTo>
                      <a:pt x="12878" y="141691"/>
                      <a:pt x="8691" y="141494"/>
                      <a:pt x="4702" y="141297"/>
                    </a:cubicBezTo>
                    <a:cubicBezTo>
                      <a:pt x="3570" y="141297"/>
                      <a:pt x="2437" y="141100"/>
                      <a:pt x="1452" y="140558"/>
                    </a:cubicBezTo>
                    <a:cubicBezTo>
                      <a:pt x="319" y="139967"/>
                      <a:pt x="-272" y="138637"/>
                      <a:pt x="122" y="137702"/>
                    </a:cubicBezTo>
                    <a:cubicBezTo>
                      <a:pt x="2979" y="131595"/>
                      <a:pt x="5835" y="126817"/>
                      <a:pt x="8297" y="120760"/>
                    </a:cubicBezTo>
                    <a:cubicBezTo>
                      <a:pt x="10415" y="115244"/>
                      <a:pt x="9627" y="109334"/>
                      <a:pt x="9627" y="103424"/>
                    </a:cubicBezTo>
                    <a:cubicBezTo>
                      <a:pt x="9627" y="86827"/>
                      <a:pt x="16670" y="69294"/>
                      <a:pt x="30952" y="60528"/>
                    </a:cubicBezTo>
                    <a:cubicBezTo>
                      <a:pt x="35336" y="57868"/>
                      <a:pt x="40113" y="55947"/>
                      <a:pt x="45038" y="54224"/>
                    </a:cubicBezTo>
                    <a:cubicBezTo>
                      <a:pt x="48830" y="52697"/>
                      <a:pt x="52868" y="51367"/>
                      <a:pt x="57054" y="50973"/>
                    </a:cubicBezTo>
                    <a:cubicBezTo>
                      <a:pt x="59714" y="50776"/>
                      <a:pt x="62373" y="51170"/>
                      <a:pt x="64688" y="49840"/>
                    </a:cubicBezTo>
                    <a:cubicBezTo>
                      <a:pt x="69071" y="47181"/>
                      <a:pt x="69268" y="40138"/>
                      <a:pt x="73652" y="37824"/>
                    </a:cubicBezTo>
                    <a:cubicBezTo>
                      <a:pt x="75178" y="36888"/>
                      <a:pt x="77296" y="36691"/>
                      <a:pt x="78971" y="36691"/>
                    </a:cubicBezTo>
                    <a:cubicBezTo>
                      <a:pt x="82615" y="36494"/>
                      <a:pt x="86210" y="36297"/>
                      <a:pt x="89855" y="36297"/>
                    </a:cubicBezTo>
                    <a:cubicBezTo>
                      <a:pt x="91184" y="36100"/>
                      <a:pt x="92711" y="36100"/>
                      <a:pt x="93844" y="35361"/>
                    </a:cubicBezTo>
                    <a:cubicBezTo>
                      <a:pt x="95174" y="34622"/>
                      <a:pt x="95912" y="33243"/>
                      <a:pt x="96700" y="31717"/>
                    </a:cubicBezTo>
                    <a:cubicBezTo>
                      <a:pt x="97833" y="29599"/>
                      <a:pt x="98966" y="27333"/>
                      <a:pt x="100148" y="25216"/>
                    </a:cubicBezTo>
                    <a:cubicBezTo>
                      <a:pt x="113888" y="27481"/>
                      <a:pt x="127383" y="30387"/>
                      <a:pt x="141123" y="32455"/>
                    </a:cubicBezTo>
                    <a:cubicBezTo>
                      <a:pt x="145113" y="33046"/>
                      <a:pt x="149299" y="33588"/>
                      <a:pt x="153140" y="32455"/>
                    </a:cubicBezTo>
                    <a:cubicBezTo>
                      <a:pt x="156933" y="31126"/>
                      <a:pt x="160380" y="27678"/>
                      <a:pt x="159986" y="23492"/>
                    </a:cubicBezTo>
                    <a:cubicBezTo>
                      <a:pt x="159789" y="20833"/>
                      <a:pt x="157868" y="18370"/>
                      <a:pt x="156342" y="15858"/>
                    </a:cubicBezTo>
                    <a:cubicBezTo>
                      <a:pt x="155012" y="13396"/>
                      <a:pt x="154224" y="9948"/>
                      <a:pt x="156342" y="8028"/>
                    </a:cubicBezTo>
                    <a:cubicBezTo>
                      <a:pt x="158262" y="5910"/>
                      <a:pt x="161660" y="6698"/>
                      <a:pt x="164517" y="6107"/>
                    </a:cubicBezTo>
                    <a:cubicBezTo>
                      <a:pt x="167373" y="5516"/>
                      <a:pt x="169639" y="1133"/>
                      <a:pt x="166979" y="0"/>
                    </a:cubicBezTo>
                    <a:cubicBezTo>
                      <a:pt x="175155" y="2118"/>
                      <a:pt x="184315" y="4777"/>
                      <a:pt x="189092" y="11623"/>
                    </a:cubicBezTo>
                    <a:cubicBezTo>
                      <a:pt x="190028" y="12953"/>
                      <a:pt x="190816" y="14676"/>
                      <a:pt x="192343" y="15415"/>
                    </a:cubicBezTo>
                    <a:cubicBezTo>
                      <a:pt x="193672" y="16154"/>
                      <a:pt x="195199" y="16154"/>
                      <a:pt x="196726" y="16006"/>
                    </a:cubicBezTo>
                    <a:cubicBezTo>
                      <a:pt x="205887" y="15218"/>
                      <a:pt x="214850" y="10835"/>
                      <a:pt x="223961" y="12017"/>
                    </a:cubicBezTo>
                    <a:cubicBezTo>
                      <a:pt x="229083" y="12756"/>
                      <a:pt x="233860" y="15070"/>
                      <a:pt x="238834" y="16794"/>
                    </a:cubicBezTo>
                    <a:cubicBezTo>
                      <a:pt x="247207" y="19848"/>
                      <a:pt x="256367" y="20586"/>
                      <a:pt x="265134" y="19453"/>
                    </a:cubicBezTo>
                    <a:cubicBezTo>
                      <a:pt x="267054" y="19060"/>
                      <a:pt x="268729" y="18715"/>
                      <a:pt x="270453" y="19257"/>
                    </a:cubicBezTo>
                    <a:cubicBezTo>
                      <a:pt x="275230" y="20783"/>
                      <a:pt x="275772" y="26890"/>
                      <a:pt x="278086" y="31076"/>
                    </a:cubicBezTo>
                    <a:cubicBezTo>
                      <a:pt x="280943" y="36198"/>
                      <a:pt x="287050" y="38710"/>
                      <a:pt x="292960" y="39252"/>
                    </a:cubicBezTo>
                    <a:cubicBezTo>
                      <a:pt x="298672" y="39843"/>
                      <a:pt x="304582" y="38858"/>
                      <a:pt x="310492" y="38858"/>
                    </a:cubicBezTo>
                    <a:cubicBezTo>
                      <a:pt x="320194" y="38858"/>
                      <a:pt x="329749" y="41517"/>
                      <a:pt x="339254" y="43044"/>
                    </a:cubicBezTo>
                    <a:cubicBezTo>
                      <a:pt x="346100" y="43980"/>
                      <a:pt x="354669" y="43635"/>
                      <a:pt x="357526" y="37331"/>
                    </a:cubicBezTo>
                    <a:cubicBezTo>
                      <a:pt x="357920" y="36395"/>
                      <a:pt x="358265" y="35410"/>
                      <a:pt x="358265" y="34475"/>
                    </a:cubicBezTo>
                    <a:cubicBezTo>
                      <a:pt x="359988" y="36198"/>
                      <a:pt x="361515" y="38267"/>
                      <a:pt x="362647" y="40384"/>
                    </a:cubicBezTo>
                    <a:cubicBezTo>
                      <a:pt x="363780" y="42502"/>
                      <a:pt x="364568" y="44768"/>
                      <a:pt x="366095" y="46689"/>
                    </a:cubicBezTo>
                    <a:cubicBezTo>
                      <a:pt x="366883" y="47624"/>
                      <a:pt x="368016" y="48806"/>
                      <a:pt x="368016" y="50136"/>
                    </a:cubicBezTo>
                    <a:cubicBezTo>
                      <a:pt x="368016" y="50727"/>
                      <a:pt x="367819" y="51269"/>
                      <a:pt x="367425" y="51860"/>
                    </a:cubicBezTo>
                    <a:cubicBezTo>
                      <a:pt x="365898" y="55849"/>
                      <a:pt x="364371" y="59887"/>
                      <a:pt x="361909" y="63286"/>
                    </a:cubicBezTo>
                    <a:cubicBezTo>
                      <a:pt x="359446" y="66733"/>
                      <a:pt x="355999" y="72052"/>
                      <a:pt x="351813" y="72643"/>
                    </a:cubicBezTo>
                    <a:cubicBezTo>
                      <a:pt x="335215" y="99533"/>
                      <a:pt x="326301" y="131151"/>
                      <a:pt x="326449" y="162769"/>
                    </a:cubicBezTo>
                    <a:cubicBezTo>
                      <a:pt x="326449" y="166217"/>
                      <a:pt x="326646" y="169615"/>
                      <a:pt x="327976" y="172866"/>
                    </a:cubicBezTo>
                    <a:cubicBezTo>
                      <a:pt x="329306" y="176116"/>
                      <a:pt x="332162" y="178776"/>
                      <a:pt x="334280" y="181829"/>
                    </a:cubicBezTo>
                    <a:cubicBezTo>
                      <a:pt x="342111" y="191925"/>
                      <a:pt x="343982" y="205272"/>
                      <a:pt x="349892" y="216501"/>
                    </a:cubicBezTo>
                    <a:cubicBezTo>
                      <a:pt x="353536" y="223543"/>
                      <a:pt x="358461" y="229453"/>
                      <a:pt x="362106" y="236496"/>
                    </a:cubicBezTo>
                    <a:cubicBezTo>
                      <a:pt x="365159" y="242603"/>
                      <a:pt x="367080" y="249252"/>
                      <a:pt x="368952" y="255753"/>
                    </a:cubicBezTo>
                    <a:cubicBezTo>
                      <a:pt x="369543" y="257870"/>
                      <a:pt x="369887" y="259939"/>
                      <a:pt x="369148" y="261859"/>
                    </a:cubicBezTo>
                    <a:close/>
                  </a:path>
                </a:pathLst>
              </a:custGeom>
              <a:solidFill>
                <a:srgbClr val="C6C6C6"/>
              </a:solidFill>
              <a:ln w="4915" cap="flat">
                <a:noFill/>
                <a:prstDash val="solid"/>
                <a:miter/>
              </a:ln>
            </p:spPr>
            <p:txBody>
              <a:bodyPr rtlCol="0" anchor="ctr"/>
              <a:lstStyle/>
              <a:p>
                <a:endParaRPr lang="fr-FR"/>
              </a:p>
            </p:txBody>
          </p:sp>
          <p:sp>
            <p:nvSpPr>
              <p:cNvPr id="153" name="Forme libre : forme 152">
                <a:extLst>
                  <a:ext uri="{FF2B5EF4-FFF2-40B4-BE49-F238E27FC236}">
                    <a16:creationId xmlns:a16="http://schemas.microsoft.com/office/drawing/2014/main" id="{6EEEDB25-E68F-B4FB-07E2-A63564D04E06}"/>
                  </a:ext>
                </a:extLst>
              </p:cNvPr>
              <p:cNvSpPr/>
              <p:nvPr/>
            </p:nvSpPr>
            <p:spPr>
              <a:xfrm>
                <a:off x="10619534" y="3330713"/>
                <a:ext cx="369568" cy="323781"/>
              </a:xfrm>
              <a:custGeom>
                <a:avLst/>
                <a:gdLst>
                  <a:gd name="connsiteX0" fmla="*/ 369247 w 369568"/>
                  <a:gd name="connsiteY0" fmla="*/ 261958 h 323781"/>
                  <a:gd name="connsiteX1" fmla="*/ 365800 w 369568"/>
                  <a:gd name="connsiteY1" fmla="*/ 265405 h 323781"/>
                  <a:gd name="connsiteX2" fmla="*/ 346543 w 369568"/>
                  <a:gd name="connsiteY2" fmla="*/ 278752 h 323781"/>
                  <a:gd name="connsiteX3" fmla="*/ 361219 w 369568"/>
                  <a:gd name="connsiteY3" fmla="*/ 284268 h 323781"/>
                  <a:gd name="connsiteX4" fmla="*/ 344474 w 369568"/>
                  <a:gd name="connsiteY4" fmla="*/ 314950 h 323781"/>
                  <a:gd name="connsiteX5" fmla="*/ 336496 w 369568"/>
                  <a:gd name="connsiteY5" fmla="*/ 312291 h 323781"/>
                  <a:gd name="connsiteX6" fmla="*/ 289611 w 369568"/>
                  <a:gd name="connsiteY6" fmla="*/ 323717 h 323781"/>
                  <a:gd name="connsiteX7" fmla="*/ 283898 w 369568"/>
                  <a:gd name="connsiteY7" fmla="*/ 322387 h 323781"/>
                  <a:gd name="connsiteX8" fmla="*/ 279514 w 369568"/>
                  <a:gd name="connsiteY8" fmla="*/ 316083 h 323781"/>
                  <a:gd name="connsiteX9" fmla="*/ 274737 w 369568"/>
                  <a:gd name="connsiteY9" fmla="*/ 314359 h 323781"/>
                  <a:gd name="connsiteX10" fmla="*/ 260997 w 369568"/>
                  <a:gd name="connsiteY10" fmla="*/ 304657 h 323781"/>
                  <a:gd name="connsiteX11" fmla="*/ 257401 w 369568"/>
                  <a:gd name="connsiteY11" fmla="*/ 297221 h 323781"/>
                  <a:gd name="connsiteX12" fmla="*/ 234894 w 369568"/>
                  <a:gd name="connsiteY12" fmla="*/ 270921 h 323781"/>
                  <a:gd name="connsiteX13" fmla="*/ 221942 w 369568"/>
                  <a:gd name="connsiteY13" fmla="*/ 263091 h 323781"/>
                  <a:gd name="connsiteX14" fmla="*/ 211451 w 369568"/>
                  <a:gd name="connsiteY14" fmla="*/ 262352 h 323781"/>
                  <a:gd name="connsiteX15" fmla="*/ 199238 w 369568"/>
                  <a:gd name="connsiteY15" fmla="*/ 248611 h 323781"/>
                  <a:gd name="connsiteX16" fmla="*/ 185891 w 369568"/>
                  <a:gd name="connsiteY16" fmla="*/ 236398 h 323781"/>
                  <a:gd name="connsiteX17" fmla="*/ 181114 w 369568"/>
                  <a:gd name="connsiteY17" fmla="*/ 238860 h 323781"/>
                  <a:gd name="connsiteX18" fmla="*/ 186236 w 369568"/>
                  <a:gd name="connsiteY18" fmla="*/ 244770 h 323781"/>
                  <a:gd name="connsiteX19" fmla="*/ 189486 w 369568"/>
                  <a:gd name="connsiteY19" fmla="*/ 251074 h 323781"/>
                  <a:gd name="connsiteX20" fmla="*/ 186827 w 369568"/>
                  <a:gd name="connsiteY20" fmla="*/ 252010 h 323781"/>
                  <a:gd name="connsiteX21" fmla="*/ 133293 w 369568"/>
                  <a:gd name="connsiteY21" fmla="*/ 236742 h 323781"/>
                  <a:gd name="connsiteX22" fmla="*/ 122458 w 369568"/>
                  <a:gd name="connsiteY22" fmla="*/ 242455 h 323781"/>
                  <a:gd name="connsiteX23" fmla="*/ 89116 w 369568"/>
                  <a:gd name="connsiteY23" fmla="*/ 264174 h 323781"/>
                  <a:gd name="connsiteX24" fmla="*/ 88722 w 369568"/>
                  <a:gd name="connsiteY24" fmla="*/ 256147 h 323781"/>
                  <a:gd name="connsiteX25" fmla="*/ 93893 w 369568"/>
                  <a:gd name="connsiteY25" fmla="*/ 226055 h 323781"/>
                  <a:gd name="connsiteX26" fmla="*/ 99803 w 369568"/>
                  <a:gd name="connsiteY26" fmla="*/ 216550 h 323781"/>
                  <a:gd name="connsiteX27" fmla="*/ 101330 w 369568"/>
                  <a:gd name="connsiteY27" fmla="*/ 206060 h 323781"/>
                  <a:gd name="connsiteX28" fmla="*/ 96946 w 369568"/>
                  <a:gd name="connsiteY28" fmla="*/ 196702 h 323781"/>
                  <a:gd name="connsiteX29" fmla="*/ 87786 w 369568"/>
                  <a:gd name="connsiteY29" fmla="*/ 200347 h 323781"/>
                  <a:gd name="connsiteX30" fmla="*/ 80349 w 369568"/>
                  <a:gd name="connsiteY30" fmla="*/ 211576 h 323781"/>
                  <a:gd name="connsiteX31" fmla="*/ 75031 w 369568"/>
                  <a:gd name="connsiteY31" fmla="*/ 220342 h 323781"/>
                  <a:gd name="connsiteX32" fmla="*/ 66461 w 369568"/>
                  <a:gd name="connsiteY32" fmla="*/ 221130 h 323781"/>
                  <a:gd name="connsiteX33" fmla="*/ 59221 w 369568"/>
                  <a:gd name="connsiteY33" fmla="*/ 216156 h 323781"/>
                  <a:gd name="connsiteX34" fmla="*/ 49864 w 369568"/>
                  <a:gd name="connsiteY34" fmla="*/ 204927 h 323781"/>
                  <a:gd name="connsiteX35" fmla="*/ 43560 w 369568"/>
                  <a:gd name="connsiteY35" fmla="*/ 196555 h 323781"/>
                  <a:gd name="connsiteX36" fmla="*/ 29672 w 369568"/>
                  <a:gd name="connsiteY36" fmla="*/ 191975 h 323781"/>
                  <a:gd name="connsiteX37" fmla="*/ 19378 w 369568"/>
                  <a:gd name="connsiteY37" fmla="*/ 182814 h 323781"/>
                  <a:gd name="connsiteX38" fmla="*/ 24501 w 369568"/>
                  <a:gd name="connsiteY38" fmla="*/ 178431 h 323781"/>
                  <a:gd name="connsiteX39" fmla="*/ 24501 w 369568"/>
                  <a:gd name="connsiteY39" fmla="*/ 176165 h 323781"/>
                  <a:gd name="connsiteX40" fmla="*/ 15734 w 369568"/>
                  <a:gd name="connsiteY40" fmla="*/ 163952 h 323781"/>
                  <a:gd name="connsiteX41" fmla="*/ 18985 w 369568"/>
                  <a:gd name="connsiteY41" fmla="*/ 156515 h 323781"/>
                  <a:gd name="connsiteX42" fmla="*/ 26618 w 369568"/>
                  <a:gd name="connsiteY42" fmla="*/ 152329 h 323781"/>
                  <a:gd name="connsiteX43" fmla="*/ 38438 w 369568"/>
                  <a:gd name="connsiteY43" fmla="*/ 145089 h 323781"/>
                  <a:gd name="connsiteX44" fmla="*/ 39965 w 369568"/>
                  <a:gd name="connsiteY44" fmla="*/ 142626 h 323781"/>
                  <a:gd name="connsiteX45" fmla="*/ 37847 w 369568"/>
                  <a:gd name="connsiteY45" fmla="*/ 141100 h 323781"/>
                  <a:gd name="connsiteX46" fmla="*/ 22038 w 369568"/>
                  <a:gd name="connsiteY46" fmla="*/ 137849 h 323781"/>
                  <a:gd name="connsiteX47" fmla="*/ 18788 w 369568"/>
                  <a:gd name="connsiteY47" fmla="*/ 138046 h 323781"/>
                  <a:gd name="connsiteX48" fmla="*/ 16128 w 369568"/>
                  <a:gd name="connsiteY48" fmla="*/ 139573 h 323781"/>
                  <a:gd name="connsiteX49" fmla="*/ 4702 w 369568"/>
                  <a:gd name="connsiteY49" fmla="*/ 141297 h 323781"/>
                  <a:gd name="connsiteX50" fmla="*/ 1452 w 369568"/>
                  <a:gd name="connsiteY50" fmla="*/ 140558 h 323781"/>
                  <a:gd name="connsiteX51" fmla="*/ 122 w 369568"/>
                  <a:gd name="connsiteY51" fmla="*/ 137702 h 323781"/>
                  <a:gd name="connsiteX52" fmla="*/ 8297 w 369568"/>
                  <a:gd name="connsiteY52" fmla="*/ 120760 h 323781"/>
                  <a:gd name="connsiteX53" fmla="*/ 9627 w 369568"/>
                  <a:gd name="connsiteY53" fmla="*/ 103424 h 323781"/>
                  <a:gd name="connsiteX54" fmla="*/ 30952 w 369568"/>
                  <a:gd name="connsiteY54" fmla="*/ 60528 h 323781"/>
                  <a:gd name="connsiteX55" fmla="*/ 45038 w 369568"/>
                  <a:gd name="connsiteY55" fmla="*/ 54224 h 323781"/>
                  <a:gd name="connsiteX56" fmla="*/ 57054 w 369568"/>
                  <a:gd name="connsiteY56" fmla="*/ 50973 h 323781"/>
                  <a:gd name="connsiteX57" fmla="*/ 64688 w 369568"/>
                  <a:gd name="connsiteY57" fmla="*/ 49840 h 323781"/>
                  <a:gd name="connsiteX58" fmla="*/ 73652 w 369568"/>
                  <a:gd name="connsiteY58" fmla="*/ 37824 h 323781"/>
                  <a:gd name="connsiteX59" fmla="*/ 78971 w 369568"/>
                  <a:gd name="connsiteY59" fmla="*/ 36691 h 323781"/>
                  <a:gd name="connsiteX60" fmla="*/ 89855 w 369568"/>
                  <a:gd name="connsiteY60" fmla="*/ 36297 h 323781"/>
                  <a:gd name="connsiteX61" fmla="*/ 93844 w 369568"/>
                  <a:gd name="connsiteY61" fmla="*/ 35361 h 323781"/>
                  <a:gd name="connsiteX62" fmla="*/ 96700 w 369568"/>
                  <a:gd name="connsiteY62" fmla="*/ 31717 h 323781"/>
                  <a:gd name="connsiteX63" fmla="*/ 100148 w 369568"/>
                  <a:gd name="connsiteY63" fmla="*/ 25216 h 323781"/>
                  <a:gd name="connsiteX64" fmla="*/ 141123 w 369568"/>
                  <a:gd name="connsiteY64" fmla="*/ 32455 h 323781"/>
                  <a:gd name="connsiteX65" fmla="*/ 153140 w 369568"/>
                  <a:gd name="connsiteY65" fmla="*/ 32455 h 323781"/>
                  <a:gd name="connsiteX66" fmla="*/ 159986 w 369568"/>
                  <a:gd name="connsiteY66" fmla="*/ 23492 h 323781"/>
                  <a:gd name="connsiteX67" fmla="*/ 156342 w 369568"/>
                  <a:gd name="connsiteY67" fmla="*/ 15858 h 323781"/>
                  <a:gd name="connsiteX68" fmla="*/ 156342 w 369568"/>
                  <a:gd name="connsiteY68" fmla="*/ 8028 h 323781"/>
                  <a:gd name="connsiteX69" fmla="*/ 164517 w 369568"/>
                  <a:gd name="connsiteY69" fmla="*/ 6107 h 323781"/>
                  <a:gd name="connsiteX70" fmla="*/ 166979 w 369568"/>
                  <a:gd name="connsiteY70" fmla="*/ 0 h 323781"/>
                  <a:gd name="connsiteX71" fmla="*/ 189092 w 369568"/>
                  <a:gd name="connsiteY71" fmla="*/ 11623 h 323781"/>
                  <a:gd name="connsiteX72" fmla="*/ 192343 w 369568"/>
                  <a:gd name="connsiteY72" fmla="*/ 15415 h 323781"/>
                  <a:gd name="connsiteX73" fmla="*/ 196726 w 369568"/>
                  <a:gd name="connsiteY73" fmla="*/ 16006 h 323781"/>
                  <a:gd name="connsiteX74" fmla="*/ 223961 w 369568"/>
                  <a:gd name="connsiteY74" fmla="*/ 12017 h 323781"/>
                  <a:gd name="connsiteX75" fmla="*/ 238834 w 369568"/>
                  <a:gd name="connsiteY75" fmla="*/ 16794 h 323781"/>
                  <a:gd name="connsiteX76" fmla="*/ 265134 w 369568"/>
                  <a:gd name="connsiteY76" fmla="*/ 19453 h 323781"/>
                  <a:gd name="connsiteX77" fmla="*/ 270453 w 369568"/>
                  <a:gd name="connsiteY77" fmla="*/ 19257 h 323781"/>
                  <a:gd name="connsiteX78" fmla="*/ 278086 w 369568"/>
                  <a:gd name="connsiteY78" fmla="*/ 31076 h 323781"/>
                  <a:gd name="connsiteX79" fmla="*/ 292960 w 369568"/>
                  <a:gd name="connsiteY79" fmla="*/ 39252 h 323781"/>
                  <a:gd name="connsiteX80" fmla="*/ 310492 w 369568"/>
                  <a:gd name="connsiteY80" fmla="*/ 38858 h 323781"/>
                  <a:gd name="connsiteX81" fmla="*/ 339254 w 369568"/>
                  <a:gd name="connsiteY81" fmla="*/ 43044 h 323781"/>
                  <a:gd name="connsiteX82" fmla="*/ 357526 w 369568"/>
                  <a:gd name="connsiteY82" fmla="*/ 37331 h 323781"/>
                  <a:gd name="connsiteX83" fmla="*/ 358265 w 369568"/>
                  <a:gd name="connsiteY83" fmla="*/ 34475 h 323781"/>
                  <a:gd name="connsiteX84" fmla="*/ 362647 w 369568"/>
                  <a:gd name="connsiteY84" fmla="*/ 40384 h 323781"/>
                  <a:gd name="connsiteX85" fmla="*/ 366095 w 369568"/>
                  <a:gd name="connsiteY85" fmla="*/ 46689 h 323781"/>
                  <a:gd name="connsiteX86" fmla="*/ 368016 w 369568"/>
                  <a:gd name="connsiteY86" fmla="*/ 50136 h 323781"/>
                  <a:gd name="connsiteX87" fmla="*/ 367425 w 369568"/>
                  <a:gd name="connsiteY87" fmla="*/ 51860 h 323781"/>
                  <a:gd name="connsiteX88" fmla="*/ 361909 w 369568"/>
                  <a:gd name="connsiteY88" fmla="*/ 63286 h 323781"/>
                  <a:gd name="connsiteX89" fmla="*/ 351813 w 369568"/>
                  <a:gd name="connsiteY89" fmla="*/ 72643 h 323781"/>
                  <a:gd name="connsiteX90" fmla="*/ 326449 w 369568"/>
                  <a:gd name="connsiteY90" fmla="*/ 162769 h 323781"/>
                  <a:gd name="connsiteX91" fmla="*/ 327976 w 369568"/>
                  <a:gd name="connsiteY91" fmla="*/ 172866 h 323781"/>
                  <a:gd name="connsiteX92" fmla="*/ 334280 w 369568"/>
                  <a:gd name="connsiteY92" fmla="*/ 181829 h 323781"/>
                  <a:gd name="connsiteX93" fmla="*/ 349892 w 369568"/>
                  <a:gd name="connsiteY93" fmla="*/ 216501 h 323781"/>
                  <a:gd name="connsiteX94" fmla="*/ 362106 w 369568"/>
                  <a:gd name="connsiteY94" fmla="*/ 236496 h 323781"/>
                  <a:gd name="connsiteX95" fmla="*/ 368952 w 369568"/>
                  <a:gd name="connsiteY95" fmla="*/ 255753 h 323781"/>
                  <a:gd name="connsiteX96" fmla="*/ 369148 w 369568"/>
                  <a:gd name="connsiteY96" fmla="*/ 261859 h 32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9568" h="323781">
                    <a:moveTo>
                      <a:pt x="369247" y="261958"/>
                    </a:moveTo>
                    <a:cubicBezTo>
                      <a:pt x="368508" y="263485"/>
                      <a:pt x="367129" y="264420"/>
                      <a:pt x="365800" y="265405"/>
                    </a:cubicBezTo>
                    <a:cubicBezTo>
                      <a:pt x="359299" y="269789"/>
                      <a:pt x="353044" y="274369"/>
                      <a:pt x="346543" y="278752"/>
                    </a:cubicBezTo>
                    <a:cubicBezTo>
                      <a:pt x="350335" y="282544"/>
                      <a:pt x="355703" y="284662"/>
                      <a:pt x="361219" y="284268"/>
                    </a:cubicBezTo>
                    <a:cubicBezTo>
                      <a:pt x="358560" y="295497"/>
                      <a:pt x="349990" y="304854"/>
                      <a:pt x="344474" y="314950"/>
                    </a:cubicBezTo>
                    <a:cubicBezTo>
                      <a:pt x="341815" y="314015"/>
                      <a:pt x="339156" y="312833"/>
                      <a:pt x="336496" y="312291"/>
                    </a:cubicBezTo>
                    <a:cubicBezTo>
                      <a:pt x="320490" y="309041"/>
                      <a:pt x="305814" y="323175"/>
                      <a:pt x="289611" y="323717"/>
                    </a:cubicBezTo>
                    <a:cubicBezTo>
                      <a:pt x="287690" y="323914"/>
                      <a:pt x="285424" y="323717"/>
                      <a:pt x="283898" y="322387"/>
                    </a:cubicBezTo>
                    <a:cubicBezTo>
                      <a:pt x="281977" y="320663"/>
                      <a:pt x="281632" y="317610"/>
                      <a:pt x="279514" y="316083"/>
                    </a:cubicBezTo>
                    <a:cubicBezTo>
                      <a:pt x="278185" y="314950"/>
                      <a:pt x="276461" y="314753"/>
                      <a:pt x="274737" y="314359"/>
                    </a:cubicBezTo>
                    <a:cubicBezTo>
                      <a:pt x="269221" y="313227"/>
                      <a:pt x="264050" y="309582"/>
                      <a:pt x="260997" y="304657"/>
                    </a:cubicBezTo>
                    <a:cubicBezTo>
                      <a:pt x="259667" y="302392"/>
                      <a:pt x="258731" y="299683"/>
                      <a:pt x="257401" y="297221"/>
                    </a:cubicBezTo>
                    <a:cubicBezTo>
                      <a:pt x="252427" y="286928"/>
                      <a:pt x="243513" y="278752"/>
                      <a:pt x="234894" y="270921"/>
                    </a:cubicBezTo>
                    <a:cubicBezTo>
                      <a:pt x="231102" y="267474"/>
                      <a:pt x="227064" y="264076"/>
                      <a:pt x="221942" y="263091"/>
                    </a:cubicBezTo>
                    <a:cubicBezTo>
                      <a:pt x="218494" y="262500"/>
                      <a:pt x="214899" y="263288"/>
                      <a:pt x="211451" y="262352"/>
                    </a:cubicBezTo>
                    <a:cubicBezTo>
                      <a:pt x="205345" y="260431"/>
                      <a:pt x="202094" y="254177"/>
                      <a:pt x="199238" y="248611"/>
                    </a:cubicBezTo>
                    <a:cubicBezTo>
                      <a:pt x="196381" y="242898"/>
                      <a:pt x="192195" y="236791"/>
                      <a:pt x="185891" y="236398"/>
                    </a:cubicBezTo>
                    <a:cubicBezTo>
                      <a:pt x="183970" y="236200"/>
                      <a:pt x="181705" y="236988"/>
                      <a:pt x="181114" y="238860"/>
                    </a:cubicBezTo>
                    <a:cubicBezTo>
                      <a:pt x="180375" y="241520"/>
                      <a:pt x="183576" y="243440"/>
                      <a:pt x="186236" y="244770"/>
                    </a:cubicBezTo>
                    <a:cubicBezTo>
                      <a:pt x="188698" y="245903"/>
                      <a:pt x="191358" y="248956"/>
                      <a:pt x="189486" y="251074"/>
                    </a:cubicBezTo>
                    <a:cubicBezTo>
                      <a:pt x="188698" y="251665"/>
                      <a:pt x="187762" y="251813"/>
                      <a:pt x="186827" y="252010"/>
                    </a:cubicBezTo>
                    <a:cubicBezTo>
                      <a:pt x="167964" y="254472"/>
                      <a:pt x="151761" y="232014"/>
                      <a:pt x="133293" y="236742"/>
                    </a:cubicBezTo>
                    <a:cubicBezTo>
                      <a:pt x="129303" y="237875"/>
                      <a:pt x="125856" y="240190"/>
                      <a:pt x="122458" y="242455"/>
                    </a:cubicBezTo>
                    <a:cubicBezTo>
                      <a:pt x="111426" y="249695"/>
                      <a:pt x="100148" y="256738"/>
                      <a:pt x="89116" y="264174"/>
                    </a:cubicBezTo>
                    <a:cubicBezTo>
                      <a:pt x="88919" y="261515"/>
                      <a:pt x="88722" y="258658"/>
                      <a:pt x="88722" y="256147"/>
                    </a:cubicBezTo>
                    <a:cubicBezTo>
                      <a:pt x="88525" y="245853"/>
                      <a:pt x="88525" y="235019"/>
                      <a:pt x="93893" y="226055"/>
                    </a:cubicBezTo>
                    <a:cubicBezTo>
                      <a:pt x="95814" y="222805"/>
                      <a:pt x="98276" y="219948"/>
                      <a:pt x="99803" y="216550"/>
                    </a:cubicBezTo>
                    <a:cubicBezTo>
                      <a:pt x="101133" y="213300"/>
                      <a:pt x="101330" y="209704"/>
                      <a:pt x="101330" y="206060"/>
                    </a:cubicBezTo>
                    <a:cubicBezTo>
                      <a:pt x="101330" y="202415"/>
                      <a:pt x="100394" y="198032"/>
                      <a:pt x="96946" y="196702"/>
                    </a:cubicBezTo>
                    <a:cubicBezTo>
                      <a:pt x="93696" y="195373"/>
                      <a:pt x="90298" y="197835"/>
                      <a:pt x="87786" y="200347"/>
                    </a:cubicBezTo>
                    <a:cubicBezTo>
                      <a:pt x="84733" y="203597"/>
                      <a:pt x="82270" y="207390"/>
                      <a:pt x="80349" y="211576"/>
                    </a:cubicBezTo>
                    <a:cubicBezTo>
                      <a:pt x="79020" y="214826"/>
                      <a:pt x="77887" y="218421"/>
                      <a:pt x="75031" y="220342"/>
                    </a:cubicBezTo>
                    <a:cubicBezTo>
                      <a:pt x="72765" y="222066"/>
                      <a:pt x="69318" y="222066"/>
                      <a:pt x="66461" y="221130"/>
                    </a:cubicBezTo>
                    <a:cubicBezTo>
                      <a:pt x="63802" y="220194"/>
                      <a:pt x="61339" y="218274"/>
                      <a:pt x="59221" y="216156"/>
                    </a:cubicBezTo>
                    <a:cubicBezTo>
                      <a:pt x="55577" y="212906"/>
                      <a:pt x="52376" y="209113"/>
                      <a:pt x="49864" y="204927"/>
                    </a:cubicBezTo>
                    <a:cubicBezTo>
                      <a:pt x="47943" y="201874"/>
                      <a:pt x="46220" y="198623"/>
                      <a:pt x="43560" y="196555"/>
                    </a:cubicBezTo>
                    <a:cubicBezTo>
                      <a:pt x="39768" y="193501"/>
                      <a:pt x="34400" y="193107"/>
                      <a:pt x="29672" y="191975"/>
                    </a:cubicBezTo>
                    <a:cubicBezTo>
                      <a:pt x="24895" y="190842"/>
                      <a:pt x="19773" y="187788"/>
                      <a:pt x="19378" y="182814"/>
                    </a:cubicBezTo>
                    <a:cubicBezTo>
                      <a:pt x="18985" y="180549"/>
                      <a:pt x="23171" y="180549"/>
                      <a:pt x="24501" y="178431"/>
                    </a:cubicBezTo>
                    <a:cubicBezTo>
                      <a:pt x="24895" y="177840"/>
                      <a:pt x="24895" y="176904"/>
                      <a:pt x="24501" y="176165"/>
                    </a:cubicBezTo>
                    <a:cubicBezTo>
                      <a:pt x="23368" y="171191"/>
                      <a:pt x="16670" y="169123"/>
                      <a:pt x="15734" y="163952"/>
                    </a:cubicBezTo>
                    <a:cubicBezTo>
                      <a:pt x="15143" y="161292"/>
                      <a:pt x="16867" y="158239"/>
                      <a:pt x="18985" y="156515"/>
                    </a:cubicBezTo>
                    <a:cubicBezTo>
                      <a:pt x="21250" y="154594"/>
                      <a:pt x="23959" y="153461"/>
                      <a:pt x="26618" y="152329"/>
                    </a:cubicBezTo>
                    <a:cubicBezTo>
                      <a:pt x="30804" y="150408"/>
                      <a:pt x="34794" y="147945"/>
                      <a:pt x="38438" y="145089"/>
                    </a:cubicBezTo>
                    <a:cubicBezTo>
                      <a:pt x="39374" y="144498"/>
                      <a:pt x="40359" y="143562"/>
                      <a:pt x="39965" y="142626"/>
                    </a:cubicBezTo>
                    <a:cubicBezTo>
                      <a:pt x="39768" y="141691"/>
                      <a:pt x="38832" y="141297"/>
                      <a:pt x="37847" y="141100"/>
                    </a:cubicBezTo>
                    <a:cubicBezTo>
                      <a:pt x="32725" y="139376"/>
                      <a:pt x="27357" y="138440"/>
                      <a:pt x="22038" y="137849"/>
                    </a:cubicBezTo>
                    <a:cubicBezTo>
                      <a:pt x="20905" y="137849"/>
                      <a:pt x="19773" y="137849"/>
                      <a:pt x="18788" y="138046"/>
                    </a:cubicBezTo>
                    <a:cubicBezTo>
                      <a:pt x="17852" y="138440"/>
                      <a:pt x="17064" y="139179"/>
                      <a:pt x="16128" y="139573"/>
                    </a:cubicBezTo>
                    <a:cubicBezTo>
                      <a:pt x="12878" y="141691"/>
                      <a:pt x="8691" y="141494"/>
                      <a:pt x="4702" y="141297"/>
                    </a:cubicBezTo>
                    <a:cubicBezTo>
                      <a:pt x="3570" y="141297"/>
                      <a:pt x="2437" y="141100"/>
                      <a:pt x="1452" y="140558"/>
                    </a:cubicBezTo>
                    <a:cubicBezTo>
                      <a:pt x="319" y="139967"/>
                      <a:pt x="-272" y="138637"/>
                      <a:pt x="122" y="137702"/>
                    </a:cubicBezTo>
                    <a:cubicBezTo>
                      <a:pt x="2979" y="131595"/>
                      <a:pt x="5835" y="126817"/>
                      <a:pt x="8297" y="120760"/>
                    </a:cubicBezTo>
                    <a:cubicBezTo>
                      <a:pt x="10415" y="115244"/>
                      <a:pt x="9627" y="109334"/>
                      <a:pt x="9627" y="103424"/>
                    </a:cubicBezTo>
                    <a:cubicBezTo>
                      <a:pt x="9627" y="86827"/>
                      <a:pt x="16670" y="69294"/>
                      <a:pt x="30952" y="60528"/>
                    </a:cubicBezTo>
                    <a:cubicBezTo>
                      <a:pt x="35336" y="57868"/>
                      <a:pt x="40113" y="55947"/>
                      <a:pt x="45038" y="54224"/>
                    </a:cubicBezTo>
                    <a:cubicBezTo>
                      <a:pt x="48830" y="52697"/>
                      <a:pt x="52868" y="51367"/>
                      <a:pt x="57054" y="50973"/>
                    </a:cubicBezTo>
                    <a:cubicBezTo>
                      <a:pt x="59714" y="50776"/>
                      <a:pt x="62373" y="51170"/>
                      <a:pt x="64688" y="49840"/>
                    </a:cubicBezTo>
                    <a:cubicBezTo>
                      <a:pt x="69071" y="47181"/>
                      <a:pt x="69268" y="40138"/>
                      <a:pt x="73652" y="37824"/>
                    </a:cubicBezTo>
                    <a:cubicBezTo>
                      <a:pt x="75178" y="36888"/>
                      <a:pt x="77296" y="36691"/>
                      <a:pt x="78971" y="36691"/>
                    </a:cubicBezTo>
                    <a:cubicBezTo>
                      <a:pt x="82615" y="36494"/>
                      <a:pt x="86210" y="36297"/>
                      <a:pt x="89855" y="36297"/>
                    </a:cubicBezTo>
                    <a:cubicBezTo>
                      <a:pt x="91184" y="36100"/>
                      <a:pt x="92711" y="36100"/>
                      <a:pt x="93844" y="35361"/>
                    </a:cubicBezTo>
                    <a:cubicBezTo>
                      <a:pt x="95174" y="34622"/>
                      <a:pt x="95912" y="33243"/>
                      <a:pt x="96700" y="31717"/>
                    </a:cubicBezTo>
                    <a:cubicBezTo>
                      <a:pt x="97833" y="29599"/>
                      <a:pt x="98966" y="27333"/>
                      <a:pt x="100148" y="25216"/>
                    </a:cubicBezTo>
                    <a:cubicBezTo>
                      <a:pt x="113888" y="27481"/>
                      <a:pt x="127383" y="30387"/>
                      <a:pt x="141123" y="32455"/>
                    </a:cubicBezTo>
                    <a:cubicBezTo>
                      <a:pt x="145113" y="33046"/>
                      <a:pt x="149299" y="33588"/>
                      <a:pt x="153140" y="32455"/>
                    </a:cubicBezTo>
                    <a:cubicBezTo>
                      <a:pt x="156933" y="31126"/>
                      <a:pt x="160380" y="27678"/>
                      <a:pt x="159986" y="23492"/>
                    </a:cubicBezTo>
                    <a:cubicBezTo>
                      <a:pt x="159789" y="20833"/>
                      <a:pt x="157868" y="18370"/>
                      <a:pt x="156342" y="15858"/>
                    </a:cubicBezTo>
                    <a:cubicBezTo>
                      <a:pt x="155012" y="13396"/>
                      <a:pt x="154224" y="9948"/>
                      <a:pt x="156342" y="8028"/>
                    </a:cubicBezTo>
                    <a:cubicBezTo>
                      <a:pt x="158262" y="5910"/>
                      <a:pt x="161660" y="6698"/>
                      <a:pt x="164517" y="6107"/>
                    </a:cubicBezTo>
                    <a:cubicBezTo>
                      <a:pt x="167373" y="5516"/>
                      <a:pt x="169639" y="1133"/>
                      <a:pt x="166979" y="0"/>
                    </a:cubicBezTo>
                    <a:cubicBezTo>
                      <a:pt x="175155" y="2118"/>
                      <a:pt x="184315" y="4777"/>
                      <a:pt x="189092" y="11623"/>
                    </a:cubicBezTo>
                    <a:cubicBezTo>
                      <a:pt x="190028" y="12953"/>
                      <a:pt x="190816" y="14676"/>
                      <a:pt x="192343" y="15415"/>
                    </a:cubicBezTo>
                    <a:cubicBezTo>
                      <a:pt x="193672" y="16154"/>
                      <a:pt x="195199" y="16154"/>
                      <a:pt x="196726" y="16006"/>
                    </a:cubicBezTo>
                    <a:cubicBezTo>
                      <a:pt x="205887" y="15218"/>
                      <a:pt x="214850" y="10835"/>
                      <a:pt x="223961" y="12017"/>
                    </a:cubicBezTo>
                    <a:cubicBezTo>
                      <a:pt x="229083" y="12756"/>
                      <a:pt x="233860" y="15070"/>
                      <a:pt x="238834" y="16794"/>
                    </a:cubicBezTo>
                    <a:cubicBezTo>
                      <a:pt x="247207" y="19848"/>
                      <a:pt x="256367" y="20586"/>
                      <a:pt x="265134" y="19453"/>
                    </a:cubicBezTo>
                    <a:cubicBezTo>
                      <a:pt x="267054" y="19060"/>
                      <a:pt x="268729" y="18715"/>
                      <a:pt x="270453" y="19257"/>
                    </a:cubicBezTo>
                    <a:cubicBezTo>
                      <a:pt x="275230" y="20783"/>
                      <a:pt x="275772" y="26890"/>
                      <a:pt x="278086" y="31076"/>
                    </a:cubicBezTo>
                    <a:cubicBezTo>
                      <a:pt x="280943" y="36198"/>
                      <a:pt x="287050" y="38710"/>
                      <a:pt x="292960" y="39252"/>
                    </a:cubicBezTo>
                    <a:cubicBezTo>
                      <a:pt x="298672" y="39843"/>
                      <a:pt x="304582" y="38858"/>
                      <a:pt x="310492" y="38858"/>
                    </a:cubicBezTo>
                    <a:cubicBezTo>
                      <a:pt x="320194" y="38858"/>
                      <a:pt x="329749" y="41517"/>
                      <a:pt x="339254" y="43044"/>
                    </a:cubicBezTo>
                    <a:cubicBezTo>
                      <a:pt x="346100" y="43980"/>
                      <a:pt x="354669" y="43635"/>
                      <a:pt x="357526" y="37331"/>
                    </a:cubicBezTo>
                    <a:cubicBezTo>
                      <a:pt x="357920" y="36395"/>
                      <a:pt x="358265" y="35410"/>
                      <a:pt x="358265" y="34475"/>
                    </a:cubicBezTo>
                    <a:cubicBezTo>
                      <a:pt x="359988" y="36198"/>
                      <a:pt x="361515" y="38267"/>
                      <a:pt x="362647" y="40384"/>
                    </a:cubicBezTo>
                    <a:cubicBezTo>
                      <a:pt x="363780" y="42502"/>
                      <a:pt x="364568" y="44768"/>
                      <a:pt x="366095" y="46689"/>
                    </a:cubicBezTo>
                    <a:cubicBezTo>
                      <a:pt x="366883" y="47624"/>
                      <a:pt x="368016" y="48806"/>
                      <a:pt x="368016" y="50136"/>
                    </a:cubicBezTo>
                    <a:cubicBezTo>
                      <a:pt x="368016" y="50727"/>
                      <a:pt x="367819" y="51269"/>
                      <a:pt x="367425" y="51860"/>
                    </a:cubicBezTo>
                    <a:cubicBezTo>
                      <a:pt x="365898" y="55849"/>
                      <a:pt x="364371" y="59887"/>
                      <a:pt x="361909" y="63286"/>
                    </a:cubicBezTo>
                    <a:cubicBezTo>
                      <a:pt x="359446" y="66733"/>
                      <a:pt x="355999" y="72052"/>
                      <a:pt x="351813" y="72643"/>
                    </a:cubicBezTo>
                    <a:cubicBezTo>
                      <a:pt x="335215" y="99533"/>
                      <a:pt x="326301" y="131151"/>
                      <a:pt x="326449" y="162769"/>
                    </a:cubicBezTo>
                    <a:cubicBezTo>
                      <a:pt x="326449" y="166217"/>
                      <a:pt x="326646" y="169615"/>
                      <a:pt x="327976" y="172866"/>
                    </a:cubicBezTo>
                    <a:cubicBezTo>
                      <a:pt x="329306" y="176116"/>
                      <a:pt x="332162" y="178776"/>
                      <a:pt x="334280" y="181829"/>
                    </a:cubicBezTo>
                    <a:cubicBezTo>
                      <a:pt x="342111" y="191925"/>
                      <a:pt x="343982" y="205272"/>
                      <a:pt x="349892" y="216501"/>
                    </a:cubicBezTo>
                    <a:cubicBezTo>
                      <a:pt x="353536" y="223543"/>
                      <a:pt x="358461" y="229453"/>
                      <a:pt x="362106" y="236496"/>
                    </a:cubicBezTo>
                    <a:cubicBezTo>
                      <a:pt x="365159" y="242603"/>
                      <a:pt x="367080" y="249252"/>
                      <a:pt x="368952" y="255753"/>
                    </a:cubicBezTo>
                    <a:cubicBezTo>
                      <a:pt x="369543" y="257870"/>
                      <a:pt x="369887" y="259939"/>
                      <a:pt x="369148" y="261859"/>
                    </a:cubicBezTo>
                    <a:close/>
                  </a:path>
                </a:pathLst>
              </a:custGeom>
              <a:noFill/>
              <a:ln w="4915" cap="flat">
                <a:solidFill>
                  <a:srgbClr val="FFFFFF"/>
                </a:solidFill>
                <a:prstDash val="solid"/>
                <a:miter/>
              </a:ln>
            </p:spPr>
            <p:txBody>
              <a:bodyPr rtlCol="0" anchor="ctr"/>
              <a:lstStyle/>
              <a:p>
                <a:endParaRPr lang="fr-FR"/>
              </a:p>
            </p:txBody>
          </p:sp>
        </p:grpSp>
        <p:grpSp>
          <p:nvGrpSpPr>
            <p:cNvPr id="154" name="Graphique 5">
              <a:extLst>
                <a:ext uri="{FF2B5EF4-FFF2-40B4-BE49-F238E27FC236}">
                  <a16:creationId xmlns:a16="http://schemas.microsoft.com/office/drawing/2014/main" id="{F07DB643-8493-7F61-A436-FF0C7AE2A733}"/>
                </a:ext>
              </a:extLst>
            </p:cNvPr>
            <p:cNvGrpSpPr/>
            <p:nvPr/>
          </p:nvGrpSpPr>
          <p:grpSpPr>
            <a:xfrm rot="420615">
              <a:off x="10419720" y="1791156"/>
              <a:ext cx="900823" cy="1618755"/>
              <a:chOff x="10258455" y="1700629"/>
              <a:chExt cx="900823" cy="1618755"/>
            </a:xfrm>
          </p:grpSpPr>
          <p:sp>
            <p:nvSpPr>
              <p:cNvPr id="155" name="Forme libre : forme 154">
                <a:extLst>
                  <a:ext uri="{FF2B5EF4-FFF2-40B4-BE49-F238E27FC236}">
                    <a16:creationId xmlns:a16="http://schemas.microsoft.com/office/drawing/2014/main" id="{B543A9A6-B0E7-6C95-1BD9-F00DDCA52C19}"/>
                  </a:ext>
                </a:extLst>
              </p:cNvPr>
              <p:cNvSpPr/>
              <p:nvPr/>
            </p:nvSpPr>
            <p:spPr>
              <a:xfrm>
                <a:off x="10258455" y="1700629"/>
                <a:ext cx="900823" cy="1618755"/>
              </a:xfrm>
              <a:custGeom>
                <a:avLst/>
                <a:gdLst>
                  <a:gd name="connsiteX0" fmla="*/ 900482 w 900823"/>
                  <a:gd name="connsiteY0" fmla="*/ 1171620 h 1618755"/>
                  <a:gd name="connsiteX1" fmla="*/ 882949 w 900823"/>
                  <a:gd name="connsiteY1" fmla="*/ 1204962 h 1618755"/>
                  <a:gd name="connsiteX2" fmla="*/ 859310 w 900823"/>
                  <a:gd name="connsiteY2" fmla="*/ 1263273 h 1618755"/>
                  <a:gd name="connsiteX3" fmla="*/ 823505 w 900823"/>
                  <a:gd name="connsiteY3" fmla="*/ 1339314 h 1618755"/>
                  <a:gd name="connsiteX4" fmla="*/ 785780 w 900823"/>
                  <a:gd name="connsiteY4" fmla="*/ 1395360 h 1618755"/>
                  <a:gd name="connsiteX5" fmla="*/ 770907 w 900823"/>
                  <a:gd name="connsiteY5" fmla="*/ 1421857 h 1618755"/>
                  <a:gd name="connsiteX6" fmla="*/ 744016 w 900823"/>
                  <a:gd name="connsiteY6" fmla="*/ 1438257 h 1618755"/>
                  <a:gd name="connsiteX7" fmla="*/ 730128 w 900823"/>
                  <a:gd name="connsiteY7" fmla="*/ 1447417 h 1618755"/>
                  <a:gd name="connsiteX8" fmla="*/ 718111 w 900823"/>
                  <a:gd name="connsiteY8" fmla="*/ 1447417 h 1618755"/>
                  <a:gd name="connsiteX9" fmla="*/ 717520 w 900823"/>
                  <a:gd name="connsiteY9" fmla="*/ 1450668 h 1618755"/>
                  <a:gd name="connsiteX10" fmla="*/ 717717 w 900823"/>
                  <a:gd name="connsiteY10" fmla="*/ 1500803 h 1618755"/>
                  <a:gd name="connsiteX11" fmla="*/ 715600 w 900823"/>
                  <a:gd name="connsiteY11" fmla="*/ 1504793 h 1618755"/>
                  <a:gd name="connsiteX12" fmla="*/ 711216 w 900823"/>
                  <a:gd name="connsiteY12" fmla="*/ 1508585 h 1618755"/>
                  <a:gd name="connsiteX13" fmla="*/ 702647 w 900823"/>
                  <a:gd name="connsiteY13" fmla="*/ 1511441 h 1618755"/>
                  <a:gd name="connsiteX14" fmla="*/ 684720 w 900823"/>
                  <a:gd name="connsiteY14" fmla="*/ 1497159 h 1618755"/>
                  <a:gd name="connsiteX15" fmla="*/ 676545 w 900823"/>
                  <a:gd name="connsiteY15" fmla="*/ 1492776 h 1618755"/>
                  <a:gd name="connsiteX16" fmla="*/ 675018 w 900823"/>
                  <a:gd name="connsiteY16" fmla="*/ 1511244 h 1618755"/>
                  <a:gd name="connsiteX17" fmla="*/ 674624 w 900823"/>
                  <a:gd name="connsiteY17" fmla="*/ 1513362 h 1618755"/>
                  <a:gd name="connsiteX18" fmla="*/ 673097 w 900823"/>
                  <a:gd name="connsiteY18" fmla="*/ 1514101 h 1618755"/>
                  <a:gd name="connsiteX19" fmla="*/ 654235 w 900823"/>
                  <a:gd name="connsiteY19" fmla="*/ 1512771 h 1618755"/>
                  <a:gd name="connsiteX20" fmla="*/ 653644 w 900823"/>
                  <a:gd name="connsiteY20" fmla="*/ 1517548 h 1618755"/>
                  <a:gd name="connsiteX21" fmla="*/ 630595 w 900823"/>
                  <a:gd name="connsiteY21" fmla="*/ 1505728 h 1618755"/>
                  <a:gd name="connsiteX22" fmla="*/ 619760 w 900823"/>
                  <a:gd name="connsiteY22" fmla="*/ 1510309 h 1618755"/>
                  <a:gd name="connsiteX23" fmla="*/ 606807 w 900823"/>
                  <a:gd name="connsiteY23" fmla="*/ 1512771 h 1618755"/>
                  <a:gd name="connsiteX24" fmla="*/ 597647 w 900823"/>
                  <a:gd name="connsiteY24" fmla="*/ 1521144 h 1618755"/>
                  <a:gd name="connsiteX25" fmla="*/ 590998 w 900823"/>
                  <a:gd name="connsiteY25" fmla="*/ 1511983 h 1618755"/>
                  <a:gd name="connsiteX26" fmla="*/ 587354 w 900823"/>
                  <a:gd name="connsiteY26" fmla="*/ 1508339 h 1618755"/>
                  <a:gd name="connsiteX27" fmla="*/ 582774 w 900823"/>
                  <a:gd name="connsiteY27" fmla="*/ 1509471 h 1618755"/>
                  <a:gd name="connsiteX28" fmla="*/ 584103 w 900823"/>
                  <a:gd name="connsiteY28" fmla="*/ 1518632 h 1618755"/>
                  <a:gd name="connsiteX29" fmla="*/ 576125 w 900823"/>
                  <a:gd name="connsiteY29" fmla="*/ 1528728 h 1618755"/>
                  <a:gd name="connsiteX30" fmla="*/ 559528 w 900823"/>
                  <a:gd name="connsiteY30" fmla="*/ 1510062 h 1618755"/>
                  <a:gd name="connsiteX31" fmla="*/ 556080 w 900823"/>
                  <a:gd name="connsiteY31" fmla="*/ 1520355 h 1618755"/>
                  <a:gd name="connsiteX32" fmla="*/ 537415 w 900823"/>
                  <a:gd name="connsiteY32" fmla="*/ 1501493 h 1618755"/>
                  <a:gd name="connsiteX33" fmla="*/ 535888 w 900823"/>
                  <a:gd name="connsiteY33" fmla="*/ 1525527 h 1618755"/>
                  <a:gd name="connsiteX34" fmla="*/ 526728 w 900823"/>
                  <a:gd name="connsiteY34" fmla="*/ 1533160 h 1618755"/>
                  <a:gd name="connsiteX35" fmla="*/ 523871 w 900823"/>
                  <a:gd name="connsiteY35" fmla="*/ 1542321 h 1618755"/>
                  <a:gd name="connsiteX36" fmla="*/ 518355 w 900823"/>
                  <a:gd name="connsiteY36" fmla="*/ 1549757 h 1618755"/>
                  <a:gd name="connsiteX37" fmla="*/ 511707 w 900823"/>
                  <a:gd name="connsiteY37" fmla="*/ 1545374 h 1618755"/>
                  <a:gd name="connsiteX38" fmla="*/ 513824 w 900823"/>
                  <a:gd name="connsiteY38" fmla="*/ 1541927 h 1618755"/>
                  <a:gd name="connsiteX39" fmla="*/ 515745 w 900823"/>
                  <a:gd name="connsiteY39" fmla="*/ 1517351 h 1618755"/>
                  <a:gd name="connsiteX40" fmla="*/ 506240 w 900823"/>
                  <a:gd name="connsiteY40" fmla="*/ 1535081 h 1618755"/>
                  <a:gd name="connsiteX41" fmla="*/ 502596 w 900823"/>
                  <a:gd name="connsiteY41" fmla="*/ 1544783 h 1618755"/>
                  <a:gd name="connsiteX42" fmla="*/ 488855 w 900823"/>
                  <a:gd name="connsiteY42" fmla="*/ 1543059 h 1618755"/>
                  <a:gd name="connsiteX43" fmla="*/ 471716 w 900823"/>
                  <a:gd name="connsiteY43" fmla="*/ 1543454 h 1618755"/>
                  <a:gd name="connsiteX44" fmla="*/ 462949 w 900823"/>
                  <a:gd name="connsiteY44" fmla="*/ 1542518 h 1618755"/>
                  <a:gd name="connsiteX45" fmla="*/ 456449 w 900823"/>
                  <a:gd name="connsiteY45" fmla="*/ 1550348 h 1618755"/>
                  <a:gd name="connsiteX46" fmla="*/ 423107 w 900823"/>
                  <a:gd name="connsiteY46" fmla="*/ 1567487 h 1618755"/>
                  <a:gd name="connsiteX47" fmla="*/ 405377 w 900823"/>
                  <a:gd name="connsiteY47" fmla="*/ 1578174 h 1618755"/>
                  <a:gd name="connsiteX48" fmla="*/ 397743 w 900823"/>
                  <a:gd name="connsiteY48" fmla="*/ 1577977 h 1618755"/>
                  <a:gd name="connsiteX49" fmla="*/ 389174 w 900823"/>
                  <a:gd name="connsiteY49" fmla="*/ 1582755 h 1618755"/>
                  <a:gd name="connsiteX50" fmla="*/ 348198 w 900823"/>
                  <a:gd name="connsiteY50" fmla="*/ 1590388 h 1618755"/>
                  <a:gd name="connsiteX51" fmla="*/ 344554 w 900823"/>
                  <a:gd name="connsiteY51" fmla="*/ 1589797 h 1618755"/>
                  <a:gd name="connsiteX52" fmla="*/ 339432 w 900823"/>
                  <a:gd name="connsiteY52" fmla="*/ 1594377 h 1618755"/>
                  <a:gd name="connsiteX53" fmla="*/ 327415 w 900823"/>
                  <a:gd name="connsiteY53" fmla="*/ 1618756 h 1618755"/>
                  <a:gd name="connsiteX54" fmla="*/ 330074 w 900823"/>
                  <a:gd name="connsiteY54" fmla="*/ 1598170 h 1618755"/>
                  <a:gd name="connsiteX55" fmla="*/ 330074 w 900823"/>
                  <a:gd name="connsiteY55" fmla="*/ 1593983 h 1618755"/>
                  <a:gd name="connsiteX56" fmla="*/ 325100 w 900823"/>
                  <a:gd name="connsiteY56" fmla="*/ 1587335 h 1618755"/>
                  <a:gd name="connsiteX57" fmla="*/ 302249 w 900823"/>
                  <a:gd name="connsiteY57" fmla="*/ 1547886 h 1618755"/>
                  <a:gd name="connsiteX58" fmla="*/ 310276 w 900823"/>
                  <a:gd name="connsiteY58" fmla="*/ 1539711 h 1618755"/>
                  <a:gd name="connsiteX59" fmla="*/ 309685 w 900823"/>
                  <a:gd name="connsiteY59" fmla="*/ 1527694 h 1618755"/>
                  <a:gd name="connsiteX60" fmla="*/ 289493 w 900823"/>
                  <a:gd name="connsiteY60" fmla="*/ 1543897 h 1618755"/>
                  <a:gd name="connsiteX61" fmla="*/ 283977 w 900823"/>
                  <a:gd name="connsiteY61" fmla="*/ 1546014 h 1618755"/>
                  <a:gd name="connsiteX62" fmla="*/ 287966 w 900823"/>
                  <a:gd name="connsiteY62" fmla="*/ 1533604 h 1618755"/>
                  <a:gd name="connsiteX63" fmla="*/ 277476 w 900823"/>
                  <a:gd name="connsiteY63" fmla="*/ 1524443 h 1618755"/>
                  <a:gd name="connsiteX64" fmla="*/ 265262 w 900823"/>
                  <a:gd name="connsiteY64" fmla="*/ 1532816 h 1618755"/>
                  <a:gd name="connsiteX65" fmla="*/ 226010 w 900823"/>
                  <a:gd name="connsiteY65" fmla="*/ 1513953 h 1618755"/>
                  <a:gd name="connsiteX66" fmla="*/ 210201 w 900823"/>
                  <a:gd name="connsiteY66" fmla="*/ 1502527 h 1618755"/>
                  <a:gd name="connsiteX67" fmla="*/ 191930 w 900823"/>
                  <a:gd name="connsiteY67" fmla="*/ 1510703 h 1618755"/>
                  <a:gd name="connsiteX68" fmla="*/ 174397 w 900823"/>
                  <a:gd name="connsiteY68" fmla="*/ 1501345 h 1618755"/>
                  <a:gd name="connsiteX69" fmla="*/ 168290 w 900823"/>
                  <a:gd name="connsiteY69" fmla="*/ 1509521 h 1618755"/>
                  <a:gd name="connsiteX70" fmla="*/ 161444 w 900823"/>
                  <a:gd name="connsiteY70" fmla="*/ 1494253 h 1618755"/>
                  <a:gd name="connsiteX71" fmla="*/ 164498 w 900823"/>
                  <a:gd name="connsiteY71" fmla="*/ 1488737 h 1618755"/>
                  <a:gd name="connsiteX72" fmla="*/ 170802 w 900823"/>
                  <a:gd name="connsiteY72" fmla="*/ 1469087 h 1618755"/>
                  <a:gd name="connsiteX73" fmla="*/ 160903 w 900823"/>
                  <a:gd name="connsiteY73" fmla="*/ 1451751 h 1618755"/>
                  <a:gd name="connsiteX74" fmla="*/ 167945 w 900823"/>
                  <a:gd name="connsiteY74" fmla="*/ 1420675 h 1618755"/>
                  <a:gd name="connsiteX75" fmla="*/ 174052 w 900823"/>
                  <a:gd name="connsiteY75" fmla="*/ 1403536 h 1618755"/>
                  <a:gd name="connsiteX76" fmla="*/ 169275 w 900823"/>
                  <a:gd name="connsiteY76" fmla="*/ 1392652 h 1618755"/>
                  <a:gd name="connsiteX77" fmla="*/ 173264 w 900823"/>
                  <a:gd name="connsiteY77" fmla="*/ 1381767 h 1618755"/>
                  <a:gd name="connsiteX78" fmla="*/ 178435 w 900823"/>
                  <a:gd name="connsiteY78" fmla="*/ 1376990 h 1618755"/>
                  <a:gd name="connsiteX79" fmla="*/ 179962 w 900823"/>
                  <a:gd name="connsiteY79" fmla="*/ 1376251 h 1618755"/>
                  <a:gd name="connsiteX80" fmla="*/ 180750 w 900823"/>
                  <a:gd name="connsiteY80" fmla="*/ 1373789 h 1618755"/>
                  <a:gd name="connsiteX81" fmla="*/ 168733 w 900823"/>
                  <a:gd name="connsiteY81" fmla="*/ 1357192 h 1618755"/>
                  <a:gd name="connsiteX82" fmla="*/ 175776 w 900823"/>
                  <a:gd name="connsiteY82" fmla="*/ 1351282 h 1618755"/>
                  <a:gd name="connsiteX83" fmla="*/ 173510 w 900823"/>
                  <a:gd name="connsiteY83" fmla="*/ 1341777 h 1618755"/>
                  <a:gd name="connsiteX84" fmla="*/ 152924 w 900823"/>
                  <a:gd name="connsiteY84" fmla="*/ 1302328 h 1618755"/>
                  <a:gd name="connsiteX85" fmla="*/ 151003 w 900823"/>
                  <a:gd name="connsiteY85" fmla="*/ 1292971 h 1618755"/>
                  <a:gd name="connsiteX86" fmla="*/ 150806 w 900823"/>
                  <a:gd name="connsiteY86" fmla="*/ 1284598 h 1618755"/>
                  <a:gd name="connsiteX87" fmla="*/ 148147 w 900823"/>
                  <a:gd name="connsiteY87" fmla="*/ 1280018 h 1618755"/>
                  <a:gd name="connsiteX88" fmla="*/ 147950 w 900823"/>
                  <a:gd name="connsiteY88" fmla="*/ 1269725 h 1618755"/>
                  <a:gd name="connsiteX89" fmla="*/ 153466 w 900823"/>
                  <a:gd name="connsiteY89" fmla="*/ 1259826 h 1618755"/>
                  <a:gd name="connsiteX90" fmla="*/ 149280 w 900823"/>
                  <a:gd name="connsiteY90" fmla="*/ 1251798 h 1618755"/>
                  <a:gd name="connsiteX91" fmla="*/ 140119 w 900823"/>
                  <a:gd name="connsiteY91" fmla="*/ 1239584 h 1618755"/>
                  <a:gd name="connsiteX92" fmla="*/ 136130 w 900823"/>
                  <a:gd name="connsiteY92" fmla="*/ 1238993 h 1618755"/>
                  <a:gd name="connsiteX93" fmla="*/ 131156 w 900823"/>
                  <a:gd name="connsiteY93" fmla="*/ 1231951 h 1618755"/>
                  <a:gd name="connsiteX94" fmla="*/ 129826 w 900823"/>
                  <a:gd name="connsiteY94" fmla="*/ 1208508 h 1618755"/>
                  <a:gd name="connsiteX95" fmla="*/ 129629 w 900823"/>
                  <a:gd name="connsiteY95" fmla="*/ 1205848 h 1618755"/>
                  <a:gd name="connsiteX96" fmla="*/ 127167 w 900823"/>
                  <a:gd name="connsiteY96" fmla="*/ 1203928 h 1618755"/>
                  <a:gd name="connsiteX97" fmla="*/ 121651 w 900823"/>
                  <a:gd name="connsiteY97" fmla="*/ 1202598 h 1618755"/>
                  <a:gd name="connsiteX98" fmla="*/ 117661 w 900823"/>
                  <a:gd name="connsiteY98" fmla="*/ 1198953 h 1618755"/>
                  <a:gd name="connsiteX99" fmla="*/ 122439 w 900823"/>
                  <a:gd name="connsiteY99" fmla="*/ 1192305 h 1618755"/>
                  <a:gd name="connsiteX100" fmla="*/ 148344 w 900823"/>
                  <a:gd name="connsiteY100" fmla="*/ 1166202 h 1618755"/>
                  <a:gd name="connsiteX101" fmla="*/ 143567 w 900823"/>
                  <a:gd name="connsiteY101" fmla="*/ 1147340 h 1618755"/>
                  <a:gd name="connsiteX102" fmla="*/ 144699 w 900823"/>
                  <a:gd name="connsiteY102" fmla="*/ 1142760 h 1618755"/>
                  <a:gd name="connsiteX103" fmla="*/ 147950 w 900823"/>
                  <a:gd name="connsiteY103" fmla="*/ 1143154 h 1618755"/>
                  <a:gd name="connsiteX104" fmla="*/ 150412 w 900823"/>
                  <a:gd name="connsiteY104" fmla="*/ 1137441 h 1618755"/>
                  <a:gd name="connsiteX105" fmla="*/ 146423 w 900823"/>
                  <a:gd name="connsiteY105" fmla="*/ 1129807 h 1618755"/>
                  <a:gd name="connsiteX106" fmla="*/ 138051 w 900823"/>
                  <a:gd name="connsiteY106" fmla="*/ 1128083 h 1618755"/>
                  <a:gd name="connsiteX107" fmla="*/ 134062 w 900823"/>
                  <a:gd name="connsiteY107" fmla="*/ 1131137 h 1618755"/>
                  <a:gd name="connsiteX108" fmla="*/ 122439 w 900823"/>
                  <a:gd name="connsiteY108" fmla="*/ 1133796 h 1618755"/>
                  <a:gd name="connsiteX109" fmla="*/ 120173 w 900823"/>
                  <a:gd name="connsiteY109" fmla="*/ 1132664 h 1618755"/>
                  <a:gd name="connsiteX110" fmla="*/ 119434 w 900823"/>
                  <a:gd name="connsiteY110" fmla="*/ 1129413 h 1618755"/>
                  <a:gd name="connsiteX111" fmla="*/ 119237 w 900823"/>
                  <a:gd name="connsiteY111" fmla="*/ 1116855 h 1618755"/>
                  <a:gd name="connsiteX112" fmla="*/ 135047 w 900823"/>
                  <a:gd name="connsiteY112" fmla="*/ 1114195 h 1618755"/>
                  <a:gd name="connsiteX113" fmla="*/ 138494 w 900823"/>
                  <a:gd name="connsiteY113" fmla="*/ 1114786 h 1618755"/>
                  <a:gd name="connsiteX114" fmla="*/ 143074 w 900823"/>
                  <a:gd name="connsiteY114" fmla="*/ 1119760 h 1618755"/>
                  <a:gd name="connsiteX115" fmla="*/ 159474 w 900823"/>
                  <a:gd name="connsiteY115" fmla="*/ 1120893 h 1618755"/>
                  <a:gd name="connsiteX116" fmla="*/ 164793 w 900823"/>
                  <a:gd name="connsiteY116" fmla="*/ 1120302 h 1618755"/>
                  <a:gd name="connsiteX117" fmla="*/ 168438 w 900823"/>
                  <a:gd name="connsiteY117" fmla="*/ 1122026 h 1618755"/>
                  <a:gd name="connsiteX118" fmla="*/ 183114 w 900823"/>
                  <a:gd name="connsiteY118" fmla="*/ 1132713 h 1618755"/>
                  <a:gd name="connsiteX119" fmla="*/ 185379 w 900823"/>
                  <a:gd name="connsiteY119" fmla="*/ 1134043 h 1618755"/>
                  <a:gd name="connsiteX120" fmla="*/ 191092 w 900823"/>
                  <a:gd name="connsiteY120" fmla="*/ 1128133 h 1618755"/>
                  <a:gd name="connsiteX121" fmla="*/ 210891 w 900823"/>
                  <a:gd name="connsiteY121" fmla="*/ 1102769 h 1618755"/>
                  <a:gd name="connsiteX122" fmla="*/ 215865 w 900823"/>
                  <a:gd name="connsiteY122" fmla="*/ 1097450 h 1618755"/>
                  <a:gd name="connsiteX123" fmla="*/ 210891 w 900823"/>
                  <a:gd name="connsiteY123" fmla="*/ 1090604 h 1618755"/>
                  <a:gd name="connsiteX124" fmla="*/ 201927 w 900823"/>
                  <a:gd name="connsiteY124" fmla="*/ 1085089 h 1618755"/>
                  <a:gd name="connsiteX125" fmla="*/ 199662 w 900823"/>
                  <a:gd name="connsiteY125" fmla="*/ 1082823 h 1618755"/>
                  <a:gd name="connsiteX126" fmla="*/ 199859 w 900823"/>
                  <a:gd name="connsiteY126" fmla="*/ 1079228 h 1618755"/>
                  <a:gd name="connsiteX127" fmla="*/ 220051 w 900823"/>
                  <a:gd name="connsiteY127" fmla="*/ 1061695 h 1618755"/>
                  <a:gd name="connsiteX128" fmla="*/ 235269 w 900823"/>
                  <a:gd name="connsiteY128" fmla="*/ 1047610 h 1618755"/>
                  <a:gd name="connsiteX129" fmla="*/ 249749 w 900823"/>
                  <a:gd name="connsiteY129" fmla="*/ 1062680 h 1618755"/>
                  <a:gd name="connsiteX130" fmla="*/ 254723 w 900823"/>
                  <a:gd name="connsiteY130" fmla="*/ 1065536 h 1618755"/>
                  <a:gd name="connsiteX131" fmla="*/ 258515 w 900823"/>
                  <a:gd name="connsiteY131" fmla="*/ 1061744 h 1618755"/>
                  <a:gd name="connsiteX132" fmla="*/ 257185 w 900823"/>
                  <a:gd name="connsiteY132" fmla="*/ 1056228 h 1618755"/>
                  <a:gd name="connsiteX133" fmla="*/ 251078 w 900823"/>
                  <a:gd name="connsiteY133" fmla="*/ 1049383 h 1618755"/>
                  <a:gd name="connsiteX134" fmla="*/ 244036 w 900823"/>
                  <a:gd name="connsiteY134" fmla="*/ 1043276 h 1618755"/>
                  <a:gd name="connsiteX135" fmla="*/ 248419 w 900823"/>
                  <a:gd name="connsiteY135" fmla="*/ 1029732 h 1618755"/>
                  <a:gd name="connsiteX136" fmla="*/ 250143 w 900823"/>
                  <a:gd name="connsiteY136" fmla="*/ 1020227 h 1618755"/>
                  <a:gd name="connsiteX137" fmla="*/ 256791 w 900823"/>
                  <a:gd name="connsiteY137" fmla="*/ 1016780 h 1618755"/>
                  <a:gd name="connsiteX138" fmla="*/ 264425 w 900823"/>
                  <a:gd name="connsiteY138" fmla="*/ 1017370 h 1618755"/>
                  <a:gd name="connsiteX139" fmla="*/ 268217 w 900823"/>
                  <a:gd name="connsiteY139" fmla="*/ 1017174 h 1618755"/>
                  <a:gd name="connsiteX140" fmla="*/ 270483 w 900823"/>
                  <a:gd name="connsiteY140" fmla="*/ 1015450 h 1618755"/>
                  <a:gd name="connsiteX141" fmla="*/ 278658 w 900823"/>
                  <a:gd name="connsiteY141" fmla="*/ 1000379 h 1618755"/>
                  <a:gd name="connsiteX142" fmla="*/ 278855 w 900823"/>
                  <a:gd name="connsiteY142" fmla="*/ 999247 h 1618755"/>
                  <a:gd name="connsiteX143" fmla="*/ 276934 w 900823"/>
                  <a:gd name="connsiteY143" fmla="*/ 996587 h 1618755"/>
                  <a:gd name="connsiteX144" fmla="*/ 275801 w 900823"/>
                  <a:gd name="connsiteY144" fmla="*/ 980384 h 1618755"/>
                  <a:gd name="connsiteX145" fmla="*/ 285504 w 900823"/>
                  <a:gd name="connsiteY145" fmla="*/ 988215 h 1618755"/>
                  <a:gd name="connsiteX146" fmla="*/ 290823 w 900823"/>
                  <a:gd name="connsiteY146" fmla="*/ 981714 h 1618755"/>
                  <a:gd name="connsiteX147" fmla="*/ 298062 w 900823"/>
                  <a:gd name="connsiteY147" fmla="*/ 949702 h 1618755"/>
                  <a:gd name="connsiteX148" fmla="*/ 310621 w 900823"/>
                  <a:gd name="connsiteY148" fmla="*/ 939803 h 1618755"/>
                  <a:gd name="connsiteX149" fmla="*/ 328745 w 900823"/>
                  <a:gd name="connsiteY149" fmla="*/ 926062 h 1618755"/>
                  <a:gd name="connsiteX150" fmla="*/ 336723 w 900823"/>
                  <a:gd name="connsiteY150" fmla="*/ 901092 h 1618755"/>
                  <a:gd name="connsiteX151" fmla="*/ 339383 w 900823"/>
                  <a:gd name="connsiteY151" fmla="*/ 898236 h 1618755"/>
                  <a:gd name="connsiteX152" fmla="*/ 342830 w 900823"/>
                  <a:gd name="connsiteY152" fmla="*/ 898433 h 1618755"/>
                  <a:gd name="connsiteX153" fmla="*/ 345686 w 900823"/>
                  <a:gd name="connsiteY153" fmla="*/ 896512 h 1618755"/>
                  <a:gd name="connsiteX154" fmla="*/ 355586 w 900823"/>
                  <a:gd name="connsiteY154" fmla="*/ 877059 h 1618755"/>
                  <a:gd name="connsiteX155" fmla="*/ 374054 w 900823"/>
                  <a:gd name="connsiteY155" fmla="*/ 867357 h 1618755"/>
                  <a:gd name="connsiteX156" fmla="*/ 378832 w 900823"/>
                  <a:gd name="connsiteY156" fmla="*/ 866963 h 1618755"/>
                  <a:gd name="connsiteX157" fmla="*/ 381885 w 900823"/>
                  <a:gd name="connsiteY157" fmla="*/ 869228 h 1618755"/>
                  <a:gd name="connsiteX158" fmla="*/ 390651 w 900823"/>
                  <a:gd name="connsiteY158" fmla="*/ 872479 h 1618755"/>
                  <a:gd name="connsiteX159" fmla="*/ 420743 w 900823"/>
                  <a:gd name="connsiteY159" fmla="*/ 878585 h 1618755"/>
                  <a:gd name="connsiteX160" fmla="*/ 422072 w 900823"/>
                  <a:gd name="connsiteY160" fmla="*/ 867898 h 1618755"/>
                  <a:gd name="connsiteX161" fmla="*/ 415227 w 900823"/>
                  <a:gd name="connsiteY161" fmla="*/ 858196 h 1618755"/>
                  <a:gd name="connsiteX162" fmla="*/ 400354 w 900823"/>
                  <a:gd name="connsiteY162" fmla="*/ 842929 h 1618755"/>
                  <a:gd name="connsiteX163" fmla="*/ 419807 w 900823"/>
                  <a:gd name="connsiteY163" fmla="*/ 844259 h 1618755"/>
                  <a:gd name="connsiteX164" fmla="*/ 405328 w 900823"/>
                  <a:gd name="connsiteY164" fmla="*/ 830173 h 1618755"/>
                  <a:gd name="connsiteX165" fmla="*/ 400945 w 900823"/>
                  <a:gd name="connsiteY165" fmla="*/ 810917 h 1618755"/>
                  <a:gd name="connsiteX166" fmla="*/ 406460 w 900823"/>
                  <a:gd name="connsiteY166" fmla="*/ 794123 h 1618755"/>
                  <a:gd name="connsiteX167" fmla="*/ 398088 w 900823"/>
                  <a:gd name="connsiteY167" fmla="*/ 784765 h 1618755"/>
                  <a:gd name="connsiteX168" fmla="*/ 393311 w 900823"/>
                  <a:gd name="connsiteY168" fmla="*/ 783435 h 1618755"/>
                  <a:gd name="connsiteX169" fmla="*/ 394049 w 900823"/>
                  <a:gd name="connsiteY169" fmla="*/ 775063 h 1618755"/>
                  <a:gd name="connsiteX170" fmla="*/ 403407 w 900823"/>
                  <a:gd name="connsiteY170" fmla="*/ 772945 h 1618755"/>
                  <a:gd name="connsiteX171" fmla="*/ 382082 w 900823"/>
                  <a:gd name="connsiteY171" fmla="*/ 747040 h 1618755"/>
                  <a:gd name="connsiteX172" fmla="*/ 370459 w 900823"/>
                  <a:gd name="connsiteY172" fmla="*/ 744578 h 1618755"/>
                  <a:gd name="connsiteX173" fmla="*/ 359427 w 900823"/>
                  <a:gd name="connsiteY173" fmla="*/ 749897 h 1618755"/>
                  <a:gd name="connsiteX174" fmla="*/ 336575 w 900823"/>
                  <a:gd name="connsiteY174" fmla="*/ 743396 h 1618755"/>
                  <a:gd name="connsiteX175" fmla="*/ 315053 w 900823"/>
                  <a:gd name="connsiteY175" fmla="*/ 731576 h 1618755"/>
                  <a:gd name="connsiteX176" fmla="*/ 309341 w 900823"/>
                  <a:gd name="connsiteY176" fmla="*/ 731576 h 1618755"/>
                  <a:gd name="connsiteX177" fmla="*/ 308405 w 900823"/>
                  <a:gd name="connsiteY177" fmla="*/ 718623 h 1618755"/>
                  <a:gd name="connsiteX178" fmla="*/ 303628 w 900823"/>
                  <a:gd name="connsiteY178" fmla="*/ 711974 h 1618755"/>
                  <a:gd name="connsiteX179" fmla="*/ 286489 w 900823"/>
                  <a:gd name="connsiteY179" fmla="*/ 672132 h 1618755"/>
                  <a:gd name="connsiteX180" fmla="*/ 276984 w 900823"/>
                  <a:gd name="connsiteY180" fmla="*/ 666616 h 1618755"/>
                  <a:gd name="connsiteX181" fmla="*/ 263046 w 900823"/>
                  <a:gd name="connsiteY181" fmla="*/ 619533 h 1618755"/>
                  <a:gd name="connsiteX182" fmla="*/ 263785 w 900823"/>
                  <a:gd name="connsiteY182" fmla="*/ 571712 h 1618755"/>
                  <a:gd name="connsiteX183" fmla="*/ 260534 w 900823"/>
                  <a:gd name="connsiteY183" fmla="*/ 540833 h 1618755"/>
                  <a:gd name="connsiteX184" fmla="*/ 245464 w 900823"/>
                  <a:gd name="connsiteY184" fmla="*/ 489564 h 1618755"/>
                  <a:gd name="connsiteX185" fmla="*/ 249650 w 900823"/>
                  <a:gd name="connsiteY185" fmla="*/ 469174 h 1618755"/>
                  <a:gd name="connsiteX186" fmla="*/ 239554 w 900823"/>
                  <a:gd name="connsiteY186" fmla="*/ 453168 h 1618755"/>
                  <a:gd name="connsiteX187" fmla="*/ 230984 w 900823"/>
                  <a:gd name="connsiteY187" fmla="*/ 451051 h 1618755"/>
                  <a:gd name="connsiteX188" fmla="*/ 229655 w 900823"/>
                  <a:gd name="connsiteY188" fmla="*/ 447061 h 1618755"/>
                  <a:gd name="connsiteX189" fmla="*/ 224336 w 900823"/>
                  <a:gd name="connsiteY189" fmla="*/ 406086 h 1618755"/>
                  <a:gd name="connsiteX190" fmla="*/ 225666 w 900823"/>
                  <a:gd name="connsiteY190" fmla="*/ 377127 h 1618755"/>
                  <a:gd name="connsiteX191" fmla="*/ 231970 w 900823"/>
                  <a:gd name="connsiteY191" fmla="*/ 358856 h 1618755"/>
                  <a:gd name="connsiteX192" fmla="*/ 204144 w 900823"/>
                  <a:gd name="connsiteY192" fmla="*/ 334822 h 1618755"/>
                  <a:gd name="connsiteX193" fmla="*/ 180307 w 900823"/>
                  <a:gd name="connsiteY193" fmla="*/ 330045 h 1618755"/>
                  <a:gd name="connsiteX194" fmla="*/ 161641 w 900823"/>
                  <a:gd name="connsiteY194" fmla="*/ 298033 h 1618755"/>
                  <a:gd name="connsiteX195" fmla="*/ 133815 w 900823"/>
                  <a:gd name="connsiteY195" fmla="*/ 285622 h 1618755"/>
                  <a:gd name="connsiteX196" fmla="*/ 114362 w 900823"/>
                  <a:gd name="connsiteY196" fmla="*/ 283701 h 1618755"/>
                  <a:gd name="connsiteX197" fmla="*/ 64817 w 900823"/>
                  <a:gd name="connsiteY197" fmla="*/ 255136 h 1618755"/>
                  <a:gd name="connsiteX198" fmla="*/ 53785 w 900823"/>
                  <a:gd name="connsiteY198" fmla="*/ 240066 h 1618755"/>
                  <a:gd name="connsiteX199" fmla="*/ 43295 w 900823"/>
                  <a:gd name="connsiteY199" fmla="*/ 230561 h 1618755"/>
                  <a:gd name="connsiteX200" fmla="*/ 30342 w 900823"/>
                  <a:gd name="connsiteY200" fmla="*/ 214358 h 1618755"/>
                  <a:gd name="connsiteX201" fmla="*/ 27683 w 900823"/>
                  <a:gd name="connsiteY201" fmla="*/ 210910 h 1618755"/>
                  <a:gd name="connsiteX202" fmla="*/ 23299 w 900823"/>
                  <a:gd name="connsiteY202" fmla="*/ 210171 h 1618755"/>
                  <a:gd name="connsiteX203" fmla="*/ 448 w 900823"/>
                  <a:gd name="connsiteY203" fmla="*/ 210171 h 1618755"/>
                  <a:gd name="connsiteX204" fmla="*/ 54 w 900823"/>
                  <a:gd name="connsiteY204" fmla="*/ 202341 h 1618755"/>
                  <a:gd name="connsiteX205" fmla="*/ 448 w 900823"/>
                  <a:gd name="connsiteY205" fmla="*/ 200617 h 1618755"/>
                  <a:gd name="connsiteX206" fmla="*/ 2368 w 900823"/>
                  <a:gd name="connsiteY206" fmla="*/ 199287 h 1618755"/>
                  <a:gd name="connsiteX207" fmla="*/ 14730 w 900823"/>
                  <a:gd name="connsiteY207" fmla="*/ 193574 h 1618755"/>
                  <a:gd name="connsiteX208" fmla="*/ 16060 w 900823"/>
                  <a:gd name="connsiteY208" fmla="*/ 192639 h 1618755"/>
                  <a:gd name="connsiteX209" fmla="*/ 16454 w 900823"/>
                  <a:gd name="connsiteY209" fmla="*/ 191112 h 1618755"/>
                  <a:gd name="connsiteX210" fmla="*/ 16454 w 900823"/>
                  <a:gd name="connsiteY210" fmla="*/ 167078 h 1618755"/>
                  <a:gd name="connsiteX211" fmla="*/ 18375 w 900823"/>
                  <a:gd name="connsiteY211" fmla="*/ 161168 h 1618755"/>
                  <a:gd name="connsiteX212" fmla="*/ 21231 w 900823"/>
                  <a:gd name="connsiteY212" fmla="*/ 160035 h 1618755"/>
                  <a:gd name="connsiteX213" fmla="*/ 34184 w 900823"/>
                  <a:gd name="connsiteY213" fmla="*/ 151860 h 1618755"/>
                  <a:gd name="connsiteX214" fmla="*/ 41423 w 900823"/>
                  <a:gd name="connsiteY214" fmla="*/ 150333 h 1618755"/>
                  <a:gd name="connsiteX215" fmla="*/ 46200 w 900823"/>
                  <a:gd name="connsiteY215" fmla="*/ 156834 h 1618755"/>
                  <a:gd name="connsiteX216" fmla="*/ 49057 w 900823"/>
                  <a:gd name="connsiteY216" fmla="*/ 164665 h 1618755"/>
                  <a:gd name="connsiteX217" fmla="*/ 78213 w 900823"/>
                  <a:gd name="connsiteY217" fmla="*/ 183527 h 1618755"/>
                  <a:gd name="connsiteX218" fmla="*/ 85452 w 900823"/>
                  <a:gd name="connsiteY218" fmla="*/ 193033 h 1618755"/>
                  <a:gd name="connsiteX219" fmla="*/ 102788 w 900823"/>
                  <a:gd name="connsiteY219" fmla="*/ 209974 h 1618755"/>
                  <a:gd name="connsiteX220" fmla="*/ 108698 w 900823"/>
                  <a:gd name="connsiteY220" fmla="*/ 225390 h 1618755"/>
                  <a:gd name="connsiteX221" fmla="*/ 121060 w 900823"/>
                  <a:gd name="connsiteY221" fmla="*/ 241987 h 1618755"/>
                  <a:gd name="connsiteX222" fmla="*/ 134603 w 900823"/>
                  <a:gd name="connsiteY222" fmla="*/ 249620 h 1618755"/>
                  <a:gd name="connsiteX223" fmla="*/ 147556 w 900823"/>
                  <a:gd name="connsiteY223" fmla="*/ 255924 h 1618755"/>
                  <a:gd name="connsiteX224" fmla="*/ 151348 w 900823"/>
                  <a:gd name="connsiteY224" fmla="*/ 257254 h 1618755"/>
                  <a:gd name="connsiteX225" fmla="*/ 155928 w 900823"/>
                  <a:gd name="connsiteY225" fmla="*/ 257451 h 1618755"/>
                  <a:gd name="connsiteX226" fmla="*/ 188679 w 900823"/>
                  <a:gd name="connsiteY226" fmla="*/ 258781 h 1618755"/>
                  <a:gd name="connsiteX227" fmla="*/ 211186 w 900823"/>
                  <a:gd name="connsiteY227" fmla="*/ 227163 h 1618755"/>
                  <a:gd name="connsiteX228" fmla="*/ 217293 w 900823"/>
                  <a:gd name="connsiteY228" fmla="*/ 221647 h 1618755"/>
                  <a:gd name="connsiteX229" fmla="*/ 224336 w 900823"/>
                  <a:gd name="connsiteY229" fmla="*/ 219923 h 1618755"/>
                  <a:gd name="connsiteX230" fmla="*/ 237879 w 900823"/>
                  <a:gd name="connsiteY230" fmla="*/ 220662 h 1618755"/>
                  <a:gd name="connsiteX231" fmla="*/ 244725 w 900823"/>
                  <a:gd name="connsiteY231" fmla="*/ 225439 h 1618755"/>
                  <a:gd name="connsiteX232" fmla="*/ 267429 w 900823"/>
                  <a:gd name="connsiteY232" fmla="*/ 242381 h 1618755"/>
                  <a:gd name="connsiteX233" fmla="*/ 272009 w 900823"/>
                  <a:gd name="connsiteY233" fmla="*/ 244646 h 1618755"/>
                  <a:gd name="connsiteX234" fmla="*/ 276590 w 900823"/>
                  <a:gd name="connsiteY234" fmla="*/ 245237 h 1618755"/>
                  <a:gd name="connsiteX235" fmla="*/ 289148 w 900823"/>
                  <a:gd name="connsiteY235" fmla="*/ 245434 h 1618755"/>
                  <a:gd name="connsiteX236" fmla="*/ 291808 w 900823"/>
                  <a:gd name="connsiteY236" fmla="*/ 245237 h 1618755"/>
                  <a:gd name="connsiteX237" fmla="*/ 294664 w 900823"/>
                  <a:gd name="connsiteY237" fmla="*/ 242184 h 1618755"/>
                  <a:gd name="connsiteX238" fmla="*/ 319043 w 900823"/>
                  <a:gd name="connsiteY238" fmla="*/ 213964 h 1618755"/>
                  <a:gd name="connsiteX239" fmla="*/ 338841 w 900823"/>
                  <a:gd name="connsiteY239" fmla="*/ 209777 h 1618755"/>
                  <a:gd name="connsiteX240" fmla="*/ 341106 w 900823"/>
                  <a:gd name="connsiteY240" fmla="*/ 210171 h 1618755"/>
                  <a:gd name="connsiteX241" fmla="*/ 343224 w 900823"/>
                  <a:gd name="connsiteY241" fmla="*/ 209039 h 1618755"/>
                  <a:gd name="connsiteX242" fmla="*/ 363416 w 900823"/>
                  <a:gd name="connsiteY242" fmla="*/ 190176 h 1618755"/>
                  <a:gd name="connsiteX243" fmla="*/ 359969 w 900823"/>
                  <a:gd name="connsiteY243" fmla="*/ 170526 h 1618755"/>
                  <a:gd name="connsiteX244" fmla="*/ 354995 w 900823"/>
                  <a:gd name="connsiteY244" fmla="*/ 156637 h 1618755"/>
                  <a:gd name="connsiteX245" fmla="*/ 354601 w 900823"/>
                  <a:gd name="connsiteY245" fmla="*/ 143291 h 1618755"/>
                  <a:gd name="connsiteX246" fmla="*/ 357260 w 900823"/>
                  <a:gd name="connsiteY246" fmla="*/ 106107 h 1618755"/>
                  <a:gd name="connsiteX247" fmla="*/ 366765 w 900823"/>
                  <a:gd name="connsiteY247" fmla="*/ 60552 h 1618755"/>
                  <a:gd name="connsiteX248" fmla="*/ 389814 w 900823"/>
                  <a:gd name="connsiteY248" fmla="*/ 27210 h 1618755"/>
                  <a:gd name="connsiteX249" fmla="*/ 395330 w 900823"/>
                  <a:gd name="connsiteY249" fmla="*/ 25092 h 1618755"/>
                  <a:gd name="connsiteX250" fmla="*/ 408283 w 900823"/>
                  <a:gd name="connsiteY250" fmla="*/ 29869 h 1618755"/>
                  <a:gd name="connsiteX251" fmla="*/ 419512 w 900823"/>
                  <a:gd name="connsiteY251" fmla="*/ 27948 h 1618755"/>
                  <a:gd name="connsiteX252" fmla="*/ 437980 w 900823"/>
                  <a:gd name="connsiteY252" fmla="*/ 5638 h 1618755"/>
                  <a:gd name="connsiteX253" fmla="*/ 473243 w 900823"/>
                  <a:gd name="connsiteY253" fmla="*/ 319 h 1618755"/>
                  <a:gd name="connsiteX254" fmla="*/ 481074 w 900823"/>
                  <a:gd name="connsiteY254" fmla="*/ 910 h 1618755"/>
                  <a:gd name="connsiteX255" fmla="*/ 486786 w 900823"/>
                  <a:gd name="connsiteY255" fmla="*/ 4358 h 1618755"/>
                  <a:gd name="connsiteX256" fmla="*/ 533869 w 900823"/>
                  <a:gd name="connsiteY256" fmla="*/ 56956 h 1618755"/>
                  <a:gd name="connsiteX257" fmla="*/ 582281 w 900823"/>
                  <a:gd name="connsiteY257" fmla="*/ 62866 h 1618755"/>
                  <a:gd name="connsiteX258" fmla="*/ 584546 w 900823"/>
                  <a:gd name="connsiteY258" fmla="*/ 63605 h 1618755"/>
                  <a:gd name="connsiteX259" fmla="*/ 587206 w 900823"/>
                  <a:gd name="connsiteY259" fmla="*/ 65870 h 1618755"/>
                  <a:gd name="connsiteX260" fmla="*/ 594052 w 900823"/>
                  <a:gd name="connsiteY260" fmla="*/ 76558 h 1618755"/>
                  <a:gd name="connsiteX261" fmla="*/ 605675 w 900823"/>
                  <a:gd name="connsiteY261" fmla="*/ 97144 h 1618755"/>
                  <a:gd name="connsiteX262" fmla="*/ 607398 w 900823"/>
                  <a:gd name="connsiteY262" fmla="*/ 100936 h 1618755"/>
                  <a:gd name="connsiteX263" fmla="*/ 606610 w 900823"/>
                  <a:gd name="connsiteY263" fmla="*/ 106255 h 1618755"/>
                  <a:gd name="connsiteX264" fmla="*/ 594790 w 900823"/>
                  <a:gd name="connsiteY264" fmla="*/ 132357 h 1618755"/>
                  <a:gd name="connsiteX265" fmla="*/ 590407 w 900823"/>
                  <a:gd name="connsiteY265" fmla="*/ 169885 h 1618755"/>
                  <a:gd name="connsiteX266" fmla="*/ 591195 w 900823"/>
                  <a:gd name="connsiteY266" fmla="*/ 176386 h 1618755"/>
                  <a:gd name="connsiteX267" fmla="*/ 562237 w 900823"/>
                  <a:gd name="connsiteY267" fmla="*/ 192195 h 1618755"/>
                  <a:gd name="connsiteX268" fmla="*/ 559971 w 900823"/>
                  <a:gd name="connsiteY268" fmla="*/ 196382 h 1618755"/>
                  <a:gd name="connsiteX269" fmla="*/ 562089 w 900823"/>
                  <a:gd name="connsiteY269" fmla="*/ 198647 h 1618755"/>
                  <a:gd name="connsiteX270" fmla="*/ 565339 w 900823"/>
                  <a:gd name="connsiteY270" fmla="*/ 214653 h 1618755"/>
                  <a:gd name="connsiteX271" fmla="*/ 560956 w 900823"/>
                  <a:gd name="connsiteY271" fmla="*/ 250852 h 1618755"/>
                  <a:gd name="connsiteX272" fmla="*/ 571249 w 900823"/>
                  <a:gd name="connsiteY272" fmla="*/ 291630 h 1618755"/>
                  <a:gd name="connsiteX273" fmla="*/ 574106 w 900823"/>
                  <a:gd name="connsiteY273" fmla="*/ 299067 h 1618755"/>
                  <a:gd name="connsiteX274" fmla="*/ 583463 w 900823"/>
                  <a:gd name="connsiteY274" fmla="*/ 306306 h 1618755"/>
                  <a:gd name="connsiteX275" fmla="*/ 602917 w 900823"/>
                  <a:gd name="connsiteY275" fmla="*/ 312807 h 1618755"/>
                  <a:gd name="connsiteX276" fmla="*/ 632072 w 900823"/>
                  <a:gd name="connsiteY276" fmla="*/ 346543 h 1618755"/>
                  <a:gd name="connsiteX277" fmla="*/ 661031 w 900823"/>
                  <a:gd name="connsiteY277" fmla="*/ 366933 h 1618755"/>
                  <a:gd name="connsiteX278" fmla="*/ 688069 w 900823"/>
                  <a:gd name="connsiteY278" fmla="*/ 391705 h 1618755"/>
                  <a:gd name="connsiteX279" fmla="*/ 693043 w 900823"/>
                  <a:gd name="connsiteY279" fmla="*/ 404658 h 1618755"/>
                  <a:gd name="connsiteX280" fmla="*/ 674772 w 900823"/>
                  <a:gd name="connsiteY280" fmla="*/ 434601 h 1618755"/>
                  <a:gd name="connsiteX281" fmla="*/ 664281 w 900823"/>
                  <a:gd name="connsiteY281" fmla="*/ 464348 h 1618755"/>
                  <a:gd name="connsiteX282" fmla="*/ 657978 w 900823"/>
                  <a:gd name="connsiteY282" fmla="*/ 500152 h 1618755"/>
                  <a:gd name="connsiteX283" fmla="*/ 681026 w 900823"/>
                  <a:gd name="connsiteY283" fmla="*/ 523595 h 1618755"/>
                  <a:gd name="connsiteX284" fmla="*/ 705996 w 900823"/>
                  <a:gd name="connsiteY284" fmla="*/ 577720 h 1618755"/>
                  <a:gd name="connsiteX285" fmla="*/ 729439 w 900823"/>
                  <a:gd name="connsiteY285" fmla="*/ 623670 h 1618755"/>
                  <a:gd name="connsiteX286" fmla="*/ 745445 w 900823"/>
                  <a:gd name="connsiteY286" fmla="*/ 666911 h 1618755"/>
                  <a:gd name="connsiteX287" fmla="*/ 759530 w 900823"/>
                  <a:gd name="connsiteY287" fmla="*/ 711334 h 1618755"/>
                  <a:gd name="connsiteX288" fmla="*/ 756280 w 900823"/>
                  <a:gd name="connsiteY288" fmla="*/ 711728 h 1618755"/>
                  <a:gd name="connsiteX289" fmla="*/ 745790 w 900823"/>
                  <a:gd name="connsiteY289" fmla="*/ 716308 h 1618755"/>
                  <a:gd name="connsiteX290" fmla="*/ 741603 w 900823"/>
                  <a:gd name="connsiteY290" fmla="*/ 727537 h 1618755"/>
                  <a:gd name="connsiteX291" fmla="*/ 746183 w 900823"/>
                  <a:gd name="connsiteY291" fmla="*/ 778412 h 1618755"/>
                  <a:gd name="connsiteX292" fmla="*/ 752832 w 900823"/>
                  <a:gd name="connsiteY292" fmla="*/ 786587 h 1618755"/>
                  <a:gd name="connsiteX293" fmla="*/ 756477 w 900823"/>
                  <a:gd name="connsiteY293" fmla="*/ 787720 h 1618755"/>
                  <a:gd name="connsiteX294" fmla="*/ 759333 w 900823"/>
                  <a:gd name="connsiteY294" fmla="*/ 794960 h 1618755"/>
                  <a:gd name="connsiteX295" fmla="*/ 755541 w 900823"/>
                  <a:gd name="connsiteY295" fmla="*/ 802397 h 1618755"/>
                  <a:gd name="connsiteX296" fmla="*/ 746577 w 900823"/>
                  <a:gd name="connsiteY296" fmla="*/ 814758 h 1618755"/>
                  <a:gd name="connsiteX297" fmla="*/ 744115 w 900823"/>
                  <a:gd name="connsiteY297" fmla="*/ 818944 h 1618755"/>
                  <a:gd name="connsiteX298" fmla="*/ 743918 w 900823"/>
                  <a:gd name="connsiteY298" fmla="*/ 823721 h 1618755"/>
                  <a:gd name="connsiteX299" fmla="*/ 754605 w 900823"/>
                  <a:gd name="connsiteY299" fmla="*/ 851547 h 1618755"/>
                  <a:gd name="connsiteX300" fmla="*/ 774404 w 900823"/>
                  <a:gd name="connsiteY300" fmla="*/ 856669 h 1618755"/>
                  <a:gd name="connsiteX301" fmla="*/ 780904 w 900823"/>
                  <a:gd name="connsiteY301" fmla="*/ 866766 h 1618755"/>
                  <a:gd name="connsiteX302" fmla="*/ 780904 w 900823"/>
                  <a:gd name="connsiteY302" fmla="*/ 885234 h 1618755"/>
                  <a:gd name="connsiteX303" fmla="*/ 815773 w 900823"/>
                  <a:gd name="connsiteY303" fmla="*/ 932514 h 1618755"/>
                  <a:gd name="connsiteX304" fmla="*/ 823013 w 900823"/>
                  <a:gd name="connsiteY304" fmla="*/ 981665 h 1618755"/>
                  <a:gd name="connsiteX305" fmla="*/ 808336 w 900823"/>
                  <a:gd name="connsiteY305" fmla="*/ 1002054 h 1618755"/>
                  <a:gd name="connsiteX306" fmla="*/ 805480 w 900823"/>
                  <a:gd name="connsiteY306" fmla="*/ 1026432 h 1618755"/>
                  <a:gd name="connsiteX307" fmla="*/ 818038 w 900823"/>
                  <a:gd name="connsiteY307" fmla="*/ 1048151 h 1618755"/>
                  <a:gd name="connsiteX308" fmla="*/ 825475 w 900823"/>
                  <a:gd name="connsiteY308" fmla="*/ 1067408 h 1618755"/>
                  <a:gd name="connsiteX309" fmla="*/ 844732 w 900823"/>
                  <a:gd name="connsiteY309" fmla="*/ 1087403 h 1618755"/>
                  <a:gd name="connsiteX310" fmla="*/ 859014 w 900823"/>
                  <a:gd name="connsiteY310" fmla="*/ 1093904 h 1618755"/>
                  <a:gd name="connsiteX311" fmla="*/ 894671 w 900823"/>
                  <a:gd name="connsiteY311" fmla="*/ 1141184 h 1618755"/>
                  <a:gd name="connsiteX312" fmla="*/ 900383 w 900823"/>
                  <a:gd name="connsiteY312" fmla="*/ 1171472 h 161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900823" h="1618755">
                    <a:moveTo>
                      <a:pt x="900482" y="1171620"/>
                    </a:moveTo>
                    <a:cubicBezTo>
                      <a:pt x="898561" y="1184178"/>
                      <a:pt x="889647" y="1194127"/>
                      <a:pt x="882949" y="1204962"/>
                    </a:cubicBezTo>
                    <a:cubicBezTo>
                      <a:pt x="871720" y="1222692"/>
                      <a:pt x="866204" y="1243475"/>
                      <a:pt x="859310" y="1263273"/>
                    </a:cubicBezTo>
                    <a:cubicBezTo>
                      <a:pt x="850149" y="1289375"/>
                      <a:pt x="829760" y="1312424"/>
                      <a:pt x="823505" y="1339314"/>
                    </a:cubicBezTo>
                    <a:cubicBezTo>
                      <a:pt x="818383" y="1361427"/>
                      <a:pt x="796467" y="1375316"/>
                      <a:pt x="785780" y="1395360"/>
                    </a:cubicBezTo>
                    <a:cubicBezTo>
                      <a:pt x="781003" y="1404324"/>
                      <a:pt x="778343" y="1415011"/>
                      <a:pt x="770907" y="1421857"/>
                    </a:cubicBezTo>
                    <a:cubicBezTo>
                      <a:pt x="763273" y="1429096"/>
                      <a:pt x="751847" y="1431214"/>
                      <a:pt x="744016" y="1438257"/>
                    </a:cubicBezTo>
                    <a:cubicBezTo>
                      <a:pt x="739830" y="1442049"/>
                      <a:pt x="735841" y="1447762"/>
                      <a:pt x="730128" y="1447417"/>
                    </a:cubicBezTo>
                    <a:cubicBezTo>
                      <a:pt x="725745" y="1447023"/>
                      <a:pt x="720229" y="1443772"/>
                      <a:pt x="718111" y="1447417"/>
                    </a:cubicBezTo>
                    <a:cubicBezTo>
                      <a:pt x="717520" y="1448353"/>
                      <a:pt x="717520" y="1449535"/>
                      <a:pt x="717520" y="1450668"/>
                    </a:cubicBezTo>
                    <a:cubicBezTo>
                      <a:pt x="717520" y="1467412"/>
                      <a:pt x="717520" y="1484206"/>
                      <a:pt x="717717" y="1500803"/>
                    </a:cubicBezTo>
                    <a:cubicBezTo>
                      <a:pt x="716978" y="1502133"/>
                      <a:pt x="716387" y="1503660"/>
                      <a:pt x="715600" y="1504793"/>
                    </a:cubicBezTo>
                    <a:cubicBezTo>
                      <a:pt x="714467" y="1506319"/>
                      <a:pt x="712743" y="1507452"/>
                      <a:pt x="711216" y="1508585"/>
                    </a:cubicBezTo>
                    <a:cubicBezTo>
                      <a:pt x="708557" y="1510309"/>
                      <a:pt x="705700" y="1511638"/>
                      <a:pt x="702647" y="1511441"/>
                    </a:cubicBezTo>
                    <a:cubicBezTo>
                      <a:pt x="694816" y="1510850"/>
                      <a:pt x="691615" y="1500951"/>
                      <a:pt x="684720" y="1497159"/>
                    </a:cubicBezTo>
                    <a:cubicBezTo>
                      <a:pt x="682061" y="1495632"/>
                      <a:pt x="678613" y="1495041"/>
                      <a:pt x="676545" y="1492776"/>
                    </a:cubicBezTo>
                    <a:cubicBezTo>
                      <a:pt x="674821" y="1498686"/>
                      <a:pt x="674279" y="1504990"/>
                      <a:pt x="675018" y="1511244"/>
                    </a:cubicBezTo>
                    <a:cubicBezTo>
                      <a:pt x="675018" y="1512032"/>
                      <a:pt x="675215" y="1512771"/>
                      <a:pt x="674624" y="1513362"/>
                    </a:cubicBezTo>
                    <a:cubicBezTo>
                      <a:pt x="674230" y="1513953"/>
                      <a:pt x="673688" y="1513953"/>
                      <a:pt x="673097" y="1514101"/>
                    </a:cubicBezTo>
                    <a:cubicBezTo>
                      <a:pt x="666793" y="1515234"/>
                      <a:pt x="660342" y="1514840"/>
                      <a:pt x="654235" y="1512771"/>
                    </a:cubicBezTo>
                    <a:cubicBezTo>
                      <a:pt x="654038" y="1514298"/>
                      <a:pt x="653841" y="1515824"/>
                      <a:pt x="653644" y="1517548"/>
                    </a:cubicBezTo>
                    <a:cubicBezTo>
                      <a:pt x="644877" y="1516957"/>
                      <a:pt x="639361" y="1505137"/>
                      <a:pt x="630595" y="1505728"/>
                    </a:cubicBezTo>
                    <a:cubicBezTo>
                      <a:pt x="626606" y="1505925"/>
                      <a:pt x="623355" y="1508585"/>
                      <a:pt x="619760" y="1510309"/>
                    </a:cubicBezTo>
                    <a:cubicBezTo>
                      <a:pt x="615771" y="1512032"/>
                      <a:pt x="611191" y="1512426"/>
                      <a:pt x="606807" y="1512771"/>
                    </a:cubicBezTo>
                    <a:cubicBezTo>
                      <a:pt x="605675" y="1516957"/>
                      <a:pt x="602030" y="1520602"/>
                      <a:pt x="597647" y="1521144"/>
                    </a:cubicBezTo>
                    <a:cubicBezTo>
                      <a:pt x="595381" y="1518090"/>
                      <a:pt x="593264" y="1515036"/>
                      <a:pt x="590998" y="1511983"/>
                    </a:cubicBezTo>
                    <a:cubicBezTo>
                      <a:pt x="590063" y="1510653"/>
                      <a:pt x="588880" y="1509127"/>
                      <a:pt x="587354" y="1508339"/>
                    </a:cubicBezTo>
                    <a:cubicBezTo>
                      <a:pt x="585630" y="1507600"/>
                      <a:pt x="583562" y="1507945"/>
                      <a:pt x="582774" y="1509471"/>
                    </a:cubicBezTo>
                    <a:cubicBezTo>
                      <a:pt x="581247" y="1512328"/>
                      <a:pt x="585827" y="1515972"/>
                      <a:pt x="584103" y="1518632"/>
                    </a:cubicBezTo>
                    <a:cubicBezTo>
                      <a:pt x="581838" y="1522424"/>
                      <a:pt x="577799" y="1524542"/>
                      <a:pt x="576125" y="1528728"/>
                    </a:cubicBezTo>
                    <a:cubicBezTo>
                      <a:pt x="568885" y="1524542"/>
                      <a:pt x="562975" y="1517844"/>
                      <a:pt x="559528" y="1510062"/>
                    </a:cubicBezTo>
                    <a:cubicBezTo>
                      <a:pt x="557410" y="1512919"/>
                      <a:pt x="556080" y="1516563"/>
                      <a:pt x="556080" y="1520355"/>
                    </a:cubicBezTo>
                    <a:cubicBezTo>
                      <a:pt x="546723" y="1519026"/>
                      <a:pt x="538745" y="1510998"/>
                      <a:pt x="537415" y="1501493"/>
                    </a:cubicBezTo>
                    <a:cubicBezTo>
                      <a:pt x="531899" y="1507994"/>
                      <a:pt x="531111" y="1518287"/>
                      <a:pt x="535888" y="1525527"/>
                    </a:cubicBezTo>
                    <a:cubicBezTo>
                      <a:pt x="532441" y="1527447"/>
                      <a:pt x="528648" y="1529713"/>
                      <a:pt x="526728" y="1533160"/>
                    </a:cubicBezTo>
                    <a:cubicBezTo>
                      <a:pt x="525004" y="1536017"/>
                      <a:pt x="524807" y="1539267"/>
                      <a:pt x="523871" y="1542321"/>
                    </a:cubicBezTo>
                    <a:cubicBezTo>
                      <a:pt x="522936" y="1545374"/>
                      <a:pt x="521212" y="1548625"/>
                      <a:pt x="518355" y="1549757"/>
                    </a:cubicBezTo>
                    <a:cubicBezTo>
                      <a:pt x="515302" y="1550890"/>
                      <a:pt x="511116" y="1548428"/>
                      <a:pt x="511707" y="1545374"/>
                    </a:cubicBezTo>
                    <a:cubicBezTo>
                      <a:pt x="512101" y="1544044"/>
                      <a:pt x="512839" y="1542912"/>
                      <a:pt x="513824" y="1541927"/>
                    </a:cubicBezTo>
                    <a:cubicBezTo>
                      <a:pt x="518946" y="1535081"/>
                      <a:pt x="519931" y="1525133"/>
                      <a:pt x="515745" y="1517351"/>
                    </a:cubicBezTo>
                    <a:cubicBezTo>
                      <a:pt x="510771" y="1522128"/>
                      <a:pt x="507373" y="1528383"/>
                      <a:pt x="506240" y="1535081"/>
                    </a:cubicBezTo>
                    <a:cubicBezTo>
                      <a:pt x="505649" y="1538529"/>
                      <a:pt x="505501" y="1542715"/>
                      <a:pt x="502596" y="1544783"/>
                    </a:cubicBezTo>
                    <a:cubicBezTo>
                      <a:pt x="498606" y="1547640"/>
                      <a:pt x="493435" y="1544586"/>
                      <a:pt x="488855" y="1543059"/>
                    </a:cubicBezTo>
                    <a:cubicBezTo>
                      <a:pt x="483339" y="1540942"/>
                      <a:pt x="477035" y="1541139"/>
                      <a:pt x="471716" y="1543454"/>
                    </a:cubicBezTo>
                    <a:cubicBezTo>
                      <a:pt x="470189" y="1540400"/>
                      <a:pt x="465609" y="1540597"/>
                      <a:pt x="462949" y="1542518"/>
                    </a:cubicBezTo>
                    <a:cubicBezTo>
                      <a:pt x="460093" y="1544635"/>
                      <a:pt x="458567" y="1547837"/>
                      <a:pt x="456449" y="1550348"/>
                    </a:cubicBezTo>
                    <a:cubicBezTo>
                      <a:pt x="448470" y="1560051"/>
                      <a:pt x="433597" y="1560444"/>
                      <a:pt x="423107" y="1567487"/>
                    </a:cubicBezTo>
                    <a:cubicBezTo>
                      <a:pt x="417394" y="1571476"/>
                      <a:pt x="412420" y="1577780"/>
                      <a:pt x="405377" y="1578174"/>
                    </a:cubicBezTo>
                    <a:cubicBezTo>
                      <a:pt x="402915" y="1578174"/>
                      <a:pt x="400255" y="1577583"/>
                      <a:pt x="397743" y="1577977"/>
                    </a:cubicBezTo>
                    <a:cubicBezTo>
                      <a:pt x="394493" y="1578568"/>
                      <a:pt x="391834" y="1580834"/>
                      <a:pt x="389174" y="1582755"/>
                    </a:cubicBezTo>
                    <a:cubicBezTo>
                      <a:pt x="377551" y="1591324"/>
                      <a:pt x="362136" y="1594180"/>
                      <a:pt x="348198" y="1590388"/>
                    </a:cubicBezTo>
                    <a:cubicBezTo>
                      <a:pt x="347066" y="1590191"/>
                      <a:pt x="345736" y="1589650"/>
                      <a:pt x="344554" y="1589797"/>
                    </a:cubicBezTo>
                    <a:cubicBezTo>
                      <a:pt x="342288" y="1590191"/>
                      <a:pt x="340565" y="1592260"/>
                      <a:pt x="339432" y="1594377"/>
                    </a:cubicBezTo>
                    <a:cubicBezTo>
                      <a:pt x="334655" y="1602011"/>
                      <a:pt x="330469" y="1610186"/>
                      <a:pt x="327415" y="1618756"/>
                    </a:cubicBezTo>
                    <a:cubicBezTo>
                      <a:pt x="328351" y="1611910"/>
                      <a:pt x="329139" y="1604868"/>
                      <a:pt x="330074" y="1598170"/>
                    </a:cubicBezTo>
                    <a:cubicBezTo>
                      <a:pt x="330272" y="1596840"/>
                      <a:pt x="330469" y="1595313"/>
                      <a:pt x="330074" y="1593983"/>
                    </a:cubicBezTo>
                    <a:cubicBezTo>
                      <a:pt x="329483" y="1591324"/>
                      <a:pt x="327218" y="1589206"/>
                      <a:pt x="325100" y="1587335"/>
                    </a:cubicBezTo>
                    <a:cubicBezTo>
                      <a:pt x="313871" y="1576845"/>
                      <a:pt x="305844" y="1562956"/>
                      <a:pt x="302249" y="1547886"/>
                    </a:cubicBezTo>
                    <a:cubicBezTo>
                      <a:pt x="306238" y="1547492"/>
                      <a:pt x="309291" y="1543700"/>
                      <a:pt x="310276" y="1539711"/>
                    </a:cubicBezTo>
                    <a:cubicBezTo>
                      <a:pt x="311212" y="1535721"/>
                      <a:pt x="310473" y="1531683"/>
                      <a:pt x="309685" y="1527694"/>
                    </a:cubicBezTo>
                    <a:cubicBezTo>
                      <a:pt x="302840" y="1533013"/>
                      <a:pt x="296141" y="1538578"/>
                      <a:pt x="289493" y="1543897"/>
                    </a:cubicBezTo>
                    <a:cubicBezTo>
                      <a:pt x="287966" y="1545226"/>
                      <a:pt x="286045" y="1546556"/>
                      <a:pt x="283977" y="1546014"/>
                    </a:cubicBezTo>
                    <a:cubicBezTo>
                      <a:pt x="284716" y="1541828"/>
                      <a:pt x="287966" y="1537987"/>
                      <a:pt x="287966" y="1533604"/>
                    </a:cubicBezTo>
                    <a:cubicBezTo>
                      <a:pt x="287966" y="1528482"/>
                      <a:pt x="282647" y="1524246"/>
                      <a:pt x="277476" y="1524443"/>
                    </a:cubicBezTo>
                    <a:cubicBezTo>
                      <a:pt x="272354" y="1524443"/>
                      <a:pt x="267774" y="1528235"/>
                      <a:pt x="265262" y="1532816"/>
                    </a:cubicBezTo>
                    <a:cubicBezTo>
                      <a:pt x="253048" y="1524788"/>
                      <a:pt x="239899" y="1518533"/>
                      <a:pt x="226010" y="1513953"/>
                    </a:cubicBezTo>
                    <a:cubicBezTo>
                      <a:pt x="219509" y="1511835"/>
                      <a:pt x="211925" y="1509176"/>
                      <a:pt x="210201" y="1502527"/>
                    </a:cubicBezTo>
                    <a:cubicBezTo>
                      <a:pt x="203700" y="1504645"/>
                      <a:pt x="197643" y="1507304"/>
                      <a:pt x="191930" y="1510703"/>
                    </a:cubicBezTo>
                    <a:cubicBezTo>
                      <a:pt x="186759" y="1506516"/>
                      <a:pt x="180701" y="1503266"/>
                      <a:pt x="174397" y="1501345"/>
                    </a:cubicBezTo>
                    <a:cubicBezTo>
                      <a:pt x="172673" y="1504399"/>
                      <a:pt x="170802" y="1507058"/>
                      <a:pt x="168290" y="1509521"/>
                    </a:cubicBezTo>
                    <a:cubicBezTo>
                      <a:pt x="163513" y="1505728"/>
                      <a:pt x="159720" y="1499818"/>
                      <a:pt x="161444" y="1494253"/>
                    </a:cubicBezTo>
                    <a:cubicBezTo>
                      <a:pt x="162035" y="1492135"/>
                      <a:pt x="163365" y="1490461"/>
                      <a:pt x="164498" y="1488737"/>
                    </a:cubicBezTo>
                    <a:cubicBezTo>
                      <a:pt x="168290" y="1482827"/>
                      <a:pt x="170999" y="1476179"/>
                      <a:pt x="170802" y="1469087"/>
                    </a:cubicBezTo>
                    <a:cubicBezTo>
                      <a:pt x="170605" y="1462044"/>
                      <a:pt x="167157" y="1455001"/>
                      <a:pt x="160903" y="1451751"/>
                    </a:cubicBezTo>
                    <a:cubicBezTo>
                      <a:pt x="161838" y="1440719"/>
                      <a:pt x="162626" y="1430229"/>
                      <a:pt x="167945" y="1420675"/>
                    </a:cubicBezTo>
                    <a:cubicBezTo>
                      <a:pt x="170999" y="1415159"/>
                      <a:pt x="175579" y="1409643"/>
                      <a:pt x="174052" y="1403536"/>
                    </a:cubicBezTo>
                    <a:cubicBezTo>
                      <a:pt x="173116" y="1399744"/>
                      <a:pt x="169866" y="1396690"/>
                      <a:pt x="169275" y="1392652"/>
                    </a:cubicBezTo>
                    <a:cubicBezTo>
                      <a:pt x="168684" y="1388662"/>
                      <a:pt x="170999" y="1385018"/>
                      <a:pt x="173264" y="1381767"/>
                    </a:cubicBezTo>
                    <a:cubicBezTo>
                      <a:pt x="174594" y="1379847"/>
                      <a:pt x="176121" y="1377778"/>
                      <a:pt x="178435" y="1376990"/>
                    </a:cubicBezTo>
                    <a:cubicBezTo>
                      <a:pt x="179026" y="1376793"/>
                      <a:pt x="179568" y="1376596"/>
                      <a:pt x="179962" y="1376251"/>
                    </a:cubicBezTo>
                    <a:cubicBezTo>
                      <a:pt x="180750" y="1375660"/>
                      <a:pt x="180750" y="1374725"/>
                      <a:pt x="180750" y="1373789"/>
                    </a:cubicBezTo>
                    <a:cubicBezTo>
                      <a:pt x="179617" y="1366943"/>
                      <a:pt x="170457" y="1363890"/>
                      <a:pt x="168733" y="1357192"/>
                    </a:cubicBezTo>
                    <a:cubicBezTo>
                      <a:pt x="171984" y="1357389"/>
                      <a:pt x="175037" y="1354532"/>
                      <a:pt x="175776" y="1351282"/>
                    </a:cubicBezTo>
                    <a:cubicBezTo>
                      <a:pt x="176367" y="1348032"/>
                      <a:pt x="175185" y="1344633"/>
                      <a:pt x="173510" y="1341777"/>
                    </a:cubicBezTo>
                    <a:cubicBezTo>
                      <a:pt x="166074" y="1329218"/>
                      <a:pt x="157701" y="1316069"/>
                      <a:pt x="152924" y="1302328"/>
                    </a:cubicBezTo>
                    <a:cubicBezTo>
                      <a:pt x="151988" y="1299274"/>
                      <a:pt x="151003" y="1296221"/>
                      <a:pt x="151003" y="1292971"/>
                    </a:cubicBezTo>
                    <a:cubicBezTo>
                      <a:pt x="151003" y="1290114"/>
                      <a:pt x="151791" y="1287258"/>
                      <a:pt x="150806" y="1284598"/>
                    </a:cubicBezTo>
                    <a:cubicBezTo>
                      <a:pt x="150018" y="1282874"/>
                      <a:pt x="148886" y="1281545"/>
                      <a:pt x="148147" y="1280018"/>
                    </a:cubicBezTo>
                    <a:cubicBezTo>
                      <a:pt x="146226" y="1276964"/>
                      <a:pt x="146226" y="1272975"/>
                      <a:pt x="147950" y="1269725"/>
                    </a:cubicBezTo>
                    <a:cubicBezTo>
                      <a:pt x="149674" y="1266474"/>
                      <a:pt x="153466" y="1263815"/>
                      <a:pt x="153466" y="1259826"/>
                    </a:cubicBezTo>
                    <a:cubicBezTo>
                      <a:pt x="153466" y="1256772"/>
                      <a:pt x="151003" y="1254310"/>
                      <a:pt x="149280" y="1251798"/>
                    </a:cubicBezTo>
                    <a:cubicBezTo>
                      <a:pt x="146620" y="1247218"/>
                      <a:pt x="145290" y="1240766"/>
                      <a:pt x="140119" y="1239584"/>
                    </a:cubicBezTo>
                    <a:cubicBezTo>
                      <a:pt x="138789" y="1239387"/>
                      <a:pt x="137460" y="1239387"/>
                      <a:pt x="136130" y="1238993"/>
                    </a:cubicBezTo>
                    <a:cubicBezTo>
                      <a:pt x="133274" y="1238254"/>
                      <a:pt x="131944" y="1235004"/>
                      <a:pt x="131156" y="1231951"/>
                    </a:cubicBezTo>
                    <a:cubicBezTo>
                      <a:pt x="129235" y="1224317"/>
                      <a:pt x="129235" y="1216338"/>
                      <a:pt x="129826" y="1208508"/>
                    </a:cubicBezTo>
                    <a:cubicBezTo>
                      <a:pt x="130023" y="1207572"/>
                      <a:pt x="130023" y="1206587"/>
                      <a:pt x="129629" y="1205848"/>
                    </a:cubicBezTo>
                    <a:cubicBezTo>
                      <a:pt x="129038" y="1204912"/>
                      <a:pt x="128102" y="1204322"/>
                      <a:pt x="127167" y="1203928"/>
                    </a:cubicBezTo>
                    <a:cubicBezTo>
                      <a:pt x="125246" y="1203337"/>
                      <a:pt x="123374" y="1203189"/>
                      <a:pt x="121651" y="1202598"/>
                    </a:cubicBezTo>
                    <a:cubicBezTo>
                      <a:pt x="119927" y="1202007"/>
                      <a:pt x="118006" y="1200874"/>
                      <a:pt x="117661" y="1198953"/>
                    </a:cubicBezTo>
                    <a:cubicBezTo>
                      <a:pt x="117070" y="1196097"/>
                      <a:pt x="119927" y="1193831"/>
                      <a:pt x="122439" y="1192305"/>
                    </a:cubicBezTo>
                    <a:cubicBezTo>
                      <a:pt x="133126" y="1185656"/>
                      <a:pt x="144158" y="1178022"/>
                      <a:pt x="148344" y="1166202"/>
                    </a:cubicBezTo>
                    <a:cubicBezTo>
                      <a:pt x="146817" y="1160292"/>
                      <a:pt x="145093" y="1153250"/>
                      <a:pt x="143567" y="1147340"/>
                    </a:cubicBezTo>
                    <a:cubicBezTo>
                      <a:pt x="143173" y="1145616"/>
                      <a:pt x="143173" y="1143154"/>
                      <a:pt x="144699" y="1142760"/>
                    </a:cubicBezTo>
                    <a:cubicBezTo>
                      <a:pt x="145832" y="1142366"/>
                      <a:pt x="146817" y="1143154"/>
                      <a:pt x="147950" y="1143154"/>
                    </a:cubicBezTo>
                    <a:cubicBezTo>
                      <a:pt x="150215" y="1142957"/>
                      <a:pt x="150806" y="1139903"/>
                      <a:pt x="150412" y="1137441"/>
                    </a:cubicBezTo>
                    <a:cubicBezTo>
                      <a:pt x="149821" y="1134584"/>
                      <a:pt x="148689" y="1131728"/>
                      <a:pt x="146423" y="1129807"/>
                    </a:cubicBezTo>
                    <a:cubicBezTo>
                      <a:pt x="144158" y="1127689"/>
                      <a:pt x="140907" y="1126951"/>
                      <a:pt x="138051" y="1128083"/>
                    </a:cubicBezTo>
                    <a:cubicBezTo>
                      <a:pt x="136524" y="1128822"/>
                      <a:pt x="135391" y="1130201"/>
                      <a:pt x="134062" y="1131137"/>
                    </a:cubicBezTo>
                    <a:cubicBezTo>
                      <a:pt x="130811" y="1133599"/>
                      <a:pt x="126428" y="1134584"/>
                      <a:pt x="122439" y="1133796"/>
                    </a:cubicBezTo>
                    <a:cubicBezTo>
                      <a:pt x="121700" y="1133599"/>
                      <a:pt x="120715" y="1133402"/>
                      <a:pt x="120173" y="1132664"/>
                    </a:cubicBezTo>
                    <a:cubicBezTo>
                      <a:pt x="119434" y="1131925"/>
                      <a:pt x="119434" y="1130546"/>
                      <a:pt x="119434" y="1129413"/>
                    </a:cubicBezTo>
                    <a:cubicBezTo>
                      <a:pt x="119237" y="1125227"/>
                      <a:pt x="119237" y="1121041"/>
                      <a:pt x="119237" y="1116855"/>
                    </a:cubicBezTo>
                    <a:cubicBezTo>
                      <a:pt x="124212" y="1115131"/>
                      <a:pt x="129531" y="1114392"/>
                      <a:pt x="135047" y="1114195"/>
                    </a:cubicBezTo>
                    <a:cubicBezTo>
                      <a:pt x="136179" y="1114195"/>
                      <a:pt x="137509" y="1114195"/>
                      <a:pt x="138494" y="1114786"/>
                    </a:cubicBezTo>
                    <a:cubicBezTo>
                      <a:pt x="140612" y="1115722"/>
                      <a:pt x="141547" y="1118036"/>
                      <a:pt x="143074" y="1119760"/>
                    </a:cubicBezTo>
                    <a:cubicBezTo>
                      <a:pt x="147063" y="1123946"/>
                      <a:pt x="153958" y="1122420"/>
                      <a:pt x="159474" y="1120893"/>
                    </a:cubicBezTo>
                    <a:cubicBezTo>
                      <a:pt x="161198" y="1120499"/>
                      <a:pt x="163119" y="1119957"/>
                      <a:pt x="164793" y="1120302"/>
                    </a:cubicBezTo>
                    <a:cubicBezTo>
                      <a:pt x="166123" y="1120499"/>
                      <a:pt x="167256" y="1121238"/>
                      <a:pt x="168438" y="1122026"/>
                    </a:cubicBezTo>
                    <a:cubicBezTo>
                      <a:pt x="173560" y="1125276"/>
                      <a:pt x="178534" y="1128871"/>
                      <a:pt x="183114" y="1132713"/>
                    </a:cubicBezTo>
                    <a:cubicBezTo>
                      <a:pt x="183705" y="1133304"/>
                      <a:pt x="184444" y="1133846"/>
                      <a:pt x="185379" y="1134043"/>
                    </a:cubicBezTo>
                    <a:cubicBezTo>
                      <a:pt x="188236" y="1134781"/>
                      <a:pt x="190157" y="1130989"/>
                      <a:pt x="191092" y="1128133"/>
                    </a:cubicBezTo>
                    <a:cubicBezTo>
                      <a:pt x="194540" y="1117642"/>
                      <a:pt x="201583" y="1108482"/>
                      <a:pt x="210891" y="1102769"/>
                    </a:cubicBezTo>
                    <a:cubicBezTo>
                      <a:pt x="212959" y="1101439"/>
                      <a:pt x="215471" y="1099913"/>
                      <a:pt x="215865" y="1097450"/>
                    </a:cubicBezTo>
                    <a:cubicBezTo>
                      <a:pt x="216259" y="1094594"/>
                      <a:pt x="213402" y="1092279"/>
                      <a:pt x="210891" y="1090604"/>
                    </a:cubicBezTo>
                    <a:cubicBezTo>
                      <a:pt x="207837" y="1088684"/>
                      <a:pt x="204981" y="1087009"/>
                      <a:pt x="201927" y="1085089"/>
                    </a:cubicBezTo>
                    <a:cubicBezTo>
                      <a:pt x="200992" y="1084498"/>
                      <a:pt x="200007" y="1083759"/>
                      <a:pt x="199662" y="1082823"/>
                    </a:cubicBezTo>
                    <a:cubicBezTo>
                      <a:pt x="199071" y="1081690"/>
                      <a:pt x="199465" y="1080361"/>
                      <a:pt x="199859" y="1079228"/>
                    </a:cubicBezTo>
                    <a:cubicBezTo>
                      <a:pt x="203109" y="1070658"/>
                      <a:pt x="212615" y="1066817"/>
                      <a:pt x="220051" y="1061695"/>
                    </a:cubicBezTo>
                    <a:cubicBezTo>
                      <a:pt x="225764" y="1057706"/>
                      <a:pt x="230541" y="1052732"/>
                      <a:pt x="235269" y="1047610"/>
                    </a:cubicBezTo>
                    <a:cubicBezTo>
                      <a:pt x="240046" y="1052732"/>
                      <a:pt x="244971" y="1057706"/>
                      <a:pt x="249749" y="1062680"/>
                    </a:cubicBezTo>
                    <a:cubicBezTo>
                      <a:pt x="251275" y="1064207"/>
                      <a:pt x="252802" y="1065536"/>
                      <a:pt x="254723" y="1065536"/>
                    </a:cubicBezTo>
                    <a:cubicBezTo>
                      <a:pt x="256644" y="1065339"/>
                      <a:pt x="258170" y="1063616"/>
                      <a:pt x="258515" y="1061744"/>
                    </a:cubicBezTo>
                    <a:cubicBezTo>
                      <a:pt x="258909" y="1059824"/>
                      <a:pt x="258121" y="1057952"/>
                      <a:pt x="257185" y="1056228"/>
                    </a:cubicBezTo>
                    <a:cubicBezTo>
                      <a:pt x="255855" y="1053372"/>
                      <a:pt x="253541" y="1051106"/>
                      <a:pt x="251078" y="1049383"/>
                    </a:cubicBezTo>
                    <a:cubicBezTo>
                      <a:pt x="248419" y="1047659"/>
                      <a:pt x="244971" y="1046329"/>
                      <a:pt x="244036" y="1043276"/>
                    </a:cubicBezTo>
                    <a:cubicBezTo>
                      <a:pt x="246153" y="1039090"/>
                      <a:pt x="247828" y="1034509"/>
                      <a:pt x="248419" y="1029732"/>
                    </a:cubicBezTo>
                    <a:cubicBezTo>
                      <a:pt x="248813" y="1026482"/>
                      <a:pt x="248222" y="1023083"/>
                      <a:pt x="250143" y="1020227"/>
                    </a:cubicBezTo>
                    <a:cubicBezTo>
                      <a:pt x="251669" y="1018109"/>
                      <a:pt x="254132" y="1017174"/>
                      <a:pt x="256791" y="1016780"/>
                    </a:cubicBezTo>
                    <a:cubicBezTo>
                      <a:pt x="259254" y="1016582"/>
                      <a:pt x="261765" y="1016976"/>
                      <a:pt x="264425" y="1017370"/>
                    </a:cubicBezTo>
                    <a:cubicBezTo>
                      <a:pt x="265755" y="1017567"/>
                      <a:pt x="267084" y="1017764"/>
                      <a:pt x="268217" y="1017174"/>
                    </a:cubicBezTo>
                    <a:cubicBezTo>
                      <a:pt x="269153" y="1016780"/>
                      <a:pt x="269941" y="1016238"/>
                      <a:pt x="270483" y="1015450"/>
                    </a:cubicBezTo>
                    <a:cubicBezTo>
                      <a:pt x="274275" y="1011067"/>
                      <a:pt x="276590" y="1005748"/>
                      <a:pt x="278658" y="1000379"/>
                    </a:cubicBezTo>
                    <a:cubicBezTo>
                      <a:pt x="278855" y="999985"/>
                      <a:pt x="278855" y="999641"/>
                      <a:pt x="278855" y="999247"/>
                    </a:cubicBezTo>
                    <a:cubicBezTo>
                      <a:pt x="278855" y="998114"/>
                      <a:pt x="277919" y="997326"/>
                      <a:pt x="276934" y="996587"/>
                    </a:cubicBezTo>
                    <a:cubicBezTo>
                      <a:pt x="272157" y="992795"/>
                      <a:pt x="271615" y="984767"/>
                      <a:pt x="275801" y="980384"/>
                    </a:cubicBezTo>
                    <a:cubicBezTo>
                      <a:pt x="280185" y="980384"/>
                      <a:pt x="281120" y="987821"/>
                      <a:pt x="285504" y="988215"/>
                    </a:cubicBezTo>
                    <a:cubicBezTo>
                      <a:pt x="288557" y="988412"/>
                      <a:pt x="290281" y="984767"/>
                      <a:pt x="290823" y="981714"/>
                    </a:cubicBezTo>
                    <a:cubicBezTo>
                      <a:pt x="292940" y="970830"/>
                      <a:pt x="291217" y="958468"/>
                      <a:pt x="298062" y="949702"/>
                    </a:cubicBezTo>
                    <a:cubicBezTo>
                      <a:pt x="301313" y="945516"/>
                      <a:pt x="306041" y="942659"/>
                      <a:pt x="310621" y="939803"/>
                    </a:cubicBezTo>
                    <a:cubicBezTo>
                      <a:pt x="316925" y="935813"/>
                      <a:pt x="323032" y="931233"/>
                      <a:pt x="328745" y="926062"/>
                    </a:cubicBezTo>
                    <a:cubicBezTo>
                      <a:pt x="329878" y="917295"/>
                      <a:pt x="332537" y="908923"/>
                      <a:pt x="336723" y="901092"/>
                    </a:cubicBezTo>
                    <a:cubicBezTo>
                      <a:pt x="337314" y="899960"/>
                      <a:pt x="338053" y="898630"/>
                      <a:pt x="339383" y="898236"/>
                    </a:cubicBezTo>
                    <a:cubicBezTo>
                      <a:pt x="340515" y="898039"/>
                      <a:pt x="341648" y="898630"/>
                      <a:pt x="342830" y="898433"/>
                    </a:cubicBezTo>
                    <a:cubicBezTo>
                      <a:pt x="343963" y="898236"/>
                      <a:pt x="344948" y="897497"/>
                      <a:pt x="345686" y="896512"/>
                    </a:cubicBezTo>
                    <a:cubicBezTo>
                      <a:pt x="350464" y="890996"/>
                      <a:pt x="351005" y="882772"/>
                      <a:pt x="355586" y="877059"/>
                    </a:cubicBezTo>
                    <a:cubicBezTo>
                      <a:pt x="359969" y="871543"/>
                      <a:pt x="367209" y="869228"/>
                      <a:pt x="374054" y="867357"/>
                    </a:cubicBezTo>
                    <a:cubicBezTo>
                      <a:pt x="375581" y="866766"/>
                      <a:pt x="377305" y="866421"/>
                      <a:pt x="378832" y="866963"/>
                    </a:cubicBezTo>
                    <a:cubicBezTo>
                      <a:pt x="379964" y="867357"/>
                      <a:pt x="380752" y="868489"/>
                      <a:pt x="381885" y="869228"/>
                    </a:cubicBezTo>
                    <a:cubicBezTo>
                      <a:pt x="384150" y="871149"/>
                      <a:pt x="387598" y="871888"/>
                      <a:pt x="390651" y="872479"/>
                    </a:cubicBezTo>
                    <a:cubicBezTo>
                      <a:pt x="400748" y="874596"/>
                      <a:pt x="410844" y="876665"/>
                      <a:pt x="420743" y="878585"/>
                    </a:cubicBezTo>
                    <a:cubicBezTo>
                      <a:pt x="424387" y="876862"/>
                      <a:pt x="423205" y="871740"/>
                      <a:pt x="422072" y="867898"/>
                    </a:cubicBezTo>
                    <a:cubicBezTo>
                      <a:pt x="420743" y="864106"/>
                      <a:pt x="417886" y="861053"/>
                      <a:pt x="415227" y="858196"/>
                    </a:cubicBezTo>
                    <a:cubicBezTo>
                      <a:pt x="410253" y="853074"/>
                      <a:pt x="405328" y="848100"/>
                      <a:pt x="400354" y="842929"/>
                    </a:cubicBezTo>
                    <a:cubicBezTo>
                      <a:pt x="406855" y="843323"/>
                      <a:pt x="413306" y="843668"/>
                      <a:pt x="419807" y="844259"/>
                    </a:cubicBezTo>
                    <a:cubicBezTo>
                      <a:pt x="414488" y="840072"/>
                      <a:pt x="409120" y="835689"/>
                      <a:pt x="405328" y="830173"/>
                    </a:cubicBezTo>
                    <a:cubicBezTo>
                      <a:pt x="401339" y="824657"/>
                      <a:pt x="399221" y="817418"/>
                      <a:pt x="400945" y="810917"/>
                    </a:cubicBezTo>
                    <a:cubicBezTo>
                      <a:pt x="402471" y="805204"/>
                      <a:pt x="406855" y="800032"/>
                      <a:pt x="406460" y="794123"/>
                    </a:cubicBezTo>
                    <a:cubicBezTo>
                      <a:pt x="406066" y="789739"/>
                      <a:pt x="402471" y="785750"/>
                      <a:pt x="398088" y="784765"/>
                    </a:cubicBezTo>
                    <a:cubicBezTo>
                      <a:pt x="396561" y="784371"/>
                      <a:pt x="394640" y="784371"/>
                      <a:pt x="393311" y="783435"/>
                    </a:cubicBezTo>
                    <a:cubicBezTo>
                      <a:pt x="390651" y="781515"/>
                      <a:pt x="391587" y="777132"/>
                      <a:pt x="394049" y="775063"/>
                    </a:cubicBezTo>
                    <a:cubicBezTo>
                      <a:pt x="396709" y="773142"/>
                      <a:pt x="400156" y="773142"/>
                      <a:pt x="403407" y="772945"/>
                    </a:cubicBezTo>
                    <a:cubicBezTo>
                      <a:pt x="400156" y="762061"/>
                      <a:pt x="392178" y="752359"/>
                      <a:pt x="382082" y="747040"/>
                    </a:cubicBezTo>
                    <a:cubicBezTo>
                      <a:pt x="378437" y="744922"/>
                      <a:pt x="374251" y="743593"/>
                      <a:pt x="370459" y="744578"/>
                    </a:cubicBezTo>
                    <a:cubicBezTo>
                      <a:pt x="366470" y="745366"/>
                      <a:pt x="363219" y="748567"/>
                      <a:pt x="359427" y="749897"/>
                    </a:cubicBezTo>
                    <a:cubicBezTo>
                      <a:pt x="351596" y="752950"/>
                      <a:pt x="343224" y="748567"/>
                      <a:pt x="336575" y="743396"/>
                    </a:cubicBezTo>
                    <a:cubicBezTo>
                      <a:pt x="329927" y="738421"/>
                      <a:pt x="323426" y="732364"/>
                      <a:pt x="315053" y="731576"/>
                    </a:cubicBezTo>
                    <a:cubicBezTo>
                      <a:pt x="313133" y="731379"/>
                      <a:pt x="311261" y="731379"/>
                      <a:pt x="309341" y="731576"/>
                    </a:cubicBezTo>
                    <a:cubicBezTo>
                      <a:pt x="309538" y="727193"/>
                      <a:pt x="310079" y="722415"/>
                      <a:pt x="308405" y="718623"/>
                    </a:cubicBezTo>
                    <a:cubicBezTo>
                      <a:pt x="307272" y="716161"/>
                      <a:pt x="305154" y="714043"/>
                      <a:pt x="303628" y="711974"/>
                    </a:cubicBezTo>
                    <a:cubicBezTo>
                      <a:pt x="294861" y="700155"/>
                      <a:pt x="297915" y="681292"/>
                      <a:pt x="286489" y="672132"/>
                    </a:cubicBezTo>
                    <a:cubicBezTo>
                      <a:pt x="283632" y="669866"/>
                      <a:pt x="279988" y="668536"/>
                      <a:pt x="276984" y="666616"/>
                    </a:cubicBezTo>
                    <a:cubicBezTo>
                      <a:pt x="262701" y="657111"/>
                      <a:pt x="262307" y="636672"/>
                      <a:pt x="263046" y="619533"/>
                    </a:cubicBezTo>
                    <a:cubicBezTo>
                      <a:pt x="263785" y="603527"/>
                      <a:pt x="263982" y="587718"/>
                      <a:pt x="263785" y="571712"/>
                    </a:cubicBezTo>
                    <a:cubicBezTo>
                      <a:pt x="263785" y="561419"/>
                      <a:pt x="263391" y="550732"/>
                      <a:pt x="260534" y="540833"/>
                    </a:cubicBezTo>
                    <a:cubicBezTo>
                      <a:pt x="255757" y="523497"/>
                      <a:pt x="243395" y="507294"/>
                      <a:pt x="245464" y="489564"/>
                    </a:cubicBezTo>
                    <a:cubicBezTo>
                      <a:pt x="246400" y="482521"/>
                      <a:pt x="249256" y="476020"/>
                      <a:pt x="249650" y="469174"/>
                    </a:cubicBezTo>
                    <a:cubicBezTo>
                      <a:pt x="250044" y="462132"/>
                      <a:pt x="246400" y="454104"/>
                      <a:pt x="239554" y="453168"/>
                    </a:cubicBezTo>
                    <a:cubicBezTo>
                      <a:pt x="236500" y="452577"/>
                      <a:pt x="232905" y="453365"/>
                      <a:pt x="230984" y="451051"/>
                    </a:cubicBezTo>
                    <a:cubicBezTo>
                      <a:pt x="230049" y="449918"/>
                      <a:pt x="229852" y="448588"/>
                      <a:pt x="229655" y="447061"/>
                    </a:cubicBezTo>
                    <a:cubicBezTo>
                      <a:pt x="227931" y="433321"/>
                      <a:pt x="226207" y="419629"/>
                      <a:pt x="224336" y="406086"/>
                    </a:cubicBezTo>
                    <a:cubicBezTo>
                      <a:pt x="223203" y="396384"/>
                      <a:pt x="222070" y="386091"/>
                      <a:pt x="225666" y="377127"/>
                    </a:cubicBezTo>
                    <a:cubicBezTo>
                      <a:pt x="228128" y="371020"/>
                      <a:pt x="232708" y="365307"/>
                      <a:pt x="231970" y="358856"/>
                    </a:cubicBezTo>
                    <a:cubicBezTo>
                      <a:pt x="218229" y="360579"/>
                      <a:pt x="204538" y="348759"/>
                      <a:pt x="204144" y="334822"/>
                    </a:cubicBezTo>
                    <a:cubicBezTo>
                      <a:pt x="195968" y="336152"/>
                      <a:pt x="187399" y="334428"/>
                      <a:pt x="180307" y="330045"/>
                    </a:cubicBezTo>
                    <a:cubicBezTo>
                      <a:pt x="180110" y="317289"/>
                      <a:pt x="172673" y="304484"/>
                      <a:pt x="161641" y="298033"/>
                    </a:cubicBezTo>
                    <a:cubicBezTo>
                      <a:pt x="152875" y="292911"/>
                      <a:pt x="143714" y="287739"/>
                      <a:pt x="133815" y="285622"/>
                    </a:cubicBezTo>
                    <a:cubicBezTo>
                      <a:pt x="127364" y="284489"/>
                      <a:pt x="120863" y="284489"/>
                      <a:pt x="114362" y="283701"/>
                    </a:cubicBezTo>
                    <a:cubicBezTo>
                      <a:pt x="94908" y="281435"/>
                      <a:pt x="76637" y="270748"/>
                      <a:pt x="64817" y="255136"/>
                    </a:cubicBezTo>
                    <a:cubicBezTo>
                      <a:pt x="61024" y="250162"/>
                      <a:pt x="57971" y="244646"/>
                      <a:pt x="53785" y="240066"/>
                    </a:cubicBezTo>
                    <a:cubicBezTo>
                      <a:pt x="50534" y="236618"/>
                      <a:pt x="46742" y="233762"/>
                      <a:pt x="43295" y="230561"/>
                    </a:cubicBezTo>
                    <a:cubicBezTo>
                      <a:pt x="38321" y="225784"/>
                      <a:pt x="33937" y="220268"/>
                      <a:pt x="30342" y="214358"/>
                    </a:cubicBezTo>
                    <a:cubicBezTo>
                      <a:pt x="29751" y="213028"/>
                      <a:pt x="29012" y="211698"/>
                      <a:pt x="27683" y="210910"/>
                    </a:cubicBezTo>
                    <a:cubicBezTo>
                      <a:pt x="26353" y="210171"/>
                      <a:pt x="24826" y="210171"/>
                      <a:pt x="23299" y="210171"/>
                    </a:cubicBezTo>
                    <a:lnTo>
                      <a:pt x="448" y="210171"/>
                    </a:lnTo>
                    <a:cubicBezTo>
                      <a:pt x="251" y="207315"/>
                      <a:pt x="-143" y="203671"/>
                      <a:pt x="54" y="202341"/>
                    </a:cubicBezTo>
                    <a:cubicBezTo>
                      <a:pt x="54" y="201750"/>
                      <a:pt x="54" y="201208"/>
                      <a:pt x="448" y="200617"/>
                    </a:cubicBezTo>
                    <a:cubicBezTo>
                      <a:pt x="842" y="200026"/>
                      <a:pt x="1580" y="199681"/>
                      <a:pt x="2368" y="199287"/>
                    </a:cubicBezTo>
                    <a:cubicBezTo>
                      <a:pt x="6555" y="197367"/>
                      <a:pt x="10544" y="195495"/>
                      <a:pt x="14730" y="193574"/>
                    </a:cubicBezTo>
                    <a:cubicBezTo>
                      <a:pt x="15321" y="193377"/>
                      <a:pt x="15863" y="192983"/>
                      <a:pt x="16060" y="192639"/>
                    </a:cubicBezTo>
                    <a:cubicBezTo>
                      <a:pt x="16454" y="192048"/>
                      <a:pt x="16454" y="191703"/>
                      <a:pt x="16454" y="191112"/>
                    </a:cubicBezTo>
                    <a:lnTo>
                      <a:pt x="16454" y="167078"/>
                    </a:lnTo>
                    <a:cubicBezTo>
                      <a:pt x="16454" y="164813"/>
                      <a:pt x="16651" y="162301"/>
                      <a:pt x="18375" y="161168"/>
                    </a:cubicBezTo>
                    <a:cubicBezTo>
                      <a:pt x="19113" y="160577"/>
                      <a:pt x="20098" y="160429"/>
                      <a:pt x="21231" y="160035"/>
                    </a:cubicBezTo>
                    <a:cubicBezTo>
                      <a:pt x="26008" y="158903"/>
                      <a:pt x="31721" y="156046"/>
                      <a:pt x="34184" y="151860"/>
                    </a:cubicBezTo>
                    <a:cubicBezTo>
                      <a:pt x="35513" y="149398"/>
                      <a:pt x="39158" y="149004"/>
                      <a:pt x="41423" y="150333"/>
                    </a:cubicBezTo>
                    <a:cubicBezTo>
                      <a:pt x="43886" y="151663"/>
                      <a:pt x="45215" y="154323"/>
                      <a:pt x="46200" y="156834"/>
                    </a:cubicBezTo>
                    <a:cubicBezTo>
                      <a:pt x="47136" y="159494"/>
                      <a:pt x="47727" y="162153"/>
                      <a:pt x="49057" y="164665"/>
                    </a:cubicBezTo>
                    <a:cubicBezTo>
                      <a:pt x="54770" y="174958"/>
                      <a:pt x="70037" y="175155"/>
                      <a:pt x="78213" y="183527"/>
                    </a:cubicBezTo>
                    <a:cubicBezTo>
                      <a:pt x="81069" y="186384"/>
                      <a:pt x="82990" y="190028"/>
                      <a:pt x="85452" y="193033"/>
                    </a:cubicBezTo>
                    <a:cubicBezTo>
                      <a:pt x="90574" y="199337"/>
                      <a:pt x="98602" y="203129"/>
                      <a:pt x="102788" y="209974"/>
                    </a:cubicBezTo>
                    <a:cubicBezTo>
                      <a:pt x="105842" y="214555"/>
                      <a:pt x="106580" y="220268"/>
                      <a:pt x="108698" y="225390"/>
                    </a:cubicBezTo>
                    <a:cubicBezTo>
                      <a:pt x="111161" y="231890"/>
                      <a:pt x="115544" y="237603"/>
                      <a:pt x="121060" y="241987"/>
                    </a:cubicBezTo>
                    <a:cubicBezTo>
                      <a:pt x="125246" y="245040"/>
                      <a:pt x="130023" y="247306"/>
                      <a:pt x="134603" y="249620"/>
                    </a:cubicBezTo>
                    <a:cubicBezTo>
                      <a:pt x="138986" y="251738"/>
                      <a:pt x="143173" y="253806"/>
                      <a:pt x="147556" y="255924"/>
                    </a:cubicBezTo>
                    <a:cubicBezTo>
                      <a:pt x="148886" y="256515"/>
                      <a:pt x="150018" y="257057"/>
                      <a:pt x="151348" y="257254"/>
                    </a:cubicBezTo>
                    <a:cubicBezTo>
                      <a:pt x="152875" y="257648"/>
                      <a:pt x="154402" y="257648"/>
                      <a:pt x="155928" y="257451"/>
                    </a:cubicBezTo>
                    <a:cubicBezTo>
                      <a:pt x="166615" y="257254"/>
                      <a:pt x="178238" y="257451"/>
                      <a:pt x="188679" y="258781"/>
                    </a:cubicBezTo>
                    <a:cubicBezTo>
                      <a:pt x="195328" y="247749"/>
                      <a:pt x="202765" y="237062"/>
                      <a:pt x="211186" y="227163"/>
                    </a:cubicBezTo>
                    <a:cubicBezTo>
                      <a:pt x="212910" y="225045"/>
                      <a:pt x="214781" y="222779"/>
                      <a:pt x="217293" y="221647"/>
                    </a:cubicBezTo>
                    <a:cubicBezTo>
                      <a:pt x="219559" y="220514"/>
                      <a:pt x="221873" y="220317"/>
                      <a:pt x="224336" y="219923"/>
                    </a:cubicBezTo>
                    <a:cubicBezTo>
                      <a:pt x="228916" y="219332"/>
                      <a:pt x="233693" y="218790"/>
                      <a:pt x="237879" y="220662"/>
                    </a:cubicBezTo>
                    <a:cubicBezTo>
                      <a:pt x="240342" y="221794"/>
                      <a:pt x="242657" y="223715"/>
                      <a:pt x="244725" y="225439"/>
                    </a:cubicBezTo>
                    <a:cubicBezTo>
                      <a:pt x="251768" y="231546"/>
                      <a:pt x="259402" y="237259"/>
                      <a:pt x="267429" y="242381"/>
                    </a:cubicBezTo>
                    <a:cubicBezTo>
                      <a:pt x="268759" y="243316"/>
                      <a:pt x="270286" y="244301"/>
                      <a:pt x="272009" y="244646"/>
                    </a:cubicBezTo>
                    <a:cubicBezTo>
                      <a:pt x="273536" y="245237"/>
                      <a:pt x="275063" y="245237"/>
                      <a:pt x="276590" y="245237"/>
                    </a:cubicBezTo>
                    <a:cubicBezTo>
                      <a:pt x="280776" y="245237"/>
                      <a:pt x="284962" y="245434"/>
                      <a:pt x="289148" y="245434"/>
                    </a:cubicBezTo>
                    <a:cubicBezTo>
                      <a:pt x="290084" y="245434"/>
                      <a:pt x="290872" y="245434"/>
                      <a:pt x="291808" y="245237"/>
                    </a:cubicBezTo>
                    <a:cubicBezTo>
                      <a:pt x="293137" y="244646"/>
                      <a:pt x="293925" y="243316"/>
                      <a:pt x="294664" y="242184"/>
                    </a:cubicBezTo>
                    <a:cubicBezTo>
                      <a:pt x="301510" y="231693"/>
                      <a:pt x="308749" y="221006"/>
                      <a:pt x="319043" y="213964"/>
                    </a:cubicBezTo>
                    <a:cubicBezTo>
                      <a:pt x="324953" y="210171"/>
                      <a:pt x="332192" y="207660"/>
                      <a:pt x="338841" y="209777"/>
                    </a:cubicBezTo>
                    <a:cubicBezTo>
                      <a:pt x="339629" y="209974"/>
                      <a:pt x="340368" y="210368"/>
                      <a:pt x="341106" y="210171"/>
                    </a:cubicBezTo>
                    <a:cubicBezTo>
                      <a:pt x="341845" y="210171"/>
                      <a:pt x="342633" y="209580"/>
                      <a:pt x="343224" y="209039"/>
                    </a:cubicBezTo>
                    <a:cubicBezTo>
                      <a:pt x="350661" y="203326"/>
                      <a:pt x="357310" y="197219"/>
                      <a:pt x="363416" y="190176"/>
                    </a:cubicBezTo>
                    <a:cubicBezTo>
                      <a:pt x="362825" y="183527"/>
                      <a:pt x="362087" y="176830"/>
                      <a:pt x="359969" y="170526"/>
                    </a:cubicBezTo>
                    <a:cubicBezTo>
                      <a:pt x="358442" y="165748"/>
                      <a:pt x="355980" y="161365"/>
                      <a:pt x="354995" y="156637"/>
                    </a:cubicBezTo>
                    <a:cubicBezTo>
                      <a:pt x="354059" y="152254"/>
                      <a:pt x="354256" y="147674"/>
                      <a:pt x="354601" y="143291"/>
                    </a:cubicBezTo>
                    <a:cubicBezTo>
                      <a:pt x="355339" y="130929"/>
                      <a:pt x="356128" y="118518"/>
                      <a:pt x="357260" y="106107"/>
                    </a:cubicBezTo>
                    <a:cubicBezTo>
                      <a:pt x="358787" y="90495"/>
                      <a:pt x="361053" y="75031"/>
                      <a:pt x="366765" y="60552"/>
                    </a:cubicBezTo>
                    <a:cubicBezTo>
                      <a:pt x="371887" y="47993"/>
                      <a:pt x="379915" y="36518"/>
                      <a:pt x="389814" y="27210"/>
                    </a:cubicBezTo>
                    <a:cubicBezTo>
                      <a:pt x="391341" y="25880"/>
                      <a:pt x="393459" y="24353"/>
                      <a:pt x="395330" y="25092"/>
                    </a:cubicBezTo>
                    <a:cubicBezTo>
                      <a:pt x="397251" y="29672"/>
                      <a:pt x="403308" y="30214"/>
                      <a:pt x="408283" y="29869"/>
                    </a:cubicBezTo>
                    <a:cubicBezTo>
                      <a:pt x="412075" y="29672"/>
                      <a:pt x="416113" y="29475"/>
                      <a:pt x="419512" y="27948"/>
                    </a:cubicBezTo>
                    <a:cubicBezTo>
                      <a:pt x="428278" y="23565"/>
                      <a:pt x="430544" y="11942"/>
                      <a:pt x="437980" y="5638"/>
                    </a:cubicBezTo>
                    <a:cubicBezTo>
                      <a:pt x="447337" y="-2192"/>
                      <a:pt x="461029" y="467"/>
                      <a:pt x="473243" y="319"/>
                    </a:cubicBezTo>
                    <a:cubicBezTo>
                      <a:pt x="475902" y="319"/>
                      <a:pt x="478562" y="122"/>
                      <a:pt x="481074" y="910"/>
                    </a:cubicBezTo>
                    <a:cubicBezTo>
                      <a:pt x="483191" y="1649"/>
                      <a:pt x="485063" y="3028"/>
                      <a:pt x="486786" y="4358"/>
                    </a:cubicBezTo>
                    <a:cubicBezTo>
                      <a:pt x="504910" y="18640"/>
                      <a:pt x="522443" y="36961"/>
                      <a:pt x="533869" y="56956"/>
                    </a:cubicBezTo>
                    <a:cubicBezTo>
                      <a:pt x="550072" y="57153"/>
                      <a:pt x="566472" y="59074"/>
                      <a:pt x="582281" y="62866"/>
                    </a:cubicBezTo>
                    <a:cubicBezTo>
                      <a:pt x="583020" y="63063"/>
                      <a:pt x="583808" y="63260"/>
                      <a:pt x="584546" y="63605"/>
                    </a:cubicBezTo>
                    <a:cubicBezTo>
                      <a:pt x="585679" y="64196"/>
                      <a:pt x="586467" y="65132"/>
                      <a:pt x="587206" y="65870"/>
                    </a:cubicBezTo>
                    <a:cubicBezTo>
                      <a:pt x="589866" y="69318"/>
                      <a:pt x="591983" y="72913"/>
                      <a:pt x="594052" y="76558"/>
                    </a:cubicBezTo>
                    <a:cubicBezTo>
                      <a:pt x="597844" y="83403"/>
                      <a:pt x="601882" y="90298"/>
                      <a:pt x="605675" y="97144"/>
                    </a:cubicBezTo>
                    <a:cubicBezTo>
                      <a:pt x="606463" y="98277"/>
                      <a:pt x="607201" y="99606"/>
                      <a:pt x="607398" y="100936"/>
                    </a:cubicBezTo>
                    <a:cubicBezTo>
                      <a:pt x="607792" y="102660"/>
                      <a:pt x="607201" y="104581"/>
                      <a:pt x="606610" y="106255"/>
                    </a:cubicBezTo>
                    <a:cubicBezTo>
                      <a:pt x="603754" y="115415"/>
                      <a:pt x="598238" y="123394"/>
                      <a:pt x="594790" y="132357"/>
                    </a:cubicBezTo>
                    <a:cubicBezTo>
                      <a:pt x="590013" y="144177"/>
                      <a:pt x="589275" y="157130"/>
                      <a:pt x="590407" y="169885"/>
                    </a:cubicBezTo>
                    <a:cubicBezTo>
                      <a:pt x="590604" y="172151"/>
                      <a:pt x="590801" y="174269"/>
                      <a:pt x="591195" y="176386"/>
                    </a:cubicBezTo>
                    <a:cubicBezTo>
                      <a:pt x="580902" y="180376"/>
                      <a:pt x="571200" y="185891"/>
                      <a:pt x="562237" y="192195"/>
                    </a:cubicBezTo>
                    <a:cubicBezTo>
                      <a:pt x="560907" y="193131"/>
                      <a:pt x="559380" y="194658"/>
                      <a:pt x="559971" y="196382"/>
                    </a:cubicBezTo>
                    <a:cubicBezTo>
                      <a:pt x="560168" y="197317"/>
                      <a:pt x="561301" y="197908"/>
                      <a:pt x="562089" y="198647"/>
                    </a:cubicBezTo>
                    <a:cubicBezTo>
                      <a:pt x="566472" y="202292"/>
                      <a:pt x="566078" y="208940"/>
                      <a:pt x="565339" y="214653"/>
                    </a:cubicBezTo>
                    <a:cubicBezTo>
                      <a:pt x="563615" y="226670"/>
                      <a:pt x="558100" y="239032"/>
                      <a:pt x="560956" y="250852"/>
                    </a:cubicBezTo>
                    <a:cubicBezTo>
                      <a:pt x="564207" y="264592"/>
                      <a:pt x="567605" y="278086"/>
                      <a:pt x="571249" y="291630"/>
                    </a:cubicBezTo>
                    <a:cubicBezTo>
                      <a:pt x="571840" y="294093"/>
                      <a:pt x="572579" y="296752"/>
                      <a:pt x="574106" y="299067"/>
                    </a:cubicBezTo>
                    <a:cubicBezTo>
                      <a:pt x="576223" y="302514"/>
                      <a:pt x="579622" y="304780"/>
                      <a:pt x="583463" y="306306"/>
                    </a:cubicBezTo>
                    <a:cubicBezTo>
                      <a:pt x="589767" y="308769"/>
                      <a:pt x="596810" y="309754"/>
                      <a:pt x="602917" y="312807"/>
                    </a:cubicBezTo>
                    <a:cubicBezTo>
                      <a:pt x="616263" y="319653"/>
                      <a:pt x="621976" y="335462"/>
                      <a:pt x="632072" y="346543"/>
                    </a:cubicBezTo>
                    <a:cubicBezTo>
                      <a:pt x="640051" y="355310"/>
                      <a:pt x="650935" y="360826"/>
                      <a:pt x="661031" y="366933"/>
                    </a:cubicBezTo>
                    <a:cubicBezTo>
                      <a:pt x="671324" y="373039"/>
                      <a:pt x="682553" y="381215"/>
                      <a:pt x="688069" y="391705"/>
                    </a:cubicBezTo>
                    <a:cubicBezTo>
                      <a:pt x="692452" y="393971"/>
                      <a:pt x="693782" y="399880"/>
                      <a:pt x="693043" y="404658"/>
                    </a:cubicBezTo>
                    <a:cubicBezTo>
                      <a:pt x="691517" y="416478"/>
                      <a:pt x="681026" y="424653"/>
                      <a:pt x="674772" y="434601"/>
                    </a:cubicBezTo>
                    <a:cubicBezTo>
                      <a:pt x="669059" y="443565"/>
                      <a:pt x="666793" y="454055"/>
                      <a:pt x="664281" y="464348"/>
                    </a:cubicBezTo>
                    <a:cubicBezTo>
                      <a:pt x="661819" y="475774"/>
                      <a:pt x="660489" y="488727"/>
                      <a:pt x="657978" y="500152"/>
                    </a:cubicBezTo>
                    <a:cubicBezTo>
                      <a:pt x="668074" y="504733"/>
                      <a:pt x="675314" y="514041"/>
                      <a:pt x="681026" y="523595"/>
                    </a:cubicBezTo>
                    <a:cubicBezTo>
                      <a:pt x="691122" y="540734"/>
                      <a:pt x="697427" y="559794"/>
                      <a:pt x="705996" y="577720"/>
                    </a:cubicBezTo>
                    <a:cubicBezTo>
                      <a:pt x="713433" y="593332"/>
                      <a:pt x="722199" y="608009"/>
                      <a:pt x="729439" y="623670"/>
                    </a:cubicBezTo>
                    <a:cubicBezTo>
                      <a:pt x="735742" y="637608"/>
                      <a:pt x="740667" y="652235"/>
                      <a:pt x="745445" y="666911"/>
                    </a:cubicBezTo>
                    <a:cubicBezTo>
                      <a:pt x="750222" y="681194"/>
                      <a:pt x="754802" y="696855"/>
                      <a:pt x="759530" y="711334"/>
                    </a:cubicBezTo>
                    <a:cubicBezTo>
                      <a:pt x="758939" y="712270"/>
                      <a:pt x="757412" y="711925"/>
                      <a:pt x="756280" y="711728"/>
                    </a:cubicBezTo>
                    <a:cubicBezTo>
                      <a:pt x="752290" y="710792"/>
                      <a:pt x="748104" y="713058"/>
                      <a:pt x="745790" y="716308"/>
                    </a:cubicBezTo>
                    <a:cubicBezTo>
                      <a:pt x="743327" y="719559"/>
                      <a:pt x="742342" y="723548"/>
                      <a:pt x="741603" y="727537"/>
                    </a:cubicBezTo>
                    <a:cubicBezTo>
                      <a:pt x="738550" y="744479"/>
                      <a:pt x="739880" y="762406"/>
                      <a:pt x="746183" y="778412"/>
                    </a:cubicBezTo>
                    <a:cubicBezTo>
                      <a:pt x="747513" y="781859"/>
                      <a:pt x="749434" y="785455"/>
                      <a:pt x="752832" y="786587"/>
                    </a:cubicBezTo>
                    <a:cubicBezTo>
                      <a:pt x="753965" y="787178"/>
                      <a:pt x="755295" y="787178"/>
                      <a:pt x="756477" y="787720"/>
                    </a:cubicBezTo>
                    <a:cubicBezTo>
                      <a:pt x="758939" y="789050"/>
                      <a:pt x="759924" y="792300"/>
                      <a:pt x="759333" y="794960"/>
                    </a:cubicBezTo>
                    <a:cubicBezTo>
                      <a:pt x="758742" y="797816"/>
                      <a:pt x="757068" y="800082"/>
                      <a:pt x="755541" y="802397"/>
                    </a:cubicBezTo>
                    <a:cubicBezTo>
                      <a:pt x="752487" y="806583"/>
                      <a:pt x="749434" y="810572"/>
                      <a:pt x="746577" y="814758"/>
                    </a:cubicBezTo>
                    <a:cubicBezTo>
                      <a:pt x="745642" y="816088"/>
                      <a:pt x="744657" y="817418"/>
                      <a:pt x="744115" y="818944"/>
                    </a:cubicBezTo>
                    <a:cubicBezTo>
                      <a:pt x="743721" y="820471"/>
                      <a:pt x="743721" y="822195"/>
                      <a:pt x="743918" y="823721"/>
                    </a:cubicBezTo>
                    <a:cubicBezTo>
                      <a:pt x="744706" y="834015"/>
                      <a:pt x="746381" y="845244"/>
                      <a:pt x="754605" y="851547"/>
                    </a:cubicBezTo>
                    <a:cubicBezTo>
                      <a:pt x="760121" y="855931"/>
                      <a:pt x="767361" y="856866"/>
                      <a:pt x="774404" y="856669"/>
                    </a:cubicBezTo>
                    <a:cubicBezTo>
                      <a:pt x="779722" y="859723"/>
                      <a:pt x="780116" y="860659"/>
                      <a:pt x="780904" y="866766"/>
                    </a:cubicBezTo>
                    <a:cubicBezTo>
                      <a:pt x="781495" y="873069"/>
                      <a:pt x="780707" y="879176"/>
                      <a:pt x="780904" y="885234"/>
                    </a:cubicBezTo>
                    <a:cubicBezTo>
                      <a:pt x="781840" y="906017"/>
                      <a:pt x="796172" y="925422"/>
                      <a:pt x="815773" y="932514"/>
                    </a:cubicBezTo>
                    <a:cubicBezTo>
                      <a:pt x="820353" y="948126"/>
                      <a:pt x="821683" y="965462"/>
                      <a:pt x="823013" y="981665"/>
                    </a:cubicBezTo>
                    <a:cubicBezTo>
                      <a:pt x="817694" y="988166"/>
                      <a:pt x="812128" y="994617"/>
                      <a:pt x="808336" y="1002054"/>
                    </a:cubicBezTo>
                    <a:cubicBezTo>
                      <a:pt x="804692" y="1009688"/>
                      <a:pt x="803017" y="1018454"/>
                      <a:pt x="805480" y="1026432"/>
                    </a:cubicBezTo>
                    <a:cubicBezTo>
                      <a:pt x="807942" y="1034411"/>
                      <a:pt x="814246" y="1040715"/>
                      <a:pt x="818038" y="1048151"/>
                    </a:cubicBezTo>
                    <a:cubicBezTo>
                      <a:pt x="821289" y="1054258"/>
                      <a:pt x="822619" y="1061104"/>
                      <a:pt x="825475" y="1067408"/>
                    </a:cubicBezTo>
                    <a:cubicBezTo>
                      <a:pt x="829464" y="1075977"/>
                      <a:pt x="836310" y="1083020"/>
                      <a:pt x="844732" y="1087403"/>
                    </a:cubicBezTo>
                    <a:cubicBezTo>
                      <a:pt x="849312" y="1089866"/>
                      <a:pt x="854434" y="1091392"/>
                      <a:pt x="859014" y="1093904"/>
                    </a:cubicBezTo>
                    <a:cubicBezTo>
                      <a:pt x="877138" y="1103065"/>
                      <a:pt x="887234" y="1122469"/>
                      <a:pt x="894671" y="1141184"/>
                    </a:cubicBezTo>
                    <a:cubicBezTo>
                      <a:pt x="898463" y="1150886"/>
                      <a:pt x="902107" y="1161179"/>
                      <a:pt x="900383" y="1171472"/>
                    </a:cubicBezTo>
                    <a:close/>
                  </a:path>
                </a:pathLst>
              </a:custGeom>
              <a:solidFill>
                <a:srgbClr val="284568"/>
              </a:solidFill>
              <a:ln w="4915" cap="flat">
                <a:noFill/>
                <a:prstDash val="solid"/>
                <a:miter/>
              </a:ln>
            </p:spPr>
            <p:txBody>
              <a:bodyPr rtlCol="0" anchor="ctr"/>
              <a:lstStyle/>
              <a:p>
                <a:endParaRPr lang="fr-FR"/>
              </a:p>
            </p:txBody>
          </p:sp>
          <p:sp>
            <p:nvSpPr>
              <p:cNvPr id="156" name="Forme libre : forme 155">
                <a:extLst>
                  <a:ext uri="{FF2B5EF4-FFF2-40B4-BE49-F238E27FC236}">
                    <a16:creationId xmlns:a16="http://schemas.microsoft.com/office/drawing/2014/main" id="{A11CC237-9F0E-5AA7-6D76-27B07C891196}"/>
                  </a:ext>
                </a:extLst>
              </p:cNvPr>
              <p:cNvSpPr/>
              <p:nvPr/>
            </p:nvSpPr>
            <p:spPr>
              <a:xfrm>
                <a:off x="10258455" y="1700629"/>
                <a:ext cx="900823" cy="1618755"/>
              </a:xfrm>
              <a:custGeom>
                <a:avLst/>
                <a:gdLst>
                  <a:gd name="connsiteX0" fmla="*/ 900482 w 900823"/>
                  <a:gd name="connsiteY0" fmla="*/ 1171620 h 1618755"/>
                  <a:gd name="connsiteX1" fmla="*/ 882949 w 900823"/>
                  <a:gd name="connsiteY1" fmla="*/ 1204962 h 1618755"/>
                  <a:gd name="connsiteX2" fmla="*/ 859310 w 900823"/>
                  <a:gd name="connsiteY2" fmla="*/ 1263273 h 1618755"/>
                  <a:gd name="connsiteX3" fmla="*/ 823505 w 900823"/>
                  <a:gd name="connsiteY3" fmla="*/ 1339314 h 1618755"/>
                  <a:gd name="connsiteX4" fmla="*/ 785780 w 900823"/>
                  <a:gd name="connsiteY4" fmla="*/ 1395360 h 1618755"/>
                  <a:gd name="connsiteX5" fmla="*/ 770907 w 900823"/>
                  <a:gd name="connsiteY5" fmla="*/ 1421857 h 1618755"/>
                  <a:gd name="connsiteX6" fmla="*/ 744016 w 900823"/>
                  <a:gd name="connsiteY6" fmla="*/ 1438257 h 1618755"/>
                  <a:gd name="connsiteX7" fmla="*/ 730128 w 900823"/>
                  <a:gd name="connsiteY7" fmla="*/ 1447417 h 1618755"/>
                  <a:gd name="connsiteX8" fmla="*/ 718111 w 900823"/>
                  <a:gd name="connsiteY8" fmla="*/ 1447417 h 1618755"/>
                  <a:gd name="connsiteX9" fmla="*/ 717520 w 900823"/>
                  <a:gd name="connsiteY9" fmla="*/ 1450668 h 1618755"/>
                  <a:gd name="connsiteX10" fmla="*/ 717717 w 900823"/>
                  <a:gd name="connsiteY10" fmla="*/ 1500803 h 1618755"/>
                  <a:gd name="connsiteX11" fmla="*/ 715600 w 900823"/>
                  <a:gd name="connsiteY11" fmla="*/ 1504793 h 1618755"/>
                  <a:gd name="connsiteX12" fmla="*/ 711216 w 900823"/>
                  <a:gd name="connsiteY12" fmla="*/ 1508585 h 1618755"/>
                  <a:gd name="connsiteX13" fmla="*/ 702647 w 900823"/>
                  <a:gd name="connsiteY13" fmla="*/ 1511441 h 1618755"/>
                  <a:gd name="connsiteX14" fmla="*/ 684720 w 900823"/>
                  <a:gd name="connsiteY14" fmla="*/ 1497159 h 1618755"/>
                  <a:gd name="connsiteX15" fmla="*/ 676545 w 900823"/>
                  <a:gd name="connsiteY15" fmla="*/ 1492776 h 1618755"/>
                  <a:gd name="connsiteX16" fmla="*/ 675018 w 900823"/>
                  <a:gd name="connsiteY16" fmla="*/ 1511244 h 1618755"/>
                  <a:gd name="connsiteX17" fmla="*/ 674624 w 900823"/>
                  <a:gd name="connsiteY17" fmla="*/ 1513362 h 1618755"/>
                  <a:gd name="connsiteX18" fmla="*/ 673097 w 900823"/>
                  <a:gd name="connsiteY18" fmla="*/ 1514101 h 1618755"/>
                  <a:gd name="connsiteX19" fmla="*/ 654235 w 900823"/>
                  <a:gd name="connsiteY19" fmla="*/ 1512771 h 1618755"/>
                  <a:gd name="connsiteX20" fmla="*/ 653644 w 900823"/>
                  <a:gd name="connsiteY20" fmla="*/ 1517548 h 1618755"/>
                  <a:gd name="connsiteX21" fmla="*/ 630595 w 900823"/>
                  <a:gd name="connsiteY21" fmla="*/ 1505728 h 1618755"/>
                  <a:gd name="connsiteX22" fmla="*/ 619760 w 900823"/>
                  <a:gd name="connsiteY22" fmla="*/ 1510309 h 1618755"/>
                  <a:gd name="connsiteX23" fmla="*/ 606807 w 900823"/>
                  <a:gd name="connsiteY23" fmla="*/ 1512771 h 1618755"/>
                  <a:gd name="connsiteX24" fmla="*/ 597647 w 900823"/>
                  <a:gd name="connsiteY24" fmla="*/ 1521144 h 1618755"/>
                  <a:gd name="connsiteX25" fmla="*/ 590998 w 900823"/>
                  <a:gd name="connsiteY25" fmla="*/ 1511983 h 1618755"/>
                  <a:gd name="connsiteX26" fmla="*/ 587354 w 900823"/>
                  <a:gd name="connsiteY26" fmla="*/ 1508339 h 1618755"/>
                  <a:gd name="connsiteX27" fmla="*/ 582774 w 900823"/>
                  <a:gd name="connsiteY27" fmla="*/ 1509471 h 1618755"/>
                  <a:gd name="connsiteX28" fmla="*/ 584103 w 900823"/>
                  <a:gd name="connsiteY28" fmla="*/ 1518632 h 1618755"/>
                  <a:gd name="connsiteX29" fmla="*/ 576125 w 900823"/>
                  <a:gd name="connsiteY29" fmla="*/ 1528728 h 1618755"/>
                  <a:gd name="connsiteX30" fmla="*/ 559528 w 900823"/>
                  <a:gd name="connsiteY30" fmla="*/ 1510062 h 1618755"/>
                  <a:gd name="connsiteX31" fmla="*/ 556080 w 900823"/>
                  <a:gd name="connsiteY31" fmla="*/ 1520355 h 1618755"/>
                  <a:gd name="connsiteX32" fmla="*/ 537415 w 900823"/>
                  <a:gd name="connsiteY32" fmla="*/ 1501493 h 1618755"/>
                  <a:gd name="connsiteX33" fmla="*/ 535888 w 900823"/>
                  <a:gd name="connsiteY33" fmla="*/ 1525527 h 1618755"/>
                  <a:gd name="connsiteX34" fmla="*/ 526728 w 900823"/>
                  <a:gd name="connsiteY34" fmla="*/ 1533160 h 1618755"/>
                  <a:gd name="connsiteX35" fmla="*/ 523871 w 900823"/>
                  <a:gd name="connsiteY35" fmla="*/ 1542321 h 1618755"/>
                  <a:gd name="connsiteX36" fmla="*/ 518355 w 900823"/>
                  <a:gd name="connsiteY36" fmla="*/ 1549757 h 1618755"/>
                  <a:gd name="connsiteX37" fmla="*/ 511707 w 900823"/>
                  <a:gd name="connsiteY37" fmla="*/ 1545374 h 1618755"/>
                  <a:gd name="connsiteX38" fmla="*/ 513824 w 900823"/>
                  <a:gd name="connsiteY38" fmla="*/ 1541927 h 1618755"/>
                  <a:gd name="connsiteX39" fmla="*/ 515745 w 900823"/>
                  <a:gd name="connsiteY39" fmla="*/ 1517351 h 1618755"/>
                  <a:gd name="connsiteX40" fmla="*/ 506240 w 900823"/>
                  <a:gd name="connsiteY40" fmla="*/ 1535081 h 1618755"/>
                  <a:gd name="connsiteX41" fmla="*/ 502596 w 900823"/>
                  <a:gd name="connsiteY41" fmla="*/ 1544783 h 1618755"/>
                  <a:gd name="connsiteX42" fmla="*/ 488855 w 900823"/>
                  <a:gd name="connsiteY42" fmla="*/ 1543059 h 1618755"/>
                  <a:gd name="connsiteX43" fmla="*/ 471716 w 900823"/>
                  <a:gd name="connsiteY43" fmla="*/ 1543454 h 1618755"/>
                  <a:gd name="connsiteX44" fmla="*/ 462949 w 900823"/>
                  <a:gd name="connsiteY44" fmla="*/ 1542518 h 1618755"/>
                  <a:gd name="connsiteX45" fmla="*/ 456449 w 900823"/>
                  <a:gd name="connsiteY45" fmla="*/ 1550348 h 1618755"/>
                  <a:gd name="connsiteX46" fmla="*/ 423107 w 900823"/>
                  <a:gd name="connsiteY46" fmla="*/ 1567487 h 1618755"/>
                  <a:gd name="connsiteX47" fmla="*/ 405377 w 900823"/>
                  <a:gd name="connsiteY47" fmla="*/ 1578174 h 1618755"/>
                  <a:gd name="connsiteX48" fmla="*/ 397743 w 900823"/>
                  <a:gd name="connsiteY48" fmla="*/ 1577977 h 1618755"/>
                  <a:gd name="connsiteX49" fmla="*/ 389174 w 900823"/>
                  <a:gd name="connsiteY49" fmla="*/ 1582755 h 1618755"/>
                  <a:gd name="connsiteX50" fmla="*/ 348198 w 900823"/>
                  <a:gd name="connsiteY50" fmla="*/ 1590388 h 1618755"/>
                  <a:gd name="connsiteX51" fmla="*/ 344554 w 900823"/>
                  <a:gd name="connsiteY51" fmla="*/ 1589797 h 1618755"/>
                  <a:gd name="connsiteX52" fmla="*/ 339432 w 900823"/>
                  <a:gd name="connsiteY52" fmla="*/ 1594377 h 1618755"/>
                  <a:gd name="connsiteX53" fmla="*/ 327415 w 900823"/>
                  <a:gd name="connsiteY53" fmla="*/ 1618756 h 1618755"/>
                  <a:gd name="connsiteX54" fmla="*/ 330074 w 900823"/>
                  <a:gd name="connsiteY54" fmla="*/ 1598170 h 1618755"/>
                  <a:gd name="connsiteX55" fmla="*/ 330074 w 900823"/>
                  <a:gd name="connsiteY55" fmla="*/ 1593983 h 1618755"/>
                  <a:gd name="connsiteX56" fmla="*/ 325100 w 900823"/>
                  <a:gd name="connsiteY56" fmla="*/ 1587335 h 1618755"/>
                  <a:gd name="connsiteX57" fmla="*/ 302249 w 900823"/>
                  <a:gd name="connsiteY57" fmla="*/ 1547886 h 1618755"/>
                  <a:gd name="connsiteX58" fmla="*/ 310276 w 900823"/>
                  <a:gd name="connsiteY58" fmla="*/ 1539711 h 1618755"/>
                  <a:gd name="connsiteX59" fmla="*/ 309685 w 900823"/>
                  <a:gd name="connsiteY59" fmla="*/ 1527694 h 1618755"/>
                  <a:gd name="connsiteX60" fmla="*/ 289493 w 900823"/>
                  <a:gd name="connsiteY60" fmla="*/ 1543897 h 1618755"/>
                  <a:gd name="connsiteX61" fmla="*/ 283977 w 900823"/>
                  <a:gd name="connsiteY61" fmla="*/ 1546014 h 1618755"/>
                  <a:gd name="connsiteX62" fmla="*/ 287966 w 900823"/>
                  <a:gd name="connsiteY62" fmla="*/ 1533604 h 1618755"/>
                  <a:gd name="connsiteX63" fmla="*/ 277476 w 900823"/>
                  <a:gd name="connsiteY63" fmla="*/ 1524443 h 1618755"/>
                  <a:gd name="connsiteX64" fmla="*/ 265262 w 900823"/>
                  <a:gd name="connsiteY64" fmla="*/ 1532816 h 1618755"/>
                  <a:gd name="connsiteX65" fmla="*/ 226010 w 900823"/>
                  <a:gd name="connsiteY65" fmla="*/ 1513953 h 1618755"/>
                  <a:gd name="connsiteX66" fmla="*/ 210201 w 900823"/>
                  <a:gd name="connsiteY66" fmla="*/ 1502527 h 1618755"/>
                  <a:gd name="connsiteX67" fmla="*/ 191930 w 900823"/>
                  <a:gd name="connsiteY67" fmla="*/ 1510703 h 1618755"/>
                  <a:gd name="connsiteX68" fmla="*/ 174397 w 900823"/>
                  <a:gd name="connsiteY68" fmla="*/ 1501345 h 1618755"/>
                  <a:gd name="connsiteX69" fmla="*/ 168290 w 900823"/>
                  <a:gd name="connsiteY69" fmla="*/ 1509521 h 1618755"/>
                  <a:gd name="connsiteX70" fmla="*/ 161444 w 900823"/>
                  <a:gd name="connsiteY70" fmla="*/ 1494253 h 1618755"/>
                  <a:gd name="connsiteX71" fmla="*/ 164498 w 900823"/>
                  <a:gd name="connsiteY71" fmla="*/ 1488737 h 1618755"/>
                  <a:gd name="connsiteX72" fmla="*/ 170802 w 900823"/>
                  <a:gd name="connsiteY72" fmla="*/ 1469087 h 1618755"/>
                  <a:gd name="connsiteX73" fmla="*/ 160903 w 900823"/>
                  <a:gd name="connsiteY73" fmla="*/ 1451751 h 1618755"/>
                  <a:gd name="connsiteX74" fmla="*/ 167945 w 900823"/>
                  <a:gd name="connsiteY74" fmla="*/ 1420675 h 1618755"/>
                  <a:gd name="connsiteX75" fmla="*/ 174052 w 900823"/>
                  <a:gd name="connsiteY75" fmla="*/ 1403536 h 1618755"/>
                  <a:gd name="connsiteX76" fmla="*/ 169275 w 900823"/>
                  <a:gd name="connsiteY76" fmla="*/ 1392652 h 1618755"/>
                  <a:gd name="connsiteX77" fmla="*/ 173264 w 900823"/>
                  <a:gd name="connsiteY77" fmla="*/ 1381767 h 1618755"/>
                  <a:gd name="connsiteX78" fmla="*/ 178435 w 900823"/>
                  <a:gd name="connsiteY78" fmla="*/ 1376990 h 1618755"/>
                  <a:gd name="connsiteX79" fmla="*/ 179962 w 900823"/>
                  <a:gd name="connsiteY79" fmla="*/ 1376251 h 1618755"/>
                  <a:gd name="connsiteX80" fmla="*/ 180750 w 900823"/>
                  <a:gd name="connsiteY80" fmla="*/ 1373789 h 1618755"/>
                  <a:gd name="connsiteX81" fmla="*/ 168733 w 900823"/>
                  <a:gd name="connsiteY81" fmla="*/ 1357192 h 1618755"/>
                  <a:gd name="connsiteX82" fmla="*/ 175776 w 900823"/>
                  <a:gd name="connsiteY82" fmla="*/ 1351282 h 1618755"/>
                  <a:gd name="connsiteX83" fmla="*/ 173510 w 900823"/>
                  <a:gd name="connsiteY83" fmla="*/ 1341777 h 1618755"/>
                  <a:gd name="connsiteX84" fmla="*/ 152924 w 900823"/>
                  <a:gd name="connsiteY84" fmla="*/ 1302328 h 1618755"/>
                  <a:gd name="connsiteX85" fmla="*/ 151003 w 900823"/>
                  <a:gd name="connsiteY85" fmla="*/ 1292971 h 1618755"/>
                  <a:gd name="connsiteX86" fmla="*/ 150806 w 900823"/>
                  <a:gd name="connsiteY86" fmla="*/ 1284598 h 1618755"/>
                  <a:gd name="connsiteX87" fmla="*/ 148147 w 900823"/>
                  <a:gd name="connsiteY87" fmla="*/ 1280018 h 1618755"/>
                  <a:gd name="connsiteX88" fmla="*/ 147950 w 900823"/>
                  <a:gd name="connsiteY88" fmla="*/ 1269725 h 1618755"/>
                  <a:gd name="connsiteX89" fmla="*/ 153466 w 900823"/>
                  <a:gd name="connsiteY89" fmla="*/ 1259826 h 1618755"/>
                  <a:gd name="connsiteX90" fmla="*/ 149280 w 900823"/>
                  <a:gd name="connsiteY90" fmla="*/ 1251798 h 1618755"/>
                  <a:gd name="connsiteX91" fmla="*/ 140119 w 900823"/>
                  <a:gd name="connsiteY91" fmla="*/ 1239584 h 1618755"/>
                  <a:gd name="connsiteX92" fmla="*/ 136130 w 900823"/>
                  <a:gd name="connsiteY92" fmla="*/ 1238993 h 1618755"/>
                  <a:gd name="connsiteX93" fmla="*/ 131156 w 900823"/>
                  <a:gd name="connsiteY93" fmla="*/ 1231951 h 1618755"/>
                  <a:gd name="connsiteX94" fmla="*/ 129826 w 900823"/>
                  <a:gd name="connsiteY94" fmla="*/ 1208508 h 1618755"/>
                  <a:gd name="connsiteX95" fmla="*/ 129629 w 900823"/>
                  <a:gd name="connsiteY95" fmla="*/ 1205848 h 1618755"/>
                  <a:gd name="connsiteX96" fmla="*/ 127167 w 900823"/>
                  <a:gd name="connsiteY96" fmla="*/ 1203928 h 1618755"/>
                  <a:gd name="connsiteX97" fmla="*/ 121651 w 900823"/>
                  <a:gd name="connsiteY97" fmla="*/ 1202598 h 1618755"/>
                  <a:gd name="connsiteX98" fmla="*/ 117661 w 900823"/>
                  <a:gd name="connsiteY98" fmla="*/ 1198953 h 1618755"/>
                  <a:gd name="connsiteX99" fmla="*/ 122439 w 900823"/>
                  <a:gd name="connsiteY99" fmla="*/ 1192305 h 1618755"/>
                  <a:gd name="connsiteX100" fmla="*/ 148344 w 900823"/>
                  <a:gd name="connsiteY100" fmla="*/ 1166202 h 1618755"/>
                  <a:gd name="connsiteX101" fmla="*/ 143567 w 900823"/>
                  <a:gd name="connsiteY101" fmla="*/ 1147340 h 1618755"/>
                  <a:gd name="connsiteX102" fmla="*/ 144699 w 900823"/>
                  <a:gd name="connsiteY102" fmla="*/ 1142760 h 1618755"/>
                  <a:gd name="connsiteX103" fmla="*/ 147950 w 900823"/>
                  <a:gd name="connsiteY103" fmla="*/ 1143154 h 1618755"/>
                  <a:gd name="connsiteX104" fmla="*/ 150412 w 900823"/>
                  <a:gd name="connsiteY104" fmla="*/ 1137441 h 1618755"/>
                  <a:gd name="connsiteX105" fmla="*/ 146423 w 900823"/>
                  <a:gd name="connsiteY105" fmla="*/ 1129807 h 1618755"/>
                  <a:gd name="connsiteX106" fmla="*/ 138051 w 900823"/>
                  <a:gd name="connsiteY106" fmla="*/ 1128083 h 1618755"/>
                  <a:gd name="connsiteX107" fmla="*/ 134062 w 900823"/>
                  <a:gd name="connsiteY107" fmla="*/ 1131137 h 1618755"/>
                  <a:gd name="connsiteX108" fmla="*/ 122439 w 900823"/>
                  <a:gd name="connsiteY108" fmla="*/ 1133796 h 1618755"/>
                  <a:gd name="connsiteX109" fmla="*/ 120173 w 900823"/>
                  <a:gd name="connsiteY109" fmla="*/ 1132664 h 1618755"/>
                  <a:gd name="connsiteX110" fmla="*/ 119434 w 900823"/>
                  <a:gd name="connsiteY110" fmla="*/ 1129413 h 1618755"/>
                  <a:gd name="connsiteX111" fmla="*/ 119237 w 900823"/>
                  <a:gd name="connsiteY111" fmla="*/ 1116855 h 1618755"/>
                  <a:gd name="connsiteX112" fmla="*/ 135047 w 900823"/>
                  <a:gd name="connsiteY112" fmla="*/ 1114195 h 1618755"/>
                  <a:gd name="connsiteX113" fmla="*/ 138494 w 900823"/>
                  <a:gd name="connsiteY113" fmla="*/ 1114786 h 1618755"/>
                  <a:gd name="connsiteX114" fmla="*/ 143074 w 900823"/>
                  <a:gd name="connsiteY114" fmla="*/ 1119760 h 1618755"/>
                  <a:gd name="connsiteX115" fmla="*/ 159474 w 900823"/>
                  <a:gd name="connsiteY115" fmla="*/ 1120893 h 1618755"/>
                  <a:gd name="connsiteX116" fmla="*/ 164793 w 900823"/>
                  <a:gd name="connsiteY116" fmla="*/ 1120302 h 1618755"/>
                  <a:gd name="connsiteX117" fmla="*/ 168438 w 900823"/>
                  <a:gd name="connsiteY117" fmla="*/ 1122026 h 1618755"/>
                  <a:gd name="connsiteX118" fmla="*/ 183114 w 900823"/>
                  <a:gd name="connsiteY118" fmla="*/ 1132713 h 1618755"/>
                  <a:gd name="connsiteX119" fmla="*/ 185379 w 900823"/>
                  <a:gd name="connsiteY119" fmla="*/ 1134043 h 1618755"/>
                  <a:gd name="connsiteX120" fmla="*/ 191092 w 900823"/>
                  <a:gd name="connsiteY120" fmla="*/ 1128133 h 1618755"/>
                  <a:gd name="connsiteX121" fmla="*/ 210891 w 900823"/>
                  <a:gd name="connsiteY121" fmla="*/ 1102769 h 1618755"/>
                  <a:gd name="connsiteX122" fmla="*/ 215865 w 900823"/>
                  <a:gd name="connsiteY122" fmla="*/ 1097450 h 1618755"/>
                  <a:gd name="connsiteX123" fmla="*/ 210891 w 900823"/>
                  <a:gd name="connsiteY123" fmla="*/ 1090604 h 1618755"/>
                  <a:gd name="connsiteX124" fmla="*/ 201927 w 900823"/>
                  <a:gd name="connsiteY124" fmla="*/ 1085089 h 1618755"/>
                  <a:gd name="connsiteX125" fmla="*/ 199662 w 900823"/>
                  <a:gd name="connsiteY125" fmla="*/ 1082823 h 1618755"/>
                  <a:gd name="connsiteX126" fmla="*/ 199859 w 900823"/>
                  <a:gd name="connsiteY126" fmla="*/ 1079228 h 1618755"/>
                  <a:gd name="connsiteX127" fmla="*/ 220051 w 900823"/>
                  <a:gd name="connsiteY127" fmla="*/ 1061695 h 1618755"/>
                  <a:gd name="connsiteX128" fmla="*/ 235269 w 900823"/>
                  <a:gd name="connsiteY128" fmla="*/ 1047610 h 1618755"/>
                  <a:gd name="connsiteX129" fmla="*/ 249749 w 900823"/>
                  <a:gd name="connsiteY129" fmla="*/ 1062680 h 1618755"/>
                  <a:gd name="connsiteX130" fmla="*/ 254723 w 900823"/>
                  <a:gd name="connsiteY130" fmla="*/ 1065536 h 1618755"/>
                  <a:gd name="connsiteX131" fmla="*/ 258515 w 900823"/>
                  <a:gd name="connsiteY131" fmla="*/ 1061744 h 1618755"/>
                  <a:gd name="connsiteX132" fmla="*/ 257185 w 900823"/>
                  <a:gd name="connsiteY132" fmla="*/ 1056228 h 1618755"/>
                  <a:gd name="connsiteX133" fmla="*/ 251078 w 900823"/>
                  <a:gd name="connsiteY133" fmla="*/ 1049383 h 1618755"/>
                  <a:gd name="connsiteX134" fmla="*/ 244036 w 900823"/>
                  <a:gd name="connsiteY134" fmla="*/ 1043276 h 1618755"/>
                  <a:gd name="connsiteX135" fmla="*/ 248419 w 900823"/>
                  <a:gd name="connsiteY135" fmla="*/ 1029732 h 1618755"/>
                  <a:gd name="connsiteX136" fmla="*/ 250143 w 900823"/>
                  <a:gd name="connsiteY136" fmla="*/ 1020227 h 1618755"/>
                  <a:gd name="connsiteX137" fmla="*/ 256791 w 900823"/>
                  <a:gd name="connsiteY137" fmla="*/ 1016780 h 1618755"/>
                  <a:gd name="connsiteX138" fmla="*/ 264425 w 900823"/>
                  <a:gd name="connsiteY138" fmla="*/ 1017370 h 1618755"/>
                  <a:gd name="connsiteX139" fmla="*/ 268217 w 900823"/>
                  <a:gd name="connsiteY139" fmla="*/ 1017174 h 1618755"/>
                  <a:gd name="connsiteX140" fmla="*/ 270483 w 900823"/>
                  <a:gd name="connsiteY140" fmla="*/ 1015450 h 1618755"/>
                  <a:gd name="connsiteX141" fmla="*/ 278658 w 900823"/>
                  <a:gd name="connsiteY141" fmla="*/ 1000379 h 1618755"/>
                  <a:gd name="connsiteX142" fmla="*/ 278855 w 900823"/>
                  <a:gd name="connsiteY142" fmla="*/ 999247 h 1618755"/>
                  <a:gd name="connsiteX143" fmla="*/ 276934 w 900823"/>
                  <a:gd name="connsiteY143" fmla="*/ 996587 h 1618755"/>
                  <a:gd name="connsiteX144" fmla="*/ 275801 w 900823"/>
                  <a:gd name="connsiteY144" fmla="*/ 980384 h 1618755"/>
                  <a:gd name="connsiteX145" fmla="*/ 285504 w 900823"/>
                  <a:gd name="connsiteY145" fmla="*/ 988215 h 1618755"/>
                  <a:gd name="connsiteX146" fmla="*/ 290823 w 900823"/>
                  <a:gd name="connsiteY146" fmla="*/ 981714 h 1618755"/>
                  <a:gd name="connsiteX147" fmla="*/ 298062 w 900823"/>
                  <a:gd name="connsiteY147" fmla="*/ 949702 h 1618755"/>
                  <a:gd name="connsiteX148" fmla="*/ 310621 w 900823"/>
                  <a:gd name="connsiteY148" fmla="*/ 939803 h 1618755"/>
                  <a:gd name="connsiteX149" fmla="*/ 328745 w 900823"/>
                  <a:gd name="connsiteY149" fmla="*/ 926062 h 1618755"/>
                  <a:gd name="connsiteX150" fmla="*/ 336723 w 900823"/>
                  <a:gd name="connsiteY150" fmla="*/ 901092 h 1618755"/>
                  <a:gd name="connsiteX151" fmla="*/ 339383 w 900823"/>
                  <a:gd name="connsiteY151" fmla="*/ 898236 h 1618755"/>
                  <a:gd name="connsiteX152" fmla="*/ 342830 w 900823"/>
                  <a:gd name="connsiteY152" fmla="*/ 898433 h 1618755"/>
                  <a:gd name="connsiteX153" fmla="*/ 345686 w 900823"/>
                  <a:gd name="connsiteY153" fmla="*/ 896512 h 1618755"/>
                  <a:gd name="connsiteX154" fmla="*/ 355586 w 900823"/>
                  <a:gd name="connsiteY154" fmla="*/ 877059 h 1618755"/>
                  <a:gd name="connsiteX155" fmla="*/ 374054 w 900823"/>
                  <a:gd name="connsiteY155" fmla="*/ 867357 h 1618755"/>
                  <a:gd name="connsiteX156" fmla="*/ 378832 w 900823"/>
                  <a:gd name="connsiteY156" fmla="*/ 866963 h 1618755"/>
                  <a:gd name="connsiteX157" fmla="*/ 381885 w 900823"/>
                  <a:gd name="connsiteY157" fmla="*/ 869228 h 1618755"/>
                  <a:gd name="connsiteX158" fmla="*/ 390651 w 900823"/>
                  <a:gd name="connsiteY158" fmla="*/ 872479 h 1618755"/>
                  <a:gd name="connsiteX159" fmla="*/ 420743 w 900823"/>
                  <a:gd name="connsiteY159" fmla="*/ 878585 h 1618755"/>
                  <a:gd name="connsiteX160" fmla="*/ 422072 w 900823"/>
                  <a:gd name="connsiteY160" fmla="*/ 867898 h 1618755"/>
                  <a:gd name="connsiteX161" fmla="*/ 415227 w 900823"/>
                  <a:gd name="connsiteY161" fmla="*/ 858196 h 1618755"/>
                  <a:gd name="connsiteX162" fmla="*/ 400354 w 900823"/>
                  <a:gd name="connsiteY162" fmla="*/ 842929 h 1618755"/>
                  <a:gd name="connsiteX163" fmla="*/ 419807 w 900823"/>
                  <a:gd name="connsiteY163" fmla="*/ 844259 h 1618755"/>
                  <a:gd name="connsiteX164" fmla="*/ 405328 w 900823"/>
                  <a:gd name="connsiteY164" fmla="*/ 830173 h 1618755"/>
                  <a:gd name="connsiteX165" fmla="*/ 400945 w 900823"/>
                  <a:gd name="connsiteY165" fmla="*/ 810917 h 1618755"/>
                  <a:gd name="connsiteX166" fmla="*/ 406460 w 900823"/>
                  <a:gd name="connsiteY166" fmla="*/ 794123 h 1618755"/>
                  <a:gd name="connsiteX167" fmla="*/ 398088 w 900823"/>
                  <a:gd name="connsiteY167" fmla="*/ 784765 h 1618755"/>
                  <a:gd name="connsiteX168" fmla="*/ 393311 w 900823"/>
                  <a:gd name="connsiteY168" fmla="*/ 783435 h 1618755"/>
                  <a:gd name="connsiteX169" fmla="*/ 394049 w 900823"/>
                  <a:gd name="connsiteY169" fmla="*/ 775063 h 1618755"/>
                  <a:gd name="connsiteX170" fmla="*/ 403407 w 900823"/>
                  <a:gd name="connsiteY170" fmla="*/ 772945 h 1618755"/>
                  <a:gd name="connsiteX171" fmla="*/ 382082 w 900823"/>
                  <a:gd name="connsiteY171" fmla="*/ 747040 h 1618755"/>
                  <a:gd name="connsiteX172" fmla="*/ 370459 w 900823"/>
                  <a:gd name="connsiteY172" fmla="*/ 744578 h 1618755"/>
                  <a:gd name="connsiteX173" fmla="*/ 359427 w 900823"/>
                  <a:gd name="connsiteY173" fmla="*/ 749897 h 1618755"/>
                  <a:gd name="connsiteX174" fmla="*/ 336575 w 900823"/>
                  <a:gd name="connsiteY174" fmla="*/ 743396 h 1618755"/>
                  <a:gd name="connsiteX175" fmla="*/ 315053 w 900823"/>
                  <a:gd name="connsiteY175" fmla="*/ 731576 h 1618755"/>
                  <a:gd name="connsiteX176" fmla="*/ 309341 w 900823"/>
                  <a:gd name="connsiteY176" fmla="*/ 731576 h 1618755"/>
                  <a:gd name="connsiteX177" fmla="*/ 308405 w 900823"/>
                  <a:gd name="connsiteY177" fmla="*/ 718623 h 1618755"/>
                  <a:gd name="connsiteX178" fmla="*/ 303628 w 900823"/>
                  <a:gd name="connsiteY178" fmla="*/ 711974 h 1618755"/>
                  <a:gd name="connsiteX179" fmla="*/ 286489 w 900823"/>
                  <a:gd name="connsiteY179" fmla="*/ 672132 h 1618755"/>
                  <a:gd name="connsiteX180" fmla="*/ 276984 w 900823"/>
                  <a:gd name="connsiteY180" fmla="*/ 666616 h 1618755"/>
                  <a:gd name="connsiteX181" fmla="*/ 263046 w 900823"/>
                  <a:gd name="connsiteY181" fmla="*/ 619533 h 1618755"/>
                  <a:gd name="connsiteX182" fmla="*/ 263785 w 900823"/>
                  <a:gd name="connsiteY182" fmla="*/ 571712 h 1618755"/>
                  <a:gd name="connsiteX183" fmla="*/ 260534 w 900823"/>
                  <a:gd name="connsiteY183" fmla="*/ 540833 h 1618755"/>
                  <a:gd name="connsiteX184" fmla="*/ 245464 w 900823"/>
                  <a:gd name="connsiteY184" fmla="*/ 489564 h 1618755"/>
                  <a:gd name="connsiteX185" fmla="*/ 249650 w 900823"/>
                  <a:gd name="connsiteY185" fmla="*/ 469174 h 1618755"/>
                  <a:gd name="connsiteX186" fmla="*/ 239554 w 900823"/>
                  <a:gd name="connsiteY186" fmla="*/ 453168 h 1618755"/>
                  <a:gd name="connsiteX187" fmla="*/ 230984 w 900823"/>
                  <a:gd name="connsiteY187" fmla="*/ 451051 h 1618755"/>
                  <a:gd name="connsiteX188" fmla="*/ 229655 w 900823"/>
                  <a:gd name="connsiteY188" fmla="*/ 447061 h 1618755"/>
                  <a:gd name="connsiteX189" fmla="*/ 224336 w 900823"/>
                  <a:gd name="connsiteY189" fmla="*/ 406086 h 1618755"/>
                  <a:gd name="connsiteX190" fmla="*/ 225666 w 900823"/>
                  <a:gd name="connsiteY190" fmla="*/ 377127 h 1618755"/>
                  <a:gd name="connsiteX191" fmla="*/ 231970 w 900823"/>
                  <a:gd name="connsiteY191" fmla="*/ 358856 h 1618755"/>
                  <a:gd name="connsiteX192" fmla="*/ 204144 w 900823"/>
                  <a:gd name="connsiteY192" fmla="*/ 334822 h 1618755"/>
                  <a:gd name="connsiteX193" fmla="*/ 180307 w 900823"/>
                  <a:gd name="connsiteY193" fmla="*/ 330045 h 1618755"/>
                  <a:gd name="connsiteX194" fmla="*/ 161641 w 900823"/>
                  <a:gd name="connsiteY194" fmla="*/ 298033 h 1618755"/>
                  <a:gd name="connsiteX195" fmla="*/ 133815 w 900823"/>
                  <a:gd name="connsiteY195" fmla="*/ 285622 h 1618755"/>
                  <a:gd name="connsiteX196" fmla="*/ 114362 w 900823"/>
                  <a:gd name="connsiteY196" fmla="*/ 283701 h 1618755"/>
                  <a:gd name="connsiteX197" fmla="*/ 64817 w 900823"/>
                  <a:gd name="connsiteY197" fmla="*/ 255136 h 1618755"/>
                  <a:gd name="connsiteX198" fmla="*/ 53785 w 900823"/>
                  <a:gd name="connsiteY198" fmla="*/ 240066 h 1618755"/>
                  <a:gd name="connsiteX199" fmla="*/ 43295 w 900823"/>
                  <a:gd name="connsiteY199" fmla="*/ 230561 h 1618755"/>
                  <a:gd name="connsiteX200" fmla="*/ 30342 w 900823"/>
                  <a:gd name="connsiteY200" fmla="*/ 214358 h 1618755"/>
                  <a:gd name="connsiteX201" fmla="*/ 27683 w 900823"/>
                  <a:gd name="connsiteY201" fmla="*/ 210910 h 1618755"/>
                  <a:gd name="connsiteX202" fmla="*/ 23299 w 900823"/>
                  <a:gd name="connsiteY202" fmla="*/ 210171 h 1618755"/>
                  <a:gd name="connsiteX203" fmla="*/ 448 w 900823"/>
                  <a:gd name="connsiteY203" fmla="*/ 210171 h 1618755"/>
                  <a:gd name="connsiteX204" fmla="*/ 54 w 900823"/>
                  <a:gd name="connsiteY204" fmla="*/ 202341 h 1618755"/>
                  <a:gd name="connsiteX205" fmla="*/ 448 w 900823"/>
                  <a:gd name="connsiteY205" fmla="*/ 200617 h 1618755"/>
                  <a:gd name="connsiteX206" fmla="*/ 2368 w 900823"/>
                  <a:gd name="connsiteY206" fmla="*/ 199287 h 1618755"/>
                  <a:gd name="connsiteX207" fmla="*/ 14730 w 900823"/>
                  <a:gd name="connsiteY207" fmla="*/ 193574 h 1618755"/>
                  <a:gd name="connsiteX208" fmla="*/ 16060 w 900823"/>
                  <a:gd name="connsiteY208" fmla="*/ 192639 h 1618755"/>
                  <a:gd name="connsiteX209" fmla="*/ 16454 w 900823"/>
                  <a:gd name="connsiteY209" fmla="*/ 191112 h 1618755"/>
                  <a:gd name="connsiteX210" fmla="*/ 16454 w 900823"/>
                  <a:gd name="connsiteY210" fmla="*/ 167078 h 1618755"/>
                  <a:gd name="connsiteX211" fmla="*/ 18375 w 900823"/>
                  <a:gd name="connsiteY211" fmla="*/ 161168 h 1618755"/>
                  <a:gd name="connsiteX212" fmla="*/ 21231 w 900823"/>
                  <a:gd name="connsiteY212" fmla="*/ 160035 h 1618755"/>
                  <a:gd name="connsiteX213" fmla="*/ 34184 w 900823"/>
                  <a:gd name="connsiteY213" fmla="*/ 151860 h 1618755"/>
                  <a:gd name="connsiteX214" fmla="*/ 41423 w 900823"/>
                  <a:gd name="connsiteY214" fmla="*/ 150333 h 1618755"/>
                  <a:gd name="connsiteX215" fmla="*/ 46200 w 900823"/>
                  <a:gd name="connsiteY215" fmla="*/ 156834 h 1618755"/>
                  <a:gd name="connsiteX216" fmla="*/ 49057 w 900823"/>
                  <a:gd name="connsiteY216" fmla="*/ 164665 h 1618755"/>
                  <a:gd name="connsiteX217" fmla="*/ 78213 w 900823"/>
                  <a:gd name="connsiteY217" fmla="*/ 183527 h 1618755"/>
                  <a:gd name="connsiteX218" fmla="*/ 85452 w 900823"/>
                  <a:gd name="connsiteY218" fmla="*/ 193033 h 1618755"/>
                  <a:gd name="connsiteX219" fmla="*/ 102788 w 900823"/>
                  <a:gd name="connsiteY219" fmla="*/ 209974 h 1618755"/>
                  <a:gd name="connsiteX220" fmla="*/ 108698 w 900823"/>
                  <a:gd name="connsiteY220" fmla="*/ 225390 h 1618755"/>
                  <a:gd name="connsiteX221" fmla="*/ 121060 w 900823"/>
                  <a:gd name="connsiteY221" fmla="*/ 241987 h 1618755"/>
                  <a:gd name="connsiteX222" fmla="*/ 134603 w 900823"/>
                  <a:gd name="connsiteY222" fmla="*/ 249620 h 1618755"/>
                  <a:gd name="connsiteX223" fmla="*/ 147556 w 900823"/>
                  <a:gd name="connsiteY223" fmla="*/ 255924 h 1618755"/>
                  <a:gd name="connsiteX224" fmla="*/ 151348 w 900823"/>
                  <a:gd name="connsiteY224" fmla="*/ 257254 h 1618755"/>
                  <a:gd name="connsiteX225" fmla="*/ 155928 w 900823"/>
                  <a:gd name="connsiteY225" fmla="*/ 257451 h 1618755"/>
                  <a:gd name="connsiteX226" fmla="*/ 188679 w 900823"/>
                  <a:gd name="connsiteY226" fmla="*/ 258781 h 1618755"/>
                  <a:gd name="connsiteX227" fmla="*/ 211186 w 900823"/>
                  <a:gd name="connsiteY227" fmla="*/ 227163 h 1618755"/>
                  <a:gd name="connsiteX228" fmla="*/ 217293 w 900823"/>
                  <a:gd name="connsiteY228" fmla="*/ 221647 h 1618755"/>
                  <a:gd name="connsiteX229" fmla="*/ 224336 w 900823"/>
                  <a:gd name="connsiteY229" fmla="*/ 219923 h 1618755"/>
                  <a:gd name="connsiteX230" fmla="*/ 237879 w 900823"/>
                  <a:gd name="connsiteY230" fmla="*/ 220662 h 1618755"/>
                  <a:gd name="connsiteX231" fmla="*/ 244725 w 900823"/>
                  <a:gd name="connsiteY231" fmla="*/ 225439 h 1618755"/>
                  <a:gd name="connsiteX232" fmla="*/ 267429 w 900823"/>
                  <a:gd name="connsiteY232" fmla="*/ 242381 h 1618755"/>
                  <a:gd name="connsiteX233" fmla="*/ 272009 w 900823"/>
                  <a:gd name="connsiteY233" fmla="*/ 244646 h 1618755"/>
                  <a:gd name="connsiteX234" fmla="*/ 276590 w 900823"/>
                  <a:gd name="connsiteY234" fmla="*/ 245237 h 1618755"/>
                  <a:gd name="connsiteX235" fmla="*/ 289148 w 900823"/>
                  <a:gd name="connsiteY235" fmla="*/ 245434 h 1618755"/>
                  <a:gd name="connsiteX236" fmla="*/ 291808 w 900823"/>
                  <a:gd name="connsiteY236" fmla="*/ 245237 h 1618755"/>
                  <a:gd name="connsiteX237" fmla="*/ 294664 w 900823"/>
                  <a:gd name="connsiteY237" fmla="*/ 242184 h 1618755"/>
                  <a:gd name="connsiteX238" fmla="*/ 319043 w 900823"/>
                  <a:gd name="connsiteY238" fmla="*/ 213964 h 1618755"/>
                  <a:gd name="connsiteX239" fmla="*/ 338841 w 900823"/>
                  <a:gd name="connsiteY239" fmla="*/ 209777 h 1618755"/>
                  <a:gd name="connsiteX240" fmla="*/ 341106 w 900823"/>
                  <a:gd name="connsiteY240" fmla="*/ 210171 h 1618755"/>
                  <a:gd name="connsiteX241" fmla="*/ 343224 w 900823"/>
                  <a:gd name="connsiteY241" fmla="*/ 209039 h 1618755"/>
                  <a:gd name="connsiteX242" fmla="*/ 363416 w 900823"/>
                  <a:gd name="connsiteY242" fmla="*/ 190176 h 1618755"/>
                  <a:gd name="connsiteX243" fmla="*/ 359969 w 900823"/>
                  <a:gd name="connsiteY243" fmla="*/ 170526 h 1618755"/>
                  <a:gd name="connsiteX244" fmla="*/ 354995 w 900823"/>
                  <a:gd name="connsiteY244" fmla="*/ 156637 h 1618755"/>
                  <a:gd name="connsiteX245" fmla="*/ 354601 w 900823"/>
                  <a:gd name="connsiteY245" fmla="*/ 143291 h 1618755"/>
                  <a:gd name="connsiteX246" fmla="*/ 357260 w 900823"/>
                  <a:gd name="connsiteY246" fmla="*/ 106107 h 1618755"/>
                  <a:gd name="connsiteX247" fmla="*/ 366765 w 900823"/>
                  <a:gd name="connsiteY247" fmla="*/ 60552 h 1618755"/>
                  <a:gd name="connsiteX248" fmla="*/ 389814 w 900823"/>
                  <a:gd name="connsiteY248" fmla="*/ 27210 h 1618755"/>
                  <a:gd name="connsiteX249" fmla="*/ 395330 w 900823"/>
                  <a:gd name="connsiteY249" fmla="*/ 25092 h 1618755"/>
                  <a:gd name="connsiteX250" fmla="*/ 408283 w 900823"/>
                  <a:gd name="connsiteY250" fmla="*/ 29869 h 1618755"/>
                  <a:gd name="connsiteX251" fmla="*/ 419512 w 900823"/>
                  <a:gd name="connsiteY251" fmla="*/ 27948 h 1618755"/>
                  <a:gd name="connsiteX252" fmla="*/ 437980 w 900823"/>
                  <a:gd name="connsiteY252" fmla="*/ 5638 h 1618755"/>
                  <a:gd name="connsiteX253" fmla="*/ 473243 w 900823"/>
                  <a:gd name="connsiteY253" fmla="*/ 319 h 1618755"/>
                  <a:gd name="connsiteX254" fmla="*/ 481074 w 900823"/>
                  <a:gd name="connsiteY254" fmla="*/ 910 h 1618755"/>
                  <a:gd name="connsiteX255" fmla="*/ 486786 w 900823"/>
                  <a:gd name="connsiteY255" fmla="*/ 4358 h 1618755"/>
                  <a:gd name="connsiteX256" fmla="*/ 533869 w 900823"/>
                  <a:gd name="connsiteY256" fmla="*/ 56956 h 1618755"/>
                  <a:gd name="connsiteX257" fmla="*/ 582281 w 900823"/>
                  <a:gd name="connsiteY257" fmla="*/ 62866 h 1618755"/>
                  <a:gd name="connsiteX258" fmla="*/ 584546 w 900823"/>
                  <a:gd name="connsiteY258" fmla="*/ 63605 h 1618755"/>
                  <a:gd name="connsiteX259" fmla="*/ 587206 w 900823"/>
                  <a:gd name="connsiteY259" fmla="*/ 65870 h 1618755"/>
                  <a:gd name="connsiteX260" fmla="*/ 594052 w 900823"/>
                  <a:gd name="connsiteY260" fmla="*/ 76558 h 1618755"/>
                  <a:gd name="connsiteX261" fmla="*/ 605675 w 900823"/>
                  <a:gd name="connsiteY261" fmla="*/ 97144 h 1618755"/>
                  <a:gd name="connsiteX262" fmla="*/ 607398 w 900823"/>
                  <a:gd name="connsiteY262" fmla="*/ 100936 h 1618755"/>
                  <a:gd name="connsiteX263" fmla="*/ 606610 w 900823"/>
                  <a:gd name="connsiteY263" fmla="*/ 106255 h 1618755"/>
                  <a:gd name="connsiteX264" fmla="*/ 594790 w 900823"/>
                  <a:gd name="connsiteY264" fmla="*/ 132357 h 1618755"/>
                  <a:gd name="connsiteX265" fmla="*/ 590407 w 900823"/>
                  <a:gd name="connsiteY265" fmla="*/ 169885 h 1618755"/>
                  <a:gd name="connsiteX266" fmla="*/ 591195 w 900823"/>
                  <a:gd name="connsiteY266" fmla="*/ 176386 h 1618755"/>
                  <a:gd name="connsiteX267" fmla="*/ 562237 w 900823"/>
                  <a:gd name="connsiteY267" fmla="*/ 192195 h 1618755"/>
                  <a:gd name="connsiteX268" fmla="*/ 559971 w 900823"/>
                  <a:gd name="connsiteY268" fmla="*/ 196382 h 1618755"/>
                  <a:gd name="connsiteX269" fmla="*/ 562089 w 900823"/>
                  <a:gd name="connsiteY269" fmla="*/ 198647 h 1618755"/>
                  <a:gd name="connsiteX270" fmla="*/ 565339 w 900823"/>
                  <a:gd name="connsiteY270" fmla="*/ 214653 h 1618755"/>
                  <a:gd name="connsiteX271" fmla="*/ 560956 w 900823"/>
                  <a:gd name="connsiteY271" fmla="*/ 250852 h 1618755"/>
                  <a:gd name="connsiteX272" fmla="*/ 571249 w 900823"/>
                  <a:gd name="connsiteY272" fmla="*/ 291630 h 1618755"/>
                  <a:gd name="connsiteX273" fmla="*/ 574106 w 900823"/>
                  <a:gd name="connsiteY273" fmla="*/ 299067 h 1618755"/>
                  <a:gd name="connsiteX274" fmla="*/ 583463 w 900823"/>
                  <a:gd name="connsiteY274" fmla="*/ 306306 h 1618755"/>
                  <a:gd name="connsiteX275" fmla="*/ 602917 w 900823"/>
                  <a:gd name="connsiteY275" fmla="*/ 312807 h 1618755"/>
                  <a:gd name="connsiteX276" fmla="*/ 632072 w 900823"/>
                  <a:gd name="connsiteY276" fmla="*/ 346543 h 1618755"/>
                  <a:gd name="connsiteX277" fmla="*/ 661031 w 900823"/>
                  <a:gd name="connsiteY277" fmla="*/ 366933 h 1618755"/>
                  <a:gd name="connsiteX278" fmla="*/ 688069 w 900823"/>
                  <a:gd name="connsiteY278" fmla="*/ 391705 h 1618755"/>
                  <a:gd name="connsiteX279" fmla="*/ 693043 w 900823"/>
                  <a:gd name="connsiteY279" fmla="*/ 404658 h 1618755"/>
                  <a:gd name="connsiteX280" fmla="*/ 674772 w 900823"/>
                  <a:gd name="connsiteY280" fmla="*/ 434601 h 1618755"/>
                  <a:gd name="connsiteX281" fmla="*/ 664281 w 900823"/>
                  <a:gd name="connsiteY281" fmla="*/ 464348 h 1618755"/>
                  <a:gd name="connsiteX282" fmla="*/ 657978 w 900823"/>
                  <a:gd name="connsiteY282" fmla="*/ 500152 h 1618755"/>
                  <a:gd name="connsiteX283" fmla="*/ 681026 w 900823"/>
                  <a:gd name="connsiteY283" fmla="*/ 523595 h 1618755"/>
                  <a:gd name="connsiteX284" fmla="*/ 705996 w 900823"/>
                  <a:gd name="connsiteY284" fmla="*/ 577720 h 1618755"/>
                  <a:gd name="connsiteX285" fmla="*/ 729439 w 900823"/>
                  <a:gd name="connsiteY285" fmla="*/ 623670 h 1618755"/>
                  <a:gd name="connsiteX286" fmla="*/ 745445 w 900823"/>
                  <a:gd name="connsiteY286" fmla="*/ 666911 h 1618755"/>
                  <a:gd name="connsiteX287" fmla="*/ 759530 w 900823"/>
                  <a:gd name="connsiteY287" fmla="*/ 711334 h 1618755"/>
                  <a:gd name="connsiteX288" fmla="*/ 756280 w 900823"/>
                  <a:gd name="connsiteY288" fmla="*/ 711728 h 1618755"/>
                  <a:gd name="connsiteX289" fmla="*/ 745790 w 900823"/>
                  <a:gd name="connsiteY289" fmla="*/ 716308 h 1618755"/>
                  <a:gd name="connsiteX290" fmla="*/ 741603 w 900823"/>
                  <a:gd name="connsiteY290" fmla="*/ 727537 h 1618755"/>
                  <a:gd name="connsiteX291" fmla="*/ 746183 w 900823"/>
                  <a:gd name="connsiteY291" fmla="*/ 778412 h 1618755"/>
                  <a:gd name="connsiteX292" fmla="*/ 752832 w 900823"/>
                  <a:gd name="connsiteY292" fmla="*/ 786587 h 1618755"/>
                  <a:gd name="connsiteX293" fmla="*/ 756477 w 900823"/>
                  <a:gd name="connsiteY293" fmla="*/ 787720 h 1618755"/>
                  <a:gd name="connsiteX294" fmla="*/ 759333 w 900823"/>
                  <a:gd name="connsiteY294" fmla="*/ 794960 h 1618755"/>
                  <a:gd name="connsiteX295" fmla="*/ 755541 w 900823"/>
                  <a:gd name="connsiteY295" fmla="*/ 802397 h 1618755"/>
                  <a:gd name="connsiteX296" fmla="*/ 746577 w 900823"/>
                  <a:gd name="connsiteY296" fmla="*/ 814758 h 1618755"/>
                  <a:gd name="connsiteX297" fmla="*/ 744115 w 900823"/>
                  <a:gd name="connsiteY297" fmla="*/ 818944 h 1618755"/>
                  <a:gd name="connsiteX298" fmla="*/ 743918 w 900823"/>
                  <a:gd name="connsiteY298" fmla="*/ 823721 h 1618755"/>
                  <a:gd name="connsiteX299" fmla="*/ 754605 w 900823"/>
                  <a:gd name="connsiteY299" fmla="*/ 851547 h 1618755"/>
                  <a:gd name="connsiteX300" fmla="*/ 774404 w 900823"/>
                  <a:gd name="connsiteY300" fmla="*/ 856669 h 1618755"/>
                  <a:gd name="connsiteX301" fmla="*/ 780904 w 900823"/>
                  <a:gd name="connsiteY301" fmla="*/ 866766 h 1618755"/>
                  <a:gd name="connsiteX302" fmla="*/ 780904 w 900823"/>
                  <a:gd name="connsiteY302" fmla="*/ 885234 h 1618755"/>
                  <a:gd name="connsiteX303" fmla="*/ 815773 w 900823"/>
                  <a:gd name="connsiteY303" fmla="*/ 932514 h 1618755"/>
                  <a:gd name="connsiteX304" fmla="*/ 823013 w 900823"/>
                  <a:gd name="connsiteY304" fmla="*/ 981665 h 1618755"/>
                  <a:gd name="connsiteX305" fmla="*/ 808336 w 900823"/>
                  <a:gd name="connsiteY305" fmla="*/ 1002054 h 1618755"/>
                  <a:gd name="connsiteX306" fmla="*/ 805480 w 900823"/>
                  <a:gd name="connsiteY306" fmla="*/ 1026432 h 1618755"/>
                  <a:gd name="connsiteX307" fmla="*/ 818038 w 900823"/>
                  <a:gd name="connsiteY307" fmla="*/ 1048151 h 1618755"/>
                  <a:gd name="connsiteX308" fmla="*/ 825475 w 900823"/>
                  <a:gd name="connsiteY308" fmla="*/ 1067408 h 1618755"/>
                  <a:gd name="connsiteX309" fmla="*/ 844732 w 900823"/>
                  <a:gd name="connsiteY309" fmla="*/ 1087403 h 1618755"/>
                  <a:gd name="connsiteX310" fmla="*/ 859014 w 900823"/>
                  <a:gd name="connsiteY310" fmla="*/ 1093904 h 1618755"/>
                  <a:gd name="connsiteX311" fmla="*/ 894671 w 900823"/>
                  <a:gd name="connsiteY311" fmla="*/ 1141184 h 1618755"/>
                  <a:gd name="connsiteX312" fmla="*/ 900383 w 900823"/>
                  <a:gd name="connsiteY312" fmla="*/ 1171472 h 161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900823" h="1618755">
                    <a:moveTo>
                      <a:pt x="900482" y="1171620"/>
                    </a:moveTo>
                    <a:cubicBezTo>
                      <a:pt x="898561" y="1184178"/>
                      <a:pt x="889647" y="1194127"/>
                      <a:pt x="882949" y="1204962"/>
                    </a:cubicBezTo>
                    <a:cubicBezTo>
                      <a:pt x="871720" y="1222692"/>
                      <a:pt x="866204" y="1243475"/>
                      <a:pt x="859310" y="1263273"/>
                    </a:cubicBezTo>
                    <a:cubicBezTo>
                      <a:pt x="850149" y="1289375"/>
                      <a:pt x="829760" y="1312424"/>
                      <a:pt x="823505" y="1339314"/>
                    </a:cubicBezTo>
                    <a:cubicBezTo>
                      <a:pt x="818383" y="1361427"/>
                      <a:pt x="796467" y="1375316"/>
                      <a:pt x="785780" y="1395360"/>
                    </a:cubicBezTo>
                    <a:cubicBezTo>
                      <a:pt x="781003" y="1404324"/>
                      <a:pt x="778343" y="1415011"/>
                      <a:pt x="770907" y="1421857"/>
                    </a:cubicBezTo>
                    <a:cubicBezTo>
                      <a:pt x="763273" y="1429096"/>
                      <a:pt x="751847" y="1431214"/>
                      <a:pt x="744016" y="1438257"/>
                    </a:cubicBezTo>
                    <a:cubicBezTo>
                      <a:pt x="739830" y="1442049"/>
                      <a:pt x="735841" y="1447762"/>
                      <a:pt x="730128" y="1447417"/>
                    </a:cubicBezTo>
                    <a:cubicBezTo>
                      <a:pt x="725745" y="1447023"/>
                      <a:pt x="720229" y="1443772"/>
                      <a:pt x="718111" y="1447417"/>
                    </a:cubicBezTo>
                    <a:cubicBezTo>
                      <a:pt x="717520" y="1448353"/>
                      <a:pt x="717520" y="1449535"/>
                      <a:pt x="717520" y="1450668"/>
                    </a:cubicBezTo>
                    <a:cubicBezTo>
                      <a:pt x="717520" y="1467412"/>
                      <a:pt x="717520" y="1484206"/>
                      <a:pt x="717717" y="1500803"/>
                    </a:cubicBezTo>
                    <a:cubicBezTo>
                      <a:pt x="716978" y="1502133"/>
                      <a:pt x="716387" y="1503660"/>
                      <a:pt x="715600" y="1504793"/>
                    </a:cubicBezTo>
                    <a:cubicBezTo>
                      <a:pt x="714467" y="1506319"/>
                      <a:pt x="712743" y="1507452"/>
                      <a:pt x="711216" y="1508585"/>
                    </a:cubicBezTo>
                    <a:cubicBezTo>
                      <a:pt x="708557" y="1510309"/>
                      <a:pt x="705700" y="1511638"/>
                      <a:pt x="702647" y="1511441"/>
                    </a:cubicBezTo>
                    <a:cubicBezTo>
                      <a:pt x="694816" y="1510850"/>
                      <a:pt x="691615" y="1500951"/>
                      <a:pt x="684720" y="1497159"/>
                    </a:cubicBezTo>
                    <a:cubicBezTo>
                      <a:pt x="682061" y="1495632"/>
                      <a:pt x="678613" y="1495041"/>
                      <a:pt x="676545" y="1492776"/>
                    </a:cubicBezTo>
                    <a:cubicBezTo>
                      <a:pt x="674821" y="1498686"/>
                      <a:pt x="674279" y="1504990"/>
                      <a:pt x="675018" y="1511244"/>
                    </a:cubicBezTo>
                    <a:cubicBezTo>
                      <a:pt x="675018" y="1512032"/>
                      <a:pt x="675215" y="1512771"/>
                      <a:pt x="674624" y="1513362"/>
                    </a:cubicBezTo>
                    <a:cubicBezTo>
                      <a:pt x="674230" y="1513953"/>
                      <a:pt x="673688" y="1513953"/>
                      <a:pt x="673097" y="1514101"/>
                    </a:cubicBezTo>
                    <a:cubicBezTo>
                      <a:pt x="666793" y="1515234"/>
                      <a:pt x="660342" y="1514840"/>
                      <a:pt x="654235" y="1512771"/>
                    </a:cubicBezTo>
                    <a:cubicBezTo>
                      <a:pt x="654038" y="1514298"/>
                      <a:pt x="653841" y="1515824"/>
                      <a:pt x="653644" y="1517548"/>
                    </a:cubicBezTo>
                    <a:cubicBezTo>
                      <a:pt x="644877" y="1516957"/>
                      <a:pt x="639361" y="1505137"/>
                      <a:pt x="630595" y="1505728"/>
                    </a:cubicBezTo>
                    <a:cubicBezTo>
                      <a:pt x="626606" y="1505925"/>
                      <a:pt x="623355" y="1508585"/>
                      <a:pt x="619760" y="1510309"/>
                    </a:cubicBezTo>
                    <a:cubicBezTo>
                      <a:pt x="615771" y="1512032"/>
                      <a:pt x="611191" y="1512426"/>
                      <a:pt x="606807" y="1512771"/>
                    </a:cubicBezTo>
                    <a:cubicBezTo>
                      <a:pt x="605675" y="1516957"/>
                      <a:pt x="602030" y="1520602"/>
                      <a:pt x="597647" y="1521144"/>
                    </a:cubicBezTo>
                    <a:cubicBezTo>
                      <a:pt x="595381" y="1518090"/>
                      <a:pt x="593264" y="1515036"/>
                      <a:pt x="590998" y="1511983"/>
                    </a:cubicBezTo>
                    <a:cubicBezTo>
                      <a:pt x="590063" y="1510653"/>
                      <a:pt x="588880" y="1509127"/>
                      <a:pt x="587354" y="1508339"/>
                    </a:cubicBezTo>
                    <a:cubicBezTo>
                      <a:pt x="585630" y="1507600"/>
                      <a:pt x="583562" y="1507945"/>
                      <a:pt x="582774" y="1509471"/>
                    </a:cubicBezTo>
                    <a:cubicBezTo>
                      <a:pt x="581247" y="1512328"/>
                      <a:pt x="585827" y="1515972"/>
                      <a:pt x="584103" y="1518632"/>
                    </a:cubicBezTo>
                    <a:cubicBezTo>
                      <a:pt x="581838" y="1522424"/>
                      <a:pt x="577799" y="1524542"/>
                      <a:pt x="576125" y="1528728"/>
                    </a:cubicBezTo>
                    <a:cubicBezTo>
                      <a:pt x="568885" y="1524542"/>
                      <a:pt x="562975" y="1517844"/>
                      <a:pt x="559528" y="1510062"/>
                    </a:cubicBezTo>
                    <a:cubicBezTo>
                      <a:pt x="557410" y="1512919"/>
                      <a:pt x="556080" y="1516563"/>
                      <a:pt x="556080" y="1520355"/>
                    </a:cubicBezTo>
                    <a:cubicBezTo>
                      <a:pt x="546723" y="1519026"/>
                      <a:pt x="538745" y="1510998"/>
                      <a:pt x="537415" y="1501493"/>
                    </a:cubicBezTo>
                    <a:cubicBezTo>
                      <a:pt x="531899" y="1507994"/>
                      <a:pt x="531111" y="1518287"/>
                      <a:pt x="535888" y="1525527"/>
                    </a:cubicBezTo>
                    <a:cubicBezTo>
                      <a:pt x="532441" y="1527447"/>
                      <a:pt x="528648" y="1529713"/>
                      <a:pt x="526728" y="1533160"/>
                    </a:cubicBezTo>
                    <a:cubicBezTo>
                      <a:pt x="525004" y="1536017"/>
                      <a:pt x="524807" y="1539267"/>
                      <a:pt x="523871" y="1542321"/>
                    </a:cubicBezTo>
                    <a:cubicBezTo>
                      <a:pt x="522936" y="1545374"/>
                      <a:pt x="521212" y="1548625"/>
                      <a:pt x="518355" y="1549757"/>
                    </a:cubicBezTo>
                    <a:cubicBezTo>
                      <a:pt x="515302" y="1550890"/>
                      <a:pt x="511116" y="1548428"/>
                      <a:pt x="511707" y="1545374"/>
                    </a:cubicBezTo>
                    <a:cubicBezTo>
                      <a:pt x="512101" y="1544044"/>
                      <a:pt x="512839" y="1542912"/>
                      <a:pt x="513824" y="1541927"/>
                    </a:cubicBezTo>
                    <a:cubicBezTo>
                      <a:pt x="518946" y="1535081"/>
                      <a:pt x="519931" y="1525133"/>
                      <a:pt x="515745" y="1517351"/>
                    </a:cubicBezTo>
                    <a:cubicBezTo>
                      <a:pt x="510771" y="1522128"/>
                      <a:pt x="507373" y="1528383"/>
                      <a:pt x="506240" y="1535081"/>
                    </a:cubicBezTo>
                    <a:cubicBezTo>
                      <a:pt x="505649" y="1538529"/>
                      <a:pt x="505501" y="1542715"/>
                      <a:pt x="502596" y="1544783"/>
                    </a:cubicBezTo>
                    <a:cubicBezTo>
                      <a:pt x="498606" y="1547640"/>
                      <a:pt x="493435" y="1544586"/>
                      <a:pt x="488855" y="1543059"/>
                    </a:cubicBezTo>
                    <a:cubicBezTo>
                      <a:pt x="483339" y="1540942"/>
                      <a:pt x="477035" y="1541139"/>
                      <a:pt x="471716" y="1543454"/>
                    </a:cubicBezTo>
                    <a:cubicBezTo>
                      <a:pt x="470189" y="1540400"/>
                      <a:pt x="465609" y="1540597"/>
                      <a:pt x="462949" y="1542518"/>
                    </a:cubicBezTo>
                    <a:cubicBezTo>
                      <a:pt x="460093" y="1544635"/>
                      <a:pt x="458567" y="1547837"/>
                      <a:pt x="456449" y="1550348"/>
                    </a:cubicBezTo>
                    <a:cubicBezTo>
                      <a:pt x="448470" y="1560051"/>
                      <a:pt x="433597" y="1560444"/>
                      <a:pt x="423107" y="1567487"/>
                    </a:cubicBezTo>
                    <a:cubicBezTo>
                      <a:pt x="417394" y="1571476"/>
                      <a:pt x="412420" y="1577780"/>
                      <a:pt x="405377" y="1578174"/>
                    </a:cubicBezTo>
                    <a:cubicBezTo>
                      <a:pt x="402915" y="1578174"/>
                      <a:pt x="400255" y="1577583"/>
                      <a:pt x="397743" y="1577977"/>
                    </a:cubicBezTo>
                    <a:cubicBezTo>
                      <a:pt x="394493" y="1578568"/>
                      <a:pt x="391834" y="1580834"/>
                      <a:pt x="389174" y="1582755"/>
                    </a:cubicBezTo>
                    <a:cubicBezTo>
                      <a:pt x="377551" y="1591324"/>
                      <a:pt x="362136" y="1594180"/>
                      <a:pt x="348198" y="1590388"/>
                    </a:cubicBezTo>
                    <a:cubicBezTo>
                      <a:pt x="347066" y="1590191"/>
                      <a:pt x="345736" y="1589650"/>
                      <a:pt x="344554" y="1589797"/>
                    </a:cubicBezTo>
                    <a:cubicBezTo>
                      <a:pt x="342288" y="1590191"/>
                      <a:pt x="340565" y="1592260"/>
                      <a:pt x="339432" y="1594377"/>
                    </a:cubicBezTo>
                    <a:cubicBezTo>
                      <a:pt x="334655" y="1602011"/>
                      <a:pt x="330469" y="1610186"/>
                      <a:pt x="327415" y="1618756"/>
                    </a:cubicBezTo>
                    <a:cubicBezTo>
                      <a:pt x="328351" y="1611910"/>
                      <a:pt x="329139" y="1604868"/>
                      <a:pt x="330074" y="1598170"/>
                    </a:cubicBezTo>
                    <a:cubicBezTo>
                      <a:pt x="330272" y="1596840"/>
                      <a:pt x="330469" y="1595313"/>
                      <a:pt x="330074" y="1593983"/>
                    </a:cubicBezTo>
                    <a:cubicBezTo>
                      <a:pt x="329483" y="1591324"/>
                      <a:pt x="327218" y="1589206"/>
                      <a:pt x="325100" y="1587335"/>
                    </a:cubicBezTo>
                    <a:cubicBezTo>
                      <a:pt x="313871" y="1576845"/>
                      <a:pt x="305844" y="1562956"/>
                      <a:pt x="302249" y="1547886"/>
                    </a:cubicBezTo>
                    <a:cubicBezTo>
                      <a:pt x="306238" y="1547492"/>
                      <a:pt x="309291" y="1543700"/>
                      <a:pt x="310276" y="1539711"/>
                    </a:cubicBezTo>
                    <a:cubicBezTo>
                      <a:pt x="311212" y="1535721"/>
                      <a:pt x="310473" y="1531683"/>
                      <a:pt x="309685" y="1527694"/>
                    </a:cubicBezTo>
                    <a:cubicBezTo>
                      <a:pt x="302840" y="1533013"/>
                      <a:pt x="296141" y="1538578"/>
                      <a:pt x="289493" y="1543897"/>
                    </a:cubicBezTo>
                    <a:cubicBezTo>
                      <a:pt x="287966" y="1545226"/>
                      <a:pt x="286045" y="1546556"/>
                      <a:pt x="283977" y="1546014"/>
                    </a:cubicBezTo>
                    <a:cubicBezTo>
                      <a:pt x="284716" y="1541828"/>
                      <a:pt x="287966" y="1537987"/>
                      <a:pt x="287966" y="1533604"/>
                    </a:cubicBezTo>
                    <a:cubicBezTo>
                      <a:pt x="287966" y="1528482"/>
                      <a:pt x="282647" y="1524246"/>
                      <a:pt x="277476" y="1524443"/>
                    </a:cubicBezTo>
                    <a:cubicBezTo>
                      <a:pt x="272354" y="1524443"/>
                      <a:pt x="267774" y="1528235"/>
                      <a:pt x="265262" y="1532816"/>
                    </a:cubicBezTo>
                    <a:cubicBezTo>
                      <a:pt x="253048" y="1524788"/>
                      <a:pt x="239899" y="1518533"/>
                      <a:pt x="226010" y="1513953"/>
                    </a:cubicBezTo>
                    <a:cubicBezTo>
                      <a:pt x="219509" y="1511835"/>
                      <a:pt x="211925" y="1509176"/>
                      <a:pt x="210201" y="1502527"/>
                    </a:cubicBezTo>
                    <a:cubicBezTo>
                      <a:pt x="203700" y="1504645"/>
                      <a:pt x="197643" y="1507304"/>
                      <a:pt x="191930" y="1510703"/>
                    </a:cubicBezTo>
                    <a:cubicBezTo>
                      <a:pt x="186759" y="1506516"/>
                      <a:pt x="180701" y="1503266"/>
                      <a:pt x="174397" y="1501345"/>
                    </a:cubicBezTo>
                    <a:cubicBezTo>
                      <a:pt x="172673" y="1504399"/>
                      <a:pt x="170802" y="1507058"/>
                      <a:pt x="168290" y="1509521"/>
                    </a:cubicBezTo>
                    <a:cubicBezTo>
                      <a:pt x="163513" y="1505728"/>
                      <a:pt x="159720" y="1499818"/>
                      <a:pt x="161444" y="1494253"/>
                    </a:cubicBezTo>
                    <a:cubicBezTo>
                      <a:pt x="162035" y="1492135"/>
                      <a:pt x="163365" y="1490461"/>
                      <a:pt x="164498" y="1488737"/>
                    </a:cubicBezTo>
                    <a:cubicBezTo>
                      <a:pt x="168290" y="1482827"/>
                      <a:pt x="170999" y="1476179"/>
                      <a:pt x="170802" y="1469087"/>
                    </a:cubicBezTo>
                    <a:cubicBezTo>
                      <a:pt x="170605" y="1462044"/>
                      <a:pt x="167157" y="1455001"/>
                      <a:pt x="160903" y="1451751"/>
                    </a:cubicBezTo>
                    <a:cubicBezTo>
                      <a:pt x="161838" y="1440719"/>
                      <a:pt x="162626" y="1430229"/>
                      <a:pt x="167945" y="1420675"/>
                    </a:cubicBezTo>
                    <a:cubicBezTo>
                      <a:pt x="170999" y="1415159"/>
                      <a:pt x="175579" y="1409643"/>
                      <a:pt x="174052" y="1403536"/>
                    </a:cubicBezTo>
                    <a:cubicBezTo>
                      <a:pt x="173116" y="1399744"/>
                      <a:pt x="169866" y="1396690"/>
                      <a:pt x="169275" y="1392652"/>
                    </a:cubicBezTo>
                    <a:cubicBezTo>
                      <a:pt x="168684" y="1388662"/>
                      <a:pt x="170999" y="1385018"/>
                      <a:pt x="173264" y="1381767"/>
                    </a:cubicBezTo>
                    <a:cubicBezTo>
                      <a:pt x="174594" y="1379847"/>
                      <a:pt x="176121" y="1377778"/>
                      <a:pt x="178435" y="1376990"/>
                    </a:cubicBezTo>
                    <a:cubicBezTo>
                      <a:pt x="179026" y="1376793"/>
                      <a:pt x="179568" y="1376596"/>
                      <a:pt x="179962" y="1376251"/>
                    </a:cubicBezTo>
                    <a:cubicBezTo>
                      <a:pt x="180750" y="1375660"/>
                      <a:pt x="180750" y="1374725"/>
                      <a:pt x="180750" y="1373789"/>
                    </a:cubicBezTo>
                    <a:cubicBezTo>
                      <a:pt x="179617" y="1366943"/>
                      <a:pt x="170457" y="1363890"/>
                      <a:pt x="168733" y="1357192"/>
                    </a:cubicBezTo>
                    <a:cubicBezTo>
                      <a:pt x="171984" y="1357389"/>
                      <a:pt x="175037" y="1354532"/>
                      <a:pt x="175776" y="1351282"/>
                    </a:cubicBezTo>
                    <a:cubicBezTo>
                      <a:pt x="176367" y="1348032"/>
                      <a:pt x="175185" y="1344633"/>
                      <a:pt x="173510" y="1341777"/>
                    </a:cubicBezTo>
                    <a:cubicBezTo>
                      <a:pt x="166074" y="1329218"/>
                      <a:pt x="157701" y="1316069"/>
                      <a:pt x="152924" y="1302328"/>
                    </a:cubicBezTo>
                    <a:cubicBezTo>
                      <a:pt x="151988" y="1299274"/>
                      <a:pt x="151003" y="1296221"/>
                      <a:pt x="151003" y="1292971"/>
                    </a:cubicBezTo>
                    <a:cubicBezTo>
                      <a:pt x="151003" y="1290114"/>
                      <a:pt x="151791" y="1287258"/>
                      <a:pt x="150806" y="1284598"/>
                    </a:cubicBezTo>
                    <a:cubicBezTo>
                      <a:pt x="150018" y="1282874"/>
                      <a:pt x="148886" y="1281545"/>
                      <a:pt x="148147" y="1280018"/>
                    </a:cubicBezTo>
                    <a:cubicBezTo>
                      <a:pt x="146226" y="1276964"/>
                      <a:pt x="146226" y="1272975"/>
                      <a:pt x="147950" y="1269725"/>
                    </a:cubicBezTo>
                    <a:cubicBezTo>
                      <a:pt x="149674" y="1266474"/>
                      <a:pt x="153466" y="1263815"/>
                      <a:pt x="153466" y="1259826"/>
                    </a:cubicBezTo>
                    <a:cubicBezTo>
                      <a:pt x="153466" y="1256772"/>
                      <a:pt x="151003" y="1254310"/>
                      <a:pt x="149280" y="1251798"/>
                    </a:cubicBezTo>
                    <a:cubicBezTo>
                      <a:pt x="146620" y="1247218"/>
                      <a:pt x="145290" y="1240766"/>
                      <a:pt x="140119" y="1239584"/>
                    </a:cubicBezTo>
                    <a:cubicBezTo>
                      <a:pt x="138789" y="1239387"/>
                      <a:pt x="137460" y="1239387"/>
                      <a:pt x="136130" y="1238993"/>
                    </a:cubicBezTo>
                    <a:cubicBezTo>
                      <a:pt x="133274" y="1238254"/>
                      <a:pt x="131944" y="1235004"/>
                      <a:pt x="131156" y="1231951"/>
                    </a:cubicBezTo>
                    <a:cubicBezTo>
                      <a:pt x="129235" y="1224317"/>
                      <a:pt x="129235" y="1216338"/>
                      <a:pt x="129826" y="1208508"/>
                    </a:cubicBezTo>
                    <a:cubicBezTo>
                      <a:pt x="130023" y="1207572"/>
                      <a:pt x="130023" y="1206587"/>
                      <a:pt x="129629" y="1205848"/>
                    </a:cubicBezTo>
                    <a:cubicBezTo>
                      <a:pt x="129038" y="1204912"/>
                      <a:pt x="128102" y="1204322"/>
                      <a:pt x="127167" y="1203928"/>
                    </a:cubicBezTo>
                    <a:cubicBezTo>
                      <a:pt x="125246" y="1203337"/>
                      <a:pt x="123374" y="1203189"/>
                      <a:pt x="121651" y="1202598"/>
                    </a:cubicBezTo>
                    <a:cubicBezTo>
                      <a:pt x="119927" y="1202007"/>
                      <a:pt x="118006" y="1200874"/>
                      <a:pt x="117661" y="1198953"/>
                    </a:cubicBezTo>
                    <a:cubicBezTo>
                      <a:pt x="117070" y="1196097"/>
                      <a:pt x="119927" y="1193831"/>
                      <a:pt x="122439" y="1192305"/>
                    </a:cubicBezTo>
                    <a:cubicBezTo>
                      <a:pt x="133126" y="1185656"/>
                      <a:pt x="144158" y="1178022"/>
                      <a:pt x="148344" y="1166202"/>
                    </a:cubicBezTo>
                    <a:cubicBezTo>
                      <a:pt x="146817" y="1160292"/>
                      <a:pt x="145093" y="1153250"/>
                      <a:pt x="143567" y="1147340"/>
                    </a:cubicBezTo>
                    <a:cubicBezTo>
                      <a:pt x="143173" y="1145616"/>
                      <a:pt x="143173" y="1143154"/>
                      <a:pt x="144699" y="1142760"/>
                    </a:cubicBezTo>
                    <a:cubicBezTo>
                      <a:pt x="145832" y="1142366"/>
                      <a:pt x="146817" y="1143154"/>
                      <a:pt x="147950" y="1143154"/>
                    </a:cubicBezTo>
                    <a:cubicBezTo>
                      <a:pt x="150215" y="1142957"/>
                      <a:pt x="150806" y="1139903"/>
                      <a:pt x="150412" y="1137441"/>
                    </a:cubicBezTo>
                    <a:cubicBezTo>
                      <a:pt x="149821" y="1134584"/>
                      <a:pt x="148689" y="1131728"/>
                      <a:pt x="146423" y="1129807"/>
                    </a:cubicBezTo>
                    <a:cubicBezTo>
                      <a:pt x="144158" y="1127689"/>
                      <a:pt x="140907" y="1126951"/>
                      <a:pt x="138051" y="1128083"/>
                    </a:cubicBezTo>
                    <a:cubicBezTo>
                      <a:pt x="136524" y="1128822"/>
                      <a:pt x="135391" y="1130201"/>
                      <a:pt x="134062" y="1131137"/>
                    </a:cubicBezTo>
                    <a:cubicBezTo>
                      <a:pt x="130811" y="1133599"/>
                      <a:pt x="126428" y="1134584"/>
                      <a:pt x="122439" y="1133796"/>
                    </a:cubicBezTo>
                    <a:cubicBezTo>
                      <a:pt x="121700" y="1133599"/>
                      <a:pt x="120715" y="1133402"/>
                      <a:pt x="120173" y="1132664"/>
                    </a:cubicBezTo>
                    <a:cubicBezTo>
                      <a:pt x="119434" y="1131925"/>
                      <a:pt x="119434" y="1130546"/>
                      <a:pt x="119434" y="1129413"/>
                    </a:cubicBezTo>
                    <a:cubicBezTo>
                      <a:pt x="119237" y="1125227"/>
                      <a:pt x="119237" y="1121041"/>
                      <a:pt x="119237" y="1116855"/>
                    </a:cubicBezTo>
                    <a:cubicBezTo>
                      <a:pt x="124212" y="1115131"/>
                      <a:pt x="129531" y="1114392"/>
                      <a:pt x="135047" y="1114195"/>
                    </a:cubicBezTo>
                    <a:cubicBezTo>
                      <a:pt x="136179" y="1114195"/>
                      <a:pt x="137509" y="1114195"/>
                      <a:pt x="138494" y="1114786"/>
                    </a:cubicBezTo>
                    <a:cubicBezTo>
                      <a:pt x="140612" y="1115722"/>
                      <a:pt x="141547" y="1118036"/>
                      <a:pt x="143074" y="1119760"/>
                    </a:cubicBezTo>
                    <a:cubicBezTo>
                      <a:pt x="147063" y="1123946"/>
                      <a:pt x="153958" y="1122420"/>
                      <a:pt x="159474" y="1120893"/>
                    </a:cubicBezTo>
                    <a:cubicBezTo>
                      <a:pt x="161198" y="1120499"/>
                      <a:pt x="163119" y="1119957"/>
                      <a:pt x="164793" y="1120302"/>
                    </a:cubicBezTo>
                    <a:cubicBezTo>
                      <a:pt x="166123" y="1120499"/>
                      <a:pt x="167256" y="1121238"/>
                      <a:pt x="168438" y="1122026"/>
                    </a:cubicBezTo>
                    <a:cubicBezTo>
                      <a:pt x="173560" y="1125276"/>
                      <a:pt x="178534" y="1128871"/>
                      <a:pt x="183114" y="1132713"/>
                    </a:cubicBezTo>
                    <a:cubicBezTo>
                      <a:pt x="183705" y="1133304"/>
                      <a:pt x="184444" y="1133846"/>
                      <a:pt x="185379" y="1134043"/>
                    </a:cubicBezTo>
                    <a:cubicBezTo>
                      <a:pt x="188236" y="1134781"/>
                      <a:pt x="190157" y="1130989"/>
                      <a:pt x="191092" y="1128133"/>
                    </a:cubicBezTo>
                    <a:cubicBezTo>
                      <a:pt x="194540" y="1117642"/>
                      <a:pt x="201583" y="1108482"/>
                      <a:pt x="210891" y="1102769"/>
                    </a:cubicBezTo>
                    <a:cubicBezTo>
                      <a:pt x="212959" y="1101439"/>
                      <a:pt x="215471" y="1099913"/>
                      <a:pt x="215865" y="1097450"/>
                    </a:cubicBezTo>
                    <a:cubicBezTo>
                      <a:pt x="216259" y="1094594"/>
                      <a:pt x="213402" y="1092279"/>
                      <a:pt x="210891" y="1090604"/>
                    </a:cubicBezTo>
                    <a:cubicBezTo>
                      <a:pt x="207837" y="1088684"/>
                      <a:pt x="204981" y="1087009"/>
                      <a:pt x="201927" y="1085089"/>
                    </a:cubicBezTo>
                    <a:cubicBezTo>
                      <a:pt x="200992" y="1084498"/>
                      <a:pt x="200007" y="1083759"/>
                      <a:pt x="199662" y="1082823"/>
                    </a:cubicBezTo>
                    <a:cubicBezTo>
                      <a:pt x="199071" y="1081690"/>
                      <a:pt x="199465" y="1080361"/>
                      <a:pt x="199859" y="1079228"/>
                    </a:cubicBezTo>
                    <a:cubicBezTo>
                      <a:pt x="203109" y="1070658"/>
                      <a:pt x="212615" y="1066817"/>
                      <a:pt x="220051" y="1061695"/>
                    </a:cubicBezTo>
                    <a:cubicBezTo>
                      <a:pt x="225764" y="1057706"/>
                      <a:pt x="230541" y="1052732"/>
                      <a:pt x="235269" y="1047610"/>
                    </a:cubicBezTo>
                    <a:cubicBezTo>
                      <a:pt x="240046" y="1052732"/>
                      <a:pt x="244971" y="1057706"/>
                      <a:pt x="249749" y="1062680"/>
                    </a:cubicBezTo>
                    <a:cubicBezTo>
                      <a:pt x="251275" y="1064207"/>
                      <a:pt x="252802" y="1065536"/>
                      <a:pt x="254723" y="1065536"/>
                    </a:cubicBezTo>
                    <a:cubicBezTo>
                      <a:pt x="256644" y="1065339"/>
                      <a:pt x="258170" y="1063616"/>
                      <a:pt x="258515" y="1061744"/>
                    </a:cubicBezTo>
                    <a:cubicBezTo>
                      <a:pt x="258909" y="1059824"/>
                      <a:pt x="258121" y="1057952"/>
                      <a:pt x="257185" y="1056228"/>
                    </a:cubicBezTo>
                    <a:cubicBezTo>
                      <a:pt x="255855" y="1053372"/>
                      <a:pt x="253541" y="1051106"/>
                      <a:pt x="251078" y="1049383"/>
                    </a:cubicBezTo>
                    <a:cubicBezTo>
                      <a:pt x="248419" y="1047659"/>
                      <a:pt x="244971" y="1046329"/>
                      <a:pt x="244036" y="1043276"/>
                    </a:cubicBezTo>
                    <a:cubicBezTo>
                      <a:pt x="246153" y="1039090"/>
                      <a:pt x="247828" y="1034509"/>
                      <a:pt x="248419" y="1029732"/>
                    </a:cubicBezTo>
                    <a:cubicBezTo>
                      <a:pt x="248813" y="1026482"/>
                      <a:pt x="248222" y="1023083"/>
                      <a:pt x="250143" y="1020227"/>
                    </a:cubicBezTo>
                    <a:cubicBezTo>
                      <a:pt x="251669" y="1018109"/>
                      <a:pt x="254132" y="1017174"/>
                      <a:pt x="256791" y="1016780"/>
                    </a:cubicBezTo>
                    <a:cubicBezTo>
                      <a:pt x="259254" y="1016582"/>
                      <a:pt x="261765" y="1016976"/>
                      <a:pt x="264425" y="1017370"/>
                    </a:cubicBezTo>
                    <a:cubicBezTo>
                      <a:pt x="265755" y="1017567"/>
                      <a:pt x="267084" y="1017764"/>
                      <a:pt x="268217" y="1017174"/>
                    </a:cubicBezTo>
                    <a:cubicBezTo>
                      <a:pt x="269153" y="1016780"/>
                      <a:pt x="269941" y="1016238"/>
                      <a:pt x="270483" y="1015450"/>
                    </a:cubicBezTo>
                    <a:cubicBezTo>
                      <a:pt x="274275" y="1011067"/>
                      <a:pt x="276590" y="1005748"/>
                      <a:pt x="278658" y="1000379"/>
                    </a:cubicBezTo>
                    <a:cubicBezTo>
                      <a:pt x="278855" y="999985"/>
                      <a:pt x="278855" y="999641"/>
                      <a:pt x="278855" y="999247"/>
                    </a:cubicBezTo>
                    <a:cubicBezTo>
                      <a:pt x="278855" y="998114"/>
                      <a:pt x="277919" y="997326"/>
                      <a:pt x="276934" y="996587"/>
                    </a:cubicBezTo>
                    <a:cubicBezTo>
                      <a:pt x="272157" y="992795"/>
                      <a:pt x="271615" y="984767"/>
                      <a:pt x="275801" y="980384"/>
                    </a:cubicBezTo>
                    <a:cubicBezTo>
                      <a:pt x="280185" y="980384"/>
                      <a:pt x="281120" y="987821"/>
                      <a:pt x="285504" y="988215"/>
                    </a:cubicBezTo>
                    <a:cubicBezTo>
                      <a:pt x="288557" y="988412"/>
                      <a:pt x="290281" y="984767"/>
                      <a:pt x="290823" y="981714"/>
                    </a:cubicBezTo>
                    <a:cubicBezTo>
                      <a:pt x="292940" y="970830"/>
                      <a:pt x="291217" y="958468"/>
                      <a:pt x="298062" y="949702"/>
                    </a:cubicBezTo>
                    <a:cubicBezTo>
                      <a:pt x="301313" y="945516"/>
                      <a:pt x="306041" y="942659"/>
                      <a:pt x="310621" y="939803"/>
                    </a:cubicBezTo>
                    <a:cubicBezTo>
                      <a:pt x="316925" y="935813"/>
                      <a:pt x="323032" y="931233"/>
                      <a:pt x="328745" y="926062"/>
                    </a:cubicBezTo>
                    <a:cubicBezTo>
                      <a:pt x="329878" y="917295"/>
                      <a:pt x="332537" y="908923"/>
                      <a:pt x="336723" y="901092"/>
                    </a:cubicBezTo>
                    <a:cubicBezTo>
                      <a:pt x="337314" y="899960"/>
                      <a:pt x="338053" y="898630"/>
                      <a:pt x="339383" y="898236"/>
                    </a:cubicBezTo>
                    <a:cubicBezTo>
                      <a:pt x="340515" y="898039"/>
                      <a:pt x="341648" y="898630"/>
                      <a:pt x="342830" y="898433"/>
                    </a:cubicBezTo>
                    <a:cubicBezTo>
                      <a:pt x="343963" y="898236"/>
                      <a:pt x="344948" y="897497"/>
                      <a:pt x="345686" y="896512"/>
                    </a:cubicBezTo>
                    <a:cubicBezTo>
                      <a:pt x="350464" y="890996"/>
                      <a:pt x="351005" y="882772"/>
                      <a:pt x="355586" y="877059"/>
                    </a:cubicBezTo>
                    <a:cubicBezTo>
                      <a:pt x="359969" y="871543"/>
                      <a:pt x="367209" y="869228"/>
                      <a:pt x="374054" y="867357"/>
                    </a:cubicBezTo>
                    <a:cubicBezTo>
                      <a:pt x="375581" y="866766"/>
                      <a:pt x="377305" y="866421"/>
                      <a:pt x="378832" y="866963"/>
                    </a:cubicBezTo>
                    <a:cubicBezTo>
                      <a:pt x="379964" y="867357"/>
                      <a:pt x="380752" y="868489"/>
                      <a:pt x="381885" y="869228"/>
                    </a:cubicBezTo>
                    <a:cubicBezTo>
                      <a:pt x="384150" y="871149"/>
                      <a:pt x="387598" y="871888"/>
                      <a:pt x="390651" y="872479"/>
                    </a:cubicBezTo>
                    <a:cubicBezTo>
                      <a:pt x="400748" y="874596"/>
                      <a:pt x="410844" y="876665"/>
                      <a:pt x="420743" y="878585"/>
                    </a:cubicBezTo>
                    <a:cubicBezTo>
                      <a:pt x="424387" y="876862"/>
                      <a:pt x="423205" y="871740"/>
                      <a:pt x="422072" y="867898"/>
                    </a:cubicBezTo>
                    <a:cubicBezTo>
                      <a:pt x="420743" y="864106"/>
                      <a:pt x="417886" y="861053"/>
                      <a:pt x="415227" y="858196"/>
                    </a:cubicBezTo>
                    <a:cubicBezTo>
                      <a:pt x="410253" y="853074"/>
                      <a:pt x="405328" y="848100"/>
                      <a:pt x="400354" y="842929"/>
                    </a:cubicBezTo>
                    <a:cubicBezTo>
                      <a:pt x="406855" y="843323"/>
                      <a:pt x="413306" y="843668"/>
                      <a:pt x="419807" y="844259"/>
                    </a:cubicBezTo>
                    <a:cubicBezTo>
                      <a:pt x="414488" y="840072"/>
                      <a:pt x="409120" y="835689"/>
                      <a:pt x="405328" y="830173"/>
                    </a:cubicBezTo>
                    <a:cubicBezTo>
                      <a:pt x="401339" y="824657"/>
                      <a:pt x="399221" y="817418"/>
                      <a:pt x="400945" y="810917"/>
                    </a:cubicBezTo>
                    <a:cubicBezTo>
                      <a:pt x="402471" y="805204"/>
                      <a:pt x="406855" y="800032"/>
                      <a:pt x="406460" y="794123"/>
                    </a:cubicBezTo>
                    <a:cubicBezTo>
                      <a:pt x="406066" y="789739"/>
                      <a:pt x="402471" y="785750"/>
                      <a:pt x="398088" y="784765"/>
                    </a:cubicBezTo>
                    <a:cubicBezTo>
                      <a:pt x="396561" y="784371"/>
                      <a:pt x="394640" y="784371"/>
                      <a:pt x="393311" y="783435"/>
                    </a:cubicBezTo>
                    <a:cubicBezTo>
                      <a:pt x="390651" y="781515"/>
                      <a:pt x="391587" y="777132"/>
                      <a:pt x="394049" y="775063"/>
                    </a:cubicBezTo>
                    <a:cubicBezTo>
                      <a:pt x="396709" y="773142"/>
                      <a:pt x="400156" y="773142"/>
                      <a:pt x="403407" y="772945"/>
                    </a:cubicBezTo>
                    <a:cubicBezTo>
                      <a:pt x="400156" y="762061"/>
                      <a:pt x="392178" y="752359"/>
                      <a:pt x="382082" y="747040"/>
                    </a:cubicBezTo>
                    <a:cubicBezTo>
                      <a:pt x="378437" y="744922"/>
                      <a:pt x="374251" y="743593"/>
                      <a:pt x="370459" y="744578"/>
                    </a:cubicBezTo>
                    <a:cubicBezTo>
                      <a:pt x="366470" y="745366"/>
                      <a:pt x="363219" y="748567"/>
                      <a:pt x="359427" y="749897"/>
                    </a:cubicBezTo>
                    <a:cubicBezTo>
                      <a:pt x="351596" y="752950"/>
                      <a:pt x="343224" y="748567"/>
                      <a:pt x="336575" y="743396"/>
                    </a:cubicBezTo>
                    <a:cubicBezTo>
                      <a:pt x="329927" y="738421"/>
                      <a:pt x="323426" y="732364"/>
                      <a:pt x="315053" y="731576"/>
                    </a:cubicBezTo>
                    <a:cubicBezTo>
                      <a:pt x="313133" y="731379"/>
                      <a:pt x="311261" y="731379"/>
                      <a:pt x="309341" y="731576"/>
                    </a:cubicBezTo>
                    <a:cubicBezTo>
                      <a:pt x="309538" y="727193"/>
                      <a:pt x="310079" y="722415"/>
                      <a:pt x="308405" y="718623"/>
                    </a:cubicBezTo>
                    <a:cubicBezTo>
                      <a:pt x="307272" y="716161"/>
                      <a:pt x="305154" y="714043"/>
                      <a:pt x="303628" y="711974"/>
                    </a:cubicBezTo>
                    <a:cubicBezTo>
                      <a:pt x="294861" y="700155"/>
                      <a:pt x="297915" y="681292"/>
                      <a:pt x="286489" y="672132"/>
                    </a:cubicBezTo>
                    <a:cubicBezTo>
                      <a:pt x="283632" y="669866"/>
                      <a:pt x="279988" y="668536"/>
                      <a:pt x="276984" y="666616"/>
                    </a:cubicBezTo>
                    <a:cubicBezTo>
                      <a:pt x="262701" y="657111"/>
                      <a:pt x="262307" y="636672"/>
                      <a:pt x="263046" y="619533"/>
                    </a:cubicBezTo>
                    <a:cubicBezTo>
                      <a:pt x="263785" y="603527"/>
                      <a:pt x="263982" y="587718"/>
                      <a:pt x="263785" y="571712"/>
                    </a:cubicBezTo>
                    <a:cubicBezTo>
                      <a:pt x="263785" y="561419"/>
                      <a:pt x="263391" y="550732"/>
                      <a:pt x="260534" y="540833"/>
                    </a:cubicBezTo>
                    <a:cubicBezTo>
                      <a:pt x="255757" y="523497"/>
                      <a:pt x="243395" y="507294"/>
                      <a:pt x="245464" y="489564"/>
                    </a:cubicBezTo>
                    <a:cubicBezTo>
                      <a:pt x="246400" y="482521"/>
                      <a:pt x="249256" y="476020"/>
                      <a:pt x="249650" y="469174"/>
                    </a:cubicBezTo>
                    <a:cubicBezTo>
                      <a:pt x="250044" y="462132"/>
                      <a:pt x="246400" y="454104"/>
                      <a:pt x="239554" y="453168"/>
                    </a:cubicBezTo>
                    <a:cubicBezTo>
                      <a:pt x="236500" y="452577"/>
                      <a:pt x="232905" y="453365"/>
                      <a:pt x="230984" y="451051"/>
                    </a:cubicBezTo>
                    <a:cubicBezTo>
                      <a:pt x="230049" y="449918"/>
                      <a:pt x="229852" y="448588"/>
                      <a:pt x="229655" y="447061"/>
                    </a:cubicBezTo>
                    <a:cubicBezTo>
                      <a:pt x="227931" y="433321"/>
                      <a:pt x="226207" y="419629"/>
                      <a:pt x="224336" y="406086"/>
                    </a:cubicBezTo>
                    <a:cubicBezTo>
                      <a:pt x="223203" y="396384"/>
                      <a:pt x="222070" y="386091"/>
                      <a:pt x="225666" y="377127"/>
                    </a:cubicBezTo>
                    <a:cubicBezTo>
                      <a:pt x="228128" y="371020"/>
                      <a:pt x="232708" y="365307"/>
                      <a:pt x="231970" y="358856"/>
                    </a:cubicBezTo>
                    <a:cubicBezTo>
                      <a:pt x="218229" y="360579"/>
                      <a:pt x="204538" y="348759"/>
                      <a:pt x="204144" y="334822"/>
                    </a:cubicBezTo>
                    <a:cubicBezTo>
                      <a:pt x="195968" y="336152"/>
                      <a:pt x="187399" y="334428"/>
                      <a:pt x="180307" y="330045"/>
                    </a:cubicBezTo>
                    <a:cubicBezTo>
                      <a:pt x="180110" y="317289"/>
                      <a:pt x="172673" y="304484"/>
                      <a:pt x="161641" y="298033"/>
                    </a:cubicBezTo>
                    <a:cubicBezTo>
                      <a:pt x="152875" y="292911"/>
                      <a:pt x="143714" y="287739"/>
                      <a:pt x="133815" y="285622"/>
                    </a:cubicBezTo>
                    <a:cubicBezTo>
                      <a:pt x="127364" y="284489"/>
                      <a:pt x="120863" y="284489"/>
                      <a:pt x="114362" y="283701"/>
                    </a:cubicBezTo>
                    <a:cubicBezTo>
                      <a:pt x="94908" y="281435"/>
                      <a:pt x="76637" y="270748"/>
                      <a:pt x="64817" y="255136"/>
                    </a:cubicBezTo>
                    <a:cubicBezTo>
                      <a:pt x="61024" y="250162"/>
                      <a:pt x="57971" y="244646"/>
                      <a:pt x="53785" y="240066"/>
                    </a:cubicBezTo>
                    <a:cubicBezTo>
                      <a:pt x="50534" y="236618"/>
                      <a:pt x="46742" y="233762"/>
                      <a:pt x="43295" y="230561"/>
                    </a:cubicBezTo>
                    <a:cubicBezTo>
                      <a:pt x="38321" y="225784"/>
                      <a:pt x="33937" y="220268"/>
                      <a:pt x="30342" y="214358"/>
                    </a:cubicBezTo>
                    <a:cubicBezTo>
                      <a:pt x="29751" y="213028"/>
                      <a:pt x="29012" y="211698"/>
                      <a:pt x="27683" y="210910"/>
                    </a:cubicBezTo>
                    <a:cubicBezTo>
                      <a:pt x="26353" y="210171"/>
                      <a:pt x="24826" y="210171"/>
                      <a:pt x="23299" y="210171"/>
                    </a:cubicBezTo>
                    <a:lnTo>
                      <a:pt x="448" y="210171"/>
                    </a:lnTo>
                    <a:cubicBezTo>
                      <a:pt x="251" y="207315"/>
                      <a:pt x="-143" y="203671"/>
                      <a:pt x="54" y="202341"/>
                    </a:cubicBezTo>
                    <a:cubicBezTo>
                      <a:pt x="54" y="201750"/>
                      <a:pt x="54" y="201208"/>
                      <a:pt x="448" y="200617"/>
                    </a:cubicBezTo>
                    <a:cubicBezTo>
                      <a:pt x="842" y="200026"/>
                      <a:pt x="1580" y="199681"/>
                      <a:pt x="2368" y="199287"/>
                    </a:cubicBezTo>
                    <a:cubicBezTo>
                      <a:pt x="6555" y="197367"/>
                      <a:pt x="10544" y="195495"/>
                      <a:pt x="14730" y="193574"/>
                    </a:cubicBezTo>
                    <a:cubicBezTo>
                      <a:pt x="15321" y="193377"/>
                      <a:pt x="15863" y="192983"/>
                      <a:pt x="16060" y="192639"/>
                    </a:cubicBezTo>
                    <a:cubicBezTo>
                      <a:pt x="16454" y="192048"/>
                      <a:pt x="16454" y="191703"/>
                      <a:pt x="16454" y="191112"/>
                    </a:cubicBezTo>
                    <a:lnTo>
                      <a:pt x="16454" y="167078"/>
                    </a:lnTo>
                    <a:cubicBezTo>
                      <a:pt x="16454" y="164813"/>
                      <a:pt x="16651" y="162301"/>
                      <a:pt x="18375" y="161168"/>
                    </a:cubicBezTo>
                    <a:cubicBezTo>
                      <a:pt x="19113" y="160577"/>
                      <a:pt x="20098" y="160429"/>
                      <a:pt x="21231" y="160035"/>
                    </a:cubicBezTo>
                    <a:cubicBezTo>
                      <a:pt x="26008" y="158903"/>
                      <a:pt x="31721" y="156046"/>
                      <a:pt x="34184" y="151860"/>
                    </a:cubicBezTo>
                    <a:cubicBezTo>
                      <a:pt x="35513" y="149398"/>
                      <a:pt x="39158" y="149004"/>
                      <a:pt x="41423" y="150333"/>
                    </a:cubicBezTo>
                    <a:cubicBezTo>
                      <a:pt x="43886" y="151663"/>
                      <a:pt x="45215" y="154323"/>
                      <a:pt x="46200" y="156834"/>
                    </a:cubicBezTo>
                    <a:cubicBezTo>
                      <a:pt x="47136" y="159494"/>
                      <a:pt x="47727" y="162153"/>
                      <a:pt x="49057" y="164665"/>
                    </a:cubicBezTo>
                    <a:cubicBezTo>
                      <a:pt x="54770" y="174958"/>
                      <a:pt x="70037" y="175155"/>
                      <a:pt x="78213" y="183527"/>
                    </a:cubicBezTo>
                    <a:cubicBezTo>
                      <a:pt x="81069" y="186384"/>
                      <a:pt x="82990" y="190028"/>
                      <a:pt x="85452" y="193033"/>
                    </a:cubicBezTo>
                    <a:cubicBezTo>
                      <a:pt x="90574" y="199337"/>
                      <a:pt x="98602" y="203129"/>
                      <a:pt x="102788" y="209974"/>
                    </a:cubicBezTo>
                    <a:cubicBezTo>
                      <a:pt x="105842" y="214555"/>
                      <a:pt x="106580" y="220268"/>
                      <a:pt x="108698" y="225390"/>
                    </a:cubicBezTo>
                    <a:cubicBezTo>
                      <a:pt x="111161" y="231890"/>
                      <a:pt x="115544" y="237603"/>
                      <a:pt x="121060" y="241987"/>
                    </a:cubicBezTo>
                    <a:cubicBezTo>
                      <a:pt x="125246" y="245040"/>
                      <a:pt x="130023" y="247306"/>
                      <a:pt x="134603" y="249620"/>
                    </a:cubicBezTo>
                    <a:cubicBezTo>
                      <a:pt x="138986" y="251738"/>
                      <a:pt x="143173" y="253806"/>
                      <a:pt x="147556" y="255924"/>
                    </a:cubicBezTo>
                    <a:cubicBezTo>
                      <a:pt x="148886" y="256515"/>
                      <a:pt x="150018" y="257057"/>
                      <a:pt x="151348" y="257254"/>
                    </a:cubicBezTo>
                    <a:cubicBezTo>
                      <a:pt x="152875" y="257648"/>
                      <a:pt x="154402" y="257648"/>
                      <a:pt x="155928" y="257451"/>
                    </a:cubicBezTo>
                    <a:cubicBezTo>
                      <a:pt x="166615" y="257254"/>
                      <a:pt x="178238" y="257451"/>
                      <a:pt x="188679" y="258781"/>
                    </a:cubicBezTo>
                    <a:cubicBezTo>
                      <a:pt x="195328" y="247749"/>
                      <a:pt x="202765" y="237062"/>
                      <a:pt x="211186" y="227163"/>
                    </a:cubicBezTo>
                    <a:cubicBezTo>
                      <a:pt x="212910" y="225045"/>
                      <a:pt x="214781" y="222779"/>
                      <a:pt x="217293" y="221647"/>
                    </a:cubicBezTo>
                    <a:cubicBezTo>
                      <a:pt x="219559" y="220514"/>
                      <a:pt x="221873" y="220317"/>
                      <a:pt x="224336" y="219923"/>
                    </a:cubicBezTo>
                    <a:cubicBezTo>
                      <a:pt x="228916" y="219332"/>
                      <a:pt x="233693" y="218790"/>
                      <a:pt x="237879" y="220662"/>
                    </a:cubicBezTo>
                    <a:cubicBezTo>
                      <a:pt x="240342" y="221794"/>
                      <a:pt x="242657" y="223715"/>
                      <a:pt x="244725" y="225439"/>
                    </a:cubicBezTo>
                    <a:cubicBezTo>
                      <a:pt x="251768" y="231546"/>
                      <a:pt x="259402" y="237259"/>
                      <a:pt x="267429" y="242381"/>
                    </a:cubicBezTo>
                    <a:cubicBezTo>
                      <a:pt x="268759" y="243316"/>
                      <a:pt x="270286" y="244301"/>
                      <a:pt x="272009" y="244646"/>
                    </a:cubicBezTo>
                    <a:cubicBezTo>
                      <a:pt x="273536" y="245237"/>
                      <a:pt x="275063" y="245237"/>
                      <a:pt x="276590" y="245237"/>
                    </a:cubicBezTo>
                    <a:cubicBezTo>
                      <a:pt x="280776" y="245237"/>
                      <a:pt x="284962" y="245434"/>
                      <a:pt x="289148" y="245434"/>
                    </a:cubicBezTo>
                    <a:cubicBezTo>
                      <a:pt x="290084" y="245434"/>
                      <a:pt x="290872" y="245434"/>
                      <a:pt x="291808" y="245237"/>
                    </a:cubicBezTo>
                    <a:cubicBezTo>
                      <a:pt x="293137" y="244646"/>
                      <a:pt x="293925" y="243316"/>
                      <a:pt x="294664" y="242184"/>
                    </a:cubicBezTo>
                    <a:cubicBezTo>
                      <a:pt x="301510" y="231693"/>
                      <a:pt x="308749" y="221006"/>
                      <a:pt x="319043" y="213964"/>
                    </a:cubicBezTo>
                    <a:cubicBezTo>
                      <a:pt x="324953" y="210171"/>
                      <a:pt x="332192" y="207660"/>
                      <a:pt x="338841" y="209777"/>
                    </a:cubicBezTo>
                    <a:cubicBezTo>
                      <a:pt x="339629" y="209974"/>
                      <a:pt x="340368" y="210368"/>
                      <a:pt x="341106" y="210171"/>
                    </a:cubicBezTo>
                    <a:cubicBezTo>
                      <a:pt x="341845" y="210171"/>
                      <a:pt x="342633" y="209580"/>
                      <a:pt x="343224" y="209039"/>
                    </a:cubicBezTo>
                    <a:cubicBezTo>
                      <a:pt x="350661" y="203326"/>
                      <a:pt x="357310" y="197219"/>
                      <a:pt x="363416" y="190176"/>
                    </a:cubicBezTo>
                    <a:cubicBezTo>
                      <a:pt x="362825" y="183527"/>
                      <a:pt x="362087" y="176830"/>
                      <a:pt x="359969" y="170526"/>
                    </a:cubicBezTo>
                    <a:cubicBezTo>
                      <a:pt x="358442" y="165748"/>
                      <a:pt x="355980" y="161365"/>
                      <a:pt x="354995" y="156637"/>
                    </a:cubicBezTo>
                    <a:cubicBezTo>
                      <a:pt x="354059" y="152254"/>
                      <a:pt x="354256" y="147674"/>
                      <a:pt x="354601" y="143291"/>
                    </a:cubicBezTo>
                    <a:cubicBezTo>
                      <a:pt x="355339" y="130929"/>
                      <a:pt x="356128" y="118518"/>
                      <a:pt x="357260" y="106107"/>
                    </a:cubicBezTo>
                    <a:cubicBezTo>
                      <a:pt x="358787" y="90495"/>
                      <a:pt x="361053" y="75031"/>
                      <a:pt x="366765" y="60552"/>
                    </a:cubicBezTo>
                    <a:cubicBezTo>
                      <a:pt x="371887" y="47993"/>
                      <a:pt x="379915" y="36518"/>
                      <a:pt x="389814" y="27210"/>
                    </a:cubicBezTo>
                    <a:cubicBezTo>
                      <a:pt x="391341" y="25880"/>
                      <a:pt x="393459" y="24353"/>
                      <a:pt x="395330" y="25092"/>
                    </a:cubicBezTo>
                    <a:cubicBezTo>
                      <a:pt x="397251" y="29672"/>
                      <a:pt x="403308" y="30214"/>
                      <a:pt x="408283" y="29869"/>
                    </a:cubicBezTo>
                    <a:cubicBezTo>
                      <a:pt x="412075" y="29672"/>
                      <a:pt x="416113" y="29475"/>
                      <a:pt x="419512" y="27948"/>
                    </a:cubicBezTo>
                    <a:cubicBezTo>
                      <a:pt x="428278" y="23565"/>
                      <a:pt x="430544" y="11942"/>
                      <a:pt x="437980" y="5638"/>
                    </a:cubicBezTo>
                    <a:cubicBezTo>
                      <a:pt x="447337" y="-2192"/>
                      <a:pt x="461029" y="467"/>
                      <a:pt x="473243" y="319"/>
                    </a:cubicBezTo>
                    <a:cubicBezTo>
                      <a:pt x="475902" y="319"/>
                      <a:pt x="478562" y="122"/>
                      <a:pt x="481074" y="910"/>
                    </a:cubicBezTo>
                    <a:cubicBezTo>
                      <a:pt x="483191" y="1649"/>
                      <a:pt x="485063" y="3028"/>
                      <a:pt x="486786" y="4358"/>
                    </a:cubicBezTo>
                    <a:cubicBezTo>
                      <a:pt x="504910" y="18640"/>
                      <a:pt x="522443" y="36961"/>
                      <a:pt x="533869" y="56956"/>
                    </a:cubicBezTo>
                    <a:cubicBezTo>
                      <a:pt x="550072" y="57153"/>
                      <a:pt x="566472" y="59074"/>
                      <a:pt x="582281" y="62866"/>
                    </a:cubicBezTo>
                    <a:cubicBezTo>
                      <a:pt x="583020" y="63063"/>
                      <a:pt x="583808" y="63260"/>
                      <a:pt x="584546" y="63605"/>
                    </a:cubicBezTo>
                    <a:cubicBezTo>
                      <a:pt x="585679" y="64196"/>
                      <a:pt x="586467" y="65132"/>
                      <a:pt x="587206" y="65870"/>
                    </a:cubicBezTo>
                    <a:cubicBezTo>
                      <a:pt x="589866" y="69318"/>
                      <a:pt x="591983" y="72913"/>
                      <a:pt x="594052" y="76558"/>
                    </a:cubicBezTo>
                    <a:cubicBezTo>
                      <a:pt x="597844" y="83403"/>
                      <a:pt x="601882" y="90298"/>
                      <a:pt x="605675" y="97144"/>
                    </a:cubicBezTo>
                    <a:cubicBezTo>
                      <a:pt x="606463" y="98277"/>
                      <a:pt x="607201" y="99606"/>
                      <a:pt x="607398" y="100936"/>
                    </a:cubicBezTo>
                    <a:cubicBezTo>
                      <a:pt x="607792" y="102660"/>
                      <a:pt x="607201" y="104581"/>
                      <a:pt x="606610" y="106255"/>
                    </a:cubicBezTo>
                    <a:cubicBezTo>
                      <a:pt x="603754" y="115415"/>
                      <a:pt x="598238" y="123394"/>
                      <a:pt x="594790" y="132357"/>
                    </a:cubicBezTo>
                    <a:cubicBezTo>
                      <a:pt x="590013" y="144177"/>
                      <a:pt x="589275" y="157130"/>
                      <a:pt x="590407" y="169885"/>
                    </a:cubicBezTo>
                    <a:cubicBezTo>
                      <a:pt x="590604" y="172151"/>
                      <a:pt x="590801" y="174269"/>
                      <a:pt x="591195" y="176386"/>
                    </a:cubicBezTo>
                    <a:cubicBezTo>
                      <a:pt x="580902" y="180376"/>
                      <a:pt x="571200" y="185891"/>
                      <a:pt x="562237" y="192195"/>
                    </a:cubicBezTo>
                    <a:cubicBezTo>
                      <a:pt x="560907" y="193131"/>
                      <a:pt x="559380" y="194658"/>
                      <a:pt x="559971" y="196382"/>
                    </a:cubicBezTo>
                    <a:cubicBezTo>
                      <a:pt x="560168" y="197317"/>
                      <a:pt x="561301" y="197908"/>
                      <a:pt x="562089" y="198647"/>
                    </a:cubicBezTo>
                    <a:cubicBezTo>
                      <a:pt x="566472" y="202292"/>
                      <a:pt x="566078" y="208940"/>
                      <a:pt x="565339" y="214653"/>
                    </a:cubicBezTo>
                    <a:cubicBezTo>
                      <a:pt x="563615" y="226670"/>
                      <a:pt x="558100" y="239032"/>
                      <a:pt x="560956" y="250852"/>
                    </a:cubicBezTo>
                    <a:cubicBezTo>
                      <a:pt x="564207" y="264592"/>
                      <a:pt x="567605" y="278086"/>
                      <a:pt x="571249" y="291630"/>
                    </a:cubicBezTo>
                    <a:cubicBezTo>
                      <a:pt x="571840" y="294093"/>
                      <a:pt x="572579" y="296752"/>
                      <a:pt x="574106" y="299067"/>
                    </a:cubicBezTo>
                    <a:cubicBezTo>
                      <a:pt x="576223" y="302514"/>
                      <a:pt x="579622" y="304780"/>
                      <a:pt x="583463" y="306306"/>
                    </a:cubicBezTo>
                    <a:cubicBezTo>
                      <a:pt x="589767" y="308769"/>
                      <a:pt x="596810" y="309754"/>
                      <a:pt x="602917" y="312807"/>
                    </a:cubicBezTo>
                    <a:cubicBezTo>
                      <a:pt x="616263" y="319653"/>
                      <a:pt x="621976" y="335462"/>
                      <a:pt x="632072" y="346543"/>
                    </a:cubicBezTo>
                    <a:cubicBezTo>
                      <a:pt x="640051" y="355310"/>
                      <a:pt x="650935" y="360826"/>
                      <a:pt x="661031" y="366933"/>
                    </a:cubicBezTo>
                    <a:cubicBezTo>
                      <a:pt x="671324" y="373039"/>
                      <a:pt x="682553" y="381215"/>
                      <a:pt x="688069" y="391705"/>
                    </a:cubicBezTo>
                    <a:cubicBezTo>
                      <a:pt x="692452" y="393971"/>
                      <a:pt x="693782" y="399880"/>
                      <a:pt x="693043" y="404658"/>
                    </a:cubicBezTo>
                    <a:cubicBezTo>
                      <a:pt x="691517" y="416478"/>
                      <a:pt x="681026" y="424653"/>
                      <a:pt x="674772" y="434601"/>
                    </a:cubicBezTo>
                    <a:cubicBezTo>
                      <a:pt x="669059" y="443565"/>
                      <a:pt x="666793" y="454055"/>
                      <a:pt x="664281" y="464348"/>
                    </a:cubicBezTo>
                    <a:cubicBezTo>
                      <a:pt x="661819" y="475774"/>
                      <a:pt x="660489" y="488727"/>
                      <a:pt x="657978" y="500152"/>
                    </a:cubicBezTo>
                    <a:cubicBezTo>
                      <a:pt x="668074" y="504733"/>
                      <a:pt x="675314" y="514041"/>
                      <a:pt x="681026" y="523595"/>
                    </a:cubicBezTo>
                    <a:cubicBezTo>
                      <a:pt x="691122" y="540734"/>
                      <a:pt x="697427" y="559794"/>
                      <a:pt x="705996" y="577720"/>
                    </a:cubicBezTo>
                    <a:cubicBezTo>
                      <a:pt x="713433" y="593332"/>
                      <a:pt x="722199" y="608009"/>
                      <a:pt x="729439" y="623670"/>
                    </a:cubicBezTo>
                    <a:cubicBezTo>
                      <a:pt x="735742" y="637608"/>
                      <a:pt x="740667" y="652235"/>
                      <a:pt x="745445" y="666911"/>
                    </a:cubicBezTo>
                    <a:cubicBezTo>
                      <a:pt x="750222" y="681194"/>
                      <a:pt x="754802" y="696855"/>
                      <a:pt x="759530" y="711334"/>
                    </a:cubicBezTo>
                    <a:cubicBezTo>
                      <a:pt x="758939" y="712270"/>
                      <a:pt x="757412" y="711925"/>
                      <a:pt x="756280" y="711728"/>
                    </a:cubicBezTo>
                    <a:cubicBezTo>
                      <a:pt x="752290" y="710792"/>
                      <a:pt x="748104" y="713058"/>
                      <a:pt x="745790" y="716308"/>
                    </a:cubicBezTo>
                    <a:cubicBezTo>
                      <a:pt x="743327" y="719559"/>
                      <a:pt x="742342" y="723548"/>
                      <a:pt x="741603" y="727537"/>
                    </a:cubicBezTo>
                    <a:cubicBezTo>
                      <a:pt x="738550" y="744479"/>
                      <a:pt x="739880" y="762406"/>
                      <a:pt x="746183" y="778412"/>
                    </a:cubicBezTo>
                    <a:cubicBezTo>
                      <a:pt x="747513" y="781859"/>
                      <a:pt x="749434" y="785455"/>
                      <a:pt x="752832" y="786587"/>
                    </a:cubicBezTo>
                    <a:cubicBezTo>
                      <a:pt x="753965" y="787178"/>
                      <a:pt x="755295" y="787178"/>
                      <a:pt x="756477" y="787720"/>
                    </a:cubicBezTo>
                    <a:cubicBezTo>
                      <a:pt x="758939" y="789050"/>
                      <a:pt x="759924" y="792300"/>
                      <a:pt x="759333" y="794960"/>
                    </a:cubicBezTo>
                    <a:cubicBezTo>
                      <a:pt x="758742" y="797816"/>
                      <a:pt x="757068" y="800082"/>
                      <a:pt x="755541" y="802397"/>
                    </a:cubicBezTo>
                    <a:cubicBezTo>
                      <a:pt x="752487" y="806583"/>
                      <a:pt x="749434" y="810572"/>
                      <a:pt x="746577" y="814758"/>
                    </a:cubicBezTo>
                    <a:cubicBezTo>
                      <a:pt x="745642" y="816088"/>
                      <a:pt x="744657" y="817418"/>
                      <a:pt x="744115" y="818944"/>
                    </a:cubicBezTo>
                    <a:cubicBezTo>
                      <a:pt x="743721" y="820471"/>
                      <a:pt x="743721" y="822195"/>
                      <a:pt x="743918" y="823721"/>
                    </a:cubicBezTo>
                    <a:cubicBezTo>
                      <a:pt x="744706" y="834015"/>
                      <a:pt x="746381" y="845244"/>
                      <a:pt x="754605" y="851547"/>
                    </a:cubicBezTo>
                    <a:cubicBezTo>
                      <a:pt x="760121" y="855931"/>
                      <a:pt x="767361" y="856866"/>
                      <a:pt x="774404" y="856669"/>
                    </a:cubicBezTo>
                    <a:cubicBezTo>
                      <a:pt x="779722" y="859723"/>
                      <a:pt x="780116" y="860659"/>
                      <a:pt x="780904" y="866766"/>
                    </a:cubicBezTo>
                    <a:cubicBezTo>
                      <a:pt x="781495" y="873069"/>
                      <a:pt x="780707" y="879176"/>
                      <a:pt x="780904" y="885234"/>
                    </a:cubicBezTo>
                    <a:cubicBezTo>
                      <a:pt x="781840" y="906017"/>
                      <a:pt x="796172" y="925422"/>
                      <a:pt x="815773" y="932514"/>
                    </a:cubicBezTo>
                    <a:cubicBezTo>
                      <a:pt x="820353" y="948126"/>
                      <a:pt x="821683" y="965462"/>
                      <a:pt x="823013" y="981665"/>
                    </a:cubicBezTo>
                    <a:cubicBezTo>
                      <a:pt x="817694" y="988166"/>
                      <a:pt x="812128" y="994617"/>
                      <a:pt x="808336" y="1002054"/>
                    </a:cubicBezTo>
                    <a:cubicBezTo>
                      <a:pt x="804692" y="1009688"/>
                      <a:pt x="803017" y="1018454"/>
                      <a:pt x="805480" y="1026432"/>
                    </a:cubicBezTo>
                    <a:cubicBezTo>
                      <a:pt x="807942" y="1034411"/>
                      <a:pt x="814246" y="1040715"/>
                      <a:pt x="818038" y="1048151"/>
                    </a:cubicBezTo>
                    <a:cubicBezTo>
                      <a:pt x="821289" y="1054258"/>
                      <a:pt x="822619" y="1061104"/>
                      <a:pt x="825475" y="1067408"/>
                    </a:cubicBezTo>
                    <a:cubicBezTo>
                      <a:pt x="829464" y="1075977"/>
                      <a:pt x="836310" y="1083020"/>
                      <a:pt x="844732" y="1087403"/>
                    </a:cubicBezTo>
                    <a:cubicBezTo>
                      <a:pt x="849312" y="1089866"/>
                      <a:pt x="854434" y="1091392"/>
                      <a:pt x="859014" y="1093904"/>
                    </a:cubicBezTo>
                    <a:cubicBezTo>
                      <a:pt x="877138" y="1103065"/>
                      <a:pt x="887234" y="1122469"/>
                      <a:pt x="894671" y="1141184"/>
                    </a:cubicBezTo>
                    <a:cubicBezTo>
                      <a:pt x="898463" y="1150886"/>
                      <a:pt x="902107" y="1161179"/>
                      <a:pt x="900383" y="1171472"/>
                    </a:cubicBezTo>
                    <a:close/>
                  </a:path>
                </a:pathLst>
              </a:custGeom>
              <a:noFill/>
              <a:ln w="4915" cap="flat">
                <a:solidFill>
                  <a:srgbClr val="FFFFFF"/>
                </a:solidFill>
                <a:prstDash val="solid"/>
                <a:miter/>
              </a:ln>
            </p:spPr>
            <p:txBody>
              <a:bodyPr rtlCol="0" anchor="ctr"/>
              <a:lstStyle/>
              <a:p>
                <a:endParaRPr lang="fr-FR"/>
              </a:p>
            </p:txBody>
          </p:sp>
        </p:grpSp>
        <p:grpSp>
          <p:nvGrpSpPr>
            <p:cNvPr id="157" name="Graphique 5">
              <a:extLst>
                <a:ext uri="{FF2B5EF4-FFF2-40B4-BE49-F238E27FC236}">
                  <a16:creationId xmlns:a16="http://schemas.microsoft.com/office/drawing/2014/main" id="{E4287C3B-E35D-28C0-8C90-76DA58508DA6}"/>
                </a:ext>
              </a:extLst>
            </p:cNvPr>
            <p:cNvGrpSpPr/>
            <p:nvPr/>
          </p:nvGrpSpPr>
          <p:grpSpPr>
            <a:xfrm rot="420615">
              <a:off x="9784969" y="1913659"/>
              <a:ext cx="899724" cy="2032069"/>
              <a:chOff x="9668626" y="1898207"/>
              <a:chExt cx="899724" cy="2032069"/>
            </a:xfrm>
          </p:grpSpPr>
          <p:sp>
            <p:nvSpPr>
              <p:cNvPr id="158" name="Forme libre : forme 157">
                <a:extLst>
                  <a:ext uri="{FF2B5EF4-FFF2-40B4-BE49-F238E27FC236}">
                    <a16:creationId xmlns:a16="http://schemas.microsoft.com/office/drawing/2014/main" id="{9F93913E-AF2E-8AE6-DF1F-0B798426C3F2}"/>
                  </a:ext>
                </a:extLst>
              </p:cNvPr>
              <p:cNvSpPr/>
              <p:nvPr/>
            </p:nvSpPr>
            <p:spPr>
              <a:xfrm>
                <a:off x="9668626" y="1898207"/>
                <a:ext cx="899724" cy="2032069"/>
              </a:xfrm>
              <a:custGeom>
                <a:avLst/>
                <a:gdLst>
                  <a:gd name="connsiteX0" fmla="*/ 899170 w 899724"/>
                  <a:gd name="connsiteY0" fmla="*/ 533999 h 2032069"/>
                  <a:gd name="connsiteX1" fmla="*/ 889665 w 899724"/>
                  <a:gd name="connsiteY1" fmla="*/ 534934 h 2032069"/>
                  <a:gd name="connsiteX2" fmla="*/ 858392 w 899724"/>
                  <a:gd name="connsiteY2" fmla="*/ 524838 h 2032069"/>
                  <a:gd name="connsiteX3" fmla="*/ 853073 w 899724"/>
                  <a:gd name="connsiteY3" fmla="*/ 525774 h 2032069"/>
                  <a:gd name="connsiteX4" fmla="*/ 848690 w 899724"/>
                  <a:gd name="connsiteY4" fmla="*/ 531093 h 2032069"/>
                  <a:gd name="connsiteX5" fmla="*/ 831354 w 899724"/>
                  <a:gd name="connsiteY5" fmla="*/ 532029 h 2032069"/>
                  <a:gd name="connsiteX6" fmla="*/ 827167 w 899724"/>
                  <a:gd name="connsiteY6" fmla="*/ 530699 h 2032069"/>
                  <a:gd name="connsiteX7" fmla="*/ 821848 w 899724"/>
                  <a:gd name="connsiteY7" fmla="*/ 534688 h 2032069"/>
                  <a:gd name="connsiteX8" fmla="*/ 812885 w 899724"/>
                  <a:gd name="connsiteY8" fmla="*/ 547247 h 2032069"/>
                  <a:gd name="connsiteX9" fmla="*/ 792102 w 899724"/>
                  <a:gd name="connsiteY9" fmla="*/ 529123 h 2032069"/>
                  <a:gd name="connsiteX10" fmla="*/ 782400 w 899724"/>
                  <a:gd name="connsiteY10" fmla="*/ 536954 h 2032069"/>
                  <a:gd name="connsiteX11" fmla="*/ 777081 w 899724"/>
                  <a:gd name="connsiteY11" fmla="*/ 538677 h 2032069"/>
                  <a:gd name="connsiteX12" fmla="*/ 772895 w 899724"/>
                  <a:gd name="connsiteY12" fmla="*/ 533161 h 2032069"/>
                  <a:gd name="connsiteX13" fmla="*/ 769841 w 899724"/>
                  <a:gd name="connsiteY13" fmla="*/ 526660 h 2032069"/>
                  <a:gd name="connsiteX14" fmla="*/ 763340 w 899724"/>
                  <a:gd name="connsiteY14" fmla="*/ 525331 h 2032069"/>
                  <a:gd name="connsiteX15" fmla="*/ 751914 w 899724"/>
                  <a:gd name="connsiteY15" fmla="*/ 527054 h 2032069"/>
                  <a:gd name="connsiteX16" fmla="*/ 750387 w 899724"/>
                  <a:gd name="connsiteY16" fmla="*/ 527645 h 2032069"/>
                  <a:gd name="connsiteX17" fmla="*/ 749993 w 899724"/>
                  <a:gd name="connsiteY17" fmla="*/ 529172 h 2032069"/>
                  <a:gd name="connsiteX18" fmla="*/ 753638 w 899724"/>
                  <a:gd name="connsiteY18" fmla="*/ 551482 h 2032069"/>
                  <a:gd name="connsiteX19" fmla="*/ 752505 w 899724"/>
                  <a:gd name="connsiteY19" fmla="*/ 558722 h 2032069"/>
                  <a:gd name="connsiteX20" fmla="*/ 756297 w 899724"/>
                  <a:gd name="connsiteY20" fmla="*/ 564632 h 2032069"/>
                  <a:gd name="connsiteX21" fmla="*/ 743148 w 899724"/>
                  <a:gd name="connsiteY21" fmla="*/ 560249 h 2032069"/>
                  <a:gd name="connsiteX22" fmla="*/ 724876 w 899724"/>
                  <a:gd name="connsiteY22" fmla="*/ 548232 h 2032069"/>
                  <a:gd name="connsiteX23" fmla="*/ 719754 w 899724"/>
                  <a:gd name="connsiteY23" fmla="*/ 554733 h 2032069"/>
                  <a:gd name="connsiteX24" fmla="*/ 721823 w 899724"/>
                  <a:gd name="connsiteY24" fmla="*/ 562366 h 2032069"/>
                  <a:gd name="connsiteX25" fmla="*/ 726206 w 899724"/>
                  <a:gd name="connsiteY25" fmla="*/ 563696 h 2032069"/>
                  <a:gd name="connsiteX26" fmla="*/ 737829 w 899724"/>
                  <a:gd name="connsiteY26" fmla="*/ 578372 h 2032069"/>
                  <a:gd name="connsiteX27" fmla="*/ 718966 w 899724"/>
                  <a:gd name="connsiteY27" fmla="*/ 590389 h 2032069"/>
                  <a:gd name="connsiteX28" fmla="*/ 715716 w 899724"/>
                  <a:gd name="connsiteY28" fmla="*/ 590389 h 2032069"/>
                  <a:gd name="connsiteX29" fmla="*/ 713056 w 899724"/>
                  <a:gd name="connsiteY29" fmla="*/ 591719 h 2032069"/>
                  <a:gd name="connsiteX30" fmla="*/ 701039 w 899724"/>
                  <a:gd name="connsiteY30" fmla="*/ 599894 h 2032069"/>
                  <a:gd name="connsiteX31" fmla="*/ 704093 w 899724"/>
                  <a:gd name="connsiteY31" fmla="*/ 603342 h 2032069"/>
                  <a:gd name="connsiteX32" fmla="*/ 709067 w 899724"/>
                  <a:gd name="connsiteY32" fmla="*/ 604672 h 2032069"/>
                  <a:gd name="connsiteX33" fmla="*/ 712712 w 899724"/>
                  <a:gd name="connsiteY33" fmla="*/ 612305 h 2032069"/>
                  <a:gd name="connsiteX34" fmla="*/ 709658 w 899724"/>
                  <a:gd name="connsiteY34" fmla="*/ 620678 h 2032069"/>
                  <a:gd name="connsiteX35" fmla="*/ 694046 w 899724"/>
                  <a:gd name="connsiteY35" fmla="*/ 608119 h 2032069"/>
                  <a:gd name="connsiteX36" fmla="*/ 690402 w 899724"/>
                  <a:gd name="connsiteY36" fmla="*/ 623189 h 2032069"/>
                  <a:gd name="connsiteX37" fmla="*/ 690008 w 899724"/>
                  <a:gd name="connsiteY37" fmla="*/ 627376 h 2032069"/>
                  <a:gd name="connsiteX38" fmla="*/ 697050 w 899724"/>
                  <a:gd name="connsiteY38" fmla="*/ 633286 h 2032069"/>
                  <a:gd name="connsiteX39" fmla="*/ 706211 w 899724"/>
                  <a:gd name="connsiteY39" fmla="*/ 636142 h 2032069"/>
                  <a:gd name="connsiteX40" fmla="*/ 710594 w 899724"/>
                  <a:gd name="connsiteY40" fmla="*/ 649883 h 2032069"/>
                  <a:gd name="connsiteX41" fmla="*/ 705472 w 899724"/>
                  <a:gd name="connsiteY41" fmla="*/ 664165 h 2032069"/>
                  <a:gd name="connsiteX42" fmla="*/ 703010 w 899724"/>
                  <a:gd name="connsiteY42" fmla="*/ 675197 h 2032069"/>
                  <a:gd name="connsiteX43" fmla="*/ 701877 w 899724"/>
                  <a:gd name="connsiteY43" fmla="*/ 684702 h 2032069"/>
                  <a:gd name="connsiteX44" fmla="*/ 696164 w 899724"/>
                  <a:gd name="connsiteY44" fmla="*/ 691942 h 2032069"/>
                  <a:gd name="connsiteX45" fmla="*/ 683014 w 899724"/>
                  <a:gd name="connsiteY45" fmla="*/ 694798 h 2032069"/>
                  <a:gd name="connsiteX46" fmla="*/ 683605 w 899724"/>
                  <a:gd name="connsiteY46" fmla="*/ 702629 h 2032069"/>
                  <a:gd name="connsiteX47" fmla="*/ 690254 w 899724"/>
                  <a:gd name="connsiteY47" fmla="*/ 707406 h 2032069"/>
                  <a:gd name="connsiteX48" fmla="*/ 710840 w 899724"/>
                  <a:gd name="connsiteY48" fmla="*/ 717699 h 2032069"/>
                  <a:gd name="connsiteX49" fmla="*/ 714632 w 899724"/>
                  <a:gd name="connsiteY49" fmla="*/ 722476 h 2032069"/>
                  <a:gd name="connsiteX50" fmla="*/ 715026 w 899724"/>
                  <a:gd name="connsiteY50" fmla="*/ 729519 h 2032069"/>
                  <a:gd name="connsiteX51" fmla="*/ 708181 w 899724"/>
                  <a:gd name="connsiteY51" fmla="*/ 732769 h 2032069"/>
                  <a:gd name="connsiteX52" fmla="*/ 710643 w 899724"/>
                  <a:gd name="connsiteY52" fmla="*/ 738482 h 2032069"/>
                  <a:gd name="connsiteX53" fmla="*/ 713500 w 899724"/>
                  <a:gd name="connsiteY53" fmla="*/ 742866 h 2032069"/>
                  <a:gd name="connsiteX54" fmla="*/ 718080 w 899724"/>
                  <a:gd name="connsiteY54" fmla="*/ 744392 h 2032069"/>
                  <a:gd name="connsiteX55" fmla="*/ 728767 w 899724"/>
                  <a:gd name="connsiteY55" fmla="*/ 745919 h 2032069"/>
                  <a:gd name="connsiteX56" fmla="*/ 726846 w 899724"/>
                  <a:gd name="connsiteY56" fmla="*/ 754291 h 2032069"/>
                  <a:gd name="connsiteX57" fmla="*/ 719212 w 899724"/>
                  <a:gd name="connsiteY57" fmla="*/ 759413 h 2032069"/>
                  <a:gd name="connsiteX58" fmla="*/ 693307 w 899724"/>
                  <a:gd name="connsiteY58" fmla="*/ 772366 h 2032069"/>
                  <a:gd name="connsiteX59" fmla="*/ 684541 w 899724"/>
                  <a:gd name="connsiteY59" fmla="*/ 782856 h 2032069"/>
                  <a:gd name="connsiteX60" fmla="*/ 683950 w 899724"/>
                  <a:gd name="connsiteY60" fmla="*/ 794676 h 2032069"/>
                  <a:gd name="connsiteX61" fmla="*/ 689269 w 899724"/>
                  <a:gd name="connsiteY61" fmla="*/ 798124 h 2032069"/>
                  <a:gd name="connsiteX62" fmla="*/ 686018 w 899724"/>
                  <a:gd name="connsiteY62" fmla="*/ 809746 h 2032069"/>
                  <a:gd name="connsiteX63" fmla="*/ 673460 w 899724"/>
                  <a:gd name="connsiteY63" fmla="*/ 831662 h 2032069"/>
                  <a:gd name="connsiteX64" fmla="*/ 655533 w 899724"/>
                  <a:gd name="connsiteY64" fmla="*/ 848604 h 2032069"/>
                  <a:gd name="connsiteX65" fmla="*/ 643516 w 899724"/>
                  <a:gd name="connsiteY65" fmla="*/ 854908 h 2032069"/>
                  <a:gd name="connsiteX66" fmla="*/ 632681 w 899724"/>
                  <a:gd name="connsiteY66" fmla="*/ 848998 h 2032069"/>
                  <a:gd name="connsiteX67" fmla="*/ 632681 w 899724"/>
                  <a:gd name="connsiteY67" fmla="*/ 869979 h 2032069"/>
                  <a:gd name="connsiteX68" fmla="*/ 634208 w 899724"/>
                  <a:gd name="connsiteY68" fmla="*/ 874165 h 2032069"/>
                  <a:gd name="connsiteX69" fmla="*/ 629628 w 899724"/>
                  <a:gd name="connsiteY69" fmla="*/ 880469 h 2032069"/>
                  <a:gd name="connsiteX70" fmla="*/ 621797 w 899724"/>
                  <a:gd name="connsiteY70" fmla="*/ 882931 h 2032069"/>
                  <a:gd name="connsiteX71" fmla="*/ 600472 w 899724"/>
                  <a:gd name="connsiteY71" fmla="*/ 909230 h 2032069"/>
                  <a:gd name="connsiteX72" fmla="*/ 596877 w 899724"/>
                  <a:gd name="connsiteY72" fmla="*/ 909969 h 2032069"/>
                  <a:gd name="connsiteX73" fmla="*/ 592691 w 899724"/>
                  <a:gd name="connsiteY73" fmla="*/ 900464 h 2032069"/>
                  <a:gd name="connsiteX74" fmla="*/ 570578 w 899724"/>
                  <a:gd name="connsiteY74" fmla="*/ 898346 h 2032069"/>
                  <a:gd name="connsiteX75" fmla="*/ 567524 w 899724"/>
                  <a:gd name="connsiteY75" fmla="*/ 934545 h 2032069"/>
                  <a:gd name="connsiteX76" fmla="*/ 565800 w 899724"/>
                  <a:gd name="connsiteY76" fmla="*/ 941045 h 2032069"/>
                  <a:gd name="connsiteX77" fmla="*/ 559693 w 899724"/>
                  <a:gd name="connsiteY77" fmla="*/ 941981 h 2032069"/>
                  <a:gd name="connsiteX78" fmla="*/ 557034 w 899724"/>
                  <a:gd name="connsiteY78" fmla="*/ 935480 h 2032069"/>
                  <a:gd name="connsiteX79" fmla="*/ 553586 w 899724"/>
                  <a:gd name="connsiteY79" fmla="*/ 934742 h 2032069"/>
                  <a:gd name="connsiteX80" fmla="*/ 540240 w 899724"/>
                  <a:gd name="connsiteY80" fmla="*/ 935480 h 2032069"/>
                  <a:gd name="connsiteX81" fmla="*/ 536595 w 899724"/>
                  <a:gd name="connsiteY81" fmla="*/ 951092 h 2032069"/>
                  <a:gd name="connsiteX82" fmla="*/ 522510 w 899724"/>
                  <a:gd name="connsiteY82" fmla="*/ 945182 h 2032069"/>
                  <a:gd name="connsiteX83" fmla="*/ 508622 w 899724"/>
                  <a:gd name="connsiteY83" fmla="*/ 961977 h 2032069"/>
                  <a:gd name="connsiteX84" fmla="*/ 504633 w 899724"/>
                  <a:gd name="connsiteY84" fmla="*/ 970349 h 2032069"/>
                  <a:gd name="connsiteX85" fmla="*/ 508819 w 899724"/>
                  <a:gd name="connsiteY85" fmla="*/ 972467 h 2032069"/>
                  <a:gd name="connsiteX86" fmla="*/ 517782 w 899724"/>
                  <a:gd name="connsiteY86" fmla="*/ 986207 h 2032069"/>
                  <a:gd name="connsiteX87" fmla="*/ 512266 w 899724"/>
                  <a:gd name="connsiteY87" fmla="*/ 998224 h 2032069"/>
                  <a:gd name="connsiteX88" fmla="*/ 501579 w 899724"/>
                  <a:gd name="connsiteY88" fmla="*/ 1005070 h 2032069"/>
                  <a:gd name="connsiteX89" fmla="*/ 491089 w 899724"/>
                  <a:gd name="connsiteY89" fmla="*/ 1006794 h 2032069"/>
                  <a:gd name="connsiteX90" fmla="*/ 488035 w 899724"/>
                  <a:gd name="connsiteY90" fmla="*/ 1004873 h 2032069"/>
                  <a:gd name="connsiteX91" fmla="*/ 483061 w 899724"/>
                  <a:gd name="connsiteY91" fmla="*/ 1004282 h 2032069"/>
                  <a:gd name="connsiteX92" fmla="*/ 475428 w 899724"/>
                  <a:gd name="connsiteY92" fmla="*/ 1006006 h 2032069"/>
                  <a:gd name="connsiteX93" fmla="*/ 471980 w 899724"/>
                  <a:gd name="connsiteY93" fmla="*/ 1012507 h 2032069"/>
                  <a:gd name="connsiteX94" fmla="*/ 478629 w 899724"/>
                  <a:gd name="connsiteY94" fmla="*/ 1021864 h 2032069"/>
                  <a:gd name="connsiteX95" fmla="*/ 474443 w 899724"/>
                  <a:gd name="connsiteY95" fmla="*/ 1030236 h 2032069"/>
                  <a:gd name="connsiteX96" fmla="*/ 453315 w 899724"/>
                  <a:gd name="connsiteY96" fmla="*/ 1045651 h 2032069"/>
                  <a:gd name="connsiteX97" fmla="*/ 439426 w 899724"/>
                  <a:gd name="connsiteY97" fmla="*/ 1050429 h 2032069"/>
                  <a:gd name="connsiteX98" fmla="*/ 423026 w 899724"/>
                  <a:gd name="connsiteY98" fmla="*/ 1051955 h 2032069"/>
                  <a:gd name="connsiteX99" fmla="*/ 443218 w 899724"/>
                  <a:gd name="connsiteY99" fmla="*/ 1094458 h 2032069"/>
                  <a:gd name="connsiteX100" fmla="*/ 442824 w 899724"/>
                  <a:gd name="connsiteY100" fmla="*/ 1140407 h 2032069"/>
                  <a:gd name="connsiteX101" fmla="*/ 444351 w 899724"/>
                  <a:gd name="connsiteY101" fmla="*/ 1155478 h 2032069"/>
                  <a:gd name="connsiteX102" fmla="*/ 447011 w 899724"/>
                  <a:gd name="connsiteY102" fmla="*/ 1159861 h 2032069"/>
                  <a:gd name="connsiteX103" fmla="*/ 450803 w 899724"/>
                  <a:gd name="connsiteY103" fmla="*/ 1162323 h 2032069"/>
                  <a:gd name="connsiteX104" fmla="*/ 456122 w 899724"/>
                  <a:gd name="connsiteY104" fmla="*/ 1172420 h 2032069"/>
                  <a:gd name="connsiteX105" fmla="*/ 454201 w 899724"/>
                  <a:gd name="connsiteY105" fmla="*/ 1184042 h 2032069"/>
                  <a:gd name="connsiteX106" fmla="*/ 441051 w 899724"/>
                  <a:gd name="connsiteY106" fmla="*/ 1170302 h 2032069"/>
                  <a:gd name="connsiteX107" fmla="*/ 441790 w 899724"/>
                  <a:gd name="connsiteY107" fmla="*/ 1201920 h 2032069"/>
                  <a:gd name="connsiteX108" fmla="*/ 441593 w 899724"/>
                  <a:gd name="connsiteY108" fmla="*/ 1207633 h 2032069"/>
                  <a:gd name="connsiteX109" fmla="*/ 432088 w 899724"/>
                  <a:gd name="connsiteY109" fmla="*/ 1216399 h 2032069"/>
                  <a:gd name="connsiteX110" fmla="*/ 429970 w 899724"/>
                  <a:gd name="connsiteY110" fmla="*/ 1230485 h 2032069"/>
                  <a:gd name="connsiteX111" fmla="*/ 440657 w 899724"/>
                  <a:gd name="connsiteY111" fmla="*/ 1241172 h 2032069"/>
                  <a:gd name="connsiteX112" fmla="*/ 435141 w 899724"/>
                  <a:gd name="connsiteY112" fmla="*/ 1255257 h 2032069"/>
                  <a:gd name="connsiteX113" fmla="*/ 432876 w 899724"/>
                  <a:gd name="connsiteY113" fmla="*/ 1257720 h 2032069"/>
                  <a:gd name="connsiteX114" fmla="*/ 437456 w 899724"/>
                  <a:gd name="connsiteY114" fmla="*/ 1263039 h 2032069"/>
                  <a:gd name="connsiteX115" fmla="*/ 432876 w 899724"/>
                  <a:gd name="connsiteY115" fmla="*/ 1271017 h 2032069"/>
                  <a:gd name="connsiteX116" fmla="*/ 427754 w 899724"/>
                  <a:gd name="connsiteY116" fmla="*/ 1278848 h 2032069"/>
                  <a:gd name="connsiteX117" fmla="*/ 430611 w 899724"/>
                  <a:gd name="connsiteY117" fmla="*/ 1281704 h 2032069"/>
                  <a:gd name="connsiteX118" fmla="*/ 440707 w 899724"/>
                  <a:gd name="connsiteY118" fmla="*/ 1294263 h 2032069"/>
                  <a:gd name="connsiteX119" fmla="*/ 452921 w 899724"/>
                  <a:gd name="connsiteY119" fmla="*/ 1304162 h 2032069"/>
                  <a:gd name="connsiteX120" fmla="*/ 469124 w 899724"/>
                  <a:gd name="connsiteY120" fmla="*/ 1306624 h 2032069"/>
                  <a:gd name="connsiteX121" fmla="*/ 471586 w 899724"/>
                  <a:gd name="connsiteY121" fmla="*/ 1314455 h 2032069"/>
                  <a:gd name="connsiteX122" fmla="*/ 471980 w 899724"/>
                  <a:gd name="connsiteY122" fmla="*/ 1317115 h 2032069"/>
                  <a:gd name="connsiteX123" fmla="*/ 474246 w 899724"/>
                  <a:gd name="connsiteY123" fmla="*/ 1318641 h 2032069"/>
                  <a:gd name="connsiteX124" fmla="*/ 483603 w 899724"/>
                  <a:gd name="connsiteY124" fmla="*/ 1322434 h 2032069"/>
                  <a:gd name="connsiteX125" fmla="*/ 491975 w 899724"/>
                  <a:gd name="connsiteY125" fmla="*/ 1323172 h 2032069"/>
                  <a:gd name="connsiteX126" fmla="*/ 498082 w 899724"/>
                  <a:gd name="connsiteY126" fmla="*/ 1318050 h 2032069"/>
                  <a:gd name="connsiteX127" fmla="*/ 505322 w 899724"/>
                  <a:gd name="connsiteY127" fmla="*/ 1319971 h 2032069"/>
                  <a:gd name="connsiteX128" fmla="*/ 510838 w 899724"/>
                  <a:gd name="connsiteY128" fmla="*/ 1325684 h 2032069"/>
                  <a:gd name="connsiteX129" fmla="*/ 520343 w 899724"/>
                  <a:gd name="connsiteY129" fmla="*/ 1332185 h 2032069"/>
                  <a:gd name="connsiteX130" fmla="*/ 526647 w 899724"/>
                  <a:gd name="connsiteY130" fmla="*/ 1341345 h 2032069"/>
                  <a:gd name="connsiteX131" fmla="*/ 526647 w 899724"/>
                  <a:gd name="connsiteY131" fmla="*/ 1353165 h 2032069"/>
                  <a:gd name="connsiteX132" fmla="*/ 536152 w 899724"/>
                  <a:gd name="connsiteY132" fmla="*/ 1355086 h 2032069"/>
                  <a:gd name="connsiteX133" fmla="*/ 551223 w 899724"/>
                  <a:gd name="connsiteY133" fmla="*/ 1372225 h 2032069"/>
                  <a:gd name="connsiteX134" fmla="*/ 555212 w 899724"/>
                  <a:gd name="connsiteY134" fmla="*/ 1377347 h 2032069"/>
                  <a:gd name="connsiteX135" fmla="*/ 557477 w 899724"/>
                  <a:gd name="connsiteY135" fmla="*/ 1383651 h 2032069"/>
                  <a:gd name="connsiteX136" fmla="*/ 574271 w 899724"/>
                  <a:gd name="connsiteY136" fmla="*/ 1400051 h 2032069"/>
                  <a:gd name="connsiteX137" fmla="*/ 577719 w 899724"/>
                  <a:gd name="connsiteY137" fmla="*/ 1416845 h 2032069"/>
                  <a:gd name="connsiteX138" fmla="*/ 583629 w 899724"/>
                  <a:gd name="connsiteY138" fmla="*/ 1427335 h 2032069"/>
                  <a:gd name="connsiteX139" fmla="*/ 577128 w 899724"/>
                  <a:gd name="connsiteY139" fmla="*/ 1438367 h 2032069"/>
                  <a:gd name="connsiteX140" fmla="*/ 549302 w 899724"/>
                  <a:gd name="connsiteY140" fmla="*/ 1481460 h 2032069"/>
                  <a:gd name="connsiteX141" fmla="*/ 541471 w 899724"/>
                  <a:gd name="connsiteY141" fmla="*/ 1487961 h 2032069"/>
                  <a:gd name="connsiteX142" fmla="*/ 522609 w 899724"/>
                  <a:gd name="connsiteY142" fmla="*/ 1491211 h 2032069"/>
                  <a:gd name="connsiteX143" fmla="*/ 508326 w 899724"/>
                  <a:gd name="connsiteY143" fmla="*/ 1486434 h 2032069"/>
                  <a:gd name="connsiteX144" fmla="*/ 504534 w 899724"/>
                  <a:gd name="connsiteY144" fmla="*/ 1479195 h 2032069"/>
                  <a:gd name="connsiteX145" fmla="*/ 500348 w 899724"/>
                  <a:gd name="connsiteY145" fmla="*/ 1476929 h 2032069"/>
                  <a:gd name="connsiteX146" fmla="*/ 482421 w 899724"/>
                  <a:gd name="connsiteY146" fmla="*/ 1465897 h 2032069"/>
                  <a:gd name="connsiteX147" fmla="*/ 477644 w 899724"/>
                  <a:gd name="connsiteY147" fmla="*/ 1462647 h 2032069"/>
                  <a:gd name="connsiteX148" fmla="*/ 472670 w 899724"/>
                  <a:gd name="connsiteY148" fmla="*/ 1464371 h 2032069"/>
                  <a:gd name="connsiteX149" fmla="*/ 471931 w 899724"/>
                  <a:gd name="connsiteY149" fmla="*/ 1466636 h 2032069"/>
                  <a:gd name="connsiteX150" fmla="*/ 469468 w 899724"/>
                  <a:gd name="connsiteY150" fmla="*/ 1467572 h 2032069"/>
                  <a:gd name="connsiteX151" fmla="*/ 454053 w 899724"/>
                  <a:gd name="connsiteY151" fmla="*/ 1469098 h 2032069"/>
                  <a:gd name="connsiteX152" fmla="*/ 450803 w 899724"/>
                  <a:gd name="connsiteY152" fmla="*/ 1468360 h 2032069"/>
                  <a:gd name="connsiteX153" fmla="*/ 449276 w 899724"/>
                  <a:gd name="connsiteY153" fmla="*/ 1465700 h 2032069"/>
                  <a:gd name="connsiteX154" fmla="*/ 440116 w 899724"/>
                  <a:gd name="connsiteY154" fmla="*/ 1468163 h 2032069"/>
                  <a:gd name="connsiteX155" fmla="*/ 419135 w 899724"/>
                  <a:gd name="connsiteY155" fmla="*/ 1472546 h 2032069"/>
                  <a:gd name="connsiteX156" fmla="*/ 399337 w 899724"/>
                  <a:gd name="connsiteY156" fmla="*/ 1479589 h 2032069"/>
                  <a:gd name="connsiteX157" fmla="*/ 396678 w 899724"/>
                  <a:gd name="connsiteY157" fmla="*/ 1483233 h 2032069"/>
                  <a:gd name="connsiteX158" fmla="*/ 388108 w 899724"/>
                  <a:gd name="connsiteY158" fmla="*/ 1484366 h 2032069"/>
                  <a:gd name="connsiteX159" fmla="*/ 379145 w 899724"/>
                  <a:gd name="connsiteY159" fmla="*/ 1482642 h 2032069"/>
                  <a:gd name="connsiteX160" fmla="*/ 373629 w 899724"/>
                  <a:gd name="connsiteY160" fmla="*/ 1488355 h 2032069"/>
                  <a:gd name="connsiteX161" fmla="*/ 384858 w 899724"/>
                  <a:gd name="connsiteY161" fmla="*/ 1492147 h 2032069"/>
                  <a:gd name="connsiteX162" fmla="*/ 416279 w 899724"/>
                  <a:gd name="connsiteY162" fmla="*/ 1494807 h 2032069"/>
                  <a:gd name="connsiteX163" fmla="*/ 441790 w 899724"/>
                  <a:gd name="connsiteY163" fmla="*/ 1491015 h 2032069"/>
                  <a:gd name="connsiteX164" fmla="*/ 459126 w 899724"/>
                  <a:gd name="connsiteY164" fmla="*/ 1500914 h 2032069"/>
                  <a:gd name="connsiteX165" fmla="*/ 523544 w 899724"/>
                  <a:gd name="connsiteY165" fmla="*/ 1511404 h 2032069"/>
                  <a:gd name="connsiteX166" fmla="*/ 544672 w 899724"/>
                  <a:gd name="connsiteY166" fmla="*/ 1512142 h 2032069"/>
                  <a:gd name="connsiteX167" fmla="*/ 547923 w 899724"/>
                  <a:gd name="connsiteY167" fmla="*/ 1521500 h 2032069"/>
                  <a:gd name="connsiteX168" fmla="*/ 544869 w 899724"/>
                  <a:gd name="connsiteY168" fmla="*/ 1541298 h 2032069"/>
                  <a:gd name="connsiteX169" fmla="*/ 523889 w 899724"/>
                  <a:gd name="connsiteY169" fmla="*/ 1551985 h 2032069"/>
                  <a:gd name="connsiteX170" fmla="*/ 514384 w 899724"/>
                  <a:gd name="connsiteY170" fmla="*/ 1565726 h 2032069"/>
                  <a:gd name="connsiteX171" fmla="*/ 510592 w 899724"/>
                  <a:gd name="connsiteY171" fmla="*/ 1570503 h 2032069"/>
                  <a:gd name="connsiteX172" fmla="*/ 502219 w 899724"/>
                  <a:gd name="connsiteY172" fmla="*/ 1571833 h 2032069"/>
                  <a:gd name="connsiteX173" fmla="*/ 500693 w 899724"/>
                  <a:gd name="connsiteY173" fmla="*/ 1571045 h 2032069"/>
                  <a:gd name="connsiteX174" fmla="*/ 500102 w 899724"/>
                  <a:gd name="connsiteY174" fmla="*/ 1568927 h 2032069"/>
                  <a:gd name="connsiteX175" fmla="*/ 500299 w 899724"/>
                  <a:gd name="connsiteY175" fmla="*/ 1554448 h 2032069"/>
                  <a:gd name="connsiteX176" fmla="*/ 497442 w 899724"/>
                  <a:gd name="connsiteY176" fmla="*/ 1547208 h 2032069"/>
                  <a:gd name="connsiteX177" fmla="*/ 490941 w 899724"/>
                  <a:gd name="connsiteY177" fmla="*/ 1553512 h 2032069"/>
                  <a:gd name="connsiteX178" fmla="*/ 488282 w 899724"/>
                  <a:gd name="connsiteY178" fmla="*/ 1563214 h 2032069"/>
                  <a:gd name="connsiteX179" fmla="*/ 473802 w 899724"/>
                  <a:gd name="connsiteY179" fmla="*/ 1567597 h 2032069"/>
                  <a:gd name="connsiteX180" fmla="*/ 472079 w 899724"/>
                  <a:gd name="connsiteY180" fmla="*/ 1581338 h 2032069"/>
                  <a:gd name="connsiteX181" fmla="*/ 463115 w 899724"/>
                  <a:gd name="connsiteY181" fmla="*/ 1586657 h 2032069"/>
                  <a:gd name="connsiteX182" fmla="*/ 458732 w 899724"/>
                  <a:gd name="connsiteY182" fmla="*/ 1594685 h 2032069"/>
                  <a:gd name="connsiteX183" fmla="*/ 446173 w 899724"/>
                  <a:gd name="connsiteY183" fmla="*/ 1591434 h 2032069"/>
                  <a:gd name="connsiteX184" fmla="*/ 444253 w 899724"/>
                  <a:gd name="connsiteY184" fmla="*/ 1599413 h 2032069"/>
                  <a:gd name="connsiteX185" fmla="*/ 442529 w 899724"/>
                  <a:gd name="connsiteY185" fmla="*/ 1603057 h 2032069"/>
                  <a:gd name="connsiteX186" fmla="*/ 439081 w 899724"/>
                  <a:gd name="connsiteY186" fmla="*/ 1604781 h 2032069"/>
                  <a:gd name="connsiteX187" fmla="*/ 429379 w 899724"/>
                  <a:gd name="connsiteY187" fmla="*/ 1607440 h 2032069"/>
                  <a:gd name="connsiteX188" fmla="*/ 422878 w 899724"/>
                  <a:gd name="connsiteY188" fmla="*/ 1610297 h 2032069"/>
                  <a:gd name="connsiteX189" fmla="*/ 421155 w 899724"/>
                  <a:gd name="connsiteY189" fmla="*/ 1616798 h 2032069"/>
                  <a:gd name="connsiteX190" fmla="*/ 438687 w 899724"/>
                  <a:gd name="connsiteY190" fmla="*/ 1624628 h 2032069"/>
                  <a:gd name="connsiteX191" fmla="*/ 442874 w 899724"/>
                  <a:gd name="connsiteY191" fmla="*/ 1632065 h 2032069"/>
                  <a:gd name="connsiteX192" fmla="*/ 448784 w 899724"/>
                  <a:gd name="connsiteY192" fmla="*/ 1639502 h 2032069"/>
                  <a:gd name="connsiteX193" fmla="*/ 421746 w 899724"/>
                  <a:gd name="connsiteY193" fmla="*/ 1639699 h 2032069"/>
                  <a:gd name="connsiteX194" fmla="*/ 420613 w 899724"/>
                  <a:gd name="connsiteY194" fmla="*/ 1640290 h 2032069"/>
                  <a:gd name="connsiteX195" fmla="*/ 421204 w 899724"/>
                  <a:gd name="connsiteY195" fmla="*/ 1640290 h 2032069"/>
                  <a:gd name="connsiteX196" fmla="*/ 436077 w 899724"/>
                  <a:gd name="connsiteY196" fmla="*/ 1648859 h 2032069"/>
                  <a:gd name="connsiteX197" fmla="*/ 444647 w 899724"/>
                  <a:gd name="connsiteY197" fmla="*/ 1651519 h 2032069"/>
                  <a:gd name="connsiteX198" fmla="*/ 449621 w 899724"/>
                  <a:gd name="connsiteY198" fmla="*/ 1664077 h 2032069"/>
                  <a:gd name="connsiteX199" fmla="*/ 442775 w 899724"/>
                  <a:gd name="connsiteY199" fmla="*/ 1676488 h 2032069"/>
                  <a:gd name="connsiteX200" fmla="*/ 440116 w 899724"/>
                  <a:gd name="connsiteY200" fmla="*/ 1680477 h 2032069"/>
                  <a:gd name="connsiteX201" fmla="*/ 445090 w 899724"/>
                  <a:gd name="connsiteY201" fmla="*/ 1687126 h 2032069"/>
                  <a:gd name="connsiteX202" fmla="*/ 451936 w 899724"/>
                  <a:gd name="connsiteY202" fmla="*/ 1692248 h 2032069"/>
                  <a:gd name="connsiteX203" fmla="*/ 447158 w 899724"/>
                  <a:gd name="connsiteY203" fmla="*/ 1700276 h 2032069"/>
                  <a:gd name="connsiteX204" fmla="*/ 437259 w 899724"/>
                  <a:gd name="connsiteY204" fmla="*/ 1700276 h 2032069"/>
                  <a:gd name="connsiteX205" fmla="*/ 423716 w 899724"/>
                  <a:gd name="connsiteY205" fmla="*/ 1697813 h 2032069"/>
                  <a:gd name="connsiteX206" fmla="*/ 420859 w 899724"/>
                  <a:gd name="connsiteY206" fmla="*/ 1698010 h 2032069"/>
                  <a:gd name="connsiteX207" fmla="*/ 419135 w 899724"/>
                  <a:gd name="connsiteY207" fmla="*/ 1701064 h 2032069"/>
                  <a:gd name="connsiteX208" fmla="*/ 423322 w 899724"/>
                  <a:gd name="connsiteY208" fmla="*/ 1727166 h 2032069"/>
                  <a:gd name="connsiteX209" fmla="*/ 421795 w 899724"/>
                  <a:gd name="connsiteY209" fmla="*/ 1734011 h 2032069"/>
                  <a:gd name="connsiteX210" fmla="*/ 432088 w 899724"/>
                  <a:gd name="connsiteY210" fmla="*/ 1738395 h 2032069"/>
                  <a:gd name="connsiteX211" fmla="*/ 433024 w 899724"/>
                  <a:gd name="connsiteY211" fmla="*/ 1740660 h 2032069"/>
                  <a:gd name="connsiteX212" fmla="*/ 421992 w 899724"/>
                  <a:gd name="connsiteY212" fmla="*/ 1757996 h 2032069"/>
                  <a:gd name="connsiteX213" fmla="*/ 418397 w 899724"/>
                  <a:gd name="connsiteY213" fmla="*/ 1763906 h 2032069"/>
                  <a:gd name="connsiteX214" fmla="*/ 425833 w 899724"/>
                  <a:gd name="connsiteY214" fmla="*/ 1768289 h 2032069"/>
                  <a:gd name="connsiteX215" fmla="*/ 433664 w 899724"/>
                  <a:gd name="connsiteY215" fmla="*/ 1771933 h 2032069"/>
                  <a:gd name="connsiteX216" fmla="*/ 427360 w 899724"/>
                  <a:gd name="connsiteY216" fmla="*/ 1779912 h 2032069"/>
                  <a:gd name="connsiteX217" fmla="*/ 416476 w 899724"/>
                  <a:gd name="connsiteY217" fmla="*/ 1788875 h 2032069"/>
                  <a:gd name="connsiteX218" fmla="*/ 421992 w 899724"/>
                  <a:gd name="connsiteY218" fmla="*/ 1815766 h 2032069"/>
                  <a:gd name="connsiteX219" fmla="*/ 432876 w 899724"/>
                  <a:gd name="connsiteY219" fmla="*/ 1816898 h 2032069"/>
                  <a:gd name="connsiteX220" fmla="*/ 439180 w 899724"/>
                  <a:gd name="connsiteY220" fmla="*/ 1819952 h 2032069"/>
                  <a:gd name="connsiteX221" fmla="*/ 437653 w 899724"/>
                  <a:gd name="connsiteY221" fmla="*/ 1826256 h 2032069"/>
                  <a:gd name="connsiteX222" fmla="*/ 432679 w 899724"/>
                  <a:gd name="connsiteY222" fmla="*/ 1831230 h 2032069"/>
                  <a:gd name="connsiteX223" fmla="*/ 430758 w 899724"/>
                  <a:gd name="connsiteY223" fmla="*/ 1843050 h 2032069"/>
                  <a:gd name="connsiteX224" fmla="*/ 421253 w 899724"/>
                  <a:gd name="connsiteY224" fmla="*/ 1886882 h 2032069"/>
                  <a:gd name="connsiteX225" fmla="*/ 415934 w 899724"/>
                  <a:gd name="connsiteY225" fmla="*/ 1894713 h 2032069"/>
                  <a:gd name="connsiteX226" fmla="*/ 408497 w 899724"/>
                  <a:gd name="connsiteY226" fmla="*/ 1900426 h 2032069"/>
                  <a:gd name="connsiteX227" fmla="*/ 404853 w 899724"/>
                  <a:gd name="connsiteY227" fmla="*/ 1916038 h 2032069"/>
                  <a:gd name="connsiteX228" fmla="*/ 384464 w 899724"/>
                  <a:gd name="connsiteY228" fmla="*/ 1947853 h 2032069"/>
                  <a:gd name="connsiteX229" fmla="*/ 377421 w 899724"/>
                  <a:gd name="connsiteY229" fmla="*/ 1942337 h 2032069"/>
                  <a:gd name="connsiteX230" fmla="*/ 364468 w 899724"/>
                  <a:gd name="connsiteY230" fmla="*/ 1937757 h 2032069"/>
                  <a:gd name="connsiteX231" fmla="*/ 345409 w 899724"/>
                  <a:gd name="connsiteY231" fmla="*/ 1934309 h 2032069"/>
                  <a:gd name="connsiteX232" fmla="*/ 327679 w 899724"/>
                  <a:gd name="connsiteY232" fmla="*/ 1940416 h 2032069"/>
                  <a:gd name="connsiteX233" fmla="*/ 324429 w 899724"/>
                  <a:gd name="connsiteY233" fmla="*/ 1942534 h 2032069"/>
                  <a:gd name="connsiteX234" fmla="*/ 320784 w 899724"/>
                  <a:gd name="connsiteY234" fmla="*/ 1940613 h 2032069"/>
                  <a:gd name="connsiteX235" fmla="*/ 306502 w 899724"/>
                  <a:gd name="connsiteY235" fmla="*/ 1927660 h 2032069"/>
                  <a:gd name="connsiteX236" fmla="*/ 289166 w 899724"/>
                  <a:gd name="connsiteY236" fmla="*/ 1949576 h 2032069"/>
                  <a:gd name="connsiteX237" fmla="*/ 288033 w 899724"/>
                  <a:gd name="connsiteY237" fmla="*/ 1953566 h 2032069"/>
                  <a:gd name="connsiteX238" fmla="*/ 270697 w 899724"/>
                  <a:gd name="connsiteY238" fmla="*/ 1961938 h 2032069"/>
                  <a:gd name="connsiteX239" fmla="*/ 258139 w 899724"/>
                  <a:gd name="connsiteY239" fmla="*/ 1981589 h 2032069"/>
                  <a:gd name="connsiteX240" fmla="*/ 259075 w 899724"/>
                  <a:gd name="connsiteY240" fmla="*/ 1987302 h 2032069"/>
                  <a:gd name="connsiteX241" fmla="*/ 261931 w 899724"/>
                  <a:gd name="connsiteY241" fmla="*/ 1990552 h 2032069"/>
                  <a:gd name="connsiteX242" fmla="*/ 263458 w 899724"/>
                  <a:gd name="connsiteY242" fmla="*/ 1994541 h 2032069"/>
                  <a:gd name="connsiteX243" fmla="*/ 252771 w 899724"/>
                  <a:gd name="connsiteY243" fmla="*/ 2026553 h 2032069"/>
                  <a:gd name="connsiteX244" fmla="*/ 173479 w 899724"/>
                  <a:gd name="connsiteY244" fmla="*/ 2032069 h 2032069"/>
                  <a:gd name="connsiteX245" fmla="*/ 161117 w 899724"/>
                  <a:gd name="connsiteY245" fmla="*/ 2025027 h 2032069"/>
                  <a:gd name="connsiteX246" fmla="*/ 156931 w 899724"/>
                  <a:gd name="connsiteY246" fmla="*/ 2012074 h 2032069"/>
                  <a:gd name="connsiteX247" fmla="*/ 159985 w 899724"/>
                  <a:gd name="connsiteY247" fmla="*/ 2005967 h 2032069"/>
                  <a:gd name="connsiteX248" fmla="*/ 159985 w 899724"/>
                  <a:gd name="connsiteY248" fmla="*/ 1981195 h 2032069"/>
                  <a:gd name="connsiteX249" fmla="*/ 153681 w 899724"/>
                  <a:gd name="connsiteY249" fmla="*/ 1967454 h 2032069"/>
                  <a:gd name="connsiteX250" fmla="*/ 142649 w 899724"/>
                  <a:gd name="connsiteY250" fmla="*/ 1957358 h 2032069"/>
                  <a:gd name="connsiteX251" fmla="*/ 128366 w 899724"/>
                  <a:gd name="connsiteY251" fmla="*/ 1935639 h 2032069"/>
                  <a:gd name="connsiteX252" fmla="*/ 124919 w 899724"/>
                  <a:gd name="connsiteY252" fmla="*/ 1925937 h 2032069"/>
                  <a:gd name="connsiteX253" fmla="*/ 129105 w 899724"/>
                  <a:gd name="connsiteY253" fmla="*/ 1917170 h 2032069"/>
                  <a:gd name="connsiteX254" fmla="*/ 147229 w 899724"/>
                  <a:gd name="connsiteY254" fmla="*/ 1915053 h 2032069"/>
                  <a:gd name="connsiteX255" fmla="*/ 149347 w 899724"/>
                  <a:gd name="connsiteY255" fmla="*/ 1909340 h 2032069"/>
                  <a:gd name="connsiteX256" fmla="*/ 164220 w 899724"/>
                  <a:gd name="connsiteY256" fmla="*/ 1872944 h 2032069"/>
                  <a:gd name="connsiteX257" fmla="*/ 145555 w 899724"/>
                  <a:gd name="connsiteY257" fmla="*/ 1871024 h 2032069"/>
                  <a:gd name="connsiteX258" fmla="*/ 139645 w 899724"/>
                  <a:gd name="connsiteY258" fmla="*/ 1874077 h 2032069"/>
                  <a:gd name="connsiteX259" fmla="*/ 132799 w 899724"/>
                  <a:gd name="connsiteY259" fmla="*/ 1874471 h 2032069"/>
                  <a:gd name="connsiteX260" fmla="*/ 109750 w 899724"/>
                  <a:gd name="connsiteY260" fmla="*/ 1857135 h 2032069"/>
                  <a:gd name="connsiteX261" fmla="*/ 102904 w 899724"/>
                  <a:gd name="connsiteY261" fmla="*/ 1842262 h 2032069"/>
                  <a:gd name="connsiteX262" fmla="*/ 93941 w 899724"/>
                  <a:gd name="connsiteY262" fmla="*/ 1836155 h 2032069"/>
                  <a:gd name="connsiteX263" fmla="*/ 87292 w 899724"/>
                  <a:gd name="connsiteY263" fmla="*/ 1807590 h 2032069"/>
                  <a:gd name="connsiteX264" fmla="*/ 60796 w 899724"/>
                  <a:gd name="connsiteY264" fmla="*/ 1756124 h 2032069"/>
                  <a:gd name="connsiteX265" fmla="*/ 46908 w 899724"/>
                  <a:gd name="connsiteY265" fmla="*/ 1743369 h 2032069"/>
                  <a:gd name="connsiteX266" fmla="*/ 41589 w 899724"/>
                  <a:gd name="connsiteY266" fmla="*/ 1726230 h 2032069"/>
                  <a:gd name="connsiteX267" fmla="*/ 48040 w 899724"/>
                  <a:gd name="connsiteY267" fmla="*/ 1712145 h 2032069"/>
                  <a:gd name="connsiteX268" fmla="*/ 36615 w 899724"/>
                  <a:gd name="connsiteY268" fmla="*/ 1683186 h 2032069"/>
                  <a:gd name="connsiteX269" fmla="*/ 50158 w 899724"/>
                  <a:gd name="connsiteY269" fmla="*/ 1669642 h 2032069"/>
                  <a:gd name="connsiteX270" fmla="*/ 55477 w 899724"/>
                  <a:gd name="connsiteY270" fmla="*/ 1653439 h 2032069"/>
                  <a:gd name="connsiteX271" fmla="*/ 50700 w 899724"/>
                  <a:gd name="connsiteY271" fmla="*/ 1650189 h 2032069"/>
                  <a:gd name="connsiteX272" fmla="*/ 48040 w 899724"/>
                  <a:gd name="connsiteY272" fmla="*/ 1635315 h 2032069"/>
                  <a:gd name="connsiteX273" fmla="*/ 31640 w 899724"/>
                  <a:gd name="connsiteY273" fmla="*/ 1636054 h 2032069"/>
                  <a:gd name="connsiteX274" fmla="*/ 28587 w 899724"/>
                  <a:gd name="connsiteY274" fmla="*/ 1649795 h 2032069"/>
                  <a:gd name="connsiteX275" fmla="*/ 15240 w 899724"/>
                  <a:gd name="connsiteY275" fmla="*/ 1637039 h 2032069"/>
                  <a:gd name="connsiteX276" fmla="*/ 11448 w 899724"/>
                  <a:gd name="connsiteY276" fmla="*/ 1617980 h 2032069"/>
                  <a:gd name="connsiteX277" fmla="*/ 219 w 899724"/>
                  <a:gd name="connsiteY277" fmla="*/ 1581387 h 2032069"/>
                  <a:gd name="connsiteX278" fmla="*/ 12975 w 899724"/>
                  <a:gd name="connsiteY278" fmla="*/ 1553364 h 2032069"/>
                  <a:gd name="connsiteX279" fmla="*/ 35630 w 899724"/>
                  <a:gd name="connsiteY279" fmla="*/ 1577398 h 2032069"/>
                  <a:gd name="connsiteX280" fmla="*/ 48976 w 899724"/>
                  <a:gd name="connsiteY280" fmla="*/ 1561589 h 2032069"/>
                  <a:gd name="connsiteX281" fmla="*/ 53556 w 899724"/>
                  <a:gd name="connsiteY281" fmla="*/ 1555088 h 2032069"/>
                  <a:gd name="connsiteX282" fmla="*/ 54689 w 899724"/>
                  <a:gd name="connsiteY282" fmla="*/ 1547060 h 2032069"/>
                  <a:gd name="connsiteX283" fmla="*/ 51439 w 899724"/>
                  <a:gd name="connsiteY283" fmla="*/ 1524553 h 2032069"/>
                  <a:gd name="connsiteX284" fmla="*/ 29917 w 899724"/>
                  <a:gd name="connsiteY284" fmla="*/ 1477668 h 2032069"/>
                  <a:gd name="connsiteX285" fmla="*/ 31640 w 899724"/>
                  <a:gd name="connsiteY285" fmla="*/ 1466784 h 2032069"/>
                  <a:gd name="connsiteX286" fmla="*/ 40801 w 899724"/>
                  <a:gd name="connsiteY286" fmla="*/ 1458756 h 2032069"/>
                  <a:gd name="connsiteX287" fmla="*/ 39865 w 899724"/>
                  <a:gd name="connsiteY287" fmla="*/ 1435707 h 2032069"/>
                  <a:gd name="connsiteX288" fmla="*/ 57989 w 899724"/>
                  <a:gd name="connsiteY288" fmla="*/ 1424478 h 2032069"/>
                  <a:gd name="connsiteX289" fmla="*/ 78575 w 899724"/>
                  <a:gd name="connsiteY289" fmla="*/ 1417042 h 2032069"/>
                  <a:gd name="connsiteX290" fmla="*/ 82220 w 899724"/>
                  <a:gd name="connsiteY290" fmla="*/ 1408866 h 2032069"/>
                  <a:gd name="connsiteX291" fmla="*/ 85667 w 899724"/>
                  <a:gd name="connsiteY291" fmla="*/ 1378578 h 2032069"/>
                  <a:gd name="connsiteX292" fmla="*/ 91774 w 899724"/>
                  <a:gd name="connsiteY292" fmla="*/ 1360848 h 2032069"/>
                  <a:gd name="connsiteX293" fmla="*/ 76901 w 899724"/>
                  <a:gd name="connsiteY293" fmla="*/ 1338193 h 2032069"/>
                  <a:gd name="connsiteX294" fmla="*/ 75571 w 899724"/>
                  <a:gd name="connsiteY294" fmla="*/ 1327900 h 2032069"/>
                  <a:gd name="connsiteX295" fmla="*/ 67199 w 899724"/>
                  <a:gd name="connsiteY295" fmla="*/ 1298745 h 2032069"/>
                  <a:gd name="connsiteX296" fmla="*/ 60156 w 899724"/>
                  <a:gd name="connsiteY296" fmla="*/ 1281015 h 2032069"/>
                  <a:gd name="connsiteX297" fmla="*/ 58826 w 899724"/>
                  <a:gd name="connsiteY297" fmla="*/ 1263088 h 2032069"/>
                  <a:gd name="connsiteX298" fmla="*/ 75029 w 899724"/>
                  <a:gd name="connsiteY298" fmla="*/ 1253927 h 2032069"/>
                  <a:gd name="connsiteX299" fmla="*/ 86652 w 899724"/>
                  <a:gd name="connsiteY299" fmla="*/ 1248018 h 2032069"/>
                  <a:gd name="connsiteX300" fmla="*/ 99408 w 899724"/>
                  <a:gd name="connsiteY300" fmla="*/ 1246491 h 2032069"/>
                  <a:gd name="connsiteX301" fmla="*/ 101131 w 899724"/>
                  <a:gd name="connsiteY301" fmla="*/ 1219453 h 2032069"/>
                  <a:gd name="connsiteX302" fmla="*/ 101328 w 899724"/>
                  <a:gd name="connsiteY302" fmla="*/ 1210489 h 2032069"/>
                  <a:gd name="connsiteX303" fmla="*/ 106844 w 899724"/>
                  <a:gd name="connsiteY303" fmla="*/ 1190839 h 2032069"/>
                  <a:gd name="connsiteX304" fmla="*/ 78624 w 899724"/>
                  <a:gd name="connsiteY304" fmla="*/ 1163752 h 2032069"/>
                  <a:gd name="connsiteX305" fmla="*/ 60156 w 899724"/>
                  <a:gd name="connsiteY305" fmla="*/ 1154788 h 2032069"/>
                  <a:gd name="connsiteX306" fmla="*/ 54443 w 899724"/>
                  <a:gd name="connsiteY306" fmla="*/ 1152326 h 2032069"/>
                  <a:gd name="connsiteX307" fmla="*/ 50848 w 899724"/>
                  <a:gd name="connsiteY307" fmla="*/ 1140506 h 2032069"/>
                  <a:gd name="connsiteX308" fmla="*/ 50651 w 899724"/>
                  <a:gd name="connsiteY308" fmla="*/ 1105046 h 2032069"/>
                  <a:gd name="connsiteX309" fmla="*/ 51586 w 899724"/>
                  <a:gd name="connsiteY309" fmla="*/ 1096871 h 2032069"/>
                  <a:gd name="connsiteX310" fmla="*/ 56167 w 899724"/>
                  <a:gd name="connsiteY310" fmla="*/ 1088843 h 2032069"/>
                  <a:gd name="connsiteX311" fmla="*/ 55231 w 899724"/>
                  <a:gd name="connsiteY311" fmla="*/ 1066533 h 2032069"/>
                  <a:gd name="connsiteX312" fmla="*/ 41884 w 899724"/>
                  <a:gd name="connsiteY312" fmla="*/ 1020977 h 2032069"/>
                  <a:gd name="connsiteX313" fmla="*/ 44150 w 899724"/>
                  <a:gd name="connsiteY313" fmla="*/ 1020239 h 2032069"/>
                  <a:gd name="connsiteX314" fmla="*/ 53113 w 899724"/>
                  <a:gd name="connsiteY314" fmla="*/ 999061 h 2032069"/>
                  <a:gd name="connsiteX315" fmla="*/ 50257 w 899724"/>
                  <a:gd name="connsiteY315" fmla="*/ 984779 h 2032069"/>
                  <a:gd name="connsiteX316" fmla="*/ 43017 w 899724"/>
                  <a:gd name="connsiteY316" fmla="*/ 945133 h 2032069"/>
                  <a:gd name="connsiteX317" fmla="*/ 38634 w 899724"/>
                  <a:gd name="connsiteY317" fmla="*/ 913515 h 2032069"/>
                  <a:gd name="connsiteX318" fmla="*/ 36368 w 899724"/>
                  <a:gd name="connsiteY318" fmla="*/ 881503 h 2032069"/>
                  <a:gd name="connsiteX319" fmla="*/ 47056 w 899724"/>
                  <a:gd name="connsiteY319" fmla="*/ 846831 h 2032069"/>
                  <a:gd name="connsiteX320" fmla="*/ 63997 w 899724"/>
                  <a:gd name="connsiteY320" fmla="*/ 826245 h 2032069"/>
                  <a:gd name="connsiteX321" fmla="*/ 72567 w 899724"/>
                  <a:gd name="connsiteY321" fmla="*/ 818808 h 2032069"/>
                  <a:gd name="connsiteX322" fmla="*/ 92759 w 899724"/>
                  <a:gd name="connsiteY322" fmla="*/ 815952 h 2032069"/>
                  <a:gd name="connsiteX323" fmla="*/ 131617 w 899724"/>
                  <a:gd name="connsiteY323" fmla="*/ 817676 h 2032069"/>
                  <a:gd name="connsiteX324" fmla="*/ 138118 w 899724"/>
                  <a:gd name="connsiteY324" fmla="*/ 816346 h 2032069"/>
                  <a:gd name="connsiteX325" fmla="*/ 140383 w 899724"/>
                  <a:gd name="connsiteY325" fmla="*/ 812554 h 2032069"/>
                  <a:gd name="connsiteX326" fmla="*/ 150085 w 899724"/>
                  <a:gd name="connsiteY326" fmla="*/ 781132 h 2032069"/>
                  <a:gd name="connsiteX327" fmla="*/ 146096 w 899724"/>
                  <a:gd name="connsiteY327" fmla="*/ 765717 h 2032069"/>
                  <a:gd name="connsiteX328" fmla="*/ 141319 w 899724"/>
                  <a:gd name="connsiteY328" fmla="*/ 740157 h 2032069"/>
                  <a:gd name="connsiteX329" fmla="*/ 150085 w 899724"/>
                  <a:gd name="connsiteY329" fmla="*/ 701644 h 2032069"/>
                  <a:gd name="connsiteX330" fmla="*/ 168554 w 899724"/>
                  <a:gd name="connsiteY330" fmla="*/ 666578 h 2032069"/>
                  <a:gd name="connsiteX331" fmla="*/ 175055 w 899724"/>
                  <a:gd name="connsiteY331" fmla="*/ 650375 h 2032069"/>
                  <a:gd name="connsiteX332" fmla="*/ 177911 w 899724"/>
                  <a:gd name="connsiteY332" fmla="*/ 599106 h 2032069"/>
                  <a:gd name="connsiteX333" fmla="*/ 182689 w 899724"/>
                  <a:gd name="connsiteY333" fmla="*/ 584627 h 2032069"/>
                  <a:gd name="connsiteX334" fmla="*/ 187072 w 899724"/>
                  <a:gd name="connsiteY334" fmla="*/ 564829 h 2032069"/>
                  <a:gd name="connsiteX335" fmla="*/ 192982 w 899724"/>
                  <a:gd name="connsiteY335" fmla="*/ 532029 h 2032069"/>
                  <a:gd name="connsiteX336" fmla="*/ 184806 w 899724"/>
                  <a:gd name="connsiteY336" fmla="*/ 520209 h 2032069"/>
                  <a:gd name="connsiteX337" fmla="*/ 179684 w 899724"/>
                  <a:gd name="connsiteY337" fmla="*/ 515825 h 2032069"/>
                  <a:gd name="connsiteX338" fmla="*/ 177961 w 899724"/>
                  <a:gd name="connsiteY338" fmla="*/ 507453 h 2032069"/>
                  <a:gd name="connsiteX339" fmla="*/ 177961 w 899724"/>
                  <a:gd name="connsiteY339" fmla="*/ 496421 h 2032069"/>
                  <a:gd name="connsiteX340" fmla="*/ 180226 w 899724"/>
                  <a:gd name="connsiteY340" fmla="*/ 488590 h 2032069"/>
                  <a:gd name="connsiteX341" fmla="*/ 184806 w 899724"/>
                  <a:gd name="connsiteY341" fmla="*/ 486867 h 2032069"/>
                  <a:gd name="connsiteX342" fmla="*/ 217951 w 899724"/>
                  <a:gd name="connsiteY342" fmla="*/ 473520 h 2032069"/>
                  <a:gd name="connsiteX343" fmla="*/ 241591 w 899724"/>
                  <a:gd name="connsiteY343" fmla="*/ 461700 h 2032069"/>
                  <a:gd name="connsiteX344" fmla="*/ 256661 w 899724"/>
                  <a:gd name="connsiteY344" fmla="*/ 449880 h 2032069"/>
                  <a:gd name="connsiteX345" fmla="*/ 259715 w 899724"/>
                  <a:gd name="connsiteY345" fmla="*/ 429688 h 2032069"/>
                  <a:gd name="connsiteX346" fmla="*/ 269072 w 899724"/>
                  <a:gd name="connsiteY346" fmla="*/ 412155 h 2032069"/>
                  <a:gd name="connsiteX347" fmla="*/ 276115 w 899724"/>
                  <a:gd name="connsiteY347" fmla="*/ 394820 h 2032069"/>
                  <a:gd name="connsiteX348" fmla="*/ 305665 w 899724"/>
                  <a:gd name="connsiteY348" fmla="*/ 352514 h 2032069"/>
                  <a:gd name="connsiteX349" fmla="*/ 315367 w 899724"/>
                  <a:gd name="connsiteY349" fmla="*/ 328480 h 2032069"/>
                  <a:gd name="connsiteX350" fmla="*/ 308718 w 899724"/>
                  <a:gd name="connsiteY350" fmla="*/ 317990 h 2032069"/>
                  <a:gd name="connsiteX351" fmla="*/ 295371 w 899724"/>
                  <a:gd name="connsiteY351" fmla="*/ 257216 h 2032069"/>
                  <a:gd name="connsiteX352" fmla="*/ 296898 w 899724"/>
                  <a:gd name="connsiteY352" fmla="*/ 254163 h 2032069"/>
                  <a:gd name="connsiteX353" fmla="*/ 301084 w 899724"/>
                  <a:gd name="connsiteY353" fmla="*/ 253030 h 2032069"/>
                  <a:gd name="connsiteX354" fmla="*/ 312313 w 899724"/>
                  <a:gd name="connsiteY354" fmla="*/ 240816 h 2032069"/>
                  <a:gd name="connsiteX355" fmla="*/ 316893 w 899724"/>
                  <a:gd name="connsiteY355" fmla="*/ 223875 h 2032069"/>
                  <a:gd name="connsiteX356" fmla="*/ 338612 w 899724"/>
                  <a:gd name="connsiteY356" fmla="*/ 195852 h 2032069"/>
                  <a:gd name="connsiteX357" fmla="*/ 344916 w 899724"/>
                  <a:gd name="connsiteY357" fmla="*/ 180584 h 2032069"/>
                  <a:gd name="connsiteX358" fmla="*/ 366438 w 899724"/>
                  <a:gd name="connsiteY358" fmla="*/ 166844 h 2032069"/>
                  <a:gd name="connsiteX359" fmla="*/ 389881 w 899724"/>
                  <a:gd name="connsiteY359" fmla="*/ 176940 h 2032069"/>
                  <a:gd name="connsiteX360" fmla="*/ 398845 w 899724"/>
                  <a:gd name="connsiteY360" fmla="*/ 183982 h 2032069"/>
                  <a:gd name="connsiteX361" fmla="*/ 404163 w 899724"/>
                  <a:gd name="connsiteY361" fmla="*/ 181323 h 2032069"/>
                  <a:gd name="connsiteX362" fmla="*/ 414457 w 899724"/>
                  <a:gd name="connsiteY362" fmla="*/ 170291 h 2032069"/>
                  <a:gd name="connsiteX363" fmla="*/ 411994 w 899724"/>
                  <a:gd name="connsiteY363" fmla="*/ 156550 h 2032069"/>
                  <a:gd name="connsiteX364" fmla="*/ 409335 w 899724"/>
                  <a:gd name="connsiteY364" fmla="*/ 154630 h 2032069"/>
                  <a:gd name="connsiteX365" fmla="*/ 412191 w 899724"/>
                  <a:gd name="connsiteY365" fmla="*/ 144534 h 2032069"/>
                  <a:gd name="connsiteX366" fmla="*/ 407069 w 899724"/>
                  <a:gd name="connsiteY366" fmla="*/ 97648 h 2032069"/>
                  <a:gd name="connsiteX367" fmla="*/ 431251 w 899724"/>
                  <a:gd name="connsiteY367" fmla="*/ 94201 h 2032069"/>
                  <a:gd name="connsiteX368" fmla="*/ 435043 w 899724"/>
                  <a:gd name="connsiteY368" fmla="*/ 97254 h 2032069"/>
                  <a:gd name="connsiteX369" fmla="*/ 438835 w 899724"/>
                  <a:gd name="connsiteY369" fmla="*/ 96121 h 2032069"/>
                  <a:gd name="connsiteX370" fmla="*/ 459421 w 899724"/>
                  <a:gd name="connsiteY370" fmla="*/ 86616 h 2032069"/>
                  <a:gd name="connsiteX371" fmla="*/ 493896 w 899724"/>
                  <a:gd name="connsiteY371" fmla="*/ 90802 h 2032069"/>
                  <a:gd name="connsiteX372" fmla="*/ 517733 w 899724"/>
                  <a:gd name="connsiteY372" fmla="*/ 107202 h 2032069"/>
                  <a:gd name="connsiteX373" fmla="*/ 528223 w 899724"/>
                  <a:gd name="connsiteY373" fmla="*/ 107005 h 2032069"/>
                  <a:gd name="connsiteX374" fmla="*/ 541570 w 899724"/>
                  <a:gd name="connsiteY374" fmla="*/ 113506 h 2032069"/>
                  <a:gd name="connsiteX375" fmla="*/ 555655 w 899724"/>
                  <a:gd name="connsiteY375" fmla="*/ 115624 h 2032069"/>
                  <a:gd name="connsiteX376" fmla="*/ 560235 w 899724"/>
                  <a:gd name="connsiteY376" fmla="*/ 95629 h 2032069"/>
                  <a:gd name="connsiteX377" fmla="*/ 558708 w 899724"/>
                  <a:gd name="connsiteY377" fmla="*/ 90852 h 2032069"/>
                  <a:gd name="connsiteX378" fmla="*/ 553931 w 899724"/>
                  <a:gd name="connsiteY378" fmla="*/ 86074 h 2032069"/>
                  <a:gd name="connsiteX379" fmla="*/ 550681 w 899724"/>
                  <a:gd name="connsiteY379" fmla="*/ 66621 h 2032069"/>
                  <a:gd name="connsiteX380" fmla="*/ 562895 w 899724"/>
                  <a:gd name="connsiteY380" fmla="*/ 42587 h 2032069"/>
                  <a:gd name="connsiteX381" fmla="*/ 564421 w 899724"/>
                  <a:gd name="connsiteY381" fmla="*/ 39337 h 2032069"/>
                  <a:gd name="connsiteX382" fmla="*/ 563683 w 899724"/>
                  <a:gd name="connsiteY382" fmla="*/ 36677 h 2032069"/>
                  <a:gd name="connsiteX383" fmla="*/ 555310 w 899724"/>
                  <a:gd name="connsiteY383" fmla="*/ 19341 h 2032069"/>
                  <a:gd name="connsiteX384" fmla="*/ 552454 w 899724"/>
                  <a:gd name="connsiteY384" fmla="*/ 18750 h 2032069"/>
                  <a:gd name="connsiteX385" fmla="*/ 553981 w 899724"/>
                  <a:gd name="connsiteY385" fmla="*/ 2153 h 2032069"/>
                  <a:gd name="connsiteX386" fmla="*/ 568657 w 899724"/>
                  <a:gd name="connsiteY386" fmla="*/ 36 h 2032069"/>
                  <a:gd name="connsiteX387" fmla="*/ 579886 w 899724"/>
                  <a:gd name="connsiteY387" fmla="*/ 7866 h 2032069"/>
                  <a:gd name="connsiteX388" fmla="*/ 582545 w 899724"/>
                  <a:gd name="connsiteY388" fmla="*/ 11855 h 2032069"/>
                  <a:gd name="connsiteX389" fmla="*/ 585796 w 899724"/>
                  <a:gd name="connsiteY389" fmla="*/ 12446 h 2032069"/>
                  <a:gd name="connsiteX390" fmla="*/ 613425 w 899724"/>
                  <a:gd name="connsiteY390" fmla="*/ 12446 h 2032069"/>
                  <a:gd name="connsiteX391" fmla="*/ 617808 w 899724"/>
                  <a:gd name="connsiteY391" fmla="*/ 13185 h 2032069"/>
                  <a:gd name="connsiteX392" fmla="*/ 620467 w 899724"/>
                  <a:gd name="connsiteY392" fmla="*/ 16633 h 2032069"/>
                  <a:gd name="connsiteX393" fmla="*/ 633420 w 899724"/>
                  <a:gd name="connsiteY393" fmla="*/ 32836 h 2032069"/>
                  <a:gd name="connsiteX394" fmla="*/ 643910 w 899724"/>
                  <a:gd name="connsiteY394" fmla="*/ 42341 h 2032069"/>
                  <a:gd name="connsiteX395" fmla="*/ 654942 w 899724"/>
                  <a:gd name="connsiteY395" fmla="*/ 57411 h 2032069"/>
                  <a:gd name="connsiteX396" fmla="*/ 704487 w 899724"/>
                  <a:gd name="connsiteY396" fmla="*/ 85976 h 2032069"/>
                  <a:gd name="connsiteX397" fmla="*/ 723941 w 899724"/>
                  <a:gd name="connsiteY397" fmla="*/ 87897 h 2032069"/>
                  <a:gd name="connsiteX398" fmla="*/ 751766 w 899724"/>
                  <a:gd name="connsiteY398" fmla="*/ 100308 h 2032069"/>
                  <a:gd name="connsiteX399" fmla="*/ 770432 w 899724"/>
                  <a:gd name="connsiteY399" fmla="*/ 132320 h 2032069"/>
                  <a:gd name="connsiteX400" fmla="*/ 794269 w 899724"/>
                  <a:gd name="connsiteY400" fmla="*/ 137097 h 2032069"/>
                  <a:gd name="connsiteX401" fmla="*/ 822095 w 899724"/>
                  <a:gd name="connsiteY401" fmla="*/ 161131 h 2032069"/>
                  <a:gd name="connsiteX402" fmla="*/ 815791 w 899724"/>
                  <a:gd name="connsiteY402" fmla="*/ 179402 h 2032069"/>
                  <a:gd name="connsiteX403" fmla="*/ 814461 w 899724"/>
                  <a:gd name="connsiteY403" fmla="*/ 208361 h 2032069"/>
                  <a:gd name="connsiteX404" fmla="*/ 819780 w 899724"/>
                  <a:gd name="connsiteY404" fmla="*/ 249336 h 2032069"/>
                  <a:gd name="connsiteX405" fmla="*/ 821110 w 899724"/>
                  <a:gd name="connsiteY405" fmla="*/ 253326 h 2032069"/>
                  <a:gd name="connsiteX406" fmla="*/ 829679 w 899724"/>
                  <a:gd name="connsiteY406" fmla="*/ 255443 h 2032069"/>
                  <a:gd name="connsiteX407" fmla="*/ 839775 w 899724"/>
                  <a:gd name="connsiteY407" fmla="*/ 271450 h 2032069"/>
                  <a:gd name="connsiteX408" fmla="*/ 835589 w 899724"/>
                  <a:gd name="connsiteY408" fmla="*/ 291839 h 2032069"/>
                  <a:gd name="connsiteX409" fmla="*/ 850659 w 899724"/>
                  <a:gd name="connsiteY409" fmla="*/ 343108 h 2032069"/>
                  <a:gd name="connsiteX410" fmla="*/ 853910 w 899724"/>
                  <a:gd name="connsiteY410" fmla="*/ 373987 h 2032069"/>
                  <a:gd name="connsiteX411" fmla="*/ 853171 w 899724"/>
                  <a:gd name="connsiteY411" fmla="*/ 421808 h 2032069"/>
                  <a:gd name="connsiteX412" fmla="*/ 867109 w 899724"/>
                  <a:gd name="connsiteY412" fmla="*/ 468891 h 2032069"/>
                  <a:gd name="connsiteX413" fmla="*/ 876614 w 899724"/>
                  <a:gd name="connsiteY413" fmla="*/ 474407 h 2032069"/>
                  <a:gd name="connsiteX414" fmla="*/ 893753 w 899724"/>
                  <a:gd name="connsiteY414" fmla="*/ 514250 h 2032069"/>
                  <a:gd name="connsiteX415" fmla="*/ 898530 w 899724"/>
                  <a:gd name="connsiteY415" fmla="*/ 520898 h 2032069"/>
                  <a:gd name="connsiteX416" fmla="*/ 899466 w 899724"/>
                  <a:gd name="connsiteY416" fmla="*/ 533851 h 203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Lst>
                <a:rect l="l" t="t" r="r" b="b"/>
                <a:pathLst>
                  <a:path w="899724" h="2032069">
                    <a:moveTo>
                      <a:pt x="899170" y="533999"/>
                    </a:moveTo>
                    <a:cubicBezTo>
                      <a:pt x="895920" y="534393"/>
                      <a:pt x="892866" y="535131"/>
                      <a:pt x="889665" y="534934"/>
                    </a:cubicBezTo>
                    <a:cubicBezTo>
                      <a:pt x="878633" y="534540"/>
                      <a:pt x="869473" y="525971"/>
                      <a:pt x="858392" y="524838"/>
                    </a:cubicBezTo>
                    <a:cubicBezTo>
                      <a:pt x="856668" y="524838"/>
                      <a:pt x="854599" y="524838"/>
                      <a:pt x="853073" y="525774"/>
                    </a:cubicBezTo>
                    <a:cubicBezTo>
                      <a:pt x="851152" y="526907"/>
                      <a:pt x="850216" y="529418"/>
                      <a:pt x="848690" y="531093"/>
                    </a:cubicBezTo>
                    <a:cubicBezTo>
                      <a:pt x="844503" y="535673"/>
                      <a:pt x="836870" y="534885"/>
                      <a:pt x="831354" y="532029"/>
                    </a:cubicBezTo>
                    <a:cubicBezTo>
                      <a:pt x="830024" y="531438"/>
                      <a:pt x="828694" y="530502"/>
                      <a:pt x="827167" y="530699"/>
                    </a:cubicBezTo>
                    <a:cubicBezTo>
                      <a:pt x="824902" y="530896"/>
                      <a:pt x="823178" y="532817"/>
                      <a:pt x="821848" y="534688"/>
                    </a:cubicBezTo>
                    <a:cubicBezTo>
                      <a:pt x="818795" y="538874"/>
                      <a:pt x="815742" y="543060"/>
                      <a:pt x="812885" y="547247"/>
                    </a:cubicBezTo>
                    <a:cubicBezTo>
                      <a:pt x="806039" y="541140"/>
                      <a:pt x="798997" y="535033"/>
                      <a:pt x="792102" y="529123"/>
                    </a:cubicBezTo>
                    <a:cubicBezTo>
                      <a:pt x="789984" y="531979"/>
                      <a:pt x="785256" y="534836"/>
                      <a:pt x="782400" y="536954"/>
                    </a:cubicBezTo>
                    <a:cubicBezTo>
                      <a:pt x="780873" y="538086"/>
                      <a:pt x="778952" y="539071"/>
                      <a:pt x="777081" y="538677"/>
                    </a:cubicBezTo>
                    <a:cubicBezTo>
                      <a:pt x="774815" y="538086"/>
                      <a:pt x="773436" y="535427"/>
                      <a:pt x="772895" y="533161"/>
                    </a:cubicBezTo>
                    <a:cubicBezTo>
                      <a:pt x="772303" y="530699"/>
                      <a:pt x="771762" y="528039"/>
                      <a:pt x="769841" y="526660"/>
                    </a:cubicBezTo>
                    <a:cubicBezTo>
                      <a:pt x="768117" y="525134"/>
                      <a:pt x="765655" y="525134"/>
                      <a:pt x="763340" y="525331"/>
                    </a:cubicBezTo>
                    <a:cubicBezTo>
                      <a:pt x="759548" y="525725"/>
                      <a:pt x="755706" y="526069"/>
                      <a:pt x="751914" y="527054"/>
                    </a:cubicBezTo>
                    <a:cubicBezTo>
                      <a:pt x="751323" y="527054"/>
                      <a:pt x="750781" y="527251"/>
                      <a:pt x="750387" y="527645"/>
                    </a:cubicBezTo>
                    <a:cubicBezTo>
                      <a:pt x="749993" y="528039"/>
                      <a:pt x="749993" y="528581"/>
                      <a:pt x="749993" y="529172"/>
                    </a:cubicBezTo>
                    <a:cubicBezTo>
                      <a:pt x="749402" y="536806"/>
                      <a:pt x="754377" y="543848"/>
                      <a:pt x="753638" y="551482"/>
                    </a:cubicBezTo>
                    <a:cubicBezTo>
                      <a:pt x="753441" y="553945"/>
                      <a:pt x="752505" y="556259"/>
                      <a:pt x="752505" y="558722"/>
                    </a:cubicBezTo>
                    <a:cubicBezTo>
                      <a:pt x="752505" y="561381"/>
                      <a:pt x="753835" y="564041"/>
                      <a:pt x="756297" y="564632"/>
                    </a:cubicBezTo>
                    <a:cubicBezTo>
                      <a:pt x="751323" y="564435"/>
                      <a:pt x="747137" y="562908"/>
                      <a:pt x="743148" y="560249"/>
                    </a:cubicBezTo>
                    <a:cubicBezTo>
                      <a:pt x="737041" y="556259"/>
                      <a:pt x="730934" y="552270"/>
                      <a:pt x="724876" y="548232"/>
                    </a:cubicBezTo>
                    <a:cubicBezTo>
                      <a:pt x="722758" y="550152"/>
                      <a:pt x="720690" y="552221"/>
                      <a:pt x="719754" y="554733"/>
                    </a:cubicBezTo>
                    <a:cubicBezTo>
                      <a:pt x="718819" y="557392"/>
                      <a:pt x="719360" y="560839"/>
                      <a:pt x="721823" y="562366"/>
                    </a:cubicBezTo>
                    <a:cubicBezTo>
                      <a:pt x="723153" y="563105"/>
                      <a:pt x="724679" y="563105"/>
                      <a:pt x="726206" y="563696"/>
                    </a:cubicBezTo>
                    <a:cubicBezTo>
                      <a:pt x="732116" y="566158"/>
                      <a:pt x="731722" y="576649"/>
                      <a:pt x="737829" y="578372"/>
                    </a:cubicBezTo>
                    <a:cubicBezTo>
                      <a:pt x="734972" y="585809"/>
                      <a:pt x="726945" y="590931"/>
                      <a:pt x="718966" y="590389"/>
                    </a:cubicBezTo>
                    <a:cubicBezTo>
                      <a:pt x="718031" y="590192"/>
                      <a:pt x="716849" y="590192"/>
                      <a:pt x="715716" y="590389"/>
                    </a:cubicBezTo>
                    <a:cubicBezTo>
                      <a:pt x="714780" y="590586"/>
                      <a:pt x="713795" y="591128"/>
                      <a:pt x="713056" y="591719"/>
                    </a:cubicBezTo>
                    <a:cubicBezTo>
                      <a:pt x="709067" y="594378"/>
                      <a:pt x="705078" y="597235"/>
                      <a:pt x="701039" y="599894"/>
                    </a:cubicBezTo>
                    <a:cubicBezTo>
                      <a:pt x="700843" y="601618"/>
                      <a:pt x="702566" y="602948"/>
                      <a:pt x="704093" y="603342"/>
                    </a:cubicBezTo>
                    <a:cubicBezTo>
                      <a:pt x="705817" y="603933"/>
                      <a:pt x="707540" y="603933"/>
                      <a:pt x="709067" y="604672"/>
                    </a:cubicBezTo>
                    <a:cubicBezTo>
                      <a:pt x="711727" y="606001"/>
                      <a:pt x="713056" y="609252"/>
                      <a:pt x="712712" y="612305"/>
                    </a:cubicBezTo>
                    <a:cubicBezTo>
                      <a:pt x="712515" y="615162"/>
                      <a:pt x="711185" y="618018"/>
                      <a:pt x="709658" y="620678"/>
                    </a:cubicBezTo>
                    <a:cubicBezTo>
                      <a:pt x="703354" y="618412"/>
                      <a:pt x="697641" y="614029"/>
                      <a:pt x="694046" y="608119"/>
                    </a:cubicBezTo>
                    <a:cubicBezTo>
                      <a:pt x="692913" y="613241"/>
                      <a:pt x="691781" y="618215"/>
                      <a:pt x="690402" y="623189"/>
                    </a:cubicBezTo>
                    <a:cubicBezTo>
                      <a:pt x="690008" y="624519"/>
                      <a:pt x="689811" y="626046"/>
                      <a:pt x="690008" y="627376"/>
                    </a:cubicBezTo>
                    <a:cubicBezTo>
                      <a:pt x="690599" y="630626"/>
                      <a:pt x="693800" y="632498"/>
                      <a:pt x="697050" y="633286"/>
                    </a:cubicBezTo>
                    <a:cubicBezTo>
                      <a:pt x="700104" y="634024"/>
                      <a:pt x="703551" y="634221"/>
                      <a:pt x="706211" y="636142"/>
                    </a:cubicBezTo>
                    <a:cubicBezTo>
                      <a:pt x="710397" y="638801"/>
                      <a:pt x="711530" y="644711"/>
                      <a:pt x="710594" y="649883"/>
                    </a:cubicBezTo>
                    <a:cubicBezTo>
                      <a:pt x="709658" y="654857"/>
                      <a:pt x="707146" y="659388"/>
                      <a:pt x="705472" y="664165"/>
                    </a:cubicBezTo>
                    <a:cubicBezTo>
                      <a:pt x="704142" y="667760"/>
                      <a:pt x="703354" y="671405"/>
                      <a:pt x="703010" y="675197"/>
                    </a:cubicBezTo>
                    <a:cubicBezTo>
                      <a:pt x="702615" y="678447"/>
                      <a:pt x="702615" y="681698"/>
                      <a:pt x="701877" y="684702"/>
                    </a:cubicBezTo>
                    <a:cubicBezTo>
                      <a:pt x="700941" y="687755"/>
                      <a:pt x="699020" y="690809"/>
                      <a:pt x="696164" y="691942"/>
                    </a:cubicBezTo>
                    <a:cubicBezTo>
                      <a:pt x="691781" y="693468"/>
                      <a:pt x="685871" y="691203"/>
                      <a:pt x="683014" y="694798"/>
                    </a:cubicBezTo>
                    <a:cubicBezTo>
                      <a:pt x="681290" y="697064"/>
                      <a:pt x="681881" y="700314"/>
                      <a:pt x="683605" y="702629"/>
                    </a:cubicBezTo>
                    <a:cubicBezTo>
                      <a:pt x="685329" y="704746"/>
                      <a:pt x="687791" y="706076"/>
                      <a:pt x="690254" y="707406"/>
                    </a:cubicBezTo>
                    <a:cubicBezTo>
                      <a:pt x="697100" y="710853"/>
                      <a:pt x="703994" y="714252"/>
                      <a:pt x="710840" y="717699"/>
                    </a:cubicBezTo>
                    <a:cubicBezTo>
                      <a:pt x="711037" y="720014"/>
                      <a:pt x="713106" y="720556"/>
                      <a:pt x="714632" y="722476"/>
                    </a:cubicBezTo>
                    <a:cubicBezTo>
                      <a:pt x="716159" y="724397"/>
                      <a:pt x="716356" y="727254"/>
                      <a:pt x="715026" y="729519"/>
                    </a:cubicBezTo>
                    <a:cubicBezTo>
                      <a:pt x="713894" y="731784"/>
                      <a:pt x="710643" y="733163"/>
                      <a:pt x="708181" y="732769"/>
                    </a:cubicBezTo>
                    <a:cubicBezTo>
                      <a:pt x="708969" y="734690"/>
                      <a:pt x="709707" y="736562"/>
                      <a:pt x="710643" y="738482"/>
                    </a:cubicBezTo>
                    <a:cubicBezTo>
                      <a:pt x="711234" y="740206"/>
                      <a:pt x="711973" y="741930"/>
                      <a:pt x="713500" y="742866"/>
                    </a:cubicBezTo>
                    <a:cubicBezTo>
                      <a:pt x="714829" y="743801"/>
                      <a:pt x="716553" y="743998"/>
                      <a:pt x="718080" y="744392"/>
                    </a:cubicBezTo>
                    <a:cubicBezTo>
                      <a:pt x="721724" y="744786"/>
                      <a:pt x="725320" y="745328"/>
                      <a:pt x="728767" y="745919"/>
                    </a:cubicBezTo>
                    <a:cubicBezTo>
                      <a:pt x="730097" y="748578"/>
                      <a:pt x="728964" y="752026"/>
                      <a:pt x="726846" y="754291"/>
                    </a:cubicBezTo>
                    <a:cubicBezTo>
                      <a:pt x="724728" y="756557"/>
                      <a:pt x="722069" y="758084"/>
                      <a:pt x="719212" y="759413"/>
                    </a:cubicBezTo>
                    <a:cubicBezTo>
                      <a:pt x="710643" y="763797"/>
                      <a:pt x="702074" y="767983"/>
                      <a:pt x="693307" y="772366"/>
                    </a:cubicBezTo>
                    <a:cubicBezTo>
                      <a:pt x="692372" y="776552"/>
                      <a:pt x="687003" y="779212"/>
                      <a:pt x="684541" y="782856"/>
                    </a:cubicBezTo>
                    <a:cubicBezTo>
                      <a:pt x="681881" y="786304"/>
                      <a:pt x="680552" y="791820"/>
                      <a:pt x="683950" y="794676"/>
                    </a:cubicBezTo>
                    <a:cubicBezTo>
                      <a:pt x="685477" y="796006"/>
                      <a:pt x="687939" y="796400"/>
                      <a:pt x="689269" y="798124"/>
                    </a:cubicBezTo>
                    <a:cubicBezTo>
                      <a:pt x="692125" y="801374"/>
                      <a:pt x="688678" y="806299"/>
                      <a:pt x="686018" y="809746"/>
                    </a:cubicBezTo>
                    <a:cubicBezTo>
                      <a:pt x="680699" y="816247"/>
                      <a:pt x="677646" y="824226"/>
                      <a:pt x="673460" y="831662"/>
                    </a:cubicBezTo>
                    <a:cubicBezTo>
                      <a:pt x="669274" y="838902"/>
                      <a:pt x="663561" y="845945"/>
                      <a:pt x="655533" y="848604"/>
                    </a:cubicBezTo>
                    <a:cubicBezTo>
                      <a:pt x="651150" y="850131"/>
                      <a:pt x="645437" y="850722"/>
                      <a:pt x="643516" y="854908"/>
                    </a:cubicBezTo>
                    <a:cubicBezTo>
                      <a:pt x="639921" y="852987"/>
                      <a:pt x="636276" y="850919"/>
                      <a:pt x="632681" y="848998"/>
                    </a:cubicBezTo>
                    <a:cubicBezTo>
                      <a:pt x="629234" y="855499"/>
                      <a:pt x="629234" y="863478"/>
                      <a:pt x="632681" y="869979"/>
                    </a:cubicBezTo>
                    <a:cubicBezTo>
                      <a:pt x="633272" y="871308"/>
                      <a:pt x="634208" y="872638"/>
                      <a:pt x="634208" y="874165"/>
                    </a:cubicBezTo>
                    <a:cubicBezTo>
                      <a:pt x="634405" y="877021"/>
                      <a:pt x="632090" y="879287"/>
                      <a:pt x="629628" y="880469"/>
                    </a:cubicBezTo>
                    <a:cubicBezTo>
                      <a:pt x="627165" y="881404"/>
                      <a:pt x="624309" y="881798"/>
                      <a:pt x="621797" y="882931"/>
                    </a:cubicBezTo>
                    <a:cubicBezTo>
                      <a:pt x="611307" y="887708"/>
                      <a:pt x="610568" y="903714"/>
                      <a:pt x="600472" y="909230"/>
                    </a:cubicBezTo>
                    <a:cubicBezTo>
                      <a:pt x="599339" y="909821"/>
                      <a:pt x="598010" y="910166"/>
                      <a:pt x="596877" y="909969"/>
                    </a:cubicBezTo>
                    <a:cubicBezTo>
                      <a:pt x="593085" y="909575"/>
                      <a:pt x="592297" y="904256"/>
                      <a:pt x="592691" y="900464"/>
                    </a:cubicBezTo>
                    <a:cubicBezTo>
                      <a:pt x="585254" y="901055"/>
                      <a:pt x="577817" y="900267"/>
                      <a:pt x="570578" y="898346"/>
                    </a:cubicBezTo>
                    <a:cubicBezTo>
                      <a:pt x="569642" y="910560"/>
                      <a:pt x="568509" y="922528"/>
                      <a:pt x="567524" y="934545"/>
                    </a:cubicBezTo>
                    <a:cubicBezTo>
                      <a:pt x="567327" y="936810"/>
                      <a:pt x="567130" y="939322"/>
                      <a:pt x="565800" y="941045"/>
                    </a:cubicBezTo>
                    <a:cubicBezTo>
                      <a:pt x="564274" y="942966"/>
                      <a:pt x="561417" y="943508"/>
                      <a:pt x="559693" y="941981"/>
                    </a:cubicBezTo>
                    <a:cubicBezTo>
                      <a:pt x="558167" y="940257"/>
                      <a:pt x="558955" y="936859"/>
                      <a:pt x="557034" y="935480"/>
                    </a:cubicBezTo>
                    <a:cubicBezTo>
                      <a:pt x="556098" y="934742"/>
                      <a:pt x="554769" y="934742"/>
                      <a:pt x="553586" y="934742"/>
                    </a:cubicBezTo>
                    <a:cubicBezTo>
                      <a:pt x="549006" y="935136"/>
                      <a:pt x="544623" y="935333"/>
                      <a:pt x="540240" y="935480"/>
                    </a:cubicBezTo>
                    <a:cubicBezTo>
                      <a:pt x="541373" y="941193"/>
                      <a:pt x="541767" y="948630"/>
                      <a:pt x="536595" y="951092"/>
                    </a:cubicBezTo>
                    <a:cubicBezTo>
                      <a:pt x="531621" y="953358"/>
                      <a:pt x="526302" y="948975"/>
                      <a:pt x="522510" y="945182"/>
                    </a:cubicBezTo>
                    <a:cubicBezTo>
                      <a:pt x="519260" y="951683"/>
                      <a:pt x="514532" y="957396"/>
                      <a:pt x="508622" y="961977"/>
                    </a:cubicBezTo>
                    <a:cubicBezTo>
                      <a:pt x="505765" y="964094"/>
                      <a:pt x="502515" y="967689"/>
                      <a:pt x="504633" y="970349"/>
                    </a:cubicBezTo>
                    <a:cubicBezTo>
                      <a:pt x="505568" y="971679"/>
                      <a:pt x="507292" y="971876"/>
                      <a:pt x="508819" y="972467"/>
                    </a:cubicBezTo>
                    <a:cubicBezTo>
                      <a:pt x="514532" y="974387"/>
                      <a:pt x="518324" y="980297"/>
                      <a:pt x="517782" y="986207"/>
                    </a:cubicBezTo>
                    <a:cubicBezTo>
                      <a:pt x="517388" y="990394"/>
                      <a:pt x="515320" y="995171"/>
                      <a:pt x="512266" y="998224"/>
                    </a:cubicBezTo>
                    <a:cubicBezTo>
                      <a:pt x="509410" y="1001278"/>
                      <a:pt x="505420" y="1003198"/>
                      <a:pt x="501579" y="1005070"/>
                    </a:cubicBezTo>
                    <a:cubicBezTo>
                      <a:pt x="498329" y="1006794"/>
                      <a:pt x="494339" y="1008517"/>
                      <a:pt x="491089" y="1006794"/>
                    </a:cubicBezTo>
                    <a:cubicBezTo>
                      <a:pt x="489956" y="1006203"/>
                      <a:pt x="489168" y="1005267"/>
                      <a:pt x="488035" y="1004873"/>
                    </a:cubicBezTo>
                    <a:cubicBezTo>
                      <a:pt x="486509" y="1004134"/>
                      <a:pt x="484785" y="1004134"/>
                      <a:pt x="483061" y="1004282"/>
                    </a:cubicBezTo>
                    <a:cubicBezTo>
                      <a:pt x="480402" y="1004282"/>
                      <a:pt x="477742" y="1004676"/>
                      <a:pt x="475428" y="1006006"/>
                    </a:cubicBezTo>
                    <a:cubicBezTo>
                      <a:pt x="473162" y="1007335"/>
                      <a:pt x="471438" y="1009995"/>
                      <a:pt x="471980" y="1012507"/>
                    </a:cubicBezTo>
                    <a:cubicBezTo>
                      <a:pt x="472719" y="1016299"/>
                      <a:pt x="477693" y="1018022"/>
                      <a:pt x="478629" y="1021864"/>
                    </a:cubicBezTo>
                    <a:cubicBezTo>
                      <a:pt x="479417" y="1024917"/>
                      <a:pt x="476905" y="1027971"/>
                      <a:pt x="474443" y="1030236"/>
                    </a:cubicBezTo>
                    <a:cubicBezTo>
                      <a:pt x="468139" y="1036146"/>
                      <a:pt x="460899" y="1041465"/>
                      <a:pt x="453315" y="1045651"/>
                    </a:cubicBezTo>
                    <a:cubicBezTo>
                      <a:pt x="448931" y="1048114"/>
                      <a:pt x="444351" y="1050232"/>
                      <a:pt x="439426" y="1050429"/>
                    </a:cubicBezTo>
                    <a:cubicBezTo>
                      <a:pt x="433910" y="1050626"/>
                      <a:pt x="427606" y="1048705"/>
                      <a:pt x="423026" y="1051955"/>
                    </a:cubicBezTo>
                    <a:cubicBezTo>
                      <a:pt x="426818" y="1067223"/>
                      <a:pt x="439229" y="1079190"/>
                      <a:pt x="443218" y="1094458"/>
                    </a:cubicBezTo>
                    <a:cubicBezTo>
                      <a:pt x="447011" y="1109331"/>
                      <a:pt x="442480" y="1125140"/>
                      <a:pt x="442824" y="1140407"/>
                    </a:cubicBezTo>
                    <a:cubicBezTo>
                      <a:pt x="443021" y="1145726"/>
                      <a:pt x="442824" y="1150504"/>
                      <a:pt x="444351" y="1155478"/>
                    </a:cubicBezTo>
                    <a:cubicBezTo>
                      <a:pt x="444942" y="1157202"/>
                      <a:pt x="445681" y="1158728"/>
                      <a:pt x="447011" y="1159861"/>
                    </a:cubicBezTo>
                    <a:cubicBezTo>
                      <a:pt x="448143" y="1160994"/>
                      <a:pt x="449670" y="1161388"/>
                      <a:pt x="450803" y="1162323"/>
                    </a:cubicBezTo>
                    <a:cubicBezTo>
                      <a:pt x="454250" y="1164441"/>
                      <a:pt x="455925" y="1168430"/>
                      <a:pt x="456122" y="1172420"/>
                    </a:cubicBezTo>
                    <a:cubicBezTo>
                      <a:pt x="456319" y="1176409"/>
                      <a:pt x="455334" y="1180250"/>
                      <a:pt x="454201" y="1184042"/>
                    </a:cubicBezTo>
                    <a:cubicBezTo>
                      <a:pt x="449818" y="1179462"/>
                      <a:pt x="445435" y="1174882"/>
                      <a:pt x="441051" y="1170302"/>
                    </a:cubicBezTo>
                    <a:cubicBezTo>
                      <a:pt x="439919" y="1180792"/>
                      <a:pt x="440313" y="1191479"/>
                      <a:pt x="441790" y="1201920"/>
                    </a:cubicBezTo>
                    <a:cubicBezTo>
                      <a:pt x="441987" y="1203841"/>
                      <a:pt x="442184" y="1205712"/>
                      <a:pt x="441593" y="1207633"/>
                    </a:cubicBezTo>
                    <a:cubicBezTo>
                      <a:pt x="440263" y="1211819"/>
                      <a:pt x="434944" y="1212952"/>
                      <a:pt x="432088" y="1216399"/>
                    </a:cubicBezTo>
                    <a:cubicBezTo>
                      <a:pt x="428838" y="1220192"/>
                      <a:pt x="429428" y="1225757"/>
                      <a:pt x="429970" y="1230485"/>
                    </a:cubicBezTo>
                    <a:cubicBezTo>
                      <a:pt x="435141" y="1231617"/>
                      <a:pt x="439475" y="1236001"/>
                      <a:pt x="440657" y="1241172"/>
                    </a:cubicBezTo>
                    <a:cubicBezTo>
                      <a:pt x="441593" y="1246491"/>
                      <a:pt x="439328" y="1252204"/>
                      <a:pt x="435141" y="1255257"/>
                    </a:cubicBezTo>
                    <a:cubicBezTo>
                      <a:pt x="434206" y="1255996"/>
                      <a:pt x="433024" y="1256587"/>
                      <a:pt x="432876" y="1257720"/>
                    </a:cubicBezTo>
                    <a:cubicBezTo>
                      <a:pt x="432285" y="1260182"/>
                      <a:pt x="436127" y="1260970"/>
                      <a:pt x="437456" y="1263039"/>
                    </a:cubicBezTo>
                    <a:cubicBezTo>
                      <a:pt x="439377" y="1266092"/>
                      <a:pt x="435929" y="1269343"/>
                      <a:pt x="432876" y="1271017"/>
                    </a:cubicBezTo>
                    <a:cubicBezTo>
                      <a:pt x="429823" y="1272741"/>
                      <a:pt x="426375" y="1275794"/>
                      <a:pt x="427754" y="1278848"/>
                    </a:cubicBezTo>
                    <a:cubicBezTo>
                      <a:pt x="428345" y="1280178"/>
                      <a:pt x="429675" y="1280768"/>
                      <a:pt x="430611" y="1281704"/>
                    </a:cubicBezTo>
                    <a:cubicBezTo>
                      <a:pt x="434994" y="1284955"/>
                      <a:pt x="437653" y="1289683"/>
                      <a:pt x="440707" y="1294263"/>
                    </a:cubicBezTo>
                    <a:cubicBezTo>
                      <a:pt x="443760" y="1298646"/>
                      <a:pt x="447749" y="1303029"/>
                      <a:pt x="452921" y="1304162"/>
                    </a:cubicBezTo>
                    <a:cubicBezTo>
                      <a:pt x="458437" y="1305098"/>
                      <a:pt x="465134" y="1302832"/>
                      <a:pt x="469124" y="1306624"/>
                    </a:cubicBezTo>
                    <a:cubicBezTo>
                      <a:pt x="471241" y="1308545"/>
                      <a:pt x="471783" y="1311599"/>
                      <a:pt x="471586" y="1314455"/>
                    </a:cubicBezTo>
                    <a:cubicBezTo>
                      <a:pt x="471586" y="1315391"/>
                      <a:pt x="471586" y="1316376"/>
                      <a:pt x="471980" y="1317115"/>
                    </a:cubicBezTo>
                    <a:cubicBezTo>
                      <a:pt x="472374" y="1317853"/>
                      <a:pt x="473310" y="1318247"/>
                      <a:pt x="474246" y="1318641"/>
                    </a:cubicBezTo>
                    <a:cubicBezTo>
                      <a:pt x="477299" y="1319971"/>
                      <a:pt x="480549" y="1321104"/>
                      <a:pt x="483603" y="1322434"/>
                    </a:cubicBezTo>
                    <a:cubicBezTo>
                      <a:pt x="486262" y="1323566"/>
                      <a:pt x="489513" y="1324551"/>
                      <a:pt x="491975" y="1323172"/>
                    </a:cubicBezTo>
                    <a:cubicBezTo>
                      <a:pt x="494438" y="1322040"/>
                      <a:pt x="495620" y="1319183"/>
                      <a:pt x="498082" y="1318050"/>
                    </a:cubicBezTo>
                    <a:cubicBezTo>
                      <a:pt x="500348" y="1317115"/>
                      <a:pt x="503401" y="1318247"/>
                      <a:pt x="505322" y="1319971"/>
                    </a:cubicBezTo>
                    <a:cubicBezTo>
                      <a:pt x="507440" y="1321695"/>
                      <a:pt x="508966" y="1323960"/>
                      <a:pt x="510838" y="1325684"/>
                    </a:cubicBezTo>
                    <a:cubicBezTo>
                      <a:pt x="513694" y="1328344"/>
                      <a:pt x="517142" y="1330067"/>
                      <a:pt x="520343" y="1332185"/>
                    </a:cubicBezTo>
                    <a:cubicBezTo>
                      <a:pt x="523397" y="1334450"/>
                      <a:pt x="526253" y="1337504"/>
                      <a:pt x="526647" y="1341345"/>
                    </a:cubicBezTo>
                    <a:cubicBezTo>
                      <a:pt x="526844" y="1345334"/>
                      <a:pt x="524382" y="1349915"/>
                      <a:pt x="526647" y="1353165"/>
                    </a:cubicBezTo>
                    <a:cubicBezTo>
                      <a:pt x="528765" y="1355825"/>
                      <a:pt x="532754" y="1355628"/>
                      <a:pt x="536152" y="1355086"/>
                    </a:cubicBezTo>
                    <a:cubicBezTo>
                      <a:pt x="541668" y="1360602"/>
                      <a:pt x="545510" y="1366512"/>
                      <a:pt x="551223" y="1372225"/>
                    </a:cubicBezTo>
                    <a:cubicBezTo>
                      <a:pt x="552749" y="1373752"/>
                      <a:pt x="554276" y="1375278"/>
                      <a:pt x="555212" y="1377347"/>
                    </a:cubicBezTo>
                    <a:cubicBezTo>
                      <a:pt x="556345" y="1379267"/>
                      <a:pt x="556541" y="1381730"/>
                      <a:pt x="557477" y="1383651"/>
                    </a:cubicBezTo>
                    <a:cubicBezTo>
                      <a:pt x="560728" y="1390890"/>
                      <a:pt x="570627" y="1393008"/>
                      <a:pt x="574271" y="1400051"/>
                    </a:cubicBezTo>
                    <a:cubicBezTo>
                      <a:pt x="576931" y="1405222"/>
                      <a:pt x="575207" y="1411674"/>
                      <a:pt x="577719" y="1416845"/>
                    </a:cubicBezTo>
                    <a:cubicBezTo>
                      <a:pt x="579639" y="1420440"/>
                      <a:pt x="583432" y="1423346"/>
                      <a:pt x="583629" y="1427335"/>
                    </a:cubicBezTo>
                    <a:cubicBezTo>
                      <a:pt x="584023" y="1431718"/>
                      <a:pt x="580181" y="1435166"/>
                      <a:pt x="577128" y="1438367"/>
                    </a:cubicBezTo>
                    <a:cubicBezTo>
                      <a:pt x="565308" y="1450581"/>
                      <a:pt x="560531" y="1468458"/>
                      <a:pt x="549302" y="1481460"/>
                    </a:cubicBezTo>
                    <a:cubicBezTo>
                      <a:pt x="547036" y="1483923"/>
                      <a:pt x="544328" y="1486434"/>
                      <a:pt x="541471" y="1487961"/>
                    </a:cubicBezTo>
                    <a:cubicBezTo>
                      <a:pt x="535758" y="1491015"/>
                      <a:pt x="529110" y="1491211"/>
                      <a:pt x="522609" y="1491211"/>
                    </a:cubicBezTo>
                    <a:cubicBezTo>
                      <a:pt x="517290" y="1491408"/>
                      <a:pt x="511183" y="1491015"/>
                      <a:pt x="508326" y="1486434"/>
                    </a:cubicBezTo>
                    <a:cubicBezTo>
                      <a:pt x="506799" y="1484169"/>
                      <a:pt x="506405" y="1481115"/>
                      <a:pt x="504534" y="1479195"/>
                    </a:cubicBezTo>
                    <a:cubicBezTo>
                      <a:pt x="503401" y="1478062"/>
                      <a:pt x="501874" y="1477471"/>
                      <a:pt x="500348" y="1476929"/>
                    </a:cubicBezTo>
                    <a:cubicBezTo>
                      <a:pt x="493699" y="1474270"/>
                      <a:pt x="487592" y="1470625"/>
                      <a:pt x="482421" y="1465897"/>
                    </a:cubicBezTo>
                    <a:cubicBezTo>
                      <a:pt x="480894" y="1464568"/>
                      <a:pt x="479564" y="1463238"/>
                      <a:pt x="477644" y="1462647"/>
                    </a:cubicBezTo>
                    <a:cubicBezTo>
                      <a:pt x="475723" y="1462056"/>
                      <a:pt x="473458" y="1462647"/>
                      <a:pt x="472670" y="1464371"/>
                    </a:cubicBezTo>
                    <a:cubicBezTo>
                      <a:pt x="472276" y="1465109"/>
                      <a:pt x="472473" y="1466094"/>
                      <a:pt x="471931" y="1466636"/>
                    </a:cubicBezTo>
                    <a:cubicBezTo>
                      <a:pt x="471340" y="1467375"/>
                      <a:pt x="470207" y="1467572"/>
                      <a:pt x="469468" y="1467572"/>
                    </a:cubicBezTo>
                    <a:cubicBezTo>
                      <a:pt x="464297" y="1468163"/>
                      <a:pt x="459175" y="1468507"/>
                      <a:pt x="454053" y="1469098"/>
                    </a:cubicBezTo>
                    <a:cubicBezTo>
                      <a:pt x="452921" y="1469098"/>
                      <a:pt x="451591" y="1469295"/>
                      <a:pt x="450803" y="1468360"/>
                    </a:cubicBezTo>
                    <a:cubicBezTo>
                      <a:pt x="450015" y="1467769"/>
                      <a:pt x="449867" y="1466636"/>
                      <a:pt x="449276" y="1465700"/>
                    </a:cubicBezTo>
                    <a:cubicBezTo>
                      <a:pt x="447158" y="1463041"/>
                      <a:pt x="442972" y="1466094"/>
                      <a:pt x="440116" y="1468163"/>
                    </a:cubicBezTo>
                    <a:cubicBezTo>
                      <a:pt x="434403" y="1472546"/>
                      <a:pt x="426375" y="1472349"/>
                      <a:pt x="419135" y="1472546"/>
                    </a:cubicBezTo>
                    <a:cubicBezTo>
                      <a:pt x="411896" y="1472546"/>
                      <a:pt x="403523" y="1473679"/>
                      <a:pt x="399337" y="1479589"/>
                    </a:cubicBezTo>
                    <a:cubicBezTo>
                      <a:pt x="398598" y="1480918"/>
                      <a:pt x="397810" y="1482248"/>
                      <a:pt x="396678" y="1483233"/>
                    </a:cubicBezTo>
                    <a:cubicBezTo>
                      <a:pt x="394412" y="1485351"/>
                      <a:pt x="390965" y="1485154"/>
                      <a:pt x="388108" y="1484366"/>
                    </a:cubicBezTo>
                    <a:cubicBezTo>
                      <a:pt x="385055" y="1483627"/>
                      <a:pt x="382198" y="1482445"/>
                      <a:pt x="379145" y="1482642"/>
                    </a:cubicBezTo>
                    <a:cubicBezTo>
                      <a:pt x="376091" y="1482839"/>
                      <a:pt x="373038" y="1485499"/>
                      <a:pt x="373629" y="1488355"/>
                    </a:cubicBezTo>
                    <a:cubicBezTo>
                      <a:pt x="374368" y="1492738"/>
                      <a:pt x="380474" y="1492541"/>
                      <a:pt x="384858" y="1492147"/>
                    </a:cubicBezTo>
                    <a:cubicBezTo>
                      <a:pt x="395348" y="1491211"/>
                      <a:pt x="405838" y="1495792"/>
                      <a:pt x="416279" y="1494807"/>
                    </a:cubicBezTo>
                    <a:cubicBezTo>
                      <a:pt x="424848" y="1493871"/>
                      <a:pt x="433418" y="1489488"/>
                      <a:pt x="441790" y="1491015"/>
                    </a:cubicBezTo>
                    <a:cubicBezTo>
                      <a:pt x="448439" y="1492344"/>
                      <a:pt x="453610" y="1497121"/>
                      <a:pt x="459126" y="1500914"/>
                    </a:cubicBezTo>
                    <a:cubicBezTo>
                      <a:pt x="477594" y="1513669"/>
                      <a:pt x="502022" y="1517659"/>
                      <a:pt x="523544" y="1511404"/>
                    </a:cubicBezTo>
                    <a:cubicBezTo>
                      <a:pt x="530784" y="1509138"/>
                      <a:pt x="539747" y="1506430"/>
                      <a:pt x="544672" y="1512142"/>
                    </a:cubicBezTo>
                    <a:cubicBezTo>
                      <a:pt x="546790" y="1514605"/>
                      <a:pt x="547332" y="1518249"/>
                      <a:pt x="547923" y="1521500"/>
                    </a:cubicBezTo>
                    <a:cubicBezTo>
                      <a:pt x="548661" y="1528346"/>
                      <a:pt x="549449" y="1535979"/>
                      <a:pt x="544869" y="1541298"/>
                    </a:cubicBezTo>
                    <a:cubicBezTo>
                      <a:pt x="539747" y="1547208"/>
                      <a:pt x="529996" y="1546814"/>
                      <a:pt x="523889" y="1551985"/>
                    </a:cubicBezTo>
                    <a:cubicBezTo>
                      <a:pt x="520097" y="1555039"/>
                      <a:pt x="517043" y="1561688"/>
                      <a:pt x="514384" y="1565726"/>
                    </a:cubicBezTo>
                    <a:cubicBezTo>
                      <a:pt x="513448" y="1567647"/>
                      <a:pt x="512266" y="1569370"/>
                      <a:pt x="510592" y="1570503"/>
                    </a:cubicBezTo>
                    <a:cubicBezTo>
                      <a:pt x="508326" y="1572227"/>
                      <a:pt x="505076" y="1572621"/>
                      <a:pt x="502219" y="1571833"/>
                    </a:cubicBezTo>
                    <a:cubicBezTo>
                      <a:pt x="501628" y="1571833"/>
                      <a:pt x="501087" y="1571636"/>
                      <a:pt x="500693" y="1571045"/>
                    </a:cubicBezTo>
                    <a:cubicBezTo>
                      <a:pt x="500102" y="1570454"/>
                      <a:pt x="500102" y="1569715"/>
                      <a:pt x="500102" y="1568927"/>
                    </a:cubicBezTo>
                    <a:cubicBezTo>
                      <a:pt x="500299" y="1564150"/>
                      <a:pt x="500299" y="1559225"/>
                      <a:pt x="500299" y="1554448"/>
                    </a:cubicBezTo>
                    <a:cubicBezTo>
                      <a:pt x="500299" y="1551591"/>
                      <a:pt x="499905" y="1548144"/>
                      <a:pt x="497442" y="1547208"/>
                    </a:cubicBezTo>
                    <a:cubicBezTo>
                      <a:pt x="494192" y="1546075"/>
                      <a:pt x="491335" y="1550065"/>
                      <a:pt x="490941" y="1553512"/>
                    </a:cubicBezTo>
                    <a:cubicBezTo>
                      <a:pt x="490547" y="1556960"/>
                      <a:pt x="490744" y="1560949"/>
                      <a:pt x="488282" y="1563214"/>
                    </a:cubicBezTo>
                    <a:cubicBezTo>
                      <a:pt x="484489" y="1566662"/>
                      <a:pt x="477250" y="1563608"/>
                      <a:pt x="473802" y="1567597"/>
                    </a:cubicBezTo>
                    <a:cubicBezTo>
                      <a:pt x="470749" y="1571242"/>
                      <a:pt x="474393" y="1577103"/>
                      <a:pt x="472079" y="1581338"/>
                    </a:cubicBezTo>
                    <a:cubicBezTo>
                      <a:pt x="470355" y="1584392"/>
                      <a:pt x="466366" y="1585327"/>
                      <a:pt x="463115" y="1586657"/>
                    </a:cubicBezTo>
                    <a:cubicBezTo>
                      <a:pt x="459865" y="1587987"/>
                      <a:pt x="456811" y="1591828"/>
                      <a:pt x="458732" y="1594685"/>
                    </a:cubicBezTo>
                    <a:cubicBezTo>
                      <a:pt x="454743" y="1592961"/>
                      <a:pt x="450557" y="1591828"/>
                      <a:pt x="446173" y="1591434"/>
                    </a:cubicBezTo>
                    <a:cubicBezTo>
                      <a:pt x="445582" y="1594094"/>
                      <a:pt x="444844" y="1596753"/>
                      <a:pt x="444253" y="1599413"/>
                    </a:cubicBezTo>
                    <a:cubicBezTo>
                      <a:pt x="443859" y="1600742"/>
                      <a:pt x="443662" y="1602072"/>
                      <a:pt x="442529" y="1603057"/>
                    </a:cubicBezTo>
                    <a:cubicBezTo>
                      <a:pt x="441593" y="1603993"/>
                      <a:pt x="440263" y="1604387"/>
                      <a:pt x="439081" y="1604781"/>
                    </a:cubicBezTo>
                    <a:cubicBezTo>
                      <a:pt x="435831" y="1605716"/>
                      <a:pt x="432581" y="1606504"/>
                      <a:pt x="429379" y="1607440"/>
                    </a:cubicBezTo>
                    <a:cubicBezTo>
                      <a:pt x="427114" y="1608031"/>
                      <a:pt x="424602" y="1608770"/>
                      <a:pt x="422878" y="1610297"/>
                    </a:cubicBezTo>
                    <a:cubicBezTo>
                      <a:pt x="420958" y="1611824"/>
                      <a:pt x="420022" y="1614680"/>
                      <a:pt x="421155" y="1616798"/>
                    </a:cubicBezTo>
                    <a:cubicBezTo>
                      <a:pt x="427803" y="1615862"/>
                      <a:pt x="434895" y="1619063"/>
                      <a:pt x="438687" y="1624628"/>
                    </a:cubicBezTo>
                    <a:cubicBezTo>
                      <a:pt x="440411" y="1626894"/>
                      <a:pt x="441347" y="1629603"/>
                      <a:pt x="442874" y="1632065"/>
                    </a:cubicBezTo>
                    <a:cubicBezTo>
                      <a:pt x="444400" y="1634724"/>
                      <a:pt x="446518" y="1637187"/>
                      <a:pt x="448784" y="1639502"/>
                    </a:cubicBezTo>
                    <a:cubicBezTo>
                      <a:pt x="439820" y="1639502"/>
                      <a:pt x="430857" y="1639502"/>
                      <a:pt x="421746" y="1639699"/>
                    </a:cubicBezTo>
                    <a:cubicBezTo>
                      <a:pt x="421352" y="1639699"/>
                      <a:pt x="420613" y="1639699"/>
                      <a:pt x="420613" y="1640290"/>
                    </a:cubicBezTo>
                    <a:cubicBezTo>
                      <a:pt x="420416" y="1640881"/>
                      <a:pt x="421549" y="1640684"/>
                      <a:pt x="421204" y="1640290"/>
                    </a:cubicBezTo>
                    <a:cubicBezTo>
                      <a:pt x="425981" y="1644476"/>
                      <a:pt x="429970" y="1647529"/>
                      <a:pt x="436077" y="1648859"/>
                    </a:cubicBezTo>
                    <a:cubicBezTo>
                      <a:pt x="438934" y="1649450"/>
                      <a:pt x="442184" y="1649795"/>
                      <a:pt x="444647" y="1651519"/>
                    </a:cubicBezTo>
                    <a:cubicBezTo>
                      <a:pt x="448833" y="1653981"/>
                      <a:pt x="450360" y="1659349"/>
                      <a:pt x="449621" y="1664077"/>
                    </a:cubicBezTo>
                    <a:cubicBezTo>
                      <a:pt x="448882" y="1668854"/>
                      <a:pt x="445976" y="1673041"/>
                      <a:pt x="442775" y="1676488"/>
                    </a:cubicBezTo>
                    <a:cubicBezTo>
                      <a:pt x="441642" y="1677621"/>
                      <a:pt x="440313" y="1678951"/>
                      <a:pt x="440116" y="1680477"/>
                    </a:cubicBezTo>
                    <a:cubicBezTo>
                      <a:pt x="439525" y="1683531"/>
                      <a:pt x="442381" y="1685796"/>
                      <a:pt x="445090" y="1687126"/>
                    </a:cubicBezTo>
                    <a:cubicBezTo>
                      <a:pt x="447749" y="1688259"/>
                      <a:pt x="451000" y="1689588"/>
                      <a:pt x="451936" y="1692248"/>
                    </a:cubicBezTo>
                    <a:cubicBezTo>
                      <a:pt x="453068" y="1695498"/>
                      <a:pt x="450409" y="1699094"/>
                      <a:pt x="447158" y="1700276"/>
                    </a:cubicBezTo>
                    <a:cubicBezTo>
                      <a:pt x="444105" y="1701408"/>
                      <a:pt x="440510" y="1700867"/>
                      <a:pt x="437259" y="1700276"/>
                    </a:cubicBezTo>
                    <a:cubicBezTo>
                      <a:pt x="432679" y="1699537"/>
                      <a:pt x="428296" y="1698749"/>
                      <a:pt x="423716" y="1697813"/>
                    </a:cubicBezTo>
                    <a:cubicBezTo>
                      <a:pt x="422780" y="1697813"/>
                      <a:pt x="421795" y="1697616"/>
                      <a:pt x="420859" y="1698010"/>
                    </a:cubicBezTo>
                    <a:cubicBezTo>
                      <a:pt x="419726" y="1698601"/>
                      <a:pt x="419332" y="1699931"/>
                      <a:pt x="419135" y="1701064"/>
                    </a:cubicBezTo>
                    <a:cubicBezTo>
                      <a:pt x="417806" y="1710027"/>
                      <a:pt x="426572" y="1718793"/>
                      <a:pt x="423322" y="1727166"/>
                    </a:cubicBezTo>
                    <a:cubicBezTo>
                      <a:pt x="422386" y="1729431"/>
                      <a:pt x="420662" y="1731746"/>
                      <a:pt x="421795" y="1734011"/>
                    </a:cubicBezTo>
                    <a:cubicBezTo>
                      <a:pt x="423519" y="1737459"/>
                      <a:pt x="429626" y="1735341"/>
                      <a:pt x="432088" y="1738395"/>
                    </a:cubicBezTo>
                    <a:cubicBezTo>
                      <a:pt x="432679" y="1739133"/>
                      <a:pt x="433024" y="1739921"/>
                      <a:pt x="433024" y="1740660"/>
                    </a:cubicBezTo>
                    <a:cubicBezTo>
                      <a:pt x="434353" y="1747900"/>
                      <a:pt x="427705" y="1753416"/>
                      <a:pt x="421992" y="1757996"/>
                    </a:cubicBezTo>
                    <a:cubicBezTo>
                      <a:pt x="420071" y="1759523"/>
                      <a:pt x="418003" y="1761640"/>
                      <a:pt x="418397" y="1763906"/>
                    </a:cubicBezTo>
                    <a:cubicBezTo>
                      <a:pt x="418791" y="1766959"/>
                      <a:pt x="422583" y="1768092"/>
                      <a:pt x="425833" y="1768289"/>
                    </a:cubicBezTo>
                    <a:cubicBezTo>
                      <a:pt x="428887" y="1768486"/>
                      <a:pt x="432679" y="1769077"/>
                      <a:pt x="433664" y="1771933"/>
                    </a:cubicBezTo>
                    <a:cubicBezTo>
                      <a:pt x="434797" y="1775578"/>
                      <a:pt x="430807" y="1778434"/>
                      <a:pt x="427360" y="1779912"/>
                    </a:cubicBezTo>
                    <a:cubicBezTo>
                      <a:pt x="423174" y="1782030"/>
                      <a:pt x="418397" y="1784492"/>
                      <a:pt x="416476" y="1788875"/>
                    </a:cubicBezTo>
                    <a:cubicBezTo>
                      <a:pt x="412831" y="1797445"/>
                      <a:pt x="421598" y="1806408"/>
                      <a:pt x="421992" y="1815766"/>
                    </a:cubicBezTo>
                    <a:cubicBezTo>
                      <a:pt x="426572" y="1815569"/>
                      <a:pt x="428493" y="1816357"/>
                      <a:pt x="432876" y="1816898"/>
                    </a:cubicBezTo>
                    <a:cubicBezTo>
                      <a:pt x="435338" y="1817095"/>
                      <a:pt x="438195" y="1817834"/>
                      <a:pt x="439180" y="1819952"/>
                    </a:cubicBezTo>
                    <a:cubicBezTo>
                      <a:pt x="440116" y="1822070"/>
                      <a:pt x="439180" y="1824532"/>
                      <a:pt x="437653" y="1826256"/>
                    </a:cubicBezTo>
                    <a:cubicBezTo>
                      <a:pt x="436127" y="1827979"/>
                      <a:pt x="434058" y="1829309"/>
                      <a:pt x="432679" y="1831230"/>
                    </a:cubicBezTo>
                    <a:cubicBezTo>
                      <a:pt x="430414" y="1834480"/>
                      <a:pt x="430758" y="1838864"/>
                      <a:pt x="430758" y="1843050"/>
                    </a:cubicBezTo>
                    <a:cubicBezTo>
                      <a:pt x="431349" y="1858120"/>
                      <a:pt x="427902" y="1873338"/>
                      <a:pt x="421253" y="1886882"/>
                    </a:cubicBezTo>
                    <a:cubicBezTo>
                      <a:pt x="419923" y="1889738"/>
                      <a:pt x="418200" y="1892595"/>
                      <a:pt x="415934" y="1894713"/>
                    </a:cubicBezTo>
                    <a:cubicBezTo>
                      <a:pt x="413472" y="1896830"/>
                      <a:pt x="410418" y="1897963"/>
                      <a:pt x="408497" y="1900426"/>
                    </a:cubicBezTo>
                    <a:cubicBezTo>
                      <a:pt x="404853" y="1904415"/>
                      <a:pt x="405247" y="1910522"/>
                      <a:pt x="404853" y="1916038"/>
                    </a:cubicBezTo>
                    <a:cubicBezTo>
                      <a:pt x="403917" y="1928990"/>
                      <a:pt x="395890" y="1941401"/>
                      <a:pt x="384464" y="1947853"/>
                    </a:cubicBezTo>
                    <a:cubicBezTo>
                      <a:pt x="382346" y="1945735"/>
                      <a:pt x="380081" y="1943863"/>
                      <a:pt x="377421" y="1942337"/>
                    </a:cubicBezTo>
                    <a:cubicBezTo>
                      <a:pt x="373432" y="1940071"/>
                      <a:pt x="368852" y="1938889"/>
                      <a:pt x="364468" y="1937757"/>
                    </a:cubicBezTo>
                    <a:cubicBezTo>
                      <a:pt x="358164" y="1936033"/>
                      <a:pt x="351910" y="1934506"/>
                      <a:pt x="345409" y="1934309"/>
                    </a:cubicBezTo>
                    <a:cubicBezTo>
                      <a:pt x="338908" y="1934309"/>
                      <a:pt x="332259" y="1936033"/>
                      <a:pt x="327679" y="1940416"/>
                    </a:cubicBezTo>
                    <a:cubicBezTo>
                      <a:pt x="326743" y="1941352"/>
                      <a:pt x="325758" y="1942337"/>
                      <a:pt x="324429" y="1942534"/>
                    </a:cubicBezTo>
                    <a:cubicBezTo>
                      <a:pt x="323099" y="1942731"/>
                      <a:pt x="321966" y="1941598"/>
                      <a:pt x="320784" y="1940613"/>
                    </a:cubicBezTo>
                    <a:cubicBezTo>
                      <a:pt x="316007" y="1936427"/>
                      <a:pt x="311279" y="1932044"/>
                      <a:pt x="306502" y="1927660"/>
                    </a:cubicBezTo>
                    <a:cubicBezTo>
                      <a:pt x="299262" y="1933570"/>
                      <a:pt x="291234" y="1940219"/>
                      <a:pt x="289166" y="1949576"/>
                    </a:cubicBezTo>
                    <a:cubicBezTo>
                      <a:pt x="288969" y="1950906"/>
                      <a:pt x="288772" y="1952236"/>
                      <a:pt x="288033" y="1953566"/>
                    </a:cubicBezTo>
                    <a:cubicBezTo>
                      <a:pt x="284980" y="1959476"/>
                      <a:pt x="274490" y="1956422"/>
                      <a:pt x="270697" y="1961938"/>
                    </a:cubicBezTo>
                    <a:cubicBezTo>
                      <a:pt x="265920" y="1968587"/>
                      <a:pt x="258877" y="1973364"/>
                      <a:pt x="258139" y="1981589"/>
                    </a:cubicBezTo>
                    <a:cubicBezTo>
                      <a:pt x="257942" y="1983509"/>
                      <a:pt x="257942" y="1985578"/>
                      <a:pt x="259075" y="1987302"/>
                    </a:cubicBezTo>
                    <a:cubicBezTo>
                      <a:pt x="259813" y="1988434"/>
                      <a:pt x="261143" y="1989222"/>
                      <a:pt x="261931" y="1990552"/>
                    </a:cubicBezTo>
                    <a:cubicBezTo>
                      <a:pt x="262867" y="1991685"/>
                      <a:pt x="263261" y="1993212"/>
                      <a:pt x="263458" y="1994541"/>
                    </a:cubicBezTo>
                    <a:cubicBezTo>
                      <a:pt x="265576" y="2006164"/>
                      <a:pt x="261340" y="2018575"/>
                      <a:pt x="252771" y="2026553"/>
                    </a:cubicBezTo>
                    <a:cubicBezTo>
                      <a:pt x="227801" y="2014931"/>
                      <a:pt x="196725" y="2017196"/>
                      <a:pt x="173479" y="2032069"/>
                    </a:cubicBezTo>
                    <a:cubicBezTo>
                      <a:pt x="169096" y="2030346"/>
                      <a:pt x="164515" y="2028425"/>
                      <a:pt x="161117" y="2025027"/>
                    </a:cubicBezTo>
                    <a:cubicBezTo>
                      <a:pt x="157670" y="2021776"/>
                      <a:pt x="155404" y="2016654"/>
                      <a:pt x="156931" y="2012074"/>
                    </a:cubicBezTo>
                    <a:cubicBezTo>
                      <a:pt x="157522" y="2009956"/>
                      <a:pt x="158852" y="2008085"/>
                      <a:pt x="159985" y="2005967"/>
                    </a:cubicBezTo>
                    <a:cubicBezTo>
                      <a:pt x="163777" y="1998530"/>
                      <a:pt x="162250" y="1989370"/>
                      <a:pt x="159985" y="1981195"/>
                    </a:cubicBezTo>
                    <a:cubicBezTo>
                      <a:pt x="158458" y="1976220"/>
                      <a:pt x="156734" y="1971492"/>
                      <a:pt x="153681" y="1967454"/>
                    </a:cubicBezTo>
                    <a:cubicBezTo>
                      <a:pt x="150430" y="1963662"/>
                      <a:pt x="146244" y="1960805"/>
                      <a:pt x="142649" y="1957358"/>
                    </a:cubicBezTo>
                    <a:cubicBezTo>
                      <a:pt x="136148" y="1951448"/>
                      <a:pt x="132159" y="1943470"/>
                      <a:pt x="128366" y="1935639"/>
                    </a:cubicBezTo>
                    <a:cubicBezTo>
                      <a:pt x="126840" y="1932585"/>
                      <a:pt x="125116" y="1929335"/>
                      <a:pt x="124919" y="1925937"/>
                    </a:cubicBezTo>
                    <a:cubicBezTo>
                      <a:pt x="124722" y="1922489"/>
                      <a:pt x="126052" y="1918697"/>
                      <a:pt x="129105" y="1917170"/>
                    </a:cubicBezTo>
                    <a:cubicBezTo>
                      <a:pt x="134818" y="1914314"/>
                      <a:pt x="142993" y="1919633"/>
                      <a:pt x="147229" y="1915053"/>
                    </a:cubicBezTo>
                    <a:cubicBezTo>
                      <a:pt x="148559" y="1913526"/>
                      <a:pt x="148953" y="1911408"/>
                      <a:pt x="149347" y="1909340"/>
                    </a:cubicBezTo>
                    <a:cubicBezTo>
                      <a:pt x="151809" y="1896387"/>
                      <a:pt x="156783" y="1883779"/>
                      <a:pt x="164220" y="1872944"/>
                    </a:cubicBezTo>
                    <a:cubicBezTo>
                      <a:pt x="158113" y="1870679"/>
                      <a:pt x="151464" y="1868364"/>
                      <a:pt x="145555" y="1871024"/>
                    </a:cubicBezTo>
                    <a:cubicBezTo>
                      <a:pt x="143634" y="1871762"/>
                      <a:pt x="141762" y="1873289"/>
                      <a:pt x="139645" y="1874077"/>
                    </a:cubicBezTo>
                    <a:cubicBezTo>
                      <a:pt x="137527" y="1874816"/>
                      <a:pt x="135064" y="1874816"/>
                      <a:pt x="132799" y="1874471"/>
                    </a:cubicBezTo>
                    <a:cubicBezTo>
                      <a:pt x="122900" y="1873141"/>
                      <a:pt x="113739" y="1866295"/>
                      <a:pt x="109750" y="1857135"/>
                    </a:cubicBezTo>
                    <a:cubicBezTo>
                      <a:pt x="107632" y="1852013"/>
                      <a:pt x="106697" y="1846251"/>
                      <a:pt x="102904" y="1842262"/>
                    </a:cubicBezTo>
                    <a:cubicBezTo>
                      <a:pt x="100442" y="1839799"/>
                      <a:pt x="96797" y="1838470"/>
                      <a:pt x="93941" y="1836155"/>
                    </a:cubicBezTo>
                    <a:cubicBezTo>
                      <a:pt x="86110" y="1829654"/>
                      <a:pt x="86307" y="1817686"/>
                      <a:pt x="87292" y="1807590"/>
                    </a:cubicBezTo>
                    <a:cubicBezTo>
                      <a:pt x="89016" y="1788925"/>
                      <a:pt x="74143" y="1769274"/>
                      <a:pt x="60796" y="1756124"/>
                    </a:cubicBezTo>
                    <a:cubicBezTo>
                      <a:pt x="56216" y="1751741"/>
                      <a:pt x="51094" y="1748146"/>
                      <a:pt x="46908" y="1743369"/>
                    </a:cubicBezTo>
                    <a:cubicBezTo>
                      <a:pt x="42919" y="1738789"/>
                      <a:pt x="39865" y="1732337"/>
                      <a:pt x="41589" y="1726230"/>
                    </a:cubicBezTo>
                    <a:cubicBezTo>
                      <a:pt x="43115" y="1721256"/>
                      <a:pt x="47302" y="1717267"/>
                      <a:pt x="48040" y="1712145"/>
                    </a:cubicBezTo>
                    <a:cubicBezTo>
                      <a:pt x="49173" y="1701457"/>
                      <a:pt x="34497" y="1693676"/>
                      <a:pt x="36615" y="1683186"/>
                    </a:cubicBezTo>
                    <a:cubicBezTo>
                      <a:pt x="37944" y="1676685"/>
                      <a:pt x="44790" y="1673484"/>
                      <a:pt x="50158" y="1669642"/>
                    </a:cubicBezTo>
                    <a:cubicBezTo>
                      <a:pt x="55477" y="1666047"/>
                      <a:pt x="59860" y="1658216"/>
                      <a:pt x="55477" y="1653439"/>
                    </a:cubicBezTo>
                    <a:cubicBezTo>
                      <a:pt x="54147" y="1652110"/>
                      <a:pt x="52227" y="1651322"/>
                      <a:pt x="50700" y="1650189"/>
                    </a:cubicBezTo>
                    <a:cubicBezTo>
                      <a:pt x="46317" y="1646741"/>
                      <a:pt x="45184" y="1639896"/>
                      <a:pt x="48040" y="1635315"/>
                    </a:cubicBezTo>
                    <a:cubicBezTo>
                      <a:pt x="42525" y="1634380"/>
                      <a:pt x="36615" y="1633395"/>
                      <a:pt x="31640" y="1636054"/>
                    </a:cubicBezTo>
                    <a:cubicBezTo>
                      <a:pt x="26518" y="1638517"/>
                      <a:pt x="24007" y="1646347"/>
                      <a:pt x="28587" y="1649795"/>
                    </a:cubicBezTo>
                    <a:cubicBezTo>
                      <a:pt x="22086" y="1649056"/>
                      <a:pt x="17358" y="1643146"/>
                      <a:pt x="15240" y="1637039"/>
                    </a:cubicBezTo>
                    <a:cubicBezTo>
                      <a:pt x="12975" y="1630932"/>
                      <a:pt x="12778" y="1624284"/>
                      <a:pt x="11448" y="1617980"/>
                    </a:cubicBezTo>
                    <a:cubicBezTo>
                      <a:pt x="8789" y="1605421"/>
                      <a:pt x="1943" y="1593946"/>
                      <a:pt x="219" y="1581387"/>
                    </a:cubicBezTo>
                    <a:cubicBezTo>
                      <a:pt x="-1110" y="1570503"/>
                      <a:pt x="3667" y="1557550"/>
                      <a:pt x="12975" y="1553364"/>
                    </a:cubicBezTo>
                    <a:cubicBezTo>
                      <a:pt x="22874" y="1558683"/>
                      <a:pt x="30902" y="1567105"/>
                      <a:pt x="35630" y="1577398"/>
                    </a:cubicBezTo>
                    <a:cubicBezTo>
                      <a:pt x="40210" y="1572276"/>
                      <a:pt x="44593" y="1566908"/>
                      <a:pt x="48976" y="1561589"/>
                    </a:cubicBezTo>
                    <a:cubicBezTo>
                      <a:pt x="50700" y="1559668"/>
                      <a:pt x="52424" y="1557600"/>
                      <a:pt x="53556" y="1555088"/>
                    </a:cubicBezTo>
                    <a:cubicBezTo>
                      <a:pt x="54492" y="1552626"/>
                      <a:pt x="54689" y="1549769"/>
                      <a:pt x="54689" y="1547060"/>
                    </a:cubicBezTo>
                    <a:cubicBezTo>
                      <a:pt x="54689" y="1539427"/>
                      <a:pt x="53950" y="1531645"/>
                      <a:pt x="51439" y="1524553"/>
                    </a:cubicBezTo>
                    <a:cubicBezTo>
                      <a:pt x="45923" y="1508153"/>
                      <a:pt x="32182" y="1494807"/>
                      <a:pt x="29917" y="1477668"/>
                    </a:cubicBezTo>
                    <a:cubicBezTo>
                      <a:pt x="29326" y="1473876"/>
                      <a:pt x="29326" y="1469837"/>
                      <a:pt x="31640" y="1466784"/>
                    </a:cubicBezTo>
                    <a:cubicBezTo>
                      <a:pt x="34103" y="1463533"/>
                      <a:pt x="38486" y="1462204"/>
                      <a:pt x="40801" y="1458756"/>
                    </a:cubicBezTo>
                    <a:cubicBezTo>
                      <a:pt x="44790" y="1452107"/>
                      <a:pt x="37944" y="1443341"/>
                      <a:pt x="39865" y="1435707"/>
                    </a:cubicBezTo>
                    <a:cubicBezTo>
                      <a:pt x="41786" y="1428468"/>
                      <a:pt x="50355" y="1425414"/>
                      <a:pt x="57989" y="1424478"/>
                    </a:cubicBezTo>
                    <a:cubicBezTo>
                      <a:pt x="65425" y="1423543"/>
                      <a:pt x="73798" y="1422952"/>
                      <a:pt x="78575" y="1417042"/>
                    </a:cubicBezTo>
                    <a:cubicBezTo>
                      <a:pt x="80496" y="1414776"/>
                      <a:pt x="81432" y="1411723"/>
                      <a:pt x="82220" y="1408866"/>
                    </a:cubicBezTo>
                    <a:cubicBezTo>
                      <a:pt x="84879" y="1398967"/>
                      <a:pt x="86209" y="1388674"/>
                      <a:pt x="85667" y="1378578"/>
                    </a:cubicBezTo>
                    <a:cubicBezTo>
                      <a:pt x="89312" y="1373456"/>
                      <a:pt x="92710" y="1366955"/>
                      <a:pt x="91774" y="1360848"/>
                    </a:cubicBezTo>
                    <a:cubicBezTo>
                      <a:pt x="90247" y="1351688"/>
                      <a:pt x="79757" y="1346960"/>
                      <a:pt x="76901" y="1338193"/>
                    </a:cubicBezTo>
                    <a:cubicBezTo>
                      <a:pt x="75768" y="1334943"/>
                      <a:pt x="75768" y="1331545"/>
                      <a:pt x="75571" y="1327900"/>
                    </a:cubicBezTo>
                    <a:cubicBezTo>
                      <a:pt x="74832" y="1317804"/>
                      <a:pt x="70991" y="1308250"/>
                      <a:pt x="67199" y="1298745"/>
                    </a:cubicBezTo>
                    <a:cubicBezTo>
                      <a:pt x="64933" y="1292835"/>
                      <a:pt x="62618" y="1286925"/>
                      <a:pt x="60156" y="1281015"/>
                    </a:cubicBezTo>
                    <a:cubicBezTo>
                      <a:pt x="57890" y="1275302"/>
                      <a:pt x="55773" y="1268456"/>
                      <a:pt x="58826" y="1263088"/>
                    </a:cubicBezTo>
                    <a:cubicBezTo>
                      <a:pt x="62077" y="1257769"/>
                      <a:pt x="69119" y="1256439"/>
                      <a:pt x="75029" y="1253927"/>
                    </a:cubicBezTo>
                    <a:cubicBezTo>
                      <a:pt x="79018" y="1252204"/>
                      <a:pt x="82663" y="1249741"/>
                      <a:pt x="86652" y="1248018"/>
                    </a:cubicBezTo>
                    <a:cubicBezTo>
                      <a:pt x="90641" y="1246097"/>
                      <a:pt x="95418" y="1245161"/>
                      <a:pt x="99408" y="1246491"/>
                    </a:cubicBezTo>
                    <a:cubicBezTo>
                      <a:pt x="100934" y="1237724"/>
                      <a:pt x="101525" y="1228564"/>
                      <a:pt x="101131" y="1219453"/>
                    </a:cubicBezTo>
                    <a:cubicBezTo>
                      <a:pt x="100934" y="1216399"/>
                      <a:pt x="100540" y="1213346"/>
                      <a:pt x="101328" y="1210489"/>
                    </a:cubicBezTo>
                    <a:cubicBezTo>
                      <a:pt x="102855" y="1203644"/>
                      <a:pt x="109504" y="1197340"/>
                      <a:pt x="106844" y="1190839"/>
                    </a:cubicBezTo>
                    <a:cubicBezTo>
                      <a:pt x="102461" y="1179413"/>
                      <a:pt x="88918" y="1170647"/>
                      <a:pt x="78624" y="1163752"/>
                    </a:cubicBezTo>
                    <a:cubicBezTo>
                      <a:pt x="72912" y="1159960"/>
                      <a:pt x="66608" y="1156709"/>
                      <a:pt x="60156" y="1154788"/>
                    </a:cubicBezTo>
                    <a:cubicBezTo>
                      <a:pt x="58038" y="1154197"/>
                      <a:pt x="55970" y="1153656"/>
                      <a:pt x="54443" y="1152326"/>
                    </a:cubicBezTo>
                    <a:cubicBezTo>
                      <a:pt x="51192" y="1149666"/>
                      <a:pt x="50848" y="1144889"/>
                      <a:pt x="50848" y="1140506"/>
                    </a:cubicBezTo>
                    <a:cubicBezTo>
                      <a:pt x="50848" y="1128686"/>
                      <a:pt x="50651" y="1116866"/>
                      <a:pt x="50651" y="1105046"/>
                    </a:cubicBezTo>
                    <a:cubicBezTo>
                      <a:pt x="50651" y="1102190"/>
                      <a:pt x="50651" y="1099530"/>
                      <a:pt x="51586" y="1096871"/>
                    </a:cubicBezTo>
                    <a:cubicBezTo>
                      <a:pt x="52522" y="1094014"/>
                      <a:pt x="54837" y="1091552"/>
                      <a:pt x="56167" y="1088843"/>
                    </a:cubicBezTo>
                    <a:cubicBezTo>
                      <a:pt x="59417" y="1081801"/>
                      <a:pt x="57299" y="1073773"/>
                      <a:pt x="55231" y="1066533"/>
                    </a:cubicBezTo>
                    <a:cubicBezTo>
                      <a:pt x="50848" y="1051266"/>
                      <a:pt x="46268" y="1036245"/>
                      <a:pt x="41884" y="1020977"/>
                    </a:cubicBezTo>
                    <a:cubicBezTo>
                      <a:pt x="42623" y="1020977"/>
                      <a:pt x="43411" y="1020386"/>
                      <a:pt x="44150" y="1020239"/>
                    </a:cubicBezTo>
                    <a:cubicBezTo>
                      <a:pt x="48533" y="1013738"/>
                      <a:pt x="52916" y="1006892"/>
                      <a:pt x="53113" y="999061"/>
                    </a:cubicBezTo>
                    <a:cubicBezTo>
                      <a:pt x="53310" y="994087"/>
                      <a:pt x="51586" y="989556"/>
                      <a:pt x="50257" y="984779"/>
                    </a:cubicBezTo>
                    <a:cubicBezTo>
                      <a:pt x="46612" y="971826"/>
                      <a:pt x="44741" y="958480"/>
                      <a:pt x="43017" y="945133"/>
                    </a:cubicBezTo>
                    <a:cubicBezTo>
                      <a:pt x="41490" y="934643"/>
                      <a:pt x="39964" y="923956"/>
                      <a:pt x="38634" y="913515"/>
                    </a:cubicBezTo>
                    <a:cubicBezTo>
                      <a:pt x="37107" y="902828"/>
                      <a:pt x="35580" y="892190"/>
                      <a:pt x="36368" y="881503"/>
                    </a:cubicBezTo>
                    <a:cubicBezTo>
                      <a:pt x="36959" y="869289"/>
                      <a:pt x="40555" y="857321"/>
                      <a:pt x="47056" y="846831"/>
                    </a:cubicBezTo>
                    <a:cubicBezTo>
                      <a:pt x="51833" y="839395"/>
                      <a:pt x="57940" y="832746"/>
                      <a:pt x="63997" y="826245"/>
                    </a:cubicBezTo>
                    <a:cubicBezTo>
                      <a:pt x="66460" y="823586"/>
                      <a:pt x="69119" y="820729"/>
                      <a:pt x="72567" y="818808"/>
                    </a:cubicBezTo>
                    <a:cubicBezTo>
                      <a:pt x="78477" y="815558"/>
                      <a:pt x="85913" y="815755"/>
                      <a:pt x="92759" y="815952"/>
                    </a:cubicBezTo>
                    <a:cubicBezTo>
                      <a:pt x="105712" y="816543"/>
                      <a:pt x="118664" y="817085"/>
                      <a:pt x="131617" y="817676"/>
                    </a:cubicBezTo>
                    <a:cubicBezTo>
                      <a:pt x="133882" y="817676"/>
                      <a:pt x="136394" y="817676"/>
                      <a:pt x="138118" y="816346"/>
                    </a:cubicBezTo>
                    <a:cubicBezTo>
                      <a:pt x="139251" y="815410"/>
                      <a:pt x="139842" y="813883"/>
                      <a:pt x="140383" y="812554"/>
                    </a:cubicBezTo>
                    <a:cubicBezTo>
                      <a:pt x="144767" y="802457"/>
                      <a:pt x="148017" y="791967"/>
                      <a:pt x="150085" y="781132"/>
                    </a:cubicBezTo>
                    <a:cubicBezTo>
                      <a:pt x="151218" y="776010"/>
                      <a:pt x="147426" y="770839"/>
                      <a:pt x="146096" y="765717"/>
                    </a:cubicBezTo>
                    <a:cubicBezTo>
                      <a:pt x="143831" y="757345"/>
                      <a:pt x="141713" y="748923"/>
                      <a:pt x="141319" y="740157"/>
                    </a:cubicBezTo>
                    <a:cubicBezTo>
                      <a:pt x="140728" y="727007"/>
                      <a:pt x="144569" y="713858"/>
                      <a:pt x="150085" y="701644"/>
                    </a:cubicBezTo>
                    <a:cubicBezTo>
                      <a:pt x="155404" y="689627"/>
                      <a:pt x="162447" y="678201"/>
                      <a:pt x="168554" y="666578"/>
                    </a:cubicBezTo>
                    <a:cubicBezTo>
                      <a:pt x="171213" y="661259"/>
                      <a:pt x="173676" y="655891"/>
                      <a:pt x="175055" y="650375"/>
                    </a:cubicBezTo>
                    <a:cubicBezTo>
                      <a:pt x="179241" y="633630"/>
                      <a:pt x="173922" y="615703"/>
                      <a:pt x="177911" y="599106"/>
                    </a:cubicBezTo>
                    <a:cubicBezTo>
                      <a:pt x="179044" y="594132"/>
                      <a:pt x="181162" y="589404"/>
                      <a:pt x="182689" y="584627"/>
                    </a:cubicBezTo>
                    <a:cubicBezTo>
                      <a:pt x="184609" y="578126"/>
                      <a:pt x="185939" y="571477"/>
                      <a:pt x="187072" y="564829"/>
                    </a:cubicBezTo>
                    <a:cubicBezTo>
                      <a:pt x="188992" y="553945"/>
                      <a:pt x="191061" y="543110"/>
                      <a:pt x="192982" y="532029"/>
                    </a:cubicBezTo>
                    <a:cubicBezTo>
                      <a:pt x="193917" y="527251"/>
                      <a:pt x="188599" y="523065"/>
                      <a:pt x="184806" y="520209"/>
                    </a:cubicBezTo>
                    <a:cubicBezTo>
                      <a:pt x="183083" y="518879"/>
                      <a:pt x="181014" y="517746"/>
                      <a:pt x="179684" y="515825"/>
                    </a:cubicBezTo>
                    <a:cubicBezTo>
                      <a:pt x="177961" y="513560"/>
                      <a:pt x="177961" y="510506"/>
                      <a:pt x="177961" y="507453"/>
                    </a:cubicBezTo>
                    <a:lnTo>
                      <a:pt x="177961" y="496421"/>
                    </a:lnTo>
                    <a:cubicBezTo>
                      <a:pt x="177961" y="493762"/>
                      <a:pt x="178158" y="490511"/>
                      <a:pt x="180226" y="488590"/>
                    </a:cubicBezTo>
                    <a:cubicBezTo>
                      <a:pt x="181556" y="487655"/>
                      <a:pt x="183083" y="487261"/>
                      <a:pt x="184806" y="486867"/>
                    </a:cubicBezTo>
                    <a:cubicBezTo>
                      <a:pt x="196429" y="484010"/>
                      <a:pt x="207116" y="478691"/>
                      <a:pt x="217951" y="473520"/>
                    </a:cubicBezTo>
                    <a:cubicBezTo>
                      <a:pt x="225782" y="469531"/>
                      <a:pt x="233760" y="465690"/>
                      <a:pt x="241591" y="461700"/>
                    </a:cubicBezTo>
                    <a:cubicBezTo>
                      <a:pt x="247501" y="458844"/>
                      <a:pt x="253805" y="455593"/>
                      <a:pt x="256661" y="449880"/>
                    </a:cubicBezTo>
                    <a:cubicBezTo>
                      <a:pt x="259518" y="443773"/>
                      <a:pt x="257991" y="436337"/>
                      <a:pt x="259715" y="429688"/>
                    </a:cubicBezTo>
                    <a:cubicBezTo>
                      <a:pt x="261439" y="423187"/>
                      <a:pt x="266019" y="418065"/>
                      <a:pt x="269072" y="412155"/>
                    </a:cubicBezTo>
                    <a:cubicBezTo>
                      <a:pt x="271929" y="406639"/>
                      <a:pt x="273652" y="400532"/>
                      <a:pt x="276115" y="394820"/>
                    </a:cubicBezTo>
                    <a:cubicBezTo>
                      <a:pt x="282764" y="378813"/>
                      <a:pt x="294386" y="365664"/>
                      <a:pt x="305665" y="352514"/>
                    </a:cubicBezTo>
                    <a:cubicBezTo>
                      <a:pt x="311575" y="345668"/>
                      <a:pt x="317485" y="337247"/>
                      <a:pt x="315367" y="328480"/>
                    </a:cubicBezTo>
                    <a:cubicBezTo>
                      <a:pt x="314234" y="324491"/>
                      <a:pt x="311377" y="321044"/>
                      <a:pt x="308718" y="317990"/>
                    </a:cubicBezTo>
                    <a:cubicBezTo>
                      <a:pt x="294633" y="302378"/>
                      <a:pt x="289462" y="277409"/>
                      <a:pt x="295371" y="257216"/>
                    </a:cubicBezTo>
                    <a:cubicBezTo>
                      <a:pt x="295568" y="256084"/>
                      <a:pt x="295962" y="254951"/>
                      <a:pt x="296898" y="254163"/>
                    </a:cubicBezTo>
                    <a:cubicBezTo>
                      <a:pt x="298031" y="253227"/>
                      <a:pt x="299558" y="253227"/>
                      <a:pt x="301084" y="253030"/>
                    </a:cubicBezTo>
                    <a:cubicBezTo>
                      <a:pt x="306797" y="251897"/>
                      <a:pt x="310589" y="246382"/>
                      <a:pt x="312313" y="240816"/>
                    </a:cubicBezTo>
                    <a:cubicBezTo>
                      <a:pt x="314234" y="235300"/>
                      <a:pt x="314579" y="229390"/>
                      <a:pt x="316893" y="223875"/>
                    </a:cubicBezTo>
                    <a:cubicBezTo>
                      <a:pt x="321671" y="212990"/>
                      <a:pt x="333097" y="206342"/>
                      <a:pt x="338612" y="195852"/>
                    </a:cubicBezTo>
                    <a:cubicBezTo>
                      <a:pt x="341075" y="190877"/>
                      <a:pt x="342257" y="185361"/>
                      <a:pt x="344916" y="180584"/>
                    </a:cubicBezTo>
                    <a:cubicBezTo>
                      <a:pt x="349300" y="172951"/>
                      <a:pt x="357475" y="167435"/>
                      <a:pt x="366438" y="166844"/>
                    </a:cubicBezTo>
                    <a:cubicBezTo>
                      <a:pt x="375205" y="166105"/>
                      <a:pt x="384365" y="170094"/>
                      <a:pt x="389881" y="176940"/>
                    </a:cubicBezTo>
                    <a:cubicBezTo>
                      <a:pt x="392344" y="180190"/>
                      <a:pt x="394855" y="184179"/>
                      <a:pt x="398845" y="183982"/>
                    </a:cubicBezTo>
                    <a:cubicBezTo>
                      <a:pt x="400962" y="183785"/>
                      <a:pt x="402637" y="182653"/>
                      <a:pt x="404163" y="181323"/>
                    </a:cubicBezTo>
                    <a:cubicBezTo>
                      <a:pt x="408153" y="178269"/>
                      <a:pt x="412339" y="174822"/>
                      <a:pt x="414457" y="170291"/>
                    </a:cubicBezTo>
                    <a:cubicBezTo>
                      <a:pt x="416574" y="165711"/>
                      <a:pt x="416180" y="159407"/>
                      <a:pt x="411994" y="156550"/>
                    </a:cubicBezTo>
                    <a:cubicBezTo>
                      <a:pt x="411059" y="155959"/>
                      <a:pt x="410073" y="155418"/>
                      <a:pt x="409335" y="154630"/>
                    </a:cubicBezTo>
                    <a:cubicBezTo>
                      <a:pt x="406872" y="151773"/>
                      <a:pt x="409729" y="147587"/>
                      <a:pt x="412191" y="144534"/>
                    </a:cubicBezTo>
                    <a:cubicBezTo>
                      <a:pt x="422878" y="130793"/>
                      <a:pt x="420564" y="108680"/>
                      <a:pt x="407069" y="97648"/>
                    </a:cubicBezTo>
                    <a:cubicBezTo>
                      <a:pt x="411650" y="89276"/>
                      <a:pt x="424799" y="87552"/>
                      <a:pt x="431251" y="94201"/>
                    </a:cubicBezTo>
                    <a:cubicBezTo>
                      <a:pt x="432383" y="95530"/>
                      <a:pt x="433369" y="96860"/>
                      <a:pt x="435043" y="97254"/>
                    </a:cubicBezTo>
                    <a:cubicBezTo>
                      <a:pt x="436373" y="97451"/>
                      <a:pt x="437702" y="96663"/>
                      <a:pt x="438835" y="96121"/>
                    </a:cubicBezTo>
                    <a:cubicBezTo>
                      <a:pt x="445484" y="92477"/>
                      <a:pt x="452182" y="88685"/>
                      <a:pt x="459421" y="86616"/>
                    </a:cubicBezTo>
                    <a:cubicBezTo>
                      <a:pt x="471044" y="82972"/>
                      <a:pt x="484194" y="83957"/>
                      <a:pt x="493896" y="90802"/>
                    </a:cubicBezTo>
                    <a:cubicBezTo>
                      <a:pt x="501874" y="96515"/>
                      <a:pt x="507981" y="106415"/>
                      <a:pt x="517733" y="107202"/>
                    </a:cubicBezTo>
                    <a:cubicBezTo>
                      <a:pt x="521180" y="107596"/>
                      <a:pt x="524776" y="106612"/>
                      <a:pt x="528223" y="107005"/>
                    </a:cubicBezTo>
                    <a:cubicBezTo>
                      <a:pt x="533197" y="107744"/>
                      <a:pt x="537186" y="110995"/>
                      <a:pt x="541570" y="113506"/>
                    </a:cubicBezTo>
                    <a:cubicBezTo>
                      <a:pt x="545756" y="115969"/>
                      <a:pt x="551272" y="117890"/>
                      <a:pt x="555655" y="115624"/>
                    </a:cubicBezTo>
                    <a:cubicBezTo>
                      <a:pt x="562156" y="112177"/>
                      <a:pt x="561565" y="102869"/>
                      <a:pt x="560235" y="95629"/>
                    </a:cubicBezTo>
                    <a:cubicBezTo>
                      <a:pt x="559841" y="93905"/>
                      <a:pt x="559496" y="92378"/>
                      <a:pt x="558708" y="90852"/>
                    </a:cubicBezTo>
                    <a:cubicBezTo>
                      <a:pt x="557576" y="88931"/>
                      <a:pt x="555458" y="87601"/>
                      <a:pt x="553931" y="86074"/>
                    </a:cubicBezTo>
                    <a:cubicBezTo>
                      <a:pt x="549351" y="80953"/>
                      <a:pt x="549942" y="73319"/>
                      <a:pt x="550681" y="66621"/>
                    </a:cubicBezTo>
                    <a:cubicBezTo>
                      <a:pt x="551616" y="58052"/>
                      <a:pt x="558117" y="49827"/>
                      <a:pt x="562895" y="42587"/>
                    </a:cubicBezTo>
                    <a:cubicBezTo>
                      <a:pt x="563633" y="41651"/>
                      <a:pt x="564421" y="40469"/>
                      <a:pt x="564421" y="39337"/>
                    </a:cubicBezTo>
                    <a:cubicBezTo>
                      <a:pt x="564421" y="38401"/>
                      <a:pt x="564027" y="37613"/>
                      <a:pt x="563683" y="36677"/>
                    </a:cubicBezTo>
                    <a:cubicBezTo>
                      <a:pt x="560826" y="30964"/>
                      <a:pt x="558167" y="25054"/>
                      <a:pt x="555310" y="19341"/>
                    </a:cubicBezTo>
                    <a:cubicBezTo>
                      <a:pt x="554374" y="19144"/>
                      <a:pt x="553390" y="18947"/>
                      <a:pt x="552454" y="18750"/>
                    </a:cubicBezTo>
                    <a:cubicBezTo>
                      <a:pt x="551863" y="13234"/>
                      <a:pt x="552454" y="7522"/>
                      <a:pt x="553981" y="2153"/>
                    </a:cubicBezTo>
                    <a:cubicBezTo>
                      <a:pt x="558955" y="1956"/>
                      <a:pt x="563683" y="-309"/>
                      <a:pt x="568657" y="36"/>
                    </a:cubicBezTo>
                    <a:cubicBezTo>
                      <a:pt x="573434" y="430"/>
                      <a:pt x="577817" y="3483"/>
                      <a:pt x="579886" y="7866"/>
                    </a:cubicBezTo>
                    <a:cubicBezTo>
                      <a:pt x="580625" y="9393"/>
                      <a:pt x="581215" y="11117"/>
                      <a:pt x="582545" y="11855"/>
                    </a:cubicBezTo>
                    <a:cubicBezTo>
                      <a:pt x="583481" y="12446"/>
                      <a:pt x="584663" y="12446"/>
                      <a:pt x="585796" y="12446"/>
                    </a:cubicBezTo>
                    <a:lnTo>
                      <a:pt x="613425" y="12446"/>
                    </a:lnTo>
                    <a:cubicBezTo>
                      <a:pt x="614951" y="12446"/>
                      <a:pt x="616478" y="12446"/>
                      <a:pt x="617808" y="13185"/>
                    </a:cubicBezTo>
                    <a:cubicBezTo>
                      <a:pt x="619138" y="13924"/>
                      <a:pt x="619925" y="15303"/>
                      <a:pt x="620467" y="16633"/>
                    </a:cubicBezTo>
                    <a:cubicBezTo>
                      <a:pt x="624112" y="22543"/>
                      <a:pt x="628495" y="28059"/>
                      <a:pt x="633420" y="32836"/>
                    </a:cubicBezTo>
                    <a:cubicBezTo>
                      <a:pt x="636867" y="36086"/>
                      <a:pt x="640660" y="38943"/>
                      <a:pt x="643910" y="42341"/>
                    </a:cubicBezTo>
                    <a:cubicBezTo>
                      <a:pt x="648096" y="46921"/>
                      <a:pt x="651150" y="52437"/>
                      <a:pt x="654942" y="57411"/>
                    </a:cubicBezTo>
                    <a:cubicBezTo>
                      <a:pt x="666762" y="73023"/>
                      <a:pt x="685033" y="83710"/>
                      <a:pt x="704487" y="85976"/>
                    </a:cubicBezTo>
                    <a:cubicBezTo>
                      <a:pt x="710988" y="86715"/>
                      <a:pt x="717440" y="86715"/>
                      <a:pt x="723941" y="87897"/>
                    </a:cubicBezTo>
                    <a:cubicBezTo>
                      <a:pt x="733840" y="90014"/>
                      <a:pt x="743000" y="95136"/>
                      <a:pt x="751766" y="100308"/>
                    </a:cubicBezTo>
                    <a:cubicBezTo>
                      <a:pt x="762798" y="106809"/>
                      <a:pt x="770235" y="119564"/>
                      <a:pt x="770432" y="132320"/>
                    </a:cubicBezTo>
                    <a:cubicBezTo>
                      <a:pt x="777475" y="136703"/>
                      <a:pt x="786044" y="138427"/>
                      <a:pt x="794269" y="137097"/>
                    </a:cubicBezTo>
                    <a:cubicBezTo>
                      <a:pt x="794663" y="150985"/>
                      <a:pt x="808354" y="162805"/>
                      <a:pt x="822095" y="161131"/>
                    </a:cubicBezTo>
                    <a:cubicBezTo>
                      <a:pt x="822883" y="167632"/>
                      <a:pt x="818302" y="173345"/>
                      <a:pt x="815791" y="179402"/>
                    </a:cubicBezTo>
                    <a:cubicBezTo>
                      <a:pt x="812196" y="188366"/>
                      <a:pt x="813328" y="198659"/>
                      <a:pt x="814461" y="208361"/>
                    </a:cubicBezTo>
                    <a:cubicBezTo>
                      <a:pt x="816382" y="221905"/>
                      <a:pt x="818106" y="235596"/>
                      <a:pt x="819780" y="249336"/>
                    </a:cubicBezTo>
                    <a:cubicBezTo>
                      <a:pt x="819977" y="250863"/>
                      <a:pt x="820174" y="252193"/>
                      <a:pt x="821110" y="253326"/>
                    </a:cubicBezTo>
                    <a:cubicBezTo>
                      <a:pt x="823030" y="255591"/>
                      <a:pt x="826626" y="254852"/>
                      <a:pt x="829679" y="255443"/>
                    </a:cubicBezTo>
                    <a:cubicBezTo>
                      <a:pt x="836525" y="256379"/>
                      <a:pt x="840169" y="264407"/>
                      <a:pt x="839775" y="271450"/>
                    </a:cubicBezTo>
                    <a:cubicBezTo>
                      <a:pt x="839381" y="278295"/>
                      <a:pt x="836525" y="284796"/>
                      <a:pt x="835589" y="291839"/>
                    </a:cubicBezTo>
                    <a:cubicBezTo>
                      <a:pt x="833471" y="309569"/>
                      <a:pt x="845882" y="325772"/>
                      <a:pt x="850659" y="343108"/>
                    </a:cubicBezTo>
                    <a:cubicBezTo>
                      <a:pt x="853516" y="353007"/>
                      <a:pt x="853910" y="363694"/>
                      <a:pt x="853910" y="373987"/>
                    </a:cubicBezTo>
                    <a:cubicBezTo>
                      <a:pt x="854107" y="389993"/>
                      <a:pt x="853910" y="405802"/>
                      <a:pt x="853171" y="421808"/>
                    </a:cubicBezTo>
                    <a:cubicBezTo>
                      <a:pt x="852432" y="438947"/>
                      <a:pt x="852777" y="459336"/>
                      <a:pt x="867109" y="468891"/>
                    </a:cubicBezTo>
                    <a:cubicBezTo>
                      <a:pt x="870162" y="470811"/>
                      <a:pt x="873757" y="472141"/>
                      <a:pt x="876614" y="474407"/>
                    </a:cubicBezTo>
                    <a:cubicBezTo>
                      <a:pt x="888040" y="483567"/>
                      <a:pt x="884986" y="502430"/>
                      <a:pt x="893753" y="514250"/>
                    </a:cubicBezTo>
                    <a:cubicBezTo>
                      <a:pt x="895279" y="516367"/>
                      <a:pt x="897397" y="518436"/>
                      <a:pt x="898530" y="520898"/>
                    </a:cubicBezTo>
                    <a:cubicBezTo>
                      <a:pt x="900254" y="524690"/>
                      <a:pt x="899663" y="529468"/>
                      <a:pt x="899466" y="533851"/>
                    </a:cubicBezTo>
                    <a:close/>
                  </a:path>
                </a:pathLst>
              </a:custGeom>
              <a:solidFill>
                <a:srgbClr val="284568"/>
              </a:solidFill>
              <a:ln w="4915" cap="flat">
                <a:noFill/>
                <a:prstDash val="solid"/>
                <a:miter/>
              </a:ln>
            </p:spPr>
            <p:txBody>
              <a:bodyPr rtlCol="0" anchor="ctr"/>
              <a:lstStyle/>
              <a:p>
                <a:endParaRPr lang="fr-FR"/>
              </a:p>
            </p:txBody>
          </p:sp>
          <p:sp>
            <p:nvSpPr>
              <p:cNvPr id="159" name="Forme libre : forme 158">
                <a:extLst>
                  <a:ext uri="{FF2B5EF4-FFF2-40B4-BE49-F238E27FC236}">
                    <a16:creationId xmlns:a16="http://schemas.microsoft.com/office/drawing/2014/main" id="{A5F56CA0-BCEB-F756-761C-1FBA488FD391}"/>
                  </a:ext>
                </a:extLst>
              </p:cNvPr>
              <p:cNvSpPr/>
              <p:nvPr/>
            </p:nvSpPr>
            <p:spPr>
              <a:xfrm>
                <a:off x="9668626" y="1898207"/>
                <a:ext cx="899724" cy="2032069"/>
              </a:xfrm>
              <a:custGeom>
                <a:avLst/>
                <a:gdLst>
                  <a:gd name="connsiteX0" fmla="*/ 899170 w 899724"/>
                  <a:gd name="connsiteY0" fmla="*/ 533999 h 2032069"/>
                  <a:gd name="connsiteX1" fmla="*/ 889665 w 899724"/>
                  <a:gd name="connsiteY1" fmla="*/ 534934 h 2032069"/>
                  <a:gd name="connsiteX2" fmla="*/ 858392 w 899724"/>
                  <a:gd name="connsiteY2" fmla="*/ 524838 h 2032069"/>
                  <a:gd name="connsiteX3" fmla="*/ 853073 w 899724"/>
                  <a:gd name="connsiteY3" fmla="*/ 525774 h 2032069"/>
                  <a:gd name="connsiteX4" fmla="*/ 848690 w 899724"/>
                  <a:gd name="connsiteY4" fmla="*/ 531093 h 2032069"/>
                  <a:gd name="connsiteX5" fmla="*/ 831354 w 899724"/>
                  <a:gd name="connsiteY5" fmla="*/ 532029 h 2032069"/>
                  <a:gd name="connsiteX6" fmla="*/ 827167 w 899724"/>
                  <a:gd name="connsiteY6" fmla="*/ 530699 h 2032069"/>
                  <a:gd name="connsiteX7" fmla="*/ 821848 w 899724"/>
                  <a:gd name="connsiteY7" fmla="*/ 534688 h 2032069"/>
                  <a:gd name="connsiteX8" fmla="*/ 812885 w 899724"/>
                  <a:gd name="connsiteY8" fmla="*/ 547247 h 2032069"/>
                  <a:gd name="connsiteX9" fmla="*/ 792102 w 899724"/>
                  <a:gd name="connsiteY9" fmla="*/ 529123 h 2032069"/>
                  <a:gd name="connsiteX10" fmla="*/ 782400 w 899724"/>
                  <a:gd name="connsiteY10" fmla="*/ 536954 h 2032069"/>
                  <a:gd name="connsiteX11" fmla="*/ 777081 w 899724"/>
                  <a:gd name="connsiteY11" fmla="*/ 538677 h 2032069"/>
                  <a:gd name="connsiteX12" fmla="*/ 772895 w 899724"/>
                  <a:gd name="connsiteY12" fmla="*/ 533161 h 2032069"/>
                  <a:gd name="connsiteX13" fmla="*/ 769841 w 899724"/>
                  <a:gd name="connsiteY13" fmla="*/ 526660 h 2032069"/>
                  <a:gd name="connsiteX14" fmla="*/ 763340 w 899724"/>
                  <a:gd name="connsiteY14" fmla="*/ 525331 h 2032069"/>
                  <a:gd name="connsiteX15" fmla="*/ 751914 w 899724"/>
                  <a:gd name="connsiteY15" fmla="*/ 527054 h 2032069"/>
                  <a:gd name="connsiteX16" fmla="*/ 750387 w 899724"/>
                  <a:gd name="connsiteY16" fmla="*/ 527645 h 2032069"/>
                  <a:gd name="connsiteX17" fmla="*/ 749993 w 899724"/>
                  <a:gd name="connsiteY17" fmla="*/ 529172 h 2032069"/>
                  <a:gd name="connsiteX18" fmla="*/ 753638 w 899724"/>
                  <a:gd name="connsiteY18" fmla="*/ 551482 h 2032069"/>
                  <a:gd name="connsiteX19" fmla="*/ 752505 w 899724"/>
                  <a:gd name="connsiteY19" fmla="*/ 558722 h 2032069"/>
                  <a:gd name="connsiteX20" fmla="*/ 756297 w 899724"/>
                  <a:gd name="connsiteY20" fmla="*/ 564632 h 2032069"/>
                  <a:gd name="connsiteX21" fmla="*/ 743148 w 899724"/>
                  <a:gd name="connsiteY21" fmla="*/ 560249 h 2032069"/>
                  <a:gd name="connsiteX22" fmla="*/ 724876 w 899724"/>
                  <a:gd name="connsiteY22" fmla="*/ 548232 h 2032069"/>
                  <a:gd name="connsiteX23" fmla="*/ 719754 w 899724"/>
                  <a:gd name="connsiteY23" fmla="*/ 554733 h 2032069"/>
                  <a:gd name="connsiteX24" fmla="*/ 721823 w 899724"/>
                  <a:gd name="connsiteY24" fmla="*/ 562366 h 2032069"/>
                  <a:gd name="connsiteX25" fmla="*/ 726206 w 899724"/>
                  <a:gd name="connsiteY25" fmla="*/ 563696 h 2032069"/>
                  <a:gd name="connsiteX26" fmla="*/ 737829 w 899724"/>
                  <a:gd name="connsiteY26" fmla="*/ 578372 h 2032069"/>
                  <a:gd name="connsiteX27" fmla="*/ 718966 w 899724"/>
                  <a:gd name="connsiteY27" fmla="*/ 590389 h 2032069"/>
                  <a:gd name="connsiteX28" fmla="*/ 715716 w 899724"/>
                  <a:gd name="connsiteY28" fmla="*/ 590389 h 2032069"/>
                  <a:gd name="connsiteX29" fmla="*/ 713056 w 899724"/>
                  <a:gd name="connsiteY29" fmla="*/ 591719 h 2032069"/>
                  <a:gd name="connsiteX30" fmla="*/ 701039 w 899724"/>
                  <a:gd name="connsiteY30" fmla="*/ 599894 h 2032069"/>
                  <a:gd name="connsiteX31" fmla="*/ 704093 w 899724"/>
                  <a:gd name="connsiteY31" fmla="*/ 603342 h 2032069"/>
                  <a:gd name="connsiteX32" fmla="*/ 709067 w 899724"/>
                  <a:gd name="connsiteY32" fmla="*/ 604672 h 2032069"/>
                  <a:gd name="connsiteX33" fmla="*/ 712712 w 899724"/>
                  <a:gd name="connsiteY33" fmla="*/ 612305 h 2032069"/>
                  <a:gd name="connsiteX34" fmla="*/ 709658 w 899724"/>
                  <a:gd name="connsiteY34" fmla="*/ 620678 h 2032069"/>
                  <a:gd name="connsiteX35" fmla="*/ 694046 w 899724"/>
                  <a:gd name="connsiteY35" fmla="*/ 608119 h 2032069"/>
                  <a:gd name="connsiteX36" fmla="*/ 690402 w 899724"/>
                  <a:gd name="connsiteY36" fmla="*/ 623189 h 2032069"/>
                  <a:gd name="connsiteX37" fmla="*/ 690008 w 899724"/>
                  <a:gd name="connsiteY37" fmla="*/ 627376 h 2032069"/>
                  <a:gd name="connsiteX38" fmla="*/ 697050 w 899724"/>
                  <a:gd name="connsiteY38" fmla="*/ 633286 h 2032069"/>
                  <a:gd name="connsiteX39" fmla="*/ 706211 w 899724"/>
                  <a:gd name="connsiteY39" fmla="*/ 636142 h 2032069"/>
                  <a:gd name="connsiteX40" fmla="*/ 710594 w 899724"/>
                  <a:gd name="connsiteY40" fmla="*/ 649883 h 2032069"/>
                  <a:gd name="connsiteX41" fmla="*/ 705472 w 899724"/>
                  <a:gd name="connsiteY41" fmla="*/ 664165 h 2032069"/>
                  <a:gd name="connsiteX42" fmla="*/ 703010 w 899724"/>
                  <a:gd name="connsiteY42" fmla="*/ 675197 h 2032069"/>
                  <a:gd name="connsiteX43" fmla="*/ 701877 w 899724"/>
                  <a:gd name="connsiteY43" fmla="*/ 684702 h 2032069"/>
                  <a:gd name="connsiteX44" fmla="*/ 696164 w 899724"/>
                  <a:gd name="connsiteY44" fmla="*/ 691942 h 2032069"/>
                  <a:gd name="connsiteX45" fmla="*/ 683014 w 899724"/>
                  <a:gd name="connsiteY45" fmla="*/ 694798 h 2032069"/>
                  <a:gd name="connsiteX46" fmla="*/ 683605 w 899724"/>
                  <a:gd name="connsiteY46" fmla="*/ 702629 h 2032069"/>
                  <a:gd name="connsiteX47" fmla="*/ 690254 w 899724"/>
                  <a:gd name="connsiteY47" fmla="*/ 707406 h 2032069"/>
                  <a:gd name="connsiteX48" fmla="*/ 710840 w 899724"/>
                  <a:gd name="connsiteY48" fmla="*/ 717699 h 2032069"/>
                  <a:gd name="connsiteX49" fmla="*/ 714632 w 899724"/>
                  <a:gd name="connsiteY49" fmla="*/ 722476 h 2032069"/>
                  <a:gd name="connsiteX50" fmla="*/ 715026 w 899724"/>
                  <a:gd name="connsiteY50" fmla="*/ 729519 h 2032069"/>
                  <a:gd name="connsiteX51" fmla="*/ 708181 w 899724"/>
                  <a:gd name="connsiteY51" fmla="*/ 732769 h 2032069"/>
                  <a:gd name="connsiteX52" fmla="*/ 710643 w 899724"/>
                  <a:gd name="connsiteY52" fmla="*/ 738482 h 2032069"/>
                  <a:gd name="connsiteX53" fmla="*/ 713500 w 899724"/>
                  <a:gd name="connsiteY53" fmla="*/ 742866 h 2032069"/>
                  <a:gd name="connsiteX54" fmla="*/ 718080 w 899724"/>
                  <a:gd name="connsiteY54" fmla="*/ 744392 h 2032069"/>
                  <a:gd name="connsiteX55" fmla="*/ 728767 w 899724"/>
                  <a:gd name="connsiteY55" fmla="*/ 745919 h 2032069"/>
                  <a:gd name="connsiteX56" fmla="*/ 726846 w 899724"/>
                  <a:gd name="connsiteY56" fmla="*/ 754291 h 2032069"/>
                  <a:gd name="connsiteX57" fmla="*/ 719212 w 899724"/>
                  <a:gd name="connsiteY57" fmla="*/ 759413 h 2032069"/>
                  <a:gd name="connsiteX58" fmla="*/ 693307 w 899724"/>
                  <a:gd name="connsiteY58" fmla="*/ 772366 h 2032069"/>
                  <a:gd name="connsiteX59" fmla="*/ 684541 w 899724"/>
                  <a:gd name="connsiteY59" fmla="*/ 782856 h 2032069"/>
                  <a:gd name="connsiteX60" fmla="*/ 683950 w 899724"/>
                  <a:gd name="connsiteY60" fmla="*/ 794676 h 2032069"/>
                  <a:gd name="connsiteX61" fmla="*/ 689269 w 899724"/>
                  <a:gd name="connsiteY61" fmla="*/ 798124 h 2032069"/>
                  <a:gd name="connsiteX62" fmla="*/ 686018 w 899724"/>
                  <a:gd name="connsiteY62" fmla="*/ 809746 h 2032069"/>
                  <a:gd name="connsiteX63" fmla="*/ 673460 w 899724"/>
                  <a:gd name="connsiteY63" fmla="*/ 831662 h 2032069"/>
                  <a:gd name="connsiteX64" fmla="*/ 655533 w 899724"/>
                  <a:gd name="connsiteY64" fmla="*/ 848604 h 2032069"/>
                  <a:gd name="connsiteX65" fmla="*/ 643516 w 899724"/>
                  <a:gd name="connsiteY65" fmla="*/ 854908 h 2032069"/>
                  <a:gd name="connsiteX66" fmla="*/ 632681 w 899724"/>
                  <a:gd name="connsiteY66" fmla="*/ 848998 h 2032069"/>
                  <a:gd name="connsiteX67" fmla="*/ 632681 w 899724"/>
                  <a:gd name="connsiteY67" fmla="*/ 869979 h 2032069"/>
                  <a:gd name="connsiteX68" fmla="*/ 634208 w 899724"/>
                  <a:gd name="connsiteY68" fmla="*/ 874165 h 2032069"/>
                  <a:gd name="connsiteX69" fmla="*/ 629628 w 899724"/>
                  <a:gd name="connsiteY69" fmla="*/ 880469 h 2032069"/>
                  <a:gd name="connsiteX70" fmla="*/ 621797 w 899724"/>
                  <a:gd name="connsiteY70" fmla="*/ 882931 h 2032069"/>
                  <a:gd name="connsiteX71" fmla="*/ 600472 w 899724"/>
                  <a:gd name="connsiteY71" fmla="*/ 909230 h 2032069"/>
                  <a:gd name="connsiteX72" fmla="*/ 596877 w 899724"/>
                  <a:gd name="connsiteY72" fmla="*/ 909969 h 2032069"/>
                  <a:gd name="connsiteX73" fmla="*/ 592691 w 899724"/>
                  <a:gd name="connsiteY73" fmla="*/ 900464 h 2032069"/>
                  <a:gd name="connsiteX74" fmla="*/ 570578 w 899724"/>
                  <a:gd name="connsiteY74" fmla="*/ 898346 h 2032069"/>
                  <a:gd name="connsiteX75" fmla="*/ 567524 w 899724"/>
                  <a:gd name="connsiteY75" fmla="*/ 934545 h 2032069"/>
                  <a:gd name="connsiteX76" fmla="*/ 565800 w 899724"/>
                  <a:gd name="connsiteY76" fmla="*/ 941045 h 2032069"/>
                  <a:gd name="connsiteX77" fmla="*/ 559693 w 899724"/>
                  <a:gd name="connsiteY77" fmla="*/ 941981 h 2032069"/>
                  <a:gd name="connsiteX78" fmla="*/ 557034 w 899724"/>
                  <a:gd name="connsiteY78" fmla="*/ 935480 h 2032069"/>
                  <a:gd name="connsiteX79" fmla="*/ 553586 w 899724"/>
                  <a:gd name="connsiteY79" fmla="*/ 934742 h 2032069"/>
                  <a:gd name="connsiteX80" fmla="*/ 540240 w 899724"/>
                  <a:gd name="connsiteY80" fmla="*/ 935480 h 2032069"/>
                  <a:gd name="connsiteX81" fmla="*/ 536595 w 899724"/>
                  <a:gd name="connsiteY81" fmla="*/ 951092 h 2032069"/>
                  <a:gd name="connsiteX82" fmla="*/ 522510 w 899724"/>
                  <a:gd name="connsiteY82" fmla="*/ 945182 h 2032069"/>
                  <a:gd name="connsiteX83" fmla="*/ 508622 w 899724"/>
                  <a:gd name="connsiteY83" fmla="*/ 961977 h 2032069"/>
                  <a:gd name="connsiteX84" fmla="*/ 504633 w 899724"/>
                  <a:gd name="connsiteY84" fmla="*/ 970349 h 2032069"/>
                  <a:gd name="connsiteX85" fmla="*/ 508819 w 899724"/>
                  <a:gd name="connsiteY85" fmla="*/ 972467 h 2032069"/>
                  <a:gd name="connsiteX86" fmla="*/ 517782 w 899724"/>
                  <a:gd name="connsiteY86" fmla="*/ 986207 h 2032069"/>
                  <a:gd name="connsiteX87" fmla="*/ 512266 w 899724"/>
                  <a:gd name="connsiteY87" fmla="*/ 998224 h 2032069"/>
                  <a:gd name="connsiteX88" fmla="*/ 501579 w 899724"/>
                  <a:gd name="connsiteY88" fmla="*/ 1005070 h 2032069"/>
                  <a:gd name="connsiteX89" fmla="*/ 491089 w 899724"/>
                  <a:gd name="connsiteY89" fmla="*/ 1006794 h 2032069"/>
                  <a:gd name="connsiteX90" fmla="*/ 488035 w 899724"/>
                  <a:gd name="connsiteY90" fmla="*/ 1004873 h 2032069"/>
                  <a:gd name="connsiteX91" fmla="*/ 483061 w 899724"/>
                  <a:gd name="connsiteY91" fmla="*/ 1004282 h 2032069"/>
                  <a:gd name="connsiteX92" fmla="*/ 475428 w 899724"/>
                  <a:gd name="connsiteY92" fmla="*/ 1006006 h 2032069"/>
                  <a:gd name="connsiteX93" fmla="*/ 471980 w 899724"/>
                  <a:gd name="connsiteY93" fmla="*/ 1012507 h 2032069"/>
                  <a:gd name="connsiteX94" fmla="*/ 478629 w 899724"/>
                  <a:gd name="connsiteY94" fmla="*/ 1021864 h 2032069"/>
                  <a:gd name="connsiteX95" fmla="*/ 474443 w 899724"/>
                  <a:gd name="connsiteY95" fmla="*/ 1030236 h 2032069"/>
                  <a:gd name="connsiteX96" fmla="*/ 453315 w 899724"/>
                  <a:gd name="connsiteY96" fmla="*/ 1045651 h 2032069"/>
                  <a:gd name="connsiteX97" fmla="*/ 439426 w 899724"/>
                  <a:gd name="connsiteY97" fmla="*/ 1050429 h 2032069"/>
                  <a:gd name="connsiteX98" fmla="*/ 423026 w 899724"/>
                  <a:gd name="connsiteY98" fmla="*/ 1051955 h 2032069"/>
                  <a:gd name="connsiteX99" fmla="*/ 443218 w 899724"/>
                  <a:gd name="connsiteY99" fmla="*/ 1094458 h 2032069"/>
                  <a:gd name="connsiteX100" fmla="*/ 442824 w 899724"/>
                  <a:gd name="connsiteY100" fmla="*/ 1140407 h 2032069"/>
                  <a:gd name="connsiteX101" fmla="*/ 444351 w 899724"/>
                  <a:gd name="connsiteY101" fmla="*/ 1155478 h 2032069"/>
                  <a:gd name="connsiteX102" fmla="*/ 447011 w 899724"/>
                  <a:gd name="connsiteY102" fmla="*/ 1159861 h 2032069"/>
                  <a:gd name="connsiteX103" fmla="*/ 450803 w 899724"/>
                  <a:gd name="connsiteY103" fmla="*/ 1162323 h 2032069"/>
                  <a:gd name="connsiteX104" fmla="*/ 456122 w 899724"/>
                  <a:gd name="connsiteY104" fmla="*/ 1172420 h 2032069"/>
                  <a:gd name="connsiteX105" fmla="*/ 454201 w 899724"/>
                  <a:gd name="connsiteY105" fmla="*/ 1184042 h 2032069"/>
                  <a:gd name="connsiteX106" fmla="*/ 441051 w 899724"/>
                  <a:gd name="connsiteY106" fmla="*/ 1170302 h 2032069"/>
                  <a:gd name="connsiteX107" fmla="*/ 441790 w 899724"/>
                  <a:gd name="connsiteY107" fmla="*/ 1201920 h 2032069"/>
                  <a:gd name="connsiteX108" fmla="*/ 441593 w 899724"/>
                  <a:gd name="connsiteY108" fmla="*/ 1207633 h 2032069"/>
                  <a:gd name="connsiteX109" fmla="*/ 432088 w 899724"/>
                  <a:gd name="connsiteY109" fmla="*/ 1216399 h 2032069"/>
                  <a:gd name="connsiteX110" fmla="*/ 429970 w 899724"/>
                  <a:gd name="connsiteY110" fmla="*/ 1230485 h 2032069"/>
                  <a:gd name="connsiteX111" fmla="*/ 440657 w 899724"/>
                  <a:gd name="connsiteY111" fmla="*/ 1241172 h 2032069"/>
                  <a:gd name="connsiteX112" fmla="*/ 435141 w 899724"/>
                  <a:gd name="connsiteY112" fmla="*/ 1255257 h 2032069"/>
                  <a:gd name="connsiteX113" fmla="*/ 432876 w 899724"/>
                  <a:gd name="connsiteY113" fmla="*/ 1257720 h 2032069"/>
                  <a:gd name="connsiteX114" fmla="*/ 437456 w 899724"/>
                  <a:gd name="connsiteY114" fmla="*/ 1263039 h 2032069"/>
                  <a:gd name="connsiteX115" fmla="*/ 432876 w 899724"/>
                  <a:gd name="connsiteY115" fmla="*/ 1271017 h 2032069"/>
                  <a:gd name="connsiteX116" fmla="*/ 427754 w 899724"/>
                  <a:gd name="connsiteY116" fmla="*/ 1278848 h 2032069"/>
                  <a:gd name="connsiteX117" fmla="*/ 430611 w 899724"/>
                  <a:gd name="connsiteY117" fmla="*/ 1281704 h 2032069"/>
                  <a:gd name="connsiteX118" fmla="*/ 440707 w 899724"/>
                  <a:gd name="connsiteY118" fmla="*/ 1294263 h 2032069"/>
                  <a:gd name="connsiteX119" fmla="*/ 452921 w 899724"/>
                  <a:gd name="connsiteY119" fmla="*/ 1304162 h 2032069"/>
                  <a:gd name="connsiteX120" fmla="*/ 469124 w 899724"/>
                  <a:gd name="connsiteY120" fmla="*/ 1306624 h 2032069"/>
                  <a:gd name="connsiteX121" fmla="*/ 471586 w 899724"/>
                  <a:gd name="connsiteY121" fmla="*/ 1314455 h 2032069"/>
                  <a:gd name="connsiteX122" fmla="*/ 471980 w 899724"/>
                  <a:gd name="connsiteY122" fmla="*/ 1317115 h 2032069"/>
                  <a:gd name="connsiteX123" fmla="*/ 474246 w 899724"/>
                  <a:gd name="connsiteY123" fmla="*/ 1318641 h 2032069"/>
                  <a:gd name="connsiteX124" fmla="*/ 483603 w 899724"/>
                  <a:gd name="connsiteY124" fmla="*/ 1322434 h 2032069"/>
                  <a:gd name="connsiteX125" fmla="*/ 491975 w 899724"/>
                  <a:gd name="connsiteY125" fmla="*/ 1323172 h 2032069"/>
                  <a:gd name="connsiteX126" fmla="*/ 498082 w 899724"/>
                  <a:gd name="connsiteY126" fmla="*/ 1318050 h 2032069"/>
                  <a:gd name="connsiteX127" fmla="*/ 505322 w 899724"/>
                  <a:gd name="connsiteY127" fmla="*/ 1319971 h 2032069"/>
                  <a:gd name="connsiteX128" fmla="*/ 510838 w 899724"/>
                  <a:gd name="connsiteY128" fmla="*/ 1325684 h 2032069"/>
                  <a:gd name="connsiteX129" fmla="*/ 520343 w 899724"/>
                  <a:gd name="connsiteY129" fmla="*/ 1332185 h 2032069"/>
                  <a:gd name="connsiteX130" fmla="*/ 526647 w 899724"/>
                  <a:gd name="connsiteY130" fmla="*/ 1341345 h 2032069"/>
                  <a:gd name="connsiteX131" fmla="*/ 526647 w 899724"/>
                  <a:gd name="connsiteY131" fmla="*/ 1353165 h 2032069"/>
                  <a:gd name="connsiteX132" fmla="*/ 536152 w 899724"/>
                  <a:gd name="connsiteY132" fmla="*/ 1355086 h 2032069"/>
                  <a:gd name="connsiteX133" fmla="*/ 551223 w 899724"/>
                  <a:gd name="connsiteY133" fmla="*/ 1372225 h 2032069"/>
                  <a:gd name="connsiteX134" fmla="*/ 555212 w 899724"/>
                  <a:gd name="connsiteY134" fmla="*/ 1377347 h 2032069"/>
                  <a:gd name="connsiteX135" fmla="*/ 557477 w 899724"/>
                  <a:gd name="connsiteY135" fmla="*/ 1383651 h 2032069"/>
                  <a:gd name="connsiteX136" fmla="*/ 574271 w 899724"/>
                  <a:gd name="connsiteY136" fmla="*/ 1400051 h 2032069"/>
                  <a:gd name="connsiteX137" fmla="*/ 577719 w 899724"/>
                  <a:gd name="connsiteY137" fmla="*/ 1416845 h 2032069"/>
                  <a:gd name="connsiteX138" fmla="*/ 583629 w 899724"/>
                  <a:gd name="connsiteY138" fmla="*/ 1427335 h 2032069"/>
                  <a:gd name="connsiteX139" fmla="*/ 577128 w 899724"/>
                  <a:gd name="connsiteY139" fmla="*/ 1438367 h 2032069"/>
                  <a:gd name="connsiteX140" fmla="*/ 549302 w 899724"/>
                  <a:gd name="connsiteY140" fmla="*/ 1481460 h 2032069"/>
                  <a:gd name="connsiteX141" fmla="*/ 541471 w 899724"/>
                  <a:gd name="connsiteY141" fmla="*/ 1487961 h 2032069"/>
                  <a:gd name="connsiteX142" fmla="*/ 522609 w 899724"/>
                  <a:gd name="connsiteY142" fmla="*/ 1491211 h 2032069"/>
                  <a:gd name="connsiteX143" fmla="*/ 508326 w 899724"/>
                  <a:gd name="connsiteY143" fmla="*/ 1486434 h 2032069"/>
                  <a:gd name="connsiteX144" fmla="*/ 504534 w 899724"/>
                  <a:gd name="connsiteY144" fmla="*/ 1479195 h 2032069"/>
                  <a:gd name="connsiteX145" fmla="*/ 500348 w 899724"/>
                  <a:gd name="connsiteY145" fmla="*/ 1476929 h 2032069"/>
                  <a:gd name="connsiteX146" fmla="*/ 482421 w 899724"/>
                  <a:gd name="connsiteY146" fmla="*/ 1465897 h 2032069"/>
                  <a:gd name="connsiteX147" fmla="*/ 477644 w 899724"/>
                  <a:gd name="connsiteY147" fmla="*/ 1462647 h 2032069"/>
                  <a:gd name="connsiteX148" fmla="*/ 472670 w 899724"/>
                  <a:gd name="connsiteY148" fmla="*/ 1464371 h 2032069"/>
                  <a:gd name="connsiteX149" fmla="*/ 471931 w 899724"/>
                  <a:gd name="connsiteY149" fmla="*/ 1466636 h 2032069"/>
                  <a:gd name="connsiteX150" fmla="*/ 469468 w 899724"/>
                  <a:gd name="connsiteY150" fmla="*/ 1467572 h 2032069"/>
                  <a:gd name="connsiteX151" fmla="*/ 454053 w 899724"/>
                  <a:gd name="connsiteY151" fmla="*/ 1469098 h 2032069"/>
                  <a:gd name="connsiteX152" fmla="*/ 450803 w 899724"/>
                  <a:gd name="connsiteY152" fmla="*/ 1468360 h 2032069"/>
                  <a:gd name="connsiteX153" fmla="*/ 449276 w 899724"/>
                  <a:gd name="connsiteY153" fmla="*/ 1465700 h 2032069"/>
                  <a:gd name="connsiteX154" fmla="*/ 440116 w 899724"/>
                  <a:gd name="connsiteY154" fmla="*/ 1468163 h 2032069"/>
                  <a:gd name="connsiteX155" fmla="*/ 419135 w 899724"/>
                  <a:gd name="connsiteY155" fmla="*/ 1472546 h 2032069"/>
                  <a:gd name="connsiteX156" fmla="*/ 399337 w 899724"/>
                  <a:gd name="connsiteY156" fmla="*/ 1479589 h 2032069"/>
                  <a:gd name="connsiteX157" fmla="*/ 396678 w 899724"/>
                  <a:gd name="connsiteY157" fmla="*/ 1483233 h 2032069"/>
                  <a:gd name="connsiteX158" fmla="*/ 388108 w 899724"/>
                  <a:gd name="connsiteY158" fmla="*/ 1484366 h 2032069"/>
                  <a:gd name="connsiteX159" fmla="*/ 379145 w 899724"/>
                  <a:gd name="connsiteY159" fmla="*/ 1482642 h 2032069"/>
                  <a:gd name="connsiteX160" fmla="*/ 373629 w 899724"/>
                  <a:gd name="connsiteY160" fmla="*/ 1488355 h 2032069"/>
                  <a:gd name="connsiteX161" fmla="*/ 384858 w 899724"/>
                  <a:gd name="connsiteY161" fmla="*/ 1492147 h 2032069"/>
                  <a:gd name="connsiteX162" fmla="*/ 416279 w 899724"/>
                  <a:gd name="connsiteY162" fmla="*/ 1494807 h 2032069"/>
                  <a:gd name="connsiteX163" fmla="*/ 441790 w 899724"/>
                  <a:gd name="connsiteY163" fmla="*/ 1491015 h 2032069"/>
                  <a:gd name="connsiteX164" fmla="*/ 459126 w 899724"/>
                  <a:gd name="connsiteY164" fmla="*/ 1500914 h 2032069"/>
                  <a:gd name="connsiteX165" fmla="*/ 523544 w 899724"/>
                  <a:gd name="connsiteY165" fmla="*/ 1511404 h 2032069"/>
                  <a:gd name="connsiteX166" fmla="*/ 544672 w 899724"/>
                  <a:gd name="connsiteY166" fmla="*/ 1512142 h 2032069"/>
                  <a:gd name="connsiteX167" fmla="*/ 547923 w 899724"/>
                  <a:gd name="connsiteY167" fmla="*/ 1521500 h 2032069"/>
                  <a:gd name="connsiteX168" fmla="*/ 544869 w 899724"/>
                  <a:gd name="connsiteY168" fmla="*/ 1541298 h 2032069"/>
                  <a:gd name="connsiteX169" fmla="*/ 523889 w 899724"/>
                  <a:gd name="connsiteY169" fmla="*/ 1551985 h 2032069"/>
                  <a:gd name="connsiteX170" fmla="*/ 514384 w 899724"/>
                  <a:gd name="connsiteY170" fmla="*/ 1565726 h 2032069"/>
                  <a:gd name="connsiteX171" fmla="*/ 510592 w 899724"/>
                  <a:gd name="connsiteY171" fmla="*/ 1570503 h 2032069"/>
                  <a:gd name="connsiteX172" fmla="*/ 502219 w 899724"/>
                  <a:gd name="connsiteY172" fmla="*/ 1571833 h 2032069"/>
                  <a:gd name="connsiteX173" fmla="*/ 500693 w 899724"/>
                  <a:gd name="connsiteY173" fmla="*/ 1571045 h 2032069"/>
                  <a:gd name="connsiteX174" fmla="*/ 500102 w 899724"/>
                  <a:gd name="connsiteY174" fmla="*/ 1568927 h 2032069"/>
                  <a:gd name="connsiteX175" fmla="*/ 500299 w 899724"/>
                  <a:gd name="connsiteY175" fmla="*/ 1554448 h 2032069"/>
                  <a:gd name="connsiteX176" fmla="*/ 497442 w 899724"/>
                  <a:gd name="connsiteY176" fmla="*/ 1547208 h 2032069"/>
                  <a:gd name="connsiteX177" fmla="*/ 490941 w 899724"/>
                  <a:gd name="connsiteY177" fmla="*/ 1553512 h 2032069"/>
                  <a:gd name="connsiteX178" fmla="*/ 488282 w 899724"/>
                  <a:gd name="connsiteY178" fmla="*/ 1563214 h 2032069"/>
                  <a:gd name="connsiteX179" fmla="*/ 473802 w 899724"/>
                  <a:gd name="connsiteY179" fmla="*/ 1567597 h 2032069"/>
                  <a:gd name="connsiteX180" fmla="*/ 472079 w 899724"/>
                  <a:gd name="connsiteY180" fmla="*/ 1581338 h 2032069"/>
                  <a:gd name="connsiteX181" fmla="*/ 463115 w 899724"/>
                  <a:gd name="connsiteY181" fmla="*/ 1586657 h 2032069"/>
                  <a:gd name="connsiteX182" fmla="*/ 458732 w 899724"/>
                  <a:gd name="connsiteY182" fmla="*/ 1594685 h 2032069"/>
                  <a:gd name="connsiteX183" fmla="*/ 446173 w 899724"/>
                  <a:gd name="connsiteY183" fmla="*/ 1591434 h 2032069"/>
                  <a:gd name="connsiteX184" fmla="*/ 444253 w 899724"/>
                  <a:gd name="connsiteY184" fmla="*/ 1599413 h 2032069"/>
                  <a:gd name="connsiteX185" fmla="*/ 442529 w 899724"/>
                  <a:gd name="connsiteY185" fmla="*/ 1603057 h 2032069"/>
                  <a:gd name="connsiteX186" fmla="*/ 439081 w 899724"/>
                  <a:gd name="connsiteY186" fmla="*/ 1604781 h 2032069"/>
                  <a:gd name="connsiteX187" fmla="*/ 429379 w 899724"/>
                  <a:gd name="connsiteY187" fmla="*/ 1607440 h 2032069"/>
                  <a:gd name="connsiteX188" fmla="*/ 422878 w 899724"/>
                  <a:gd name="connsiteY188" fmla="*/ 1610297 h 2032069"/>
                  <a:gd name="connsiteX189" fmla="*/ 421155 w 899724"/>
                  <a:gd name="connsiteY189" fmla="*/ 1616798 h 2032069"/>
                  <a:gd name="connsiteX190" fmla="*/ 438687 w 899724"/>
                  <a:gd name="connsiteY190" fmla="*/ 1624628 h 2032069"/>
                  <a:gd name="connsiteX191" fmla="*/ 442874 w 899724"/>
                  <a:gd name="connsiteY191" fmla="*/ 1632065 h 2032069"/>
                  <a:gd name="connsiteX192" fmla="*/ 448784 w 899724"/>
                  <a:gd name="connsiteY192" fmla="*/ 1639502 h 2032069"/>
                  <a:gd name="connsiteX193" fmla="*/ 421746 w 899724"/>
                  <a:gd name="connsiteY193" fmla="*/ 1639699 h 2032069"/>
                  <a:gd name="connsiteX194" fmla="*/ 420613 w 899724"/>
                  <a:gd name="connsiteY194" fmla="*/ 1640290 h 2032069"/>
                  <a:gd name="connsiteX195" fmla="*/ 421204 w 899724"/>
                  <a:gd name="connsiteY195" fmla="*/ 1640290 h 2032069"/>
                  <a:gd name="connsiteX196" fmla="*/ 436077 w 899724"/>
                  <a:gd name="connsiteY196" fmla="*/ 1648859 h 2032069"/>
                  <a:gd name="connsiteX197" fmla="*/ 444647 w 899724"/>
                  <a:gd name="connsiteY197" fmla="*/ 1651519 h 2032069"/>
                  <a:gd name="connsiteX198" fmla="*/ 449621 w 899724"/>
                  <a:gd name="connsiteY198" fmla="*/ 1664077 h 2032069"/>
                  <a:gd name="connsiteX199" fmla="*/ 442775 w 899724"/>
                  <a:gd name="connsiteY199" fmla="*/ 1676488 h 2032069"/>
                  <a:gd name="connsiteX200" fmla="*/ 440116 w 899724"/>
                  <a:gd name="connsiteY200" fmla="*/ 1680477 h 2032069"/>
                  <a:gd name="connsiteX201" fmla="*/ 445090 w 899724"/>
                  <a:gd name="connsiteY201" fmla="*/ 1687126 h 2032069"/>
                  <a:gd name="connsiteX202" fmla="*/ 451936 w 899724"/>
                  <a:gd name="connsiteY202" fmla="*/ 1692248 h 2032069"/>
                  <a:gd name="connsiteX203" fmla="*/ 447158 w 899724"/>
                  <a:gd name="connsiteY203" fmla="*/ 1700276 h 2032069"/>
                  <a:gd name="connsiteX204" fmla="*/ 437259 w 899724"/>
                  <a:gd name="connsiteY204" fmla="*/ 1700276 h 2032069"/>
                  <a:gd name="connsiteX205" fmla="*/ 423716 w 899724"/>
                  <a:gd name="connsiteY205" fmla="*/ 1697813 h 2032069"/>
                  <a:gd name="connsiteX206" fmla="*/ 420859 w 899724"/>
                  <a:gd name="connsiteY206" fmla="*/ 1698010 h 2032069"/>
                  <a:gd name="connsiteX207" fmla="*/ 419135 w 899724"/>
                  <a:gd name="connsiteY207" fmla="*/ 1701064 h 2032069"/>
                  <a:gd name="connsiteX208" fmla="*/ 423322 w 899724"/>
                  <a:gd name="connsiteY208" fmla="*/ 1727166 h 2032069"/>
                  <a:gd name="connsiteX209" fmla="*/ 421795 w 899724"/>
                  <a:gd name="connsiteY209" fmla="*/ 1734011 h 2032069"/>
                  <a:gd name="connsiteX210" fmla="*/ 432088 w 899724"/>
                  <a:gd name="connsiteY210" fmla="*/ 1738395 h 2032069"/>
                  <a:gd name="connsiteX211" fmla="*/ 433024 w 899724"/>
                  <a:gd name="connsiteY211" fmla="*/ 1740660 h 2032069"/>
                  <a:gd name="connsiteX212" fmla="*/ 421992 w 899724"/>
                  <a:gd name="connsiteY212" fmla="*/ 1757996 h 2032069"/>
                  <a:gd name="connsiteX213" fmla="*/ 418397 w 899724"/>
                  <a:gd name="connsiteY213" fmla="*/ 1763906 h 2032069"/>
                  <a:gd name="connsiteX214" fmla="*/ 425833 w 899724"/>
                  <a:gd name="connsiteY214" fmla="*/ 1768289 h 2032069"/>
                  <a:gd name="connsiteX215" fmla="*/ 433664 w 899724"/>
                  <a:gd name="connsiteY215" fmla="*/ 1771933 h 2032069"/>
                  <a:gd name="connsiteX216" fmla="*/ 427360 w 899724"/>
                  <a:gd name="connsiteY216" fmla="*/ 1779912 h 2032069"/>
                  <a:gd name="connsiteX217" fmla="*/ 416476 w 899724"/>
                  <a:gd name="connsiteY217" fmla="*/ 1788875 h 2032069"/>
                  <a:gd name="connsiteX218" fmla="*/ 421992 w 899724"/>
                  <a:gd name="connsiteY218" fmla="*/ 1815766 h 2032069"/>
                  <a:gd name="connsiteX219" fmla="*/ 432876 w 899724"/>
                  <a:gd name="connsiteY219" fmla="*/ 1816898 h 2032069"/>
                  <a:gd name="connsiteX220" fmla="*/ 439180 w 899724"/>
                  <a:gd name="connsiteY220" fmla="*/ 1819952 h 2032069"/>
                  <a:gd name="connsiteX221" fmla="*/ 437653 w 899724"/>
                  <a:gd name="connsiteY221" fmla="*/ 1826256 h 2032069"/>
                  <a:gd name="connsiteX222" fmla="*/ 432679 w 899724"/>
                  <a:gd name="connsiteY222" fmla="*/ 1831230 h 2032069"/>
                  <a:gd name="connsiteX223" fmla="*/ 430758 w 899724"/>
                  <a:gd name="connsiteY223" fmla="*/ 1843050 h 2032069"/>
                  <a:gd name="connsiteX224" fmla="*/ 421253 w 899724"/>
                  <a:gd name="connsiteY224" fmla="*/ 1886882 h 2032069"/>
                  <a:gd name="connsiteX225" fmla="*/ 415934 w 899724"/>
                  <a:gd name="connsiteY225" fmla="*/ 1894713 h 2032069"/>
                  <a:gd name="connsiteX226" fmla="*/ 408497 w 899724"/>
                  <a:gd name="connsiteY226" fmla="*/ 1900426 h 2032069"/>
                  <a:gd name="connsiteX227" fmla="*/ 404853 w 899724"/>
                  <a:gd name="connsiteY227" fmla="*/ 1916038 h 2032069"/>
                  <a:gd name="connsiteX228" fmla="*/ 384464 w 899724"/>
                  <a:gd name="connsiteY228" fmla="*/ 1947853 h 2032069"/>
                  <a:gd name="connsiteX229" fmla="*/ 377421 w 899724"/>
                  <a:gd name="connsiteY229" fmla="*/ 1942337 h 2032069"/>
                  <a:gd name="connsiteX230" fmla="*/ 364468 w 899724"/>
                  <a:gd name="connsiteY230" fmla="*/ 1937757 h 2032069"/>
                  <a:gd name="connsiteX231" fmla="*/ 345409 w 899724"/>
                  <a:gd name="connsiteY231" fmla="*/ 1934309 h 2032069"/>
                  <a:gd name="connsiteX232" fmla="*/ 327679 w 899724"/>
                  <a:gd name="connsiteY232" fmla="*/ 1940416 h 2032069"/>
                  <a:gd name="connsiteX233" fmla="*/ 324429 w 899724"/>
                  <a:gd name="connsiteY233" fmla="*/ 1942534 h 2032069"/>
                  <a:gd name="connsiteX234" fmla="*/ 320784 w 899724"/>
                  <a:gd name="connsiteY234" fmla="*/ 1940613 h 2032069"/>
                  <a:gd name="connsiteX235" fmla="*/ 306502 w 899724"/>
                  <a:gd name="connsiteY235" fmla="*/ 1927660 h 2032069"/>
                  <a:gd name="connsiteX236" fmla="*/ 289166 w 899724"/>
                  <a:gd name="connsiteY236" fmla="*/ 1949576 h 2032069"/>
                  <a:gd name="connsiteX237" fmla="*/ 288033 w 899724"/>
                  <a:gd name="connsiteY237" fmla="*/ 1953566 h 2032069"/>
                  <a:gd name="connsiteX238" fmla="*/ 270697 w 899724"/>
                  <a:gd name="connsiteY238" fmla="*/ 1961938 h 2032069"/>
                  <a:gd name="connsiteX239" fmla="*/ 258139 w 899724"/>
                  <a:gd name="connsiteY239" fmla="*/ 1981589 h 2032069"/>
                  <a:gd name="connsiteX240" fmla="*/ 259075 w 899724"/>
                  <a:gd name="connsiteY240" fmla="*/ 1987302 h 2032069"/>
                  <a:gd name="connsiteX241" fmla="*/ 261931 w 899724"/>
                  <a:gd name="connsiteY241" fmla="*/ 1990552 h 2032069"/>
                  <a:gd name="connsiteX242" fmla="*/ 263458 w 899724"/>
                  <a:gd name="connsiteY242" fmla="*/ 1994541 h 2032069"/>
                  <a:gd name="connsiteX243" fmla="*/ 252771 w 899724"/>
                  <a:gd name="connsiteY243" fmla="*/ 2026553 h 2032069"/>
                  <a:gd name="connsiteX244" fmla="*/ 173479 w 899724"/>
                  <a:gd name="connsiteY244" fmla="*/ 2032069 h 2032069"/>
                  <a:gd name="connsiteX245" fmla="*/ 161117 w 899724"/>
                  <a:gd name="connsiteY245" fmla="*/ 2025027 h 2032069"/>
                  <a:gd name="connsiteX246" fmla="*/ 156931 w 899724"/>
                  <a:gd name="connsiteY246" fmla="*/ 2012074 h 2032069"/>
                  <a:gd name="connsiteX247" fmla="*/ 159985 w 899724"/>
                  <a:gd name="connsiteY247" fmla="*/ 2005967 h 2032069"/>
                  <a:gd name="connsiteX248" fmla="*/ 159985 w 899724"/>
                  <a:gd name="connsiteY248" fmla="*/ 1981195 h 2032069"/>
                  <a:gd name="connsiteX249" fmla="*/ 153681 w 899724"/>
                  <a:gd name="connsiteY249" fmla="*/ 1967454 h 2032069"/>
                  <a:gd name="connsiteX250" fmla="*/ 142649 w 899724"/>
                  <a:gd name="connsiteY250" fmla="*/ 1957358 h 2032069"/>
                  <a:gd name="connsiteX251" fmla="*/ 128366 w 899724"/>
                  <a:gd name="connsiteY251" fmla="*/ 1935639 h 2032069"/>
                  <a:gd name="connsiteX252" fmla="*/ 124919 w 899724"/>
                  <a:gd name="connsiteY252" fmla="*/ 1925937 h 2032069"/>
                  <a:gd name="connsiteX253" fmla="*/ 129105 w 899724"/>
                  <a:gd name="connsiteY253" fmla="*/ 1917170 h 2032069"/>
                  <a:gd name="connsiteX254" fmla="*/ 147229 w 899724"/>
                  <a:gd name="connsiteY254" fmla="*/ 1915053 h 2032069"/>
                  <a:gd name="connsiteX255" fmla="*/ 149347 w 899724"/>
                  <a:gd name="connsiteY255" fmla="*/ 1909340 h 2032069"/>
                  <a:gd name="connsiteX256" fmla="*/ 164220 w 899724"/>
                  <a:gd name="connsiteY256" fmla="*/ 1872944 h 2032069"/>
                  <a:gd name="connsiteX257" fmla="*/ 145555 w 899724"/>
                  <a:gd name="connsiteY257" fmla="*/ 1871024 h 2032069"/>
                  <a:gd name="connsiteX258" fmla="*/ 139645 w 899724"/>
                  <a:gd name="connsiteY258" fmla="*/ 1874077 h 2032069"/>
                  <a:gd name="connsiteX259" fmla="*/ 132799 w 899724"/>
                  <a:gd name="connsiteY259" fmla="*/ 1874471 h 2032069"/>
                  <a:gd name="connsiteX260" fmla="*/ 109750 w 899724"/>
                  <a:gd name="connsiteY260" fmla="*/ 1857135 h 2032069"/>
                  <a:gd name="connsiteX261" fmla="*/ 102904 w 899724"/>
                  <a:gd name="connsiteY261" fmla="*/ 1842262 h 2032069"/>
                  <a:gd name="connsiteX262" fmla="*/ 93941 w 899724"/>
                  <a:gd name="connsiteY262" fmla="*/ 1836155 h 2032069"/>
                  <a:gd name="connsiteX263" fmla="*/ 87292 w 899724"/>
                  <a:gd name="connsiteY263" fmla="*/ 1807590 h 2032069"/>
                  <a:gd name="connsiteX264" fmla="*/ 60796 w 899724"/>
                  <a:gd name="connsiteY264" fmla="*/ 1756124 h 2032069"/>
                  <a:gd name="connsiteX265" fmla="*/ 46908 w 899724"/>
                  <a:gd name="connsiteY265" fmla="*/ 1743369 h 2032069"/>
                  <a:gd name="connsiteX266" fmla="*/ 41589 w 899724"/>
                  <a:gd name="connsiteY266" fmla="*/ 1726230 h 2032069"/>
                  <a:gd name="connsiteX267" fmla="*/ 48040 w 899724"/>
                  <a:gd name="connsiteY267" fmla="*/ 1712145 h 2032069"/>
                  <a:gd name="connsiteX268" fmla="*/ 36615 w 899724"/>
                  <a:gd name="connsiteY268" fmla="*/ 1683186 h 2032069"/>
                  <a:gd name="connsiteX269" fmla="*/ 50158 w 899724"/>
                  <a:gd name="connsiteY269" fmla="*/ 1669642 h 2032069"/>
                  <a:gd name="connsiteX270" fmla="*/ 55477 w 899724"/>
                  <a:gd name="connsiteY270" fmla="*/ 1653439 h 2032069"/>
                  <a:gd name="connsiteX271" fmla="*/ 50700 w 899724"/>
                  <a:gd name="connsiteY271" fmla="*/ 1650189 h 2032069"/>
                  <a:gd name="connsiteX272" fmla="*/ 48040 w 899724"/>
                  <a:gd name="connsiteY272" fmla="*/ 1635315 h 2032069"/>
                  <a:gd name="connsiteX273" fmla="*/ 31640 w 899724"/>
                  <a:gd name="connsiteY273" fmla="*/ 1636054 h 2032069"/>
                  <a:gd name="connsiteX274" fmla="*/ 28587 w 899724"/>
                  <a:gd name="connsiteY274" fmla="*/ 1649795 h 2032069"/>
                  <a:gd name="connsiteX275" fmla="*/ 15240 w 899724"/>
                  <a:gd name="connsiteY275" fmla="*/ 1637039 h 2032069"/>
                  <a:gd name="connsiteX276" fmla="*/ 11448 w 899724"/>
                  <a:gd name="connsiteY276" fmla="*/ 1617980 h 2032069"/>
                  <a:gd name="connsiteX277" fmla="*/ 219 w 899724"/>
                  <a:gd name="connsiteY277" fmla="*/ 1581387 h 2032069"/>
                  <a:gd name="connsiteX278" fmla="*/ 12975 w 899724"/>
                  <a:gd name="connsiteY278" fmla="*/ 1553364 h 2032069"/>
                  <a:gd name="connsiteX279" fmla="*/ 35630 w 899724"/>
                  <a:gd name="connsiteY279" fmla="*/ 1577398 h 2032069"/>
                  <a:gd name="connsiteX280" fmla="*/ 48976 w 899724"/>
                  <a:gd name="connsiteY280" fmla="*/ 1561589 h 2032069"/>
                  <a:gd name="connsiteX281" fmla="*/ 53556 w 899724"/>
                  <a:gd name="connsiteY281" fmla="*/ 1555088 h 2032069"/>
                  <a:gd name="connsiteX282" fmla="*/ 54689 w 899724"/>
                  <a:gd name="connsiteY282" fmla="*/ 1547060 h 2032069"/>
                  <a:gd name="connsiteX283" fmla="*/ 51439 w 899724"/>
                  <a:gd name="connsiteY283" fmla="*/ 1524553 h 2032069"/>
                  <a:gd name="connsiteX284" fmla="*/ 29917 w 899724"/>
                  <a:gd name="connsiteY284" fmla="*/ 1477668 h 2032069"/>
                  <a:gd name="connsiteX285" fmla="*/ 31640 w 899724"/>
                  <a:gd name="connsiteY285" fmla="*/ 1466784 h 2032069"/>
                  <a:gd name="connsiteX286" fmla="*/ 40801 w 899724"/>
                  <a:gd name="connsiteY286" fmla="*/ 1458756 h 2032069"/>
                  <a:gd name="connsiteX287" fmla="*/ 39865 w 899724"/>
                  <a:gd name="connsiteY287" fmla="*/ 1435707 h 2032069"/>
                  <a:gd name="connsiteX288" fmla="*/ 57989 w 899724"/>
                  <a:gd name="connsiteY288" fmla="*/ 1424478 h 2032069"/>
                  <a:gd name="connsiteX289" fmla="*/ 78575 w 899724"/>
                  <a:gd name="connsiteY289" fmla="*/ 1417042 h 2032069"/>
                  <a:gd name="connsiteX290" fmla="*/ 82220 w 899724"/>
                  <a:gd name="connsiteY290" fmla="*/ 1408866 h 2032069"/>
                  <a:gd name="connsiteX291" fmla="*/ 85667 w 899724"/>
                  <a:gd name="connsiteY291" fmla="*/ 1378578 h 2032069"/>
                  <a:gd name="connsiteX292" fmla="*/ 91774 w 899724"/>
                  <a:gd name="connsiteY292" fmla="*/ 1360848 h 2032069"/>
                  <a:gd name="connsiteX293" fmla="*/ 76901 w 899724"/>
                  <a:gd name="connsiteY293" fmla="*/ 1338193 h 2032069"/>
                  <a:gd name="connsiteX294" fmla="*/ 75571 w 899724"/>
                  <a:gd name="connsiteY294" fmla="*/ 1327900 h 2032069"/>
                  <a:gd name="connsiteX295" fmla="*/ 67199 w 899724"/>
                  <a:gd name="connsiteY295" fmla="*/ 1298745 h 2032069"/>
                  <a:gd name="connsiteX296" fmla="*/ 60156 w 899724"/>
                  <a:gd name="connsiteY296" fmla="*/ 1281015 h 2032069"/>
                  <a:gd name="connsiteX297" fmla="*/ 58826 w 899724"/>
                  <a:gd name="connsiteY297" fmla="*/ 1263088 h 2032069"/>
                  <a:gd name="connsiteX298" fmla="*/ 75029 w 899724"/>
                  <a:gd name="connsiteY298" fmla="*/ 1253927 h 2032069"/>
                  <a:gd name="connsiteX299" fmla="*/ 86652 w 899724"/>
                  <a:gd name="connsiteY299" fmla="*/ 1248018 h 2032069"/>
                  <a:gd name="connsiteX300" fmla="*/ 99408 w 899724"/>
                  <a:gd name="connsiteY300" fmla="*/ 1246491 h 2032069"/>
                  <a:gd name="connsiteX301" fmla="*/ 101131 w 899724"/>
                  <a:gd name="connsiteY301" fmla="*/ 1219453 h 2032069"/>
                  <a:gd name="connsiteX302" fmla="*/ 101328 w 899724"/>
                  <a:gd name="connsiteY302" fmla="*/ 1210489 h 2032069"/>
                  <a:gd name="connsiteX303" fmla="*/ 106844 w 899724"/>
                  <a:gd name="connsiteY303" fmla="*/ 1190839 h 2032069"/>
                  <a:gd name="connsiteX304" fmla="*/ 78624 w 899724"/>
                  <a:gd name="connsiteY304" fmla="*/ 1163752 h 2032069"/>
                  <a:gd name="connsiteX305" fmla="*/ 60156 w 899724"/>
                  <a:gd name="connsiteY305" fmla="*/ 1154788 h 2032069"/>
                  <a:gd name="connsiteX306" fmla="*/ 54443 w 899724"/>
                  <a:gd name="connsiteY306" fmla="*/ 1152326 h 2032069"/>
                  <a:gd name="connsiteX307" fmla="*/ 50848 w 899724"/>
                  <a:gd name="connsiteY307" fmla="*/ 1140506 h 2032069"/>
                  <a:gd name="connsiteX308" fmla="*/ 50651 w 899724"/>
                  <a:gd name="connsiteY308" fmla="*/ 1105046 h 2032069"/>
                  <a:gd name="connsiteX309" fmla="*/ 51586 w 899724"/>
                  <a:gd name="connsiteY309" fmla="*/ 1096871 h 2032069"/>
                  <a:gd name="connsiteX310" fmla="*/ 56167 w 899724"/>
                  <a:gd name="connsiteY310" fmla="*/ 1088843 h 2032069"/>
                  <a:gd name="connsiteX311" fmla="*/ 55231 w 899724"/>
                  <a:gd name="connsiteY311" fmla="*/ 1066533 h 2032069"/>
                  <a:gd name="connsiteX312" fmla="*/ 41884 w 899724"/>
                  <a:gd name="connsiteY312" fmla="*/ 1020977 h 2032069"/>
                  <a:gd name="connsiteX313" fmla="*/ 44150 w 899724"/>
                  <a:gd name="connsiteY313" fmla="*/ 1020239 h 2032069"/>
                  <a:gd name="connsiteX314" fmla="*/ 53113 w 899724"/>
                  <a:gd name="connsiteY314" fmla="*/ 999061 h 2032069"/>
                  <a:gd name="connsiteX315" fmla="*/ 50257 w 899724"/>
                  <a:gd name="connsiteY315" fmla="*/ 984779 h 2032069"/>
                  <a:gd name="connsiteX316" fmla="*/ 43017 w 899724"/>
                  <a:gd name="connsiteY316" fmla="*/ 945133 h 2032069"/>
                  <a:gd name="connsiteX317" fmla="*/ 38634 w 899724"/>
                  <a:gd name="connsiteY317" fmla="*/ 913515 h 2032069"/>
                  <a:gd name="connsiteX318" fmla="*/ 36368 w 899724"/>
                  <a:gd name="connsiteY318" fmla="*/ 881503 h 2032069"/>
                  <a:gd name="connsiteX319" fmla="*/ 47056 w 899724"/>
                  <a:gd name="connsiteY319" fmla="*/ 846831 h 2032069"/>
                  <a:gd name="connsiteX320" fmla="*/ 63997 w 899724"/>
                  <a:gd name="connsiteY320" fmla="*/ 826245 h 2032069"/>
                  <a:gd name="connsiteX321" fmla="*/ 72567 w 899724"/>
                  <a:gd name="connsiteY321" fmla="*/ 818808 h 2032069"/>
                  <a:gd name="connsiteX322" fmla="*/ 92759 w 899724"/>
                  <a:gd name="connsiteY322" fmla="*/ 815952 h 2032069"/>
                  <a:gd name="connsiteX323" fmla="*/ 131617 w 899724"/>
                  <a:gd name="connsiteY323" fmla="*/ 817676 h 2032069"/>
                  <a:gd name="connsiteX324" fmla="*/ 138118 w 899724"/>
                  <a:gd name="connsiteY324" fmla="*/ 816346 h 2032069"/>
                  <a:gd name="connsiteX325" fmla="*/ 140383 w 899724"/>
                  <a:gd name="connsiteY325" fmla="*/ 812554 h 2032069"/>
                  <a:gd name="connsiteX326" fmla="*/ 150085 w 899724"/>
                  <a:gd name="connsiteY326" fmla="*/ 781132 h 2032069"/>
                  <a:gd name="connsiteX327" fmla="*/ 146096 w 899724"/>
                  <a:gd name="connsiteY327" fmla="*/ 765717 h 2032069"/>
                  <a:gd name="connsiteX328" fmla="*/ 141319 w 899724"/>
                  <a:gd name="connsiteY328" fmla="*/ 740157 h 2032069"/>
                  <a:gd name="connsiteX329" fmla="*/ 150085 w 899724"/>
                  <a:gd name="connsiteY329" fmla="*/ 701644 h 2032069"/>
                  <a:gd name="connsiteX330" fmla="*/ 168554 w 899724"/>
                  <a:gd name="connsiteY330" fmla="*/ 666578 h 2032069"/>
                  <a:gd name="connsiteX331" fmla="*/ 175055 w 899724"/>
                  <a:gd name="connsiteY331" fmla="*/ 650375 h 2032069"/>
                  <a:gd name="connsiteX332" fmla="*/ 177911 w 899724"/>
                  <a:gd name="connsiteY332" fmla="*/ 599106 h 2032069"/>
                  <a:gd name="connsiteX333" fmla="*/ 182689 w 899724"/>
                  <a:gd name="connsiteY333" fmla="*/ 584627 h 2032069"/>
                  <a:gd name="connsiteX334" fmla="*/ 187072 w 899724"/>
                  <a:gd name="connsiteY334" fmla="*/ 564829 h 2032069"/>
                  <a:gd name="connsiteX335" fmla="*/ 192982 w 899724"/>
                  <a:gd name="connsiteY335" fmla="*/ 532029 h 2032069"/>
                  <a:gd name="connsiteX336" fmla="*/ 184806 w 899724"/>
                  <a:gd name="connsiteY336" fmla="*/ 520209 h 2032069"/>
                  <a:gd name="connsiteX337" fmla="*/ 179684 w 899724"/>
                  <a:gd name="connsiteY337" fmla="*/ 515825 h 2032069"/>
                  <a:gd name="connsiteX338" fmla="*/ 177961 w 899724"/>
                  <a:gd name="connsiteY338" fmla="*/ 507453 h 2032069"/>
                  <a:gd name="connsiteX339" fmla="*/ 177961 w 899724"/>
                  <a:gd name="connsiteY339" fmla="*/ 496421 h 2032069"/>
                  <a:gd name="connsiteX340" fmla="*/ 180226 w 899724"/>
                  <a:gd name="connsiteY340" fmla="*/ 488590 h 2032069"/>
                  <a:gd name="connsiteX341" fmla="*/ 184806 w 899724"/>
                  <a:gd name="connsiteY341" fmla="*/ 486867 h 2032069"/>
                  <a:gd name="connsiteX342" fmla="*/ 217951 w 899724"/>
                  <a:gd name="connsiteY342" fmla="*/ 473520 h 2032069"/>
                  <a:gd name="connsiteX343" fmla="*/ 241591 w 899724"/>
                  <a:gd name="connsiteY343" fmla="*/ 461700 h 2032069"/>
                  <a:gd name="connsiteX344" fmla="*/ 256661 w 899724"/>
                  <a:gd name="connsiteY344" fmla="*/ 449880 h 2032069"/>
                  <a:gd name="connsiteX345" fmla="*/ 259715 w 899724"/>
                  <a:gd name="connsiteY345" fmla="*/ 429688 h 2032069"/>
                  <a:gd name="connsiteX346" fmla="*/ 269072 w 899724"/>
                  <a:gd name="connsiteY346" fmla="*/ 412155 h 2032069"/>
                  <a:gd name="connsiteX347" fmla="*/ 276115 w 899724"/>
                  <a:gd name="connsiteY347" fmla="*/ 394820 h 2032069"/>
                  <a:gd name="connsiteX348" fmla="*/ 305665 w 899724"/>
                  <a:gd name="connsiteY348" fmla="*/ 352514 h 2032069"/>
                  <a:gd name="connsiteX349" fmla="*/ 315367 w 899724"/>
                  <a:gd name="connsiteY349" fmla="*/ 328480 h 2032069"/>
                  <a:gd name="connsiteX350" fmla="*/ 308718 w 899724"/>
                  <a:gd name="connsiteY350" fmla="*/ 317990 h 2032069"/>
                  <a:gd name="connsiteX351" fmla="*/ 295371 w 899724"/>
                  <a:gd name="connsiteY351" fmla="*/ 257216 h 2032069"/>
                  <a:gd name="connsiteX352" fmla="*/ 296898 w 899724"/>
                  <a:gd name="connsiteY352" fmla="*/ 254163 h 2032069"/>
                  <a:gd name="connsiteX353" fmla="*/ 301084 w 899724"/>
                  <a:gd name="connsiteY353" fmla="*/ 253030 h 2032069"/>
                  <a:gd name="connsiteX354" fmla="*/ 312313 w 899724"/>
                  <a:gd name="connsiteY354" fmla="*/ 240816 h 2032069"/>
                  <a:gd name="connsiteX355" fmla="*/ 316893 w 899724"/>
                  <a:gd name="connsiteY355" fmla="*/ 223875 h 2032069"/>
                  <a:gd name="connsiteX356" fmla="*/ 338612 w 899724"/>
                  <a:gd name="connsiteY356" fmla="*/ 195852 h 2032069"/>
                  <a:gd name="connsiteX357" fmla="*/ 344916 w 899724"/>
                  <a:gd name="connsiteY357" fmla="*/ 180584 h 2032069"/>
                  <a:gd name="connsiteX358" fmla="*/ 366438 w 899724"/>
                  <a:gd name="connsiteY358" fmla="*/ 166844 h 2032069"/>
                  <a:gd name="connsiteX359" fmla="*/ 389881 w 899724"/>
                  <a:gd name="connsiteY359" fmla="*/ 176940 h 2032069"/>
                  <a:gd name="connsiteX360" fmla="*/ 398845 w 899724"/>
                  <a:gd name="connsiteY360" fmla="*/ 183982 h 2032069"/>
                  <a:gd name="connsiteX361" fmla="*/ 404163 w 899724"/>
                  <a:gd name="connsiteY361" fmla="*/ 181323 h 2032069"/>
                  <a:gd name="connsiteX362" fmla="*/ 414457 w 899724"/>
                  <a:gd name="connsiteY362" fmla="*/ 170291 h 2032069"/>
                  <a:gd name="connsiteX363" fmla="*/ 411994 w 899724"/>
                  <a:gd name="connsiteY363" fmla="*/ 156550 h 2032069"/>
                  <a:gd name="connsiteX364" fmla="*/ 409335 w 899724"/>
                  <a:gd name="connsiteY364" fmla="*/ 154630 h 2032069"/>
                  <a:gd name="connsiteX365" fmla="*/ 412191 w 899724"/>
                  <a:gd name="connsiteY365" fmla="*/ 144534 h 2032069"/>
                  <a:gd name="connsiteX366" fmla="*/ 407069 w 899724"/>
                  <a:gd name="connsiteY366" fmla="*/ 97648 h 2032069"/>
                  <a:gd name="connsiteX367" fmla="*/ 431251 w 899724"/>
                  <a:gd name="connsiteY367" fmla="*/ 94201 h 2032069"/>
                  <a:gd name="connsiteX368" fmla="*/ 435043 w 899724"/>
                  <a:gd name="connsiteY368" fmla="*/ 97254 h 2032069"/>
                  <a:gd name="connsiteX369" fmla="*/ 438835 w 899724"/>
                  <a:gd name="connsiteY369" fmla="*/ 96121 h 2032069"/>
                  <a:gd name="connsiteX370" fmla="*/ 459421 w 899724"/>
                  <a:gd name="connsiteY370" fmla="*/ 86616 h 2032069"/>
                  <a:gd name="connsiteX371" fmla="*/ 493896 w 899724"/>
                  <a:gd name="connsiteY371" fmla="*/ 90802 h 2032069"/>
                  <a:gd name="connsiteX372" fmla="*/ 517733 w 899724"/>
                  <a:gd name="connsiteY372" fmla="*/ 107202 h 2032069"/>
                  <a:gd name="connsiteX373" fmla="*/ 528223 w 899724"/>
                  <a:gd name="connsiteY373" fmla="*/ 107005 h 2032069"/>
                  <a:gd name="connsiteX374" fmla="*/ 541570 w 899724"/>
                  <a:gd name="connsiteY374" fmla="*/ 113506 h 2032069"/>
                  <a:gd name="connsiteX375" fmla="*/ 555655 w 899724"/>
                  <a:gd name="connsiteY375" fmla="*/ 115624 h 2032069"/>
                  <a:gd name="connsiteX376" fmla="*/ 560235 w 899724"/>
                  <a:gd name="connsiteY376" fmla="*/ 95629 h 2032069"/>
                  <a:gd name="connsiteX377" fmla="*/ 558708 w 899724"/>
                  <a:gd name="connsiteY377" fmla="*/ 90852 h 2032069"/>
                  <a:gd name="connsiteX378" fmla="*/ 553931 w 899724"/>
                  <a:gd name="connsiteY378" fmla="*/ 86074 h 2032069"/>
                  <a:gd name="connsiteX379" fmla="*/ 550681 w 899724"/>
                  <a:gd name="connsiteY379" fmla="*/ 66621 h 2032069"/>
                  <a:gd name="connsiteX380" fmla="*/ 562895 w 899724"/>
                  <a:gd name="connsiteY380" fmla="*/ 42587 h 2032069"/>
                  <a:gd name="connsiteX381" fmla="*/ 564421 w 899724"/>
                  <a:gd name="connsiteY381" fmla="*/ 39337 h 2032069"/>
                  <a:gd name="connsiteX382" fmla="*/ 563683 w 899724"/>
                  <a:gd name="connsiteY382" fmla="*/ 36677 h 2032069"/>
                  <a:gd name="connsiteX383" fmla="*/ 555310 w 899724"/>
                  <a:gd name="connsiteY383" fmla="*/ 19341 h 2032069"/>
                  <a:gd name="connsiteX384" fmla="*/ 552454 w 899724"/>
                  <a:gd name="connsiteY384" fmla="*/ 18750 h 2032069"/>
                  <a:gd name="connsiteX385" fmla="*/ 553981 w 899724"/>
                  <a:gd name="connsiteY385" fmla="*/ 2153 h 2032069"/>
                  <a:gd name="connsiteX386" fmla="*/ 568657 w 899724"/>
                  <a:gd name="connsiteY386" fmla="*/ 36 h 2032069"/>
                  <a:gd name="connsiteX387" fmla="*/ 579886 w 899724"/>
                  <a:gd name="connsiteY387" fmla="*/ 7866 h 2032069"/>
                  <a:gd name="connsiteX388" fmla="*/ 582545 w 899724"/>
                  <a:gd name="connsiteY388" fmla="*/ 11855 h 2032069"/>
                  <a:gd name="connsiteX389" fmla="*/ 585796 w 899724"/>
                  <a:gd name="connsiteY389" fmla="*/ 12446 h 2032069"/>
                  <a:gd name="connsiteX390" fmla="*/ 613425 w 899724"/>
                  <a:gd name="connsiteY390" fmla="*/ 12446 h 2032069"/>
                  <a:gd name="connsiteX391" fmla="*/ 617808 w 899724"/>
                  <a:gd name="connsiteY391" fmla="*/ 13185 h 2032069"/>
                  <a:gd name="connsiteX392" fmla="*/ 620467 w 899724"/>
                  <a:gd name="connsiteY392" fmla="*/ 16633 h 2032069"/>
                  <a:gd name="connsiteX393" fmla="*/ 633420 w 899724"/>
                  <a:gd name="connsiteY393" fmla="*/ 32836 h 2032069"/>
                  <a:gd name="connsiteX394" fmla="*/ 643910 w 899724"/>
                  <a:gd name="connsiteY394" fmla="*/ 42341 h 2032069"/>
                  <a:gd name="connsiteX395" fmla="*/ 654942 w 899724"/>
                  <a:gd name="connsiteY395" fmla="*/ 57411 h 2032069"/>
                  <a:gd name="connsiteX396" fmla="*/ 704487 w 899724"/>
                  <a:gd name="connsiteY396" fmla="*/ 85976 h 2032069"/>
                  <a:gd name="connsiteX397" fmla="*/ 723941 w 899724"/>
                  <a:gd name="connsiteY397" fmla="*/ 87897 h 2032069"/>
                  <a:gd name="connsiteX398" fmla="*/ 751766 w 899724"/>
                  <a:gd name="connsiteY398" fmla="*/ 100308 h 2032069"/>
                  <a:gd name="connsiteX399" fmla="*/ 770432 w 899724"/>
                  <a:gd name="connsiteY399" fmla="*/ 132320 h 2032069"/>
                  <a:gd name="connsiteX400" fmla="*/ 794269 w 899724"/>
                  <a:gd name="connsiteY400" fmla="*/ 137097 h 2032069"/>
                  <a:gd name="connsiteX401" fmla="*/ 822095 w 899724"/>
                  <a:gd name="connsiteY401" fmla="*/ 161131 h 2032069"/>
                  <a:gd name="connsiteX402" fmla="*/ 815791 w 899724"/>
                  <a:gd name="connsiteY402" fmla="*/ 179402 h 2032069"/>
                  <a:gd name="connsiteX403" fmla="*/ 814461 w 899724"/>
                  <a:gd name="connsiteY403" fmla="*/ 208361 h 2032069"/>
                  <a:gd name="connsiteX404" fmla="*/ 819780 w 899724"/>
                  <a:gd name="connsiteY404" fmla="*/ 249336 h 2032069"/>
                  <a:gd name="connsiteX405" fmla="*/ 821110 w 899724"/>
                  <a:gd name="connsiteY405" fmla="*/ 253326 h 2032069"/>
                  <a:gd name="connsiteX406" fmla="*/ 829679 w 899724"/>
                  <a:gd name="connsiteY406" fmla="*/ 255443 h 2032069"/>
                  <a:gd name="connsiteX407" fmla="*/ 839775 w 899724"/>
                  <a:gd name="connsiteY407" fmla="*/ 271450 h 2032069"/>
                  <a:gd name="connsiteX408" fmla="*/ 835589 w 899724"/>
                  <a:gd name="connsiteY408" fmla="*/ 291839 h 2032069"/>
                  <a:gd name="connsiteX409" fmla="*/ 850659 w 899724"/>
                  <a:gd name="connsiteY409" fmla="*/ 343108 h 2032069"/>
                  <a:gd name="connsiteX410" fmla="*/ 853910 w 899724"/>
                  <a:gd name="connsiteY410" fmla="*/ 373987 h 2032069"/>
                  <a:gd name="connsiteX411" fmla="*/ 853171 w 899724"/>
                  <a:gd name="connsiteY411" fmla="*/ 421808 h 2032069"/>
                  <a:gd name="connsiteX412" fmla="*/ 867109 w 899724"/>
                  <a:gd name="connsiteY412" fmla="*/ 468891 h 2032069"/>
                  <a:gd name="connsiteX413" fmla="*/ 876614 w 899724"/>
                  <a:gd name="connsiteY413" fmla="*/ 474407 h 2032069"/>
                  <a:gd name="connsiteX414" fmla="*/ 893753 w 899724"/>
                  <a:gd name="connsiteY414" fmla="*/ 514250 h 2032069"/>
                  <a:gd name="connsiteX415" fmla="*/ 898530 w 899724"/>
                  <a:gd name="connsiteY415" fmla="*/ 520898 h 2032069"/>
                  <a:gd name="connsiteX416" fmla="*/ 899466 w 899724"/>
                  <a:gd name="connsiteY416" fmla="*/ 533851 h 203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Lst>
                <a:rect l="l" t="t" r="r" b="b"/>
                <a:pathLst>
                  <a:path w="899724" h="2032069">
                    <a:moveTo>
                      <a:pt x="899170" y="533999"/>
                    </a:moveTo>
                    <a:cubicBezTo>
                      <a:pt x="895920" y="534393"/>
                      <a:pt x="892866" y="535131"/>
                      <a:pt x="889665" y="534934"/>
                    </a:cubicBezTo>
                    <a:cubicBezTo>
                      <a:pt x="878633" y="534540"/>
                      <a:pt x="869473" y="525971"/>
                      <a:pt x="858392" y="524838"/>
                    </a:cubicBezTo>
                    <a:cubicBezTo>
                      <a:pt x="856668" y="524838"/>
                      <a:pt x="854599" y="524838"/>
                      <a:pt x="853073" y="525774"/>
                    </a:cubicBezTo>
                    <a:cubicBezTo>
                      <a:pt x="851152" y="526907"/>
                      <a:pt x="850216" y="529418"/>
                      <a:pt x="848690" y="531093"/>
                    </a:cubicBezTo>
                    <a:cubicBezTo>
                      <a:pt x="844503" y="535673"/>
                      <a:pt x="836870" y="534885"/>
                      <a:pt x="831354" y="532029"/>
                    </a:cubicBezTo>
                    <a:cubicBezTo>
                      <a:pt x="830024" y="531438"/>
                      <a:pt x="828694" y="530502"/>
                      <a:pt x="827167" y="530699"/>
                    </a:cubicBezTo>
                    <a:cubicBezTo>
                      <a:pt x="824902" y="530896"/>
                      <a:pt x="823178" y="532817"/>
                      <a:pt x="821848" y="534688"/>
                    </a:cubicBezTo>
                    <a:cubicBezTo>
                      <a:pt x="818795" y="538874"/>
                      <a:pt x="815742" y="543060"/>
                      <a:pt x="812885" y="547247"/>
                    </a:cubicBezTo>
                    <a:cubicBezTo>
                      <a:pt x="806039" y="541140"/>
                      <a:pt x="798997" y="535033"/>
                      <a:pt x="792102" y="529123"/>
                    </a:cubicBezTo>
                    <a:cubicBezTo>
                      <a:pt x="789984" y="531979"/>
                      <a:pt x="785256" y="534836"/>
                      <a:pt x="782400" y="536954"/>
                    </a:cubicBezTo>
                    <a:cubicBezTo>
                      <a:pt x="780873" y="538086"/>
                      <a:pt x="778952" y="539071"/>
                      <a:pt x="777081" y="538677"/>
                    </a:cubicBezTo>
                    <a:cubicBezTo>
                      <a:pt x="774815" y="538086"/>
                      <a:pt x="773436" y="535427"/>
                      <a:pt x="772895" y="533161"/>
                    </a:cubicBezTo>
                    <a:cubicBezTo>
                      <a:pt x="772303" y="530699"/>
                      <a:pt x="771762" y="528039"/>
                      <a:pt x="769841" y="526660"/>
                    </a:cubicBezTo>
                    <a:cubicBezTo>
                      <a:pt x="768117" y="525134"/>
                      <a:pt x="765655" y="525134"/>
                      <a:pt x="763340" y="525331"/>
                    </a:cubicBezTo>
                    <a:cubicBezTo>
                      <a:pt x="759548" y="525725"/>
                      <a:pt x="755706" y="526069"/>
                      <a:pt x="751914" y="527054"/>
                    </a:cubicBezTo>
                    <a:cubicBezTo>
                      <a:pt x="751323" y="527054"/>
                      <a:pt x="750781" y="527251"/>
                      <a:pt x="750387" y="527645"/>
                    </a:cubicBezTo>
                    <a:cubicBezTo>
                      <a:pt x="749993" y="528039"/>
                      <a:pt x="749993" y="528581"/>
                      <a:pt x="749993" y="529172"/>
                    </a:cubicBezTo>
                    <a:cubicBezTo>
                      <a:pt x="749402" y="536806"/>
                      <a:pt x="754377" y="543848"/>
                      <a:pt x="753638" y="551482"/>
                    </a:cubicBezTo>
                    <a:cubicBezTo>
                      <a:pt x="753441" y="553945"/>
                      <a:pt x="752505" y="556259"/>
                      <a:pt x="752505" y="558722"/>
                    </a:cubicBezTo>
                    <a:cubicBezTo>
                      <a:pt x="752505" y="561381"/>
                      <a:pt x="753835" y="564041"/>
                      <a:pt x="756297" y="564632"/>
                    </a:cubicBezTo>
                    <a:cubicBezTo>
                      <a:pt x="751323" y="564435"/>
                      <a:pt x="747137" y="562908"/>
                      <a:pt x="743148" y="560249"/>
                    </a:cubicBezTo>
                    <a:cubicBezTo>
                      <a:pt x="737041" y="556259"/>
                      <a:pt x="730934" y="552270"/>
                      <a:pt x="724876" y="548232"/>
                    </a:cubicBezTo>
                    <a:cubicBezTo>
                      <a:pt x="722758" y="550152"/>
                      <a:pt x="720690" y="552221"/>
                      <a:pt x="719754" y="554733"/>
                    </a:cubicBezTo>
                    <a:cubicBezTo>
                      <a:pt x="718819" y="557392"/>
                      <a:pt x="719360" y="560839"/>
                      <a:pt x="721823" y="562366"/>
                    </a:cubicBezTo>
                    <a:cubicBezTo>
                      <a:pt x="723153" y="563105"/>
                      <a:pt x="724679" y="563105"/>
                      <a:pt x="726206" y="563696"/>
                    </a:cubicBezTo>
                    <a:cubicBezTo>
                      <a:pt x="732116" y="566158"/>
                      <a:pt x="731722" y="576649"/>
                      <a:pt x="737829" y="578372"/>
                    </a:cubicBezTo>
                    <a:cubicBezTo>
                      <a:pt x="734972" y="585809"/>
                      <a:pt x="726945" y="590931"/>
                      <a:pt x="718966" y="590389"/>
                    </a:cubicBezTo>
                    <a:cubicBezTo>
                      <a:pt x="718031" y="590192"/>
                      <a:pt x="716849" y="590192"/>
                      <a:pt x="715716" y="590389"/>
                    </a:cubicBezTo>
                    <a:cubicBezTo>
                      <a:pt x="714780" y="590586"/>
                      <a:pt x="713795" y="591128"/>
                      <a:pt x="713056" y="591719"/>
                    </a:cubicBezTo>
                    <a:cubicBezTo>
                      <a:pt x="709067" y="594378"/>
                      <a:pt x="705078" y="597235"/>
                      <a:pt x="701039" y="599894"/>
                    </a:cubicBezTo>
                    <a:cubicBezTo>
                      <a:pt x="700843" y="601618"/>
                      <a:pt x="702566" y="602948"/>
                      <a:pt x="704093" y="603342"/>
                    </a:cubicBezTo>
                    <a:cubicBezTo>
                      <a:pt x="705817" y="603933"/>
                      <a:pt x="707540" y="603933"/>
                      <a:pt x="709067" y="604672"/>
                    </a:cubicBezTo>
                    <a:cubicBezTo>
                      <a:pt x="711727" y="606001"/>
                      <a:pt x="713056" y="609252"/>
                      <a:pt x="712712" y="612305"/>
                    </a:cubicBezTo>
                    <a:cubicBezTo>
                      <a:pt x="712515" y="615162"/>
                      <a:pt x="711185" y="618018"/>
                      <a:pt x="709658" y="620678"/>
                    </a:cubicBezTo>
                    <a:cubicBezTo>
                      <a:pt x="703354" y="618412"/>
                      <a:pt x="697641" y="614029"/>
                      <a:pt x="694046" y="608119"/>
                    </a:cubicBezTo>
                    <a:cubicBezTo>
                      <a:pt x="692913" y="613241"/>
                      <a:pt x="691781" y="618215"/>
                      <a:pt x="690402" y="623189"/>
                    </a:cubicBezTo>
                    <a:cubicBezTo>
                      <a:pt x="690008" y="624519"/>
                      <a:pt x="689811" y="626046"/>
                      <a:pt x="690008" y="627376"/>
                    </a:cubicBezTo>
                    <a:cubicBezTo>
                      <a:pt x="690599" y="630626"/>
                      <a:pt x="693800" y="632498"/>
                      <a:pt x="697050" y="633286"/>
                    </a:cubicBezTo>
                    <a:cubicBezTo>
                      <a:pt x="700104" y="634024"/>
                      <a:pt x="703551" y="634221"/>
                      <a:pt x="706211" y="636142"/>
                    </a:cubicBezTo>
                    <a:cubicBezTo>
                      <a:pt x="710397" y="638801"/>
                      <a:pt x="711530" y="644711"/>
                      <a:pt x="710594" y="649883"/>
                    </a:cubicBezTo>
                    <a:cubicBezTo>
                      <a:pt x="709658" y="654857"/>
                      <a:pt x="707146" y="659388"/>
                      <a:pt x="705472" y="664165"/>
                    </a:cubicBezTo>
                    <a:cubicBezTo>
                      <a:pt x="704142" y="667760"/>
                      <a:pt x="703354" y="671405"/>
                      <a:pt x="703010" y="675197"/>
                    </a:cubicBezTo>
                    <a:cubicBezTo>
                      <a:pt x="702615" y="678447"/>
                      <a:pt x="702615" y="681698"/>
                      <a:pt x="701877" y="684702"/>
                    </a:cubicBezTo>
                    <a:cubicBezTo>
                      <a:pt x="700941" y="687755"/>
                      <a:pt x="699020" y="690809"/>
                      <a:pt x="696164" y="691942"/>
                    </a:cubicBezTo>
                    <a:cubicBezTo>
                      <a:pt x="691781" y="693468"/>
                      <a:pt x="685871" y="691203"/>
                      <a:pt x="683014" y="694798"/>
                    </a:cubicBezTo>
                    <a:cubicBezTo>
                      <a:pt x="681290" y="697064"/>
                      <a:pt x="681881" y="700314"/>
                      <a:pt x="683605" y="702629"/>
                    </a:cubicBezTo>
                    <a:cubicBezTo>
                      <a:pt x="685329" y="704746"/>
                      <a:pt x="687791" y="706076"/>
                      <a:pt x="690254" y="707406"/>
                    </a:cubicBezTo>
                    <a:cubicBezTo>
                      <a:pt x="697100" y="710853"/>
                      <a:pt x="703994" y="714252"/>
                      <a:pt x="710840" y="717699"/>
                    </a:cubicBezTo>
                    <a:cubicBezTo>
                      <a:pt x="711037" y="720014"/>
                      <a:pt x="713106" y="720556"/>
                      <a:pt x="714632" y="722476"/>
                    </a:cubicBezTo>
                    <a:cubicBezTo>
                      <a:pt x="716159" y="724397"/>
                      <a:pt x="716356" y="727254"/>
                      <a:pt x="715026" y="729519"/>
                    </a:cubicBezTo>
                    <a:cubicBezTo>
                      <a:pt x="713894" y="731784"/>
                      <a:pt x="710643" y="733163"/>
                      <a:pt x="708181" y="732769"/>
                    </a:cubicBezTo>
                    <a:cubicBezTo>
                      <a:pt x="708969" y="734690"/>
                      <a:pt x="709707" y="736562"/>
                      <a:pt x="710643" y="738482"/>
                    </a:cubicBezTo>
                    <a:cubicBezTo>
                      <a:pt x="711234" y="740206"/>
                      <a:pt x="711973" y="741930"/>
                      <a:pt x="713500" y="742866"/>
                    </a:cubicBezTo>
                    <a:cubicBezTo>
                      <a:pt x="714829" y="743801"/>
                      <a:pt x="716553" y="743998"/>
                      <a:pt x="718080" y="744392"/>
                    </a:cubicBezTo>
                    <a:cubicBezTo>
                      <a:pt x="721724" y="744786"/>
                      <a:pt x="725320" y="745328"/>
                      <a:pt x="728767" y="745919"/>
                    </a:cubicBezTo>
                    <a:cubicBezTo>
                      <a:pt x="730097" y="748578"/>
                      <a:pt x="728964" y="752026"/>
                      <a:pt x="726846" y="754291"/>
                    </a:cubicBezTo>
                    <a:cubicBezTo>
                      <a:pt x="724728" y="756557"/>
                      <a:pt x="722069" y="758084"/>
                      <a:pt x="719212" y="759413"/>
                    </a:cubicBezTo>
                    <a:cubicBezTo>
                      <a:pt x="710643" y="763797"/>
                      <a:pt x="702074" y="767983"/>
                      <a:pt x="693307" y="772366"/>
                    </a:cubicBezTo>
                    <a:cubicBezTo>
                      <a:pt x="692372" y="776552"/>
                      <a:pt x="687003" y="779212"/>
                      <a:pt x="684541" y="782856"/>
                    </a:cubicBezTo>
                    <a:cubicBezTo>
                      <a:pt x="681881" y="786304"/>
                      <a:pt x="680552" y="791820"/>
                      <a:pt x="683950" y="794676"/>
                    </a:cubicBezTo>
                    <a:cubicBezTo>
                      <a:pt x="685477" y="796006"/>
                      <a:pt x="687939" y="796400"/>
                      <a:pt x="689269" y="798124"/>
                    </a:cubicBezTo>
                    <a:cubicBezTo>
                      <a:pt x="692125" y="801374"/>
                      <a:pt x="688678" y="806299"/>
                      <a:pt x="686018" y="809746"/>
                    </a:cubicBezTo>
                    <a:cubicBezTo>
                      <a:pt x="680699" y="816247"/>
                      <a:pt x="677646" y="824226"/>
                      <a:pt x="673460" y="831662"/>
                    </a:cubicBezTo>
                    <a:cubicBezTo>
                      <a:pt x="669274" y="838902"/>
                      <a:pt x="663561" y="845945"/>
                      <a:pt x="655533" y="848604"/>
                    </a:cubicBezTo>
                    <a:cubicBezTo>
                      <a:pt x="651150" y="850131"/>
                      <a:pt x="645437" y="850722"/>
                      <a:pt x="643516" y="854908"/>
                    </a:cubicBezTo>
                    <a:cubicBezTo>
                      <a:pt x="639921" y="852987"/>
                      <a:pt x="636276" y="850919"/>
                      <a:pt x="632681" y="848998"/>
                    </a:cubicBezTo>
                    <a:cubicBezTo>
                      <a:pt x="629234" y="855499"/>
                      <a:pt x="629234" y="863478"/>
                      <a:pt x="632681" y="869979"/>
                    </a:cubicBezTo>
                    <a:cubicBezTo>
                      <a:pt x="633272" y="871308"/>
                      <a:pt x="634208" y="872638"/>
                      <a:pt x="634208" y="874165"/>
                    </a:cubicBezTo>
                    <a:cubicBezTo>
                      <a:pt x="634405" y="877021"/>
                      <a:pt x="632090" y="879287"/>
                      <a:pt x="629628" y="880469"/>
                    </a:cubicBezTo>
                    <a:cubicBezTo>
                      <a:pt x="627165" y="881404"/>
                      <a:pt x="624309" y="881798"/>
                      <a:pt x="621797" y="882931"/>
                    </a:cubicBezTo>
                    <a:cubicBezTo>
                      <a:pt x="611307" y="887708"/>
                      <a:pt x="610568" y="903714"/>
                      <a:pt x="600472" y="909230"/>
                    </a:cubicBezTo>
                    <a:cubicBezTo>
                      <a:pt x="599339" y="909821"/>
                      <a:pt x="598010" y="910166"/>
                      <a:pt x="596877" y="909969"/>
                    </a:cubicBezTo>
                    <a:cubicBezTo>
                      <a:pt x="593085" y="909575"/>
                      <a:pt x="592297" y="904256"/>
                      <a:pt x="592691" y="900464"/>
                    </a:cubicBezTo>
                    <a:cubicBezTo>
                      <a:pt x="585254" y="901055"/>
                      <a:pt x="577817" y="900267"/>
                      <a:pt x="570578" y="898346"/>
                    </a:cubicBezTo>
                    <a:cubicBezTo>
                      <a:pt x="569642" y="910560"/>
                      <a:pt x="568509" y="922528"/>
                      <a:pt x="567524" y="934545"/>
                    </a:cubicBezTo>
                    <a:cubicBezTo>
                      <a:pt x="567327" y="936810"/>
                      <a:pt x="567130" y="939322"/>
                      <a:pt x="565800" y="941045"/>
                    </a:cubicBezTo>
                    <a:cubicBezTo>
                      <a:pt x="564274" y="942966"/>
                      <a:pt x="561417" y="943508"/>
                      <a:pt x="559693" y="941981"/>
                    </a:cubicBezTo>
                    <a:cubicBezTo>
                      <a:pt x="558167" y="940257"/>
                      <a:pt x="558955" y="936859"/>
                      <a:pt x="557034" y="935480"/>
                    </a:cubicBezTo>
                    <a:cubicBezTo>
                      <a:pt x="556098" y="934742"/>
                      <a:pt x="554769" y="934742"/>
                      <a:pt x="553586" y="934742"/>
                    </a:cubicBezTo>
                    <a:cubicBezTo>
                      <a:pt x="549006" y="935136"/>
                      <a:pt x="544623" y="935333"/>
                      <a:pt x="540240" y="935480"/>
                    </a:cubicBezTo>
                    <a:cubicBezTo>
                      <a:pt x="541373" y="941193"/>
                      <a:pt x="541767" y="948630"/>
                      <a:pt x="536595" y="951092"/>
                    </a:cubicBezTo>
                    <a:cubicBezTo>
                      <a:pt x="531621" y="953358"/>
                      <a:pt x="526302" y="948975"/>
                      <a:pt x="522510" y="945182"/>
                    </a:cubicBezTo>
                    <a:cubicBezTo>
                      <a:pt x="519260" y="951683"/>
                      <a:pt x="514532" y="957396"/>
                      <a:pt x="508622" y="961977"/>
                    </a:cubicBezTo>
                    <a:cubicBezTo>
                      <a:pt x="505765" y="964094"/>
                      <a:pt x="502515" y="967689"/>
                      <a:pt x="504633" y="970349"/>
                    </a:cubicBezTo>
                    <a:cubicBezTo>
                      <a:pt x="505568" y="971679"/>
                      <a:pt x="507292" y="971876"/>
                      <a:pt x="508819" y="972467"/>
                    </a:cubicBezTo>
                    <a:cubicBezTo>
                      <a:pt x="514532" y="974387"/>
                      <a:pt x="518324" y="980297"/>
                      <a:pt x="517782" y="986207"/>
                    </a:cubicBezTo>
                    <a:cubicBezTo>
                      <a:pt x="517388" y="990394"/>
                      <a:pt x="515320" y="995171"/>
                      <a:pt x="512266" y="998224"/>
                    </a:cubicBezTo>
                    <a:cubicBezTo>
                      <a:pt x="509410" y="1001278"/>
                      <a:pt x="505420" y="1003198"/>
                      <a:pt x="501579" y="1005070"/>
                    </a:cubicBezTo>
                    <a:cubicBezTo>
                      <a:pt x="498329" y="1006794"/>
                      <a:pt x="494339" y="1008517"/>
                      <a:pt x="491089" y="1006794"/>
                    </a:cubicBezTo>
                    <a:cubicBezTo>
                      <a:pt x="489956" y="1006203"/>
                      <a:pt x="489168" y="1005267"/>
                      <a:pt x="488035" y="1004873"/>
                    </a:cubicBezTo>
                    <a:cubicBezTo>
                      <a:pt x="486509" y="1004134"/>
                      <a:pt x="484785" y="1004134"/>
                      <a:pt x="483061" y="1004282"/>
                    </a:cubicBezTo>
                    <a:cubicBezTo>
                      <a:pt x="480402" y="1004282"/>
                      <a:pt x="477742" y="1004676"/>
                      <a:pt x="475428" y="1006006"/>
                    </a:cubicBezTo>
                    <a:cubicBezTo>
                      <a:pt x="473162" y="1007335"/>
                      <a:pt x="471438" y="1009995"/>
                      <a:pt x="471980" y="1012507"/>
                    </a:cubicBezTo>
                    <a:cubicBezTo>
                      <a:pt x="472719" y="1016299"/>
                      <a:pt x="477693" y="1018022"/>
                      <a:pt x="478629" y="1021864"/>
                    </a:cubicBezTo>
                    <a:cubicBezTo>
                      <a:pt x="479417" y="1024917"/>
                      <a:pt x="476905" y="1027971"/>
                      <a:pt x="474443" y="1030236"/>
                    </a:cubicBezTo>
                    <a:cubicBezTo>
                      <a:pt x="468139" y="1036146"/>
                      <a:pt x="460899" y="1041465"/>
                      <a:pt x="453315" y="1045651"/>
                    </a:cubicBezTo>
                    <a:cubicBezTo>
                      <a:pt x="448931" y="1048114"/>
                      <a:pt x="444351" y="1050232"/>
                      <a:pt x="439426" y="1050429"/>
                    </a:cubicBezTo>
                    <a:cubicBezTo>
                      <a:pt x="433910" y="1050626"/>
                      <a:pt x="427606" y="1048705"/>
                      <a:pt x="423026" y="1051955"/>
                    </a:cubicBezTo>
                    <a:cubicBezTo>
                      <a:pt x="426818" y="1067223"/>
                      <a:pt x="439229" y="1079190"/>
                      <a:pt x="443218" y="1094458"/>
                    </a:cubicBezTo>
                    <a:cubicBezTo>
                      <a:pt x="447011" y="1109331"/>
                      <a:pt x="442480" y="1125140"/>
                      <a:pt x="442824" y="1140407"/>
                    </a:cubicBezTo>
                    <a:cubicBezTo>
                      <a:pt x="443021" y="1145726"/>
                      <a:pt x="442824" y="1150504"/>
                      <a:pt x="444351" y="1155478"/>
                    </a:cubicBezTo>
                    <a:cubicBezTo>
                      <a:pt x="444942" y="1157202"/>
                      <a:pt x="445681" y="1158728"/>
                      <a:pt x="447011" y="1159861"/>
                    </a:cubicBezTo>
                    <a:cubicBezTo>
                      <a:pt x="448143" y="1160994"/>
                      <a:pt x="449670" y="1161388"/>
                      <a:pt x="450803" y="1162323"/>
                    </a:cubicBezTo>
                    <a:cubicBezTo>
                      <a:pt x="454250" y="1164441"/>
                      <a:pt x="455925" y="1168430"/>
                      <a:pt x="456122" y="1172420"/>
                    </a:cubicBezTo>
                    <a:cubicBezTo>
                      <a:pt x="456319" y="1176409"/>
                      <a:pt x="455334" y="1180250"/>
                      <a:pt x="454201" y="1184042"/>
                    </a:cubicBezTo>
                    <a:cubicBezTo>
                      <a:pt x="449818" y="1179462"/>
                      <a:pt x="445435" y="1174882"/>
                      <a:pt x="441051" y="1170302"/>
                    </a:cubicBezTo>
                    <a:cubicBezTo>
                      <a:pt x="439919" y="1180792"/>
                      <a:pt x="440313" y="1191479"/>
                      <a:pt x="441790" y="1201920"/>
                    </a:cubicBezTo>
                    <a:cubicBezTo>
                      <a:pt x="441987" y="1203841"/>
                      <a:pt x="442184" y="1205712"/>
                      <a:pt x="441593" y="1207633"/>
                    </a:cubicBezTo>
                    <a:cubicBezTo>
                      <a:pt x="440263" y="1211819"/>
                      <a:pt x="434944" y="1212952"/>
                      <a:pt x="432088" y="1216399"/>
                    </a:cubicBezTo>
                    <a:cubicBezTo>
                      <a:pt x="428838" y="1220192"/>
                      <a:pt x="429428" y="1225757"/>
                      <a:pt x="429970" y="1230485"/>
                    </a:cubicBezTo>
                    <a:cubicBezTo>
                      <a:pt x="435141" y="1231617"/>
                      <a:pt x="439475" y="1236001"/>
                      <a:pt x="440657" y="1241172"/>
                    </a:cubicBezTo>
                    <a:cubicBezTo>
                      <a:pt x="441593" y="1246491"/>
                      <a:pt x="439328" y="1252204"/>
                      <a:pt x="435141" y="1255257"/>
                    </a:cubicBezTo>
                    <a:cubicBezTo>
                      <a:pt x="434206" y="1255996"/>
                      <a:pt x="433024" y="1256587"/>
                      <a:pt x="432876" y="1257720"/>
                    </a:cubicBezTo>
                    <a:cubicBezTo>
                      <a:pt x="432285" y="1260182"/>
                      <a:pt x="436127" y="1260970"/>
                      <a:pt x="437456" y="1263039"/>
                    </a:cubicBezTo>
                    <a:cubicBezTo>
                      <a:pt x="439377" y="1266092"/>
                      <a:pt x="435929" y="1269343"/>
                      <a:pt x="432876" y="1271017"/>
                    </a:cubicBezTo>
                    <a:cubicBezTo>
                      <a:pt x="429823" y="1272741"/>
                      <a:pt x="426375" y="1275794"/>
                      <a:pt x="427754" y="1278848"/>
                    </a:cubicBezTo>
                    <a:cubicBezTo>
                      <a:pt x="428345" y="1280178"/>
                      <a:pt x="429675" y="1280768"/>
                      <a:pt x="430611" y="1281704"/>
                    </a:cubicBezTo>
                    <a:cubicBezTo>
                      <a:pt x="434994" y="1284955"/>
                      <a:pt x="437653" y="1289683"/>
                      <a:pt x="440707" y="1294263"/>
                    </a:cubicBezTo>
                    <a:cubicBezTo>
                      <a:pt x="443760" y="1298646"/>
                      <a:pt x="447749" y="1303029"/>
                      <a:pt x="452921" y="1304162"/>
                    </a:cubicBezTo>
                    <a:cubicBezTo>
                      <a:pt x="458437" y="1305098"/>
                      <a:pt x="465134" y="1302832"/>
                      <a:pt x="469124" y="1306624"/>
                    </a:cubicBezTo>
                    <a:cubicBezTo>
                      <a:pt x="471241" y="1308545"/>
                      <a:pt x="471783" y="1311599"/>
                      <a:pt x="471586" y="1314455"/>
                    </a:cubicBezTo>
                    <a:cubicBezTo>
                      <a:pt x="471586" y="1315391"/>
                      <a:pt x="471586" y="1316376"/>
                      <a:pt x="471980" y="1317115"/>
                    </a:cubicBezTo>
                    <a:cubicBezTo>
                      <a:pt x="472374" y="1317853"/>
                      <a:pt x="473310" y="1318247"/>
                      <a:pt x="474246" y="1318641"/>
                    </a:cubicBezTo>
                    <a:cubicBezTo>
                      <a:pt x="477299" y="1319971"/>
                      <a:pt x="480549" y="1321104"/>
                      <a:pt x="483603" y="1322434"/>
                    </a:cubicBezTo>
                    <a:cubicBezTo>
                      <a:pt x="486262" y="1323566"/>
                      <a:pt x="489513" y="1324551"/>
                      <a:pt x="491975" y="1323172"/>
                    </a:cubicBezTo>
                    <a:cubicBezTo>
                      <a:pt x="494438" y="1322040"/>
                      <a:pt x="495620" y="1319183"/>
                      <a:pt x="498082" y="1318050"/>
                    </a:cubicBezTo>
                    <a:cubicBezTo>
                      <a:pt x="500348" y="1317115"/>
                      <a:pt x="503401" y="1318247"/>
                      <a:pt x="505322" y="1319971"/>
                    </a:cubicBezTo>
                    <a:cubicBezTo>
                      <a:pt x="507440" y="1321695"/>
                      <a:pt x="508966" y="1323960"/>
                      <a:pt x="510838" y="1325684"/>
                    </a:cubicBezTo>
                    <a:cubicBezTo>
                      <a:pt x="513694" y="1328344"/>
                      <a:pt x="517142" y="1330067"/>
                      <a:pt x="520343" y="1332185"/>
                    </a:cubicBezTo>
                    <a:cubicBezTo>
                      <a:pt x="523397" y="1334450"/>
                      <a:pt x="526253" y="1337504"/>
                      <a:pt x="526647" y="1341345"/>
                    </a:cubicBezTo>
                    <a:cubicBezTo>
                      <a:pt x="526844" y="1345334"/>
                      <a:pt x="524382" y="1349915"/>
                      <a:pt x="526647" y="1353165"/>
                    </a:cubicBezTo>
                    <a:cubicBezTo>
                      <a:pt x="528765" y="1355825"/>
                      <a:pt x="532754" y="1355628"/>
                      <a:pt x="536152" y="1355086"/>
                    </a:cubicBezTo>
                    <a:cubicBezTo>
                      <a:pt x="541668" y="1360602"/>
                      <a:pt x="545510" y="1366512"/>
                      <a:pt x="551223" y="1372225"/>
                    </a:cubicBezTo>
                    <a:cubicBezTo>
                      <a:pt x="552749" y="1373752"/>
                      <a:pt x="554276" y="1375278"/>
                      <a:pt x="555212" y="1377347"/>
                    </a:cubicBezTo>
                    <a:cubicBezTo>
                      <a:pt x="556345" y="1379267"/>
                      <a:pt x="556541" y="1381730"/>
                      <a:pt x="557477" y="1383651"/>
                    </a:cubicBezTo>
                    <a:cubicBezTo>
                      <a:pt x="560728" y="1390890"/>
                      <a:pt x="570627" y="1393008"/>
                      <a:pt x="574271" y="1400051"/>
                    </a:cubicBezTo>
                    <a:cubicBezTo>
                      <a:pt x="576931" y="1405222"/>
                      <a:pt x="575207" y="1411674"/>
                      <a:pt x="577719" y="1416845"/>
                    </a:cubicBezTo>
                    <a:cubicBezTo>
                      <a:pt x="579639" y="1420440"/>
                      <a:pt x="583432" y="1423346"/>
                      <a:pt x="583629" y="1427335"/>
                    </a:cubicBezTo>
                    <a:cubicBezTo>
                      <a:pt x="584023" y="1431718"/>
                      <a:pt x="580181" y="1435166"/>
                      <a:pt x="577128" y="1438367"/>
                    </a:cubicBezTo>
                    <a:cubicBezTo>
                      <a:pt x="565308" y="1450581"/>
                      <a:pt x="560531" y="1468458"/>
                      <a:pt x="549302" y="1481460"/>
                    </a:cubicBezTo>
                    <a:cubicBezTo>
                      <a:pt x="547036" y="1483923"/>
                      <a:pt x="544328" y="1486434"/>
                      <a:pt x="541471" y="1487961"/>
                    </a:cubicBezTo>
                    <a:cubicBezTo>
                      <a:pt x="535758" y="1491015"/>
                      <a:pt x="529110" y="1491211"/>
                      <a:pt x="522609" y="1491211"/>
                    </a:cubicBezTo>
                    <a:cubicBezTo>
                      <a:pt x="517290" y="1491408"/>
                      <a:pt x="511183" y="1491015"/>
                      <a:pt x="508326" y="1486434"/>
                    </a:cubicBezTo>
                    <a:cubicBezTo>
                      <a:pt x="506799" y="1484169"/>
                      <a:pt x="506405" y="1481115"/>
                      <a:pt x="504534" y="1479195"/>
                    </a:cubicBezTo>
                    <a:cubicBezTo>
                      <a:pt x="503401" y="1478062"/>
                      <a:pt x="501874" y="1477471"/>
                      <a:pt x="500348" y="1476929"/>
                    </a:cubicBezTo>
                    <a:cubicBezTo>
                      <a:pt x="493699" y="1474270"/>
                      <a:pt x="487592" y="1470625"/>
                      <a:pt x="482421" y="1465897"/>
                    </a:cubicBezTo>
                    <a:cubicBezTo>
                      <a:pt x="480894" y="1464568"/>
                      <a:pt x="479564" y="1463238"/>
                      <a:pt x="477644" y="1462647"/>
                    </a:cubicBezTo>
                    <a:cubicBezTo>
                      <a:pt x="475723" y="1462056"/>
                      <a:pt x="473458" y="1462647"/>
                      <a:pt x="472670" y="1464371"/>
                    </a:cubicBezTo>
                    <a:cubicBezTo>
                      <a:pt x="472276" y="1465109"/>
                      <a:pt x="472473" y="1466094"/>
                      <a:pt x="471931" y="1466636"/>
                    </a:cubicBezTo>
                    <a:cubicBezTo>
                      <a:pt x="471340" y="1467375"/>
                      <a:pt x="470207" y="1467572"/>
                      <a:pt x="469468" y="1467572"/>
                    </a:cubicBezTo>
                    <a:cubicBezTo>
                      <a:pt x="464297" y="1468163"/>
                      <a:pt x="459175" y="1468507"/>
                      <a:pt x="454053" y="1469098"/>
                    </a:cubicBezTo>
                    <a:cubicBezTo>
                      <a:pt x="452921" y="1469098"/>
                      <a:pt x="451591" y="1469295"/>
                      <a:pt x="450803" y="1468360"/>
                    </a:cubicBezTo>
                    <a:cubicBezTo>
                      <a:pt x="450015" y="1467769"/>
                      <a:pt x="449867" y="1466636"/>
                      <a:pt x="449276" y="1465700"/>
                    </a:cubicBezTo>
                    <a:cubicBezTo>
                      <a:pt x="447158" y="1463041"/>
                      <a:pt x="442972" y="1466094"/>
                      <a:pt x="440116" y="1468163"/>
                    </a:cubicBezTo>
                    <a:cubicBezTo>
                      <a:pt x="434403" y="1472546"/>
                      <a:pt x="426375" y="1472349"/>
                      <a:pt x="419135" y="1472546"/>
                    </a:cubicBezTo>
                    <a:cubicBezTo>
                      <a:pt x="411896" y="1472546"/>
                      <a:pt x="403523" y="1473679"/>
                      <a:pt x="399337" y="1479589"/>
                    </a:cubicBezTo>
                    <a:cubicBezTo>
                      <a:pt x="398598" y="1480918"/>
                      <a:pt x="397810" y="1482248"/>
                      <a:pt x="396678" y="1483233"/>
                    </a:cubicBezTo>
                    <a:cubicBezTo>
                      <a:pt x="394412" y="1485351"/>
                      <a:pt x="390965" y="1485154"/>
                      <a:pt x="388108" y="1484366"/>
                    </a:cubicBezTo>
                    <a:cubicBezTo>
                      <a:pt x="385055" y="1483627"/>
                      <a:pt x="382198" y="1482445"/>
                      <a:pt x="379145" y="1482642"/>
                    </a:cubicBezTo>
                    <a:cubicBezTo>
                      <a:pt x="376091" y="1482839"/>
                      <a:pt x="373038" y="1485499"/>
                      <a:pt x="373629" y="1488355"/>
                    </a:cubicBezTo>
                    <a:cubicBezTo>
                      <a:pt x="374368" y="1492738"/>
                      <a:pt x="380474" y="1492541"/>
                      <a:pt x="384858" y="1492147"/>
                    </a:cubicBezTo>
                    <a:cubicBezTo>
                      <a:pt x="395348" y="1491211"/>
                      <a:pt x="405838" y="1495792"/>
                      <a:pt x="416279" y="1494807"/>
                    </a:cubicBezTo>
                    <a:cubicBezTo>
                      <a:pt x="424848" y="1493871"/>
                      <a:pt x="433418" y="1489488"/>
                      <a:pt x="441790" y="1491015"/>
                    </a:cubicBezTo>
                    <a:cubicBezTo>
                      <a:pt x="448439" y="1492344"/>
                      <a:pt x="453610" y="1497121"/>
                      <a:pt x="459126" y="1500914"/>
                    </a:cubicBezTo>
                    <a:cubicBezTo>
                      <a:pt x="477594" y="1513669"/>
                      <a:pt x="502022" y="1517659"/>
                      <a:pt x="523544" y="1511404"/>
                    </a:cubicBezTo>
                    <a:cubicBezTo>
                      <a:pt x="530784" y="1509138"/>
                      <a:pt x="539747" y="1506430"/>
                      <a:pt x="544672" y="1512142"/>
                    </a:cubicBezTo>
                    <a:cubicBezTo>
                      <a:pt x="546790" y="1514605"/>
                      <a:pt x="547332" y="1518249"/>
                      <a:pt x="547923" y="1521500"/>
                    </a:cubicBezTo>
                    <a:cubicBezTo>
                      <a:pt x="548661" y="1528346"/>
                      <a:pt x="549449" y="1535979"/>
                      <a:pt x="544869" y="1541298"/>
                    </a:cubicBezTo>
                    <a:cubicBezTo>
                      <a:pt x="539747" y="1547208"/>
                      <a:pt x="529996" y="1546814"/>
                      <a:pt x="523889" y="1551985"/>
                    </a:cubicBezTo>
                    <a:cubicBezTo>
                      <a:pt x="520097" y="1555039"/>
                      <a:pt x="517043" y="1561688"/>
                      <a:pt x="514384" y="1565726"/>
                    </a:cubicBezTo>
                    <a:cubicBezTo>
                      <a:pt x="513448" y="1567647"/>
                      <a:pt x="512266" y="1569370"/>
                      <a:pt x="510592" y="1570503"/>
                    </a:cubicBezTo>
                    <a:cubicBezTo>
                      <a:pt x="508326" y="1572227"/>
                      <a:pt x="505076" y="1572621"/>
                      <a:pt x="502219" y="1571833"/>
                    </a:cubicBezTo>
                    <a:cubicBezTo>
                      <a:pt x="501628" y="1571833"/>
                      <a:pt x="501087" y="1571636"/>
                      <a:pt x="500693" y="1571045"/>
                    </a:cubicBezTo>
                    <a:cubicBezTo>
                      <a:pt x="500102" y="1570454"/>
                      <a:pt x="500102" y="1569715"/>
                      <a:pt x="500102" y="1568927"/>
                    </a:cubicBezTo>
                    <a:cubicBezTo>
                      <a:pt x="500299" y="1564150"/>
                      <a:pt x="500299" y="1559225"/>
                      <a:pt x="500299" y="1554448"/>
                    </a:cubicBezTo>
                    <a:cubicBezTo>
                      <a:pt x="500299" y="1551591"/>
                      <a:pt x="499905" y="1548144"/>
                      <a:pt x="497442" y="1547208"/>
                    </a:cubicBezTo>
                    <a:cubicBezTo>
                      <a:pt x="494192" y="1546075"/>
                      <a:pt x="491335" y="1550065"/>
                      <a:pt x="490941" y="1553512"/>
                    </a:cubicBezTo>
                    <a:cubicBezTo>
                      <a:pt x="490547" y="1556960"/>
                      <a:pt x="490744" y="1560949"/>
                      <a:pt x="488282" y="1563214"/>
                    </a:cubicBezTo>
                    <a:cubicBezTo>
                      <a:pt x="484489" y="1566662"/>
                      <a:pt x="477250" y="1563608"/>
                      <a:pt x="473802" y="1567597"/>
                    </a:cubicBezTo>
                    <a:cubicBezTo>
                      <a:pt x="470749" y="1571242"/>
                      <a:pt x="474393" y="1577103"/>
                      <a:pt x="472079" y="1581338"/>
                    </a:cubicBezTo>
                    <a:cubicBezTo>
                      <a:pt x="470355" y="1584392"/>
                      <a:pt x="466366" y="1585327"/>
                      <a:pt x="463115" y="1586657"/>
                    </a:cubicBezTo>
                    <a:cubicBezTo>
                      <a:pt x="459865" y="1587987"/>
                      <a:pt x="456811" y="1591828"/>
                      <a:pt x="458732" y="1594685"/>
                    </a:cubicBezTo>
                    <a:cubicBezTo>
                      <a:pt x="454743" y="1592961"/>
                      <a:pt x="450557" y="1591828"/>
                      <a:pt x="446173" y="1591434"/>
                    </a:cubicBezTo>
                    <a:cubicBezTo>
                      <a:pt x="445582" y="1594094"/>
                      <a:pt x="444844" y="1596753"/>
                      <a:pt x="444253" y="1599413"/>
                    </a:cubicBezTo>
                    <a:cubicBezTo>
                      <a:pt x="443859" y="1600742"/>
                      <a:pt x="443662" y="1602072"/>
                      <a:pt x="442529" y="1603057"/>
                    </a:cubicBezTo>
                    <a:cubicBezTo>
                      <a:pt x="441593" y="1603993"/>
                      <a:pt x="440263" y="1604387"/>
                      <a:pt x="439081" y="1604781"/>
                    </a:cubicBezTo>
                    <a:cubicBezTo>
                      <a:pt x="435831" y="1605716"/>
                      <a:pt x="432581" y="1606504"/>
                      <a:pt x="429379" y="1607440"/>
                    </a:cubicBezTo>
                    <a:cubicBezTo>
                      <a:pt x="427114" y="1608031"/>
                      <a:pt x="424602" y="1608770"/>
                      <a:pt x="422878" y="1610297"/>
                    </a:cubicBezTo>
                    <a:cubicBezTo>
                      <a:pt x="420958" y="1611824"/>
                      <a:pt x="420022" y="1614680"/>
                      <a:pt x="421155" y="1616798"/>
                    </a:cubicBezTo>
                    <a:cubicBezTo>
                      <a:pt x="427803" y="1615862"/>
                      <a:pt x="434895" y="1619063"/>
                      <a:pt x="438687" y="1624628"/>
                    </a:cubicBezTo>
                    <a:cubicBezTo>
                      <a:pt x="440411" y="1626894"/>
                      <a:pt x="441347" y="1629603"/>
                      <a:pt x="442874" y="1632065"/>
                    </a:cubicBezTo>
                    <a:cubicBezTo>
                      <a:pt x="444400" y="1634724"/>
                      <a:pt x="446518" y="1637187"/>
                      <a:pt x="448784" y="1639502"/>
                    </a:cubicBezTo>
                    <a:cubicBezTo>
                      <a:pt x="439820" y="1639502"/>
                      <a:pt x="430857" y="1639502"/>
                      <a:pt x="421746" y="1639699"/>
                    </a:cubicBezTo>
                    <a:cubicBezTo>
                      <a:pt x="421352" y="1639699"/>
                      <a:pt x="420613" y="1639699"/>
                      <a:pt x="420613" y="1640290"/>
                    </a:cubicBezTo>
                    <a:cubicBezTo>
                      <a:pt x="420416" y="1640881"/>
                      <a:pt x="421549" y="1640684"/>
                      <a:pt x="421204" y="1640290"/>
                    </a:cubicBezTo>
                    <a:cubicBezTo>
                      <a:pt x="425981" y="1644476"/>
                      <a:pt x="429970" y="1647529"/>
                      <a:pt x="436077" y="1648859"/>
                    </a:cubicBezTo>
                    <a:cubicBezTo>
                      <a:pt x="438934" y="1649450"/>
                      <a:pt x="442184" y="1649795"/>
                      <a:pt x="444647" y="1651519"/>
                    </a:cubicBezTo>
                    <a:cubicBezTo>
                      <a:pt x="448833" y="1653981"/>
                      <a:pt x="450360" y="1659349"/>
                      <a:pt x="449621" y="1664077"/>
                    </a:cubicBezTo>
                    <a:cubicBezTo>
                      <a:pt x="448882" y="1668854"/>
                      <a:pt x="445976" y="1673041"/>
                      <a:pt x="442775" y="1676488"/>
                    </a:cubicBezTo>
                    <a:cubicBezTo>
                      <a:pt x="441642" y="1677621"/>
                      <a:pt x="440313" y="1678951"/>
                      <a:pt x="440116" y="1680477"/>
                    </a:cubicBezTo>
                    <a:cubicBezTo>
                      <a:pt x="439525" y="1683531"/>
                      <a:pt x="442381" y="1685796"/>
                      <a:pt x="445090" y="1687126"/>
                    </a:cubicBezTo>
                    <a:cubicBezTo>
                      <a:pt x="447749" y="1688259"/>
                      <a:pt x="451000" y="1689588"/>
                      <a:pt x="451936" y="1692248"/>
                    </a:cubicBezTo>
                    <a:cubicBezTo>
                      <a:pt x="453068" y="1695498"/>
                      <a:pt x="450409" y="1699094"/>
                      <a:pt x="447158" y="1700276"/>
                    </a:cubicBezTo>
                    <a:cubicBezTo>
                      <a:pt x="444105" y="1701408"/>
                      <a:pt x="440510" y="1700867"/>
                      <a:pt x="437259" y="1700276"/>
                    </a:cubicBezTo>
                    <a:cubicBezTo>
                      <a:pt x="432679" y="1699537"/>
                      <a:pt x="428296" y="1698749"/>
                      <a:pt x="423716" y="1697813"/>
                    </a:cubicBezTo>
                    <a:cubicBezTo>
                      <a:pt x="422780" y="1697813"/>
                      <a:pt x="421795" y="1697616"/>
                      <a:pt x="420859" y="1698010"/>
                    </a:cubicBezTo>
                    <a:cubicBezTo>
                      <a:pt x="419726" y="1698601"/>
                      <a:pt x="419332" y="1699931"/>
                      <a:pt x="419135" y="1701064"/>
                    </a:cubicBezTo>
                    <a:cubicBezTo>
                      <a:pt x="417806" y="1710027"/>
                      <a:pt x="426572" y="1718793"/>
                      <a:pt x="423322" y="1727166"/>
                    </a:cubicBezTo>
                    <a:cubicBezTo>
                      <a:pt x="422386" y="1729431"/>
                      <a:pt x="420662" y="1731746"/>
                      <a:pt x="421795" y="1734011"/>
                    </a:cubicBezTo>
                    <a:cubicBezTo>
                      <a:pt x="423519" y="1737459"/>
                      <a:pt x="429626" y="1735341"/>
                      <a:pt x="432088" y="1738395"/>
                    </a:cubicBezTo>
                    <a:cubicBezTo>
                      <a:pt x="432679" y="1739133"/>
                      <a:pt x="433024" y="1739921"/>
                      <a:pt x="433024" y="1740660"/>
                    </a:cubicBezTo>
                    <a:cubicBezTo>
                      <a:pt x="434353" y="1747900"/>
                      <a:pt x="427705" y="1753416"/>
                      <a:pt x="421992" y="1757996"/>
                    </a:cubicBezTo>
                    <a:cubicBezTo>
                      <a:pt x="420071" y="1759523"/>
                      <a:pt x="418003" y="1761640"/>
                      <a:pt x="418397" y="1763906"/>
                    </a:cubicBezTo>
                    <a:cubicBezTo>
                      <a:pt x="418791" y="1766959"/>
                      <a:pt x="422583" y="1768092"/>
                      <a:pt x="425833" y="1768289"/>
                    </a:cubicBezTo>
                    <a:cubicBezTo>
                      <a:pt x="428887" y="1768486"/>
                      <a:pt x="432679" y="1769077"/>
                      <a:pt x="433664" y="1771933"/>
                    </a:cubicBezTo>
                    <a:cubicBezTo>
                      <a:pt x="434797" y="1775578"/>
                      <a:pt x="430807" y="1778434"/>
                      <a:pt x="427360" y="1779912"/>
                    </a:cubicBezTo>
                    <a:cubicBezTo>
                      <a:pt x="423174" y="1782030"/>
                      <a:pt x="418397" y="1784492"/>
                      <a:pt x="416476" y="1788875"/>
                    </a:cubicBezTo>
                    <a:cubicBezTo>
                      <a:pt x="412831" y="1797445"/>
                      <a:pt x="421598" y="1806408"/>
                      <a:pt x="421992" y="1815766"/>
                    </a:cubicBezTo>
                    <a:cubicBezTo>
                      <a:pt x="426572" y="1815569"/>
                      <a:pt x="428493" y="1816357"/>
                      <a:pt x="432876" y="1816898"/>
                    </a:cubicBezTo>
                    <a:cubicBezTo>
                      <a:pt x="435338" y="1817095"/>
                      <a:pt x="438195" y="1817834"/>
                      <a:pt x="439180" y="1819952"/>
                    </a:cubicBezTo>
                    <a:cubicBezTo>
                      <a:pt x="440116" y="1822070"/>
                      <a:pt x="439180" y="1824532"/>
                      <a:pt x="437653" y="1826256"/>
                    </a:cubicBezTo>
                    <a:cubicBezTo>
                      <a:pt x="436127" y="1827979"/>
                      <a:pt x="434058" y="1829309"/>
                      <a:pt x="432679" y="1831230"/>
                    </a:cubicBezTo>
                    <a:cubicBezTo>
                      <a:pt x="430414" y="1834480"/>
                      <a:pt x="430758" y="1838864"/>
                      <a:pt x="430758" y="1843050"/>
                    </a:cubicBezTo>
                    <a:cubicBezTo>
                      <a:pt x="431349" y="1858120"/>
                      <a:pt x="427902" y="1873338"/>
                      <a:pt x="421253" y="1886882"/>
                    </a:cubicBezTo>
                    <a:cubicBezTo>
                      <a:pt x="419923" y="1889738"/>
                      <a:pt x="418200" y="1892595"/>
                      <a:pt x="415934" y="1894713"/>
                    </a:cubicBezTo>
                    <a:cubicBezTo>
                      <a:pt x="413472" y="1896830"/>
                      <a:pt x="410418" y="1897963"/>
                      <a:pt x="408497" y="1900426"/>
                    </a:cubicBezTo>
                    <a:cubicBezTo>
                      <a:pt x="404853" y="1904415"/>
                      <a:pt x="405247" y="1910522"/>
                      <a:pt x="404853" y="1916038"/>
                    </a:cubicBezTo>
                    <a:cubicBezTo>
                      <a:pt x="403917" y="1928990"/>
                      <a:pt x="395890" y="1941401"/>
                      <a:pt x="384464" y="1947853"/>
                    </a:cubicBezTo>
                    <a:cubicBezTo>
                      <a:pt x="382346" y="1945735"/>
                      <a:pt x="380081" y="1943863"/>
                      <a:pt x="377421" y="1942337"/>
                    </a:cubicBezTo>
                    <a:cubicBezTo>
                      <a:pt x="373432" y="1940071"/>
                      <a:pt x="368852" y="1938889"/>
                      <a:pt x="364468" y="1937757"/>
                    </a:cubicBezTo>
                    <a:cubicBezTo>
                      <a:pt x="358164" y="1936033"/>
                      <a:pt x="351910" y="1934506"/>
                      <a:pt x="345409" y="1934309"/>
                    </a:cubicBezTo>
                    <a:cubicBezTo>
                      <a:pt x="338908" y="1934309"/>
                      <a:pt x="332259" y="1936033"/>
                      <a:pt x="327679" y="1940416"/>
                    </a:cubicBezTo>
                    <a:cubicBezTo>
                      <a:pt x="326743" y="1941352"/>
                      <a:pt x="325758" y="1942337"/>
                      <a:pt x="324429" y="1942534"/>
                    </a:cubicBezTo>
                    <a:cubicBezTo>
                      <a:pt x="323099" y="1942731"/>
                      <a:pt x="321966" y="1941598"/>
                      <a:pt x="320784" y="1940613"/>
                    </a:cubicBezTo>
                    <a:cubicBezTo>
                      <a:pt x="316007" y="1936427"/>
                      <a:pt x="311279" y="1932044"/>
                      <a:pt x="306502" y="1927660"/>
                    </a:cubicBezTo>
                    <a:cubicBezTo>
                      <a:pt x="299262" y="1933570"/>
                      <a:pt x="291234" y="1940219"/>
                      <a:pt x="289166" y="1949576"/>
                    </a:cubicBezTo>
                    <a:cubicBezTo>
                      <a:pt x="288969" y="1950906"/>
                      <a:pt x="288772" y="1952236"/>
                      <a:pt x="288033" y="1953566"/>
                    </a:cubicBezTo>
                    <a:cubicBezTo>
                      <a:pt x="284980" y="1959476"/>
                      <a:pt x="274490" y="1956422"/>
                      <a:pt x="270697" y="1961938"/>
                    </a:cubicBezTo>
                    <a:cubicBezTo>
                      <a:pt x="265920" y="1968587"/>
                      <a:pt x="258877" y="1973364"/>
                      <a:pt x="258139" y="1981589"/>
                    </a:cubicBezTo>
                    <a:cubicBezTo>
                      <a:pt x="257942" y="1983509"/>
                      <a:pt x="257942" y="1985578"/>
                      <a:pt x="259075" y="1987302"/>
                    </a:cubicBezTo>
                    <a:cubicBezTo>
                      <a:pt x="259813" y="1988434"/>
                      <a:pt x="261143" y="1989222"/>
                      <a:pt x="261931" y="1990552"/>
                    </a:cubicBezTo>
                    <a:cubicBezTo>
                      <a:pt x="262867" y="1991685"/>
                      <a:pt x="263261" y="1993212"/>
                      <a:pt x="263458" y="1994541"/>
                    </a:cubicBezTo>
                    <a:cubicBezTo>
                      <a:pt x="265576" y="2006164"/>
                      <a:pt x="261340" y="2018575"/>
                      <a:pt x="252771" y="2026553"/>
                    </a:cubicBezTo>
                    <a:cubicBezTo>
                      <a:pt x="227801" y="2014931"/>
                      <a:pt x="196725" y="2017196"/>
                      <a:pt x="173479" y="2032069"/>
                    </a:cubicBezTo>
                    <a:cubicBezTo>
                      <a:pt x="169096" y="2030346"/>
                      <a:pt x="164515" y="2028425"/>
                      <a:pt x="161117" y="2025027"/>
                    </a:cubicBezTo>
                    <a:cubicBezTo>
                      <a:pt x="157670" y="2021776"/>
                      <a:pt x="155404" y="2016654"/>
                      <a:pt x="156931" y="2012074"/>
                    </a:cubicBezTo>
                    <a:cubicBezTo>
                      <a:pt x="157522" y="2009956"/>
                      <a:pt x="158852" y="2008085"/>
                      <a:pt x="159985" y="2005967"/>
                    </a:cubicBezTo>
                    <a:cubicBezTo>
                      <a:pt x="163777" y="1998530"/>
                      <a:pt x="162250" y="1989370"/>
                      <a:pt x="159985" y="1981195"/>
                    </a:cubicBezTo>
                    <a:cubicBezTo>
                      <a:pt x="158458" y="1976220"/>
                      <a:pt x="156734" y="1971492"/>
                      <a:pt x="153681" y="1967454"/>
                    </a:cubicBezTo>
                    <a:cubicBezTo>
                      <a:pt x="150430" y="1963662"/>
                      <a:pt x="146244" y="1960805"/>
                      <a:pt x="142649" y="1957358"/>
                    </a:cubicBezTo>
                    <a:cubicBezTo>
                      <a:pt x="136148" y="1951448"/>
                      <a:pt x="132159" y="1943470"/>
                      <a:pt x="128366" y="1935639"/>
                    </a:cubicBezTo>
                    <a:cubicBezTo>
                      <a:pt x="126840" y="1932585"/>
                      <a:pt x="125116" y="1929335"/>
                      <a:pt x="124919" y="1925937"/>
                    </a:cubicBezTo>
                    <a:cubicBezTo>
                      <a:pt x="124722" y="1922489"/>
                      <a:pt x="126052" y="1918697"/>
                      <a:pt x="129105" y="1917170"/>
                    </a:cubicBezTo>
                    <a:cubicBezTo>
                      <a:pt x="134818" y="1914314"/>
                      <a:pt x="142993" y="1919633"/>
                      <a:pt x="147229" y="1915053"/>
                    </a:cubicBezTo>
                    <a:cubicBezTo>
                      <a:pt x="148559" y="1913526"/>
                      <a:pt x="148953" y="1911408"/>
                      <a:pt x="149347" y="1909340"/>
                    </a:cubicBezTo>
                    <a:cubicBezTo>
                      <a:pt x="151809" y="1896387"/>
                      <a:pt x="156783" y="1883779"/>
                      <a:pt x="164220" y="1872944"/>
                    </a:cubicBezTo>
                    <a:cubicBezTo>
                      <a:pt x="158113" y="1870679"/>
                      <a:pt x="151464" y="1868364"/>
                      <a:pt x="145555" y="1871024"/>
                    </a:cubicBezTo>
                    <a:cubicBezTo>
                      <a:pt x="143634" y="1871762"/>
                      <a:pt x="141762" y="1873289"/>
                      <a:pt x="139645" y="1874077"/>
                    </a:cubicBezTo>
                    <a:cubicBezTo>
                      <a:pt x="137527" y="1874816"/>
                      <a:pt x="135064" y="1874816"/>
                      <a:pt x="132799" y="1874471"/>
                    </a:cubicBezTo>
                    <a:cubicBezTo>
                      <a:pt x="122900" y="1873141"/>
                      <a:pt x="113739" y="1866295"/>
                      <a:pt x="109750" y="1857135"/>
                    </a:cubicBezTo>
                    <a:cubicBezTo>
                      <a:pt x="107632" y="1852013"/>
                      <a:pt x="106697" y="1846251"/>
                      <a:pt x="102904" y="1842262"/>
                    </a:cubicBezTo>
                    <a:cubicBezTo>
                      <a:pt x="100442" y="1839799"/>
                      <a:pt x="96797" y="1838470"/>
                      <a:pt x="93941" y="1836155"/>
                    </a:cubicBezTo>
                    <a:cubicBezTo>
                      <a:pt x="86110" y="1829654"/>
                      <a:pt x="86307" y="1817686"/>
                      <a:pt x="87292" y="1807590"/>
                    </a:cubicBezTo>
                    <a:cubicBezTo>
                      <a:pt x="89016" y="1788925"/>
                      <a:pt x="74143" y="1769274"/>
                      <a:pt x="60796" y="1756124"/>
                    </a:cubicBezTo>
                    <a:cubicBezTo>
                      <a:pt x="56216" y="1751741"/>
                      <a:pt x="51094" y="1748146"/>
                      <a:pt x="46908" y="1743369"/>
                    </a:cubicBezTo>
                    <a:cubicBezTo>
                      <a:pt x="42919" y="1738789"/>
                      <a:pt x="39865" y="1732337"/>
                      <a:pt x="41589" y="1726230"/>
                    </a:cubicBezTo>
                    <a:cubicBezTo>
                      <a:pt x="43115" y="1721256"/>
                      <a:pt x="47302" y="1717267"/>
                      <a:pt x="48040" y="1712145"/>
                    </a:cubicBezTo>
                    <a:cubicBezTo>
                      <a:pt x="49173" y="1701457"/>
                      <a:pt x="34497" y="1693676"/>
                      <a:pt x="36615" y="1683186"/>
                    </a:cubicBezTo>
                    <a:cubicBezTo>
                      <a:pt x="37944" y="1676685"/>
                      <a:pt x="44790" y="1673484"/>
                      <a:pt x="50158" y="1669642"/>
                    </a:cubicBezTo>
                    <a:cubicBezTo>
                      <a:pt x="55477" y="1666047"/>
                      <a:pt x="59860" y="1658216"/>
                      <a:pt x="55477" y="1653439"/>
                    </a:cubicBezTo>
                    <a:cubicBezTo>
                      <a:pt x="54147" y="1652110"/>
                      <a:pt x="52227" y="1651322"/>
                      <a:pt x="50700" y="1650189"/>
                    </a:cubicBezTo>
                    <a:cubicBezTo>
                      <a:pt x="46317" y="1646741"/>
                      <a:pt x="45184" y="1639896"/>
                      <a:pt x="48040" y="1635315"/>
                    </a:cubicBezTo>
                    <a:cubicBezTo>
                      <a:pt x="42525" y="1634380"/>
                      <a:pt x="36615" y="1633395"/>
                      <a:pt x="31640" y="1636054"/>
                    </a:cubicBezTo>
                    <a:cubicBezTo>
                      <a:pt x="26518" y="1638517"/>
                      <a:pt x="24007" y="1646347"/>
                      <a:pt x="28587" y="1649795"/>
                    </a:cubicBezTo>
                    <a:cubicBezTo>
                      <a:pt x="22086" y="1649056"/>
                      <a:pt x="17358" y="1643146"/>
                      <a:pt x="15240" y="1637039"/>
                    </a:cubicBezTo>
                    <a:cubicBezTo>
                      <a:pt x="12975" y="1630932"/>
                      <a:pt x="12778" y="1624284"/>
                      <a:pt x="11448" y="1617980"/>
                    </a:cubicBezTo>
                    <a:cubicBezTo>
                      <a:pt x="8789" y="1605421"/>
                      <a:pt x="1943" y="1593946"/>
                      <a:pt x="219" y="1581387"/>
                    </a:cubicBezTo>
                    <a:cubicBezTo>
                      <a:pt x="-1110" y="1570503"/>
                      <a:pt x="3667" y="1557550"/>
                      <a:pt x="12975" y="1553364"/>
                    </a:cubicBezTo>
                    <a:cubicBezTo>
                      <a:pt x="22874" y="1558683"/>
                      <a:pt x="30902" y="1567105"/>
                      <a:pt x="35630" y="1577398"/>
                    </a:cubicBezTo>
                    <a:cubicBezTo>
                      <a:pt x="40210" y="1572276"/>
                      <a:pt x="44593" y="1566908"/>
                      <a:pt x="48976" y="1561589"/>
                    </a:cubicBezTo>
                    <a:cubicBezTo>
                      <a:pt x="50700" y="1559668"/>
                      <a:pt x="52424" y="1557600"/>
                      <a:pt x="53556" y="1555088"/>
                    </a:cubicBezTo>
                    <a:cubicBezTo>
                      <a:pt x="54492" y="1552626"/>
                      <a:pt x="54689" y="1549769"/>
                      <a:pt x="54689" y="1547060"/>
                    </a:cubicBezTo>
                    <a:cubicBezTo>
                      <a:pt x="54689" y="1539427"/>
                      <a:pt x="53950" y="1531645"/>
                      <a:pt x="51439" y="1524553"/>
                    </a:cubicBezTo>
                    <a:cubicBezTo>
                      <a:pt x="45923" y="1508153"/>
                      <a:pt x="32182" y="1494807"/>
                      <a:pt x="29917" y="1477668"/>
                    </a:cubicBezTo>
                    <a:cubicBezTo>
                      <a:pt x="29326" y="1473876"/>
                      <a:pt x="29326" y="1469837"/>
                      <a:pt x="31640" y="1466784"/>
                    </a:cubicBezTo>
                    <a:cubicBezTo>
                      <a:pt x="34103" y="1463533"/>
                      <a:pt x="38486" y="1462204"/>
                      <a:pt x="40801" y="1458756"/>
                    </a:cubicBezTo>
                    <a:cubicBezTo>
                      <a:pt x="44790" y="1452107"/>
                      <a:pt x="37944" y="1443341"/>
                      <a:pt x="39865" y="1435707"/>
                    </a:cubicBezTo>
                    <a:cubicBezTo>
                      <a:pt x="41786" y="1428468"/>
                      <a:pt x="50355" y="1425414"/>
                      <a:pt x="57989" y="1424478"/>
                    </a:cubicBezTo>
                    <a:cubicBezTo>
                      <a:pt x="65425" y="1423543"/>
                      <a:pt x="73798" y="1422952"/>
                      <a:pt x="78575" y="1417042"/>
                    </a:cubicBezTo>
                    <a:cubicBezTo>
                      <a:pt x="80496" y="1414776"/>
                      <a:pt x="81432" y="1411723"/>
                      <a:pt x="82220" y="1408866"/>
                    </a:cubicBezTo>
                    <a:cubicBezTo>
                      <a:pt x="84879" y="1398967"/>
                      <a:pt x="86209" y="1388674"/>
                      <a:pt x="85667" y="1378578"/>
                    </a:cubicBezTo>
                    <a:cubicBezTo>
                      <a:pt x="89312" y="1373456"/>
                      <a:pt x="92710" y="1366955"/>
                      <a:pt x="91774" y="1360848"/>
                    </a:cubicBezTo>
                    <a:cubicBezTo>
                      <a:pt x="90247" y="1351688"/>
                      <a:pt x="79757" y="1346960"/>
                      <a:pt x="76901" y="1338193"/>
                    </a:cubicBezTo>
                    <a:cubicBezTo>
                      <a:pt x="75768" y="1334943"/>
                      <a:pt x="75768" y="1331545"/>
                      <a:pt x="75571" y="1327900"/>
                    </a:cubicBezTo>
                    <a:cubicBezTo>
                      <a:pt x="74832" y="1317804"/>
                      <a:pt x="70991" y="1308250"/>
                      <a:pt x="67199" y="1298745"/>
                    </a:cubicBezTo>
                    <a:cubicBezTo>
                      <a:pt x="64933" y="1292835"/>
                      <a:pt x="62618" y="1286925"/>
                      <a:pt x="60156" y="1281015"/>
                    </a:cubicBezTo>
                    <a:cubicBezTo>
                      <a:pt x="57890" y="1275302"/>
                      <a:pt x="55773" y="1268456"/>
                      <a:pt x="58826" y="1263088"/>
                    </a:cubicBezTo>
                    <a:cubicBezTo>
                      <a:pt x="62077" y="1257769"/>
                      <a:pt x="69119" y="1256439"/>
                      <a:pt x="75029" y="1253927"/>
                    </a:cubicBezTo>
                    <a:cubicBezTo>
                      <a:pt x="79018" y="1252204"/>
                      <a:pt x="82663" y="1249741"/>
                      <a:pt x="86652" y="1248018"/>
                    </a:cubicBezTo>
                    <a:cubicBezTo>
                      <a:pt x="90641" y="1246097"/>
                      <a:pt x="95418" y="1245161"/>
                      <a:pt x="99408" y="1246491"/>
                    </a:cubicBezTo>
                    <a:cubicBezTo>
                      <a:pt x="100934" y="1237724"/>
                      <a:pt x="101525" y="1228564"/>
                      <a:pt x="101131" y="1219453"/>
                    </a:cubicBezTo>
                    <a:cubicBezTo>
                      <a:pt x="100934" y="1216399"/>
                      <a:pt x="100540" y="1213346"/>
                      <a:pt x="101328" y="1210489"/>
                    </a:cubicBezTo>
                    <a:cubicBezTo>
                      <a:pt x="102855" y="1203644"/>
                      <a:pt x="109504" y="1197340"/>
                      <a:pt x="106844" y="1190839"/>
                    </a:cubicBezTo>
                    <a:cubicBezTo>
                      <a:pt x="102461" y="1179413"/>
                      <a:pt x="88918" y="1170647"/>
                      <a:pt x="78624" y="1163752"/>
                    </a:cubicBezTo>
                    <a:cubicBezTo>
                      <a:pt x="72912" y="1159960"/>
                      <a:pt x="66608" y="1156709"/>
                      <a:pt x="60156" y="1154788"/>
                    </a:cubicBezTo>
                    <a:cubicBezTo>
                      <a:pt x="58038" y="1154197"/>
                      <a:pt x="55970" y="1153656"/>
                      <a:pt x="54443" y="1152326"/>
                    </a:cubicBezTo>
                    <a:cubicBezTo>
                      <a:pt x="51192" y="1149666"/>
                      <a:pt x="50848" y="1144889"/>
                      <a:pt x="50848" y="1140506"/>
                    </a:cubicBezTo>
                    <a:cubicBezTo>
                      <a:pt x="50848" y="1128686"/>
                      <a:pt x="50651" y="1116866"/>
                      <a:pt x="50651" y="1105046"/>
                    </a:cubicBezTo>
                    <a:cubicBezTo>
                      <a:pt x="50651" y="1102190"/>
                      <a:pt x="50651" y="1099530"/>
                      <a:pt x="51586" y="1096871"/>
                    </a:cubicBezTo>
                    <a:cubicBezTo>
                      <a:pt x="52522" y="1094014"/>
                      <a:pt x="54837" y="1091552"/>
                      <a:pt x="56167" y="1088843"/>
                    </a:cubicBezTo>
                    <a:cubicBezTo>
                      <a:pt x="59417" y="1081801"/>
                      <a:pt x="57299" y="1073773"/>
                      <a:pt x="55231" y="1066533"/>
                    </a:cubicBezTo>
                    <a:cubicBezTo>
                      <a:pt x="50848" y="1051266"/>
                      <a:pt x="46268" y="1036245"/>
                      <a:pt x="41884" y="1020977"/>
                    </a:cubicBezTo>
                    <a:cubicBezTo>
                      <a:pt x="42623" y="1020977"/>
                      <a:pt x="43411" y="1020386"/>
                      <a:pt x="44150" y="1020239"/>
                    </a:cubicBezTo>
                    <a:cubicBezTo>
                      <a:pt x="48533" y="1013738"/>
                      <a:pt x="52916" y="1006892"/>
                      <a:pt x="53113" y="999061"/>
                    </a:cubicBezTo>
                    <a:cubicBezTo>
                      <a:pt x="53310" y="994087"/>
                      <a:pt x="51586" y="989556"/>
                      <a:pt x="50257" y="984779"/>
                    </a:cubicBezTo>
                    <a:cubicBezTo>
                      <a:pt x="46612" y="971826"/>
                      <a:pt x="44741" y="958480"/>
                      <a:pt x="43017" y="945133"/>
                    </a:cubicBezTo>
                    <a:cubicBezTo>
                      <a:pt x="41490" y="934643"/>
                      <a:pt x="39964" y="923956"/>
                      <a:pt x="38634" y="913515"/>
                    </a:cubicBezTo>
                    <a:cubicBezTo>
                      <a:pt x="37107" y="902828"/>
                      <a:pt x="35580" y="892190"/>
                      <a:pt x="36368" y="881503"/>
                    </a:cubicBezTo>
                    <a:cubicBezTo>
                      <a:pt x="36959" y="869289"/>
                      <a:pt x="40555" y="857321"/>
                      <a:pt x="47056" y="846831"/>
                    </a:cubicBezTo>
                    <a:cubicBezTo>
                      <a:pt x="51833" y="839395"/>
                      <a:pt x="57940" y="832746"/>
                      <a:pt x="63997" y="826245"/>
                    </a:cubicBezTo>
                    <a:cubicBezTo>
                      <a:pt x="66460" y="823586"/>
                      <a:pt x="69119" y="820729"/>
                      <a:pt x="72567" y="818808"/>
                    </a:cubicBezTo>
                    <a:cubicBezTo>
                      <a:pt x="78477" y="815558"/>
                      <a:pt x="85913" y="815755"/>
                      <a:pt x="92759" y="815952"/>
                    </a:cubicBezTo>
                    <a:cubicBezTo>
                      <a:pt x="105712" y="816543"/>
                      <a:pt x="118664" y="817085"/>
                      <a:pt x="131617" y="817676"/>
                    </a:cubicBezTo>
                    <a:cubicBezTo>
                      <a:pt x="133882" y="817676"/>
                      <a:pt x="136394" y="817676"/>
                      <a:pt x="138118" y="816346"/>
                    </a:cubicBezTo>
                    <a:cubicBezTo>
                      <a:pt x="139251" y="815410"/>
                      <a:pt x="139842" y="813883"/>
                      <a:pt x="140383" y="812554"/>
                    </a:cubicBezTo>
                    <a:cubicBezTo>
                      <a:pt x="144767" y="802457"/>
                      <a:pt x="148017" y="791967"/>
                      <a:pt x="150085" y="781132"/>
                    </a:cubicBezTo>
                    <a:cubicBezTo>
                      <a:pt x="151218" y="776010"/>
                      <a:pt x="147426" y="770839"/>
                      <a:pt x="146096" y="765717"/>
                    </a:cubicBezTo>
                    <a:cubicBezTo>
                      <a:pt x="143831" y="757345"/>
                      <a:pt x="141713" y="748923"/>
                      <a:pt x="141319" y="740157"/>
                    </a:cubicBezTo>
                    <a:cubicBezTo>
                      <a:pt x="140728" y="727007"/>
                      <a:pt x="144569" y="713858"/>
                      <a:pt x="150085" y="701644"/>
                    </a:cubicBezTo>
                    <a:cubicBezTo>
                      <a:pt x="155404" y="689627"/>
                      <a:pt x="162447" y="678201"/>
                      <a:pt x="168554" y="666578"/>
                    </a:cubicBezTo>
                    <a:cubicBezTo>
                      <a:pt x="171213" y="661259"/>
                      <a:pt x="173676" y="655891"/>
                      <a:pt x="175055" y="650375"/>
                    </a:cubicBezTo>
                    <a:cubicBezTo>
                      <a:pt x="179241" y="633630"/>
                      <a:pt x="173922" y="615703"/>
                      <a:pt x="177911" y="599106"/>
                    </a:cubicBezTo>
                    <a:cubicBezTo>
                      <a:pt x="179044" y="594132"/>
                      <a:pt x="181162" y="589404"/>
                      <a:pt x="182689" y="584627"/>
                    </a:cubicBezTo>
                    <a:cubicBezTo>
                      <a:pt x="184609" y="578126"/>
                      <a:pt x="185939" y="571477"/>
                      <a:pt x="187072" y="564829"/>
                    </a:cubicBezTo>
                    <a:cubicBezTo>
                      <a:pt x="188992" y="553945"/>
                      <a:pt x="191061" y="543110"/>
                      <a:pt x="192982" y="532029"/>
                    </a:cubicBezTo>
                    <a:cubicBezTo>
                      <a:pt x="193917" y="527251"/>
                      <a:pt x="188599" y="523065"/>
                      <a:pt x="184806" y="520209"/>
                    </a:cubicBezTo>
                    <a:cubicBezTo>
                      <a:pt x="183083" y="518879"/>
                      <a:pt x="181014" y="517746"/>
                      <a:pt x="179684" y="515825"/>
                    </a:cubicBezTo>
                    <a:cubicBezTo>
                      <a:pt x="177961" y="513560"/>
                      <a:pt x="177961" y="510506"/>
                      <a:pt x="177961" y="507453"/>
                    </a:cubicBezTo>
                    <a:lnTo>
                      <a:pt x="177961" y="496421"/>
                    </a:lnTo>
                    <a:cubicBezTo>
                      <a:pt x="177961" y="493762"/>
                      <a:pt x="178158" y="490511"/>
                      <a:pt x="180226" y="488590"/>
                    </a:cubicBezTo>
                    <a:cubicBezTo>
                      <a:pt x="181556" y="487655"/>
                      <a:pt x="183083" y="487261"/>
                      <a:pt x="184806" y="486867"/>
                    </a:cubicBezTo>
                    <a:cubicBezTo>
                      <a:pt x="196429" y="484010"/>
                      <a:pt x="207116" y="478691"/>
                      <a:pt x="217951" y="473520"/>
                    </a:cubicBezTo>
                    <a:cubicBezTo>
                      <a:pt x="225782" y="469531"/>
                      <a:pt x="233760" y="465690"/>
                      <a:pt x="241591" y="461700"/>
                    </a:cubicBezTo>
                    <a:cubicBezTo>
                      <a:pt x="247501" y="458844"/>
                      <a:pt x="253805" y="455593"/>
                      <a:pt x="256661" y="449880"/>
                    </a:cubicBezTo>
                    <a:cubicBezTo>
                      <a:pt x="259518" y="443773"/>
                      <a:pt x="257991" y="436337"/>
                      <a:pt x="259715" y="429688"/>
                    </a:cubicBezTo>
                    <a:cubicBezTo>
                      <a:pt x="261439" y="423187"/>
                      <a:pt x="266019" y="418065"/>
                      <a:pt x="269072" y="412155"/>
                    </a:cubicBezTo>
                    <a:cubicBezTo>
                      <a:pt x="271929" y="406639"/>
                      <a:pt x="273652" y="400532"/>
                      <a:pt x="276115" y="394820"/>
                    </a:cubicBezTo>
                    <a:cubicBezTo>
                      <a:pt x="282764" y="378813"/>
                      <a:pt x="294386" y="365664"/>
                      <a:pt x="305665" y="352514"/>
                    </a:cubicBezTo>
                    <a:cubicBezTo>
                      <a:pt x="311575" y="345668"/>
                      <a:pt x="317485" y="337247"/>
                      <a:pt x="315367" y="328480"/>
                    </a:cubicBezTo>
                    <a:cubicBezTo>
                      <a:pt x="314234" y="324491"/>
                      <a:pt x="311377" y="321044"/>
                      <a:pt x="308718" y="317990"/>
                    </a:cubicBezTo>
                    <a:cubicBezTo>
                      <a:pt x="294633" y="302378"/>
                      <a:pt x="289462" y="277409"/>
                      <a:pt x="295371" y="257216"/>
                    </a:cubicBezTo>
                    <a:cubicBezTo>
                      <a:pt x="295568" y="256084"/>
                      <a:pt x="295962" y="254951"/>
                      <a:pt x="296898" y="254163"/>
                    </a:cubicBezTo>
                    <a:cubicBezTo>
                      <a:pt x="298031" y="253227"/>
                      <a:pt x="299558" y="253227"/>
                      <a:pt x="301084" y="253030"/>
                    </a:cubicBezTo>
                    <a:cubicBezTo>
                      <a:pt x="306797" y="251897"/>
                      <a:pt x="310589" y="246382"/>
                      <a:pt x="312313" y="240816"/>
                    </a:cubicBezTo>
                    <a:cubicBezTo>
                      <a:pt x="314234" y="235300"/>
                      <a:pt x="314579" y="229390"/>
                      <a:pt x="316893" y="223875"/>
                    </a:cubicBezTo>
                    <a:cubicBezTo>
                      <a:pt x="321671" y="212990"/>
                      <a:pt x="333097" y="206342"/>
                      <a:pt x="338612" y="195852"/>
                    </a:cubicBezTo>
                    <a:cubicBezTo>
                      <a:pt x="341075" y="190877"/>
                      <a:pt x="342257" y="185361"/>
                      <a:pt x="344916" y="180584"/>
                    </a:cubicBezTo>
                    <a:cubicBezTo>
                      <a:pt x="349300" y="172951"/>
                      <a:pt x="357475" y="167435"/>
                      <a:pt x="366438" y="166844"/>
                    </a:cubicBezTo>
                    <a:cubicBezTo>
                      <a:pt x="375205" y="166105"/>
                      <a:pt x="384365" y="170094"/>
                      <a:pt x="389881" y="176940"/>
                    </a:cubicBezTo>
                    <a:cubicBezTo>
                      <a:pt x="392344" y="180190"/>
                      <a:pt x="394855" y="184179"/>
                      <a:pt x="398845" y="183982"/>
                    </a:cubicBezTo>
                    <a:cubicBezTo>
                      <a:pt x="400962" y="183785"/>
                      <a:pt x="402637" y="182653"/>
                      <a:pt x="404163" y="181323"/>
                    </a:cubicBezTo>
                    <a:cubicBezTo>
                      <a:pt x="408153" y="178269"/>
                      <a:pt x="412339" y="174822"/>
                      <a:pt x="414457" y="170291"/>
                    </a:cubicBezTo>
                    <a:cubicBezTo>
                      <a:pt x="416574" y="165711"/>
                      <a:pt x="416180" y="159407"/>
                      <a:pt x="411994" y="156550"/>
                    </a:cubicBezTo>
                    <a:cubicBezTo>
                      <a:pt x="411059" y="155959"/>
                      <a:pt x="410073" y="155418"/>
                      <a:pt x="409335" y="154630"/>
                    </a:cubicBezTo>
                    <a:cubicBezTo>
                      <a:pt x="406872" y="151773"/>
                      <a:pt x="409729" y="147587"/>
                      <a:pt x="412191" y="144534"/>
                    </a:cubicBezTo>
                    <a:cubicBezTo>
                      <a:pt x="422878" y="130793"/>
                      <a:pt x="420564" y="108680"/>
                      <a:pt x="407069" y="97648"/>
                    </a:cubicBezTo>
                    <a:cubicBezTo>
                      <a:pt x="411650" y="89276"/>
                      <a:pt x="424799" y="87552"/>
                      <a:pt x="431251" y="94201"/>
                    </a:cubicBezTo>
                    <a:cubicBezTo>
                      <a:pt x="432383" y="95530"/>
                      <a:pt x="433369" y="96860"/>
                      <a:pt x="435043" y="97254"/>
                    </a:cubicBezTo>
                    <a:cubicBezTo>
                      <a:pt x="436373" y="97451"/>
                      <a:pt x="437702" y="96663"/>
                      <a:pt x="438835" y="96121"/>
                    </a:cubicBezTo>
                    <a:cubicBezTo>
                      <a:pt x="445484" y="92477"/>
                      <a:pt x="452182" y="88685"/>
                      <a:pt x="459421" y="86616"/>
                    </a:cubicBezTo>
                    <a:cubicBezTo>
                      <a:pt x="471044" y="82972"/>
                      <a:pt x="484194" y="83957"/>
                      <a:pt x="493896" y="90802"/>
                    </a:cubicBezTo>
                    <a:cubicBezTo>
                      <a:pt x="501874" y="96515"/>
                      <a:pt x="507981" y="106415"/>
                      <a:pt x="517733" y="107202"/>
                    </a:cubicBezTo>
                    <a:cubicBezTo>
                      <a:pt x="521180" y="107596"/>
                      <a:pt x="524776" y="106612"/>
                      <a:pt x="528223" y="107005"/>
                    </a:cubicBezTo>
                    <a:cubicBezTo>
                      <a:pt x="533197" y="107744"/>
                      <a:pt x="537186" y="110995"/>
                      <a:pt x="541570" y="113506"/>
                    </a:cubicBezTo>
                    <a:cubicBezTo>
                      <a:pt x="545756" y="115969"/>
                      <a:pt x="551272" y="117890"/>
                      <a:pt x="555655" y="115624"/>
                    </a:cubicBezTo>
                    <a:cubicBezTo>
                      <a:pt x="562156" y="112177"/>
                      <a:pt x="561565" y="102869"/>
                      <a:pt x="560235" y="95629"/>
                    </a:cubicBezTo>
                    <a:cubicBezTo>
                      <a:pt x="559841" y="93905"/>
                      <a:pt x="559496" y="92378"/>
                      <a:pt x="558708" y="90852"/>
                    </a:cubicBezTo>
                    <a:cubicBezTo>
                      <a:pt x="557576" y="88931"/>
                      <a:pt x="555458" y="87601"/>
                      <a:pt x="553931" y="86074"/>
                    </a:cubicBezTo>
                    <a:cubicBezTo>
                      <a:pt x="549351" y="80953"/>
                      <a:pt x="549942" y="73319"/>
                      <a:pt x="550681" y="66621"/>
                    </a:cubicBezTo>
                    <a:cubicBezTo>
                      <a:pt x="551616" y="58052"/>
                      <a:pt x="558117" y="49827"/>
                      <a:pt x="562895" y="42587"/>
                    </a:cubicBezTo>
                    <a:cubicBezTo>
                      <a:pt x="563633" y="41651"/>
                      <a:pt x="564421" y="40469"/>
                      <a:pt x="564421" y="39337"/>
                    </a:cubicBezTo>
                    <a:cubicBezTo>
                      <a:pt x="564421" y="38401"/>
                      <a:pt x="564027" y="37613"/>
                      <a:pt x="563683" y="36677"/>
                    </a:cubicBezTo>
                    <a:cubicBezTo>
                      <a:pt x="560826" y="30964"/>
                      <a:pt x="558167" y="25054"/>
                      <a:pt x="555310" y="19341"/>
                    </a:cubicBezTo>
                    <a:cubicBezTo>
                      <a:pt x="554374" y="19144"/>
                      <a:pt x="553390" y="18947"/>
                      <a:pt x="552454" y="18750"/>
                    </a:cubicBezTo>
                    <a:cubicBezTo>
                      <a:pt x="551863" y="13234"/>
                      <a:pt x="552454" y="7522"/>
                      <a:pt x="553981" y="2153"/>
                    </a:cubicBezTo>
                    <a:cubicBezTo>
                      <a:pt x="558955" y="1956"/>
                      <a:pt x="563683" y="-309"/>
                      <a:pt x="568657" y="36"/>
                    </a:cubicBezTo>
                    <a:cubicBezTo>
                      <a:pt x="573434" y="430"/>
                      <a:pt x="577817" y="3483"/>
                      <a:pt x="579886" y="7866"/>
                    </a:cubicBezTo>
                    <a:cubicBezTo>
                      <a:pt x="580625" y="9393"/>
                      <a:pt x="581215" y="11117"/>
                      <a:pt x="582545" y="11855"/>
                    </a:cubicBezTo>
                    <a:cubicBezTo>
                      <a:pt x="583481" y="12446"/>
                      <a:pt x="584663" y="12446"/>
                      <a:pt x="585796" y="12446"/>
                    </a:cubicBezTo>
                    <a:lnTo>
                      <a:pt x="613425" y="12446"/>
                    </a:lnTo>
                    <a:cubicBezTo>
                      <a:pt x="614951" y="12446"/>
                      <a:pt x="616478" y="12446"/>
                      <a:pt x="617808" y="13185"/>
                    </a:cubicBezTo>
                    <a:cubicBezTo>
                      <a:pt x="619138" y="13924"/>
                      <a:pt x="619925" y="15303"/>
                      <a:pt x="620467" y="16633"/>
                    </a:cubicBezTo>
                    <a:cubicBezTo>
                      <a:pt x="624112" y="22543"/>
                      <a:pt x="628495" y="28059"/>
                      <a:pt x="633420" y="32836"/>
                    </a:cubicBezTo>
                    <a:cubicBezTo>
                      <a:pt x="636867" y="36086"/>
                      <a:pt x="640660" y="38943"/>
                      <a:pt x="643910" y="42341"/>
                    </a:cubicBezTo>
                    <a:cubicBezTo>
                      <a:pt x="648096" y="46921"/>
                      <a:pt x="651150" y="52437"/>
                      <a:pt x="654942" y="57411"/>
                    </a:cubicBezTo>
                    <a:cubicBezTo>
                      <a:pt x="666762" y="73023"/>
                      <a:pt x="685033" y="83710"/>
                      <a:pt x="704487" y="85976"/>
                    </a:cubicBezTo>
                    <a:cubicBezTo>
                      <a:pt x="710988" y="86715"/>
                      <a:pt x="717440" y="86715"/>
                      <a:pt x="723941" y="87897"/>
                    </a:cubicBezTo>
                    <a:cubicBezTo>
                      <a:pt x="733840" y="90014"/>
                      <a:pt x="743000" y="95136"/>
                      <a:pt x="751766" y="100308"/>
                    </a:cubicBezTo>
                    <a:cubicBezTo>
                      <a:pt x="762798" y="106809"/>
                      <a:pt x="770235" y="119564"/>
                      <a:pt x="770432" y="132320"/>
                    </a:cubicBezTo>
                    <a:cubicBezTo>
                      <a:pt x="777475" y="136703"/>
                      <a:pt x="786044" y="138427"/>
                      <a:pt x="794269" y="137097"/>
                    </a:cubicBezTo>
                    <a:cubicBezTo>
                      <a:pt x="794663" y="150985"/>
                      <a:pt x="808354" y="162805"/>
                      <a:pt x="822095" y="161131"/>
                    </a:cubicBezTo>
                    <a:cubicBezTo>
                      <a:pt x="822883" y="167632"/>
                      <a:pt x="818302" y="173345"/>
                      <a:pt x="815791" y="179402"/>
                    </a:cubicBezTo>
                    <a:cubicBezTo>
                      <a:pt x="812196" y="188366"/>
                      <a:pt x="813328" y="198659"/>
                      <a:pt x="814461" y="208361"/>
                    </a:cubicBezTo>
                    <a:cubicBezTo>
                      <a:pt x="816382" y="221905"/>
                      <a:pt x="818106" y="235596"/>
                      <a:pt x="819780" y="249336"/>
                    </a:cubicBezTo>
                    <a:cubicBezTo>
                      <a:pt x="819977" y="250863"/>
                      <a:pt x="820174" y="252193"/>
                      <a:pt x="821110" y="253326"/>
                    </a:cubicBezTo>
                    <a:cubicBezTo>
                      <a:pt x="823030" y="255591"/>
                      <a:pt x="826626" y="254852"/>
                      <a:pt x="829679" y="255443"/>
                    </a:cubicBezTo>
                    <a:cubicBezTo>
                      <a:pt x="836525" y="256379"/>
                      <a:pt x="840169" y="264407"/>
                      <a:pt x="839775" y="271450"/>
                    </a:cubicBezTo>
                    <a:cubicBezTo>
                      <a:pt x="839381" y="278295"/>
                      <a:pt x="836525" y="284796"/>
                      <a:pt x="835589" y="291839"/>
                    </a:cubicBezTo>
                    <a:cubicBezTo>
                      <a:pt x="833471" y="309569"/>
                      <a:pt x="845882" y="325772"/>
                      <a:pt x="850659" y="343108"/>
                    </a:cubicBezTo>
                    <a:cubicBezTo>
                      <a:pt x="853516" y="353007"/>
                      <a:pt x="853910" y="363694"/>
                      <a:pt x="853910" y="373987"/>
                    </a:cubicBezTo>
                    <a:cubicBezTo>
                      <a:pt x="854107" y="389993"/>
                      <a:pt x="853910" y="405802"/>
                      <a:pt x="853171" y="421808"/>
                    </a:cubicBezTo>
                    <a:cubicBezTo>
                      <a:pt x="852432" y="438947"/>
                      <a:pt x="852777" y="459336"/>
                      <a:pt x="867109" y="468891"/>
                    </a:cubicBezTo>
                    <a:cubicBezTo>
                      <a:pt x="870162" y="470811"/>
                      <a:pt x="873757" y="472141"/>
                      <a:pt x="876614" y="474407"/>
                    </a:cubicBezTo>
                    <a:cubicBezTo>
                      <a:pt x="888040" y="483567"/>
                      <a:pt x="884986" y="502430"/>
                      <a:pt x="893753" y="514250"/>
                    </a:cubicBezTo>
                    <a:cubicBezTo>
                      <a:pt x="895279" y="516367"/>
                      <a:pt x="897397" y="518436"/>
                      <a:pt x="898530" y="520898"/>
                    </a:cubicBezTo>
                    <a:cubicBezTo>
                      <a:pt x="900254" y="524690"/>
                      <a:pt x="899663" y="529468"/>
                      <a:pt x="899466" y="533851"/>
                    </a:cubicBezTo>
                    <a:close/>
                  </a:path>
                </a:pathLst>
              </a:custGeom>
              <a:noFill/>
              <a:ln w="4915" cap="flat">
                <a:solidFill>
                  <a:srgbClr val="FFFFFF"/>
                </a:solidFill>
                <a:prstDash val="solid"/>
                <a:miter/>
              </a:ln>
            </p:spPr>
            <p:txBody>
              <a:bodyPr rtlCol="0" anchor="ctr"/>
              <a:lstStyle/>
              <a:p>
                <a:endParaRPr lang="fr-FR"/>
              </a:p>
            </p:txBody>
          </p:sp>
        </p:grpSp>
        <p:grpSp>
          <p:nvGrpSpPr>
            <p:cNvPr id="160" name="Graphique 5">
              <a:extLst>
                <a:ext uri="{FF2B5EF4-FFF2-40B4-BE49-F238E27FC236}">
                  <a16:creationId xmlns:a16="http://schemas.microsoft.com/office/drawing/2014/main" id="{976E587C-DB3F-215F-36E2-F58E08C8B522}"/>
                </a:ext>
              </a:extLst>
            </p:cNvPr>
            <p:cNvGrpSpPr/>
            <p:nvPr/>
          </p:nvGrpSpPr>
          <p:grpSpPr>
            <a:xfrm rot="420615">
              <a:off x="9335591" y="1511205"/>
              <a:ext cx="1808010" cy="2106934"/>
              <a:chOff x="9174663" y="1497901"/>
              <a:chExt cx="1808010" cy="2106934"/>
            </a:xfrm>
          </p:grpSpPr>
          <p:sp>
            <p:nvSpPr>
              <p:cNvPr id="161" name="Forme libre : forme 160">
                <a:extLst>
                  <a:ext uri="{FF2B5EF4-FFF2-40B4-BE49-F238E27FC236}">
                    <a16:creationId xmlns:a16="http://schemas.microsoft.com/office/drawing/2014/main" id="{9246E4B2-06D4-CF6A-9E6F-1D2D16D6D1EB}"/>
                  </a:ext>
                </a:extLst>
              </p:cNvPr>
              <p:cNvSpPr/>
              <p:nvPr/>
            </p:nvSpPr>
            <p:spPr>
              <a:xfrm>
                <a:off x="9174663" y="1497901"/>
                <a:ext cx="1808010" cy="2106934"/>
              </a:xfrm>
              <a:custGeom>
                <a:avLst/>
                <a:gdLst>
                  <a:gd name="connsiteX0" fmla="*/ 1786095 w 1808010"/>
                  <a:gd name="connsiteY0" fmla="*/ 244811 h 2106934"/>
                  <a:gd name="connsiteX1" fmla="*/ 1775063 w 1808010"/>
                  <a:gd name="connsiteY1" fmla="*/ 240428 h 2106934"/>
                  <a:gd name="connsiteX2" fmla="*/ 1768611 w 1808010"/>
                  <a:gd name="connsiteY2" fmla="*/ 244073 h 2106934"/>
                  <a:gd name="connsiteX3" fmla="*/ 1753935 w 1808010"/>
                  <a:gd name="connsiteY3" fmla="*/ 249194 h 2106934"/>
                  <a:gd name="connsiteX4" fmla="*/ 1746695 w 1808010"/>
                  <a:gd name="connsiteY4" fmla="*/ 236045 h 2106934"/>
                  <a:gd name="connsiteX5" fmla="*/ 1742115 w 1808010"/>
                  <a:gd name="connsiteY5" fmla="*/ 232056 h 2106934"/>
                  <a:gd name="connsiteX6" fmla="*/ 1737535 w 1808010"/>
                  <a:gd name="connsiteY6" fmla="*/ 240231 h 2106934"/>
                  <a:gd name="connsiteX7" fmla="*/ 1735811 w 1808010"/>
                  <a:gd name="connsiteY7" fmla="*/ 257370 h 2106934"/>
                  <a:gd name="connsiteX8" fmla="*/ 1733152 w 1808010"/>
                  <a:gd name="connsiteY8" fmla="*/ 261950 h 2106934"/>
                  <a:gd name="connsiteX9" fmla="*/ 1726651 w 1808010"/>
                  <a:gd name="connsiteY9" fmla="*/ 258158 h 2106934"/>
                  <a:gd name="connsiteX10" fmla="*/ 1721676 w 1808010"/>
                  <a:gd name="connsiteY10" fmla="*/ 251657 h 2106934"/>
                  <a:gd name="connsiteX11" fmla="*/ 1712910 w 1808010"/>
                  <a:gd name="connsiteY11" fmla="*/ 254710 h 2106934"/>
                  <a:gd name="connsiteX12" fmla="*/ 1704340 w 1808010"/>
                  <a:gd name="connsiteY12" fmla="*/ 261753 h 2106934"/>
                  <a:gd name="connsiteX13" fmla="*/ 1680159 w 1808010"/>
                  <a:gd name="connsiteY13" fmla="*/ 213735 h 2106934"/>
                  <a:gd name="connsiteX14" fmla="*/ 1670260 w 1808010"/>
                  <a:gd name="connsiteY14" fmla="*/ 208761 h 2106934"/>
                  <a:gd name="connsiteX15" fmla="*/ 1662823 w 1808010"/>
                  <a:gd name="connsiteY15" fmla="*/ 209696 h 2106934"/>
                  <a:gd name="connsiteX16" fmla="*/ 1643567 w 1808010"/>
                  <a:gd name="connsiteY16" fmla="*/ 208367 h 2106934"/>
                  <a:gd name="connsiteX17" fmla="*/ 1616332 w 1808010"/>
                  <a:gd name="connsiteY17" fmla="*/ 190440 h 2106934"/>
                  <a:gd name="connsiteX18" fmla="*/ 1614608 w 1808010"/>
                  <a:gd name="connsiteY18" fmla="*/ 187386 h 2106934"/>
                  <a:gd name="connsiteX19" fmla="*/ 1629826 w 1808010"/>
                  <a:gd name="connsiteY19" fmla="*/ 188716 h 2106934"/>
                  <a:gd name="connsiteX20" fmla="*/ 1639528 w 1808010"/>
                  <a:gd name="connsiteY20" fmla="*/ 190243 h 2106934"/>
                  <a:gd name="connsiteX21" fmla="*/ 1702814 w 1808010"/>
                  <a:gd name="connsiteY21" fmla="*/ 195759 h 2106934"/>
                  <a:gd name="connsiteX22" fmla="*/ 1726995 w 1808010"/>
                  <a:gd name="connsiteY22" fmla="*/ 196153 h 2106934"/>
                  <a:gd name="connsiteX23" fmla="*/ 1737682 w 1808010"/>
                  <a:gd name="connsiteY23" fmla="*/ 192705 h 2106934"/>
                  <a:gd name="connsiteX24" fmla="*/ 1744183 w 1808010"/>
                  <a:gd name="connsiteY24" fmla="*/ 186992 h 2106934"/>
                  <a:gd name="connsiteX25" fmla="*/ 1756545 w 1808010"/>
                  <a:gd name="connsiteY25" fmla="*/ 169460 h 2106934"/>
                  <a:gd name="connsiteX26" fmla="*/ 1767774 w 1808010"/>
                  <a:gd name="connsiteY26" fmla="*/ 156113 h 2106934"/>
                  <a:gd name="connsiteX27" fmla="*/ 1775605 w 1808010"/>
                  <a:gd name="connsiteY27" fmla="*/ 154389 h 2106934"/>
                  <a:gd name="connsiteX28" fmla="*/ 1782647 w 1808010"/>
                  <a:gd name="connsiteY28" fmla="*/ 151139 h 2106934"/>
                  <a:gd name="connsiteX29" fmla="*/ 1808011 w 1808010"/>
                  <a:gd name="connsiteY29" fmla="*/ 137398 h 2106934"/>
                  <a:gd name="connsiteX30" fmla="*/ 1800574 w 1808010"/>
                  <a:gd name="connsiteY30" fmla="*/ 130158 h 2106934"/>
                  <a:gd name="connsiteX31" fmla="*/ 1777722 w 1808010"/>
                  <a:gd name="connsiteY31" fmla="*/ 119127 h 2106934"/>
                  <a:gd name="connsiteX32" fmla="*/ 1770483 w 1808010"/>
                  <a:gd name="connsiteY32" fmla="*/ 118930 h 2106934"/>
                  <a:gd name="connsiteX33" fmla="*/ 1759254 w 1808010"/>
                  <a:gd name="connsiteY33" fmla="*/ 111296 h 2106934"/>
                  <a:gd name="connsiteX34" fmla="*/ 1750093 w 1808010"/>
                  <a:gd name="connsiteY34" fmla="*/ 101791 h 2106934"/>
                  <a:gd name="connsiteX35" fmla="*/ 1746449 w 1808010"/>
                  <a:gd name="connsiteY35" fmla="*/ 99328 h 2106934"/>
                  <a:gd name="connsiteX36" fmla="*/ 1742460 w 1808010"/>
                  <a:gd name="connsiteY36" fmla="*/ 99919 h 2106934"/>
                  <a:gd name="connsiteX37" fmla="*/ 1730098 w 1808010"/>
                  <a:gd name="connsiteY37" fmla="*/ 106765 h 2106934"/>
                  <a:gd name="connsiteX38" fmla="*/ 1713353 w 1808010"/>
                  <a:gd name="connsiteY38" fmla="*/ 116122 h 2106934"/>
                  <a:gd name="connsiteX39" fmla="*/ 1709561 w 1808010"/>
                  <a:gd name="connsiteY39" fmla="*/ 114793 h 2106934"/>
                  <a:gd name="connsiteX40" fmla="*/ 1709167 w 1808010"/>
                  <a:gd name="connsiteY40" fmla="*/ 108686 h 2106934"/>
                  <a:gd name="connsiteX41" fmla="*/ 1729359 w 1808010"/>
                  <a:gd name="connsiteY41" fmla="*/ 91744 h 2106934"/>
                  <a:gd name="connsiteX42" fmla="*/ 1701927 w 1808010"/>
                  <a:gd name="connsiteY42" fmla="*/ 76329 h 2106934"/>
                  <a:gd name="connsiteX43" fmla="*/ 1697347 w 1808010"/>
                  <a:gd name="connsiteY43" fmla="*/ 74999 h 2106934"/>
                  <a:gd name="connsiteX44" fmla="*/ 1693161 w 1808010"/>
                  <a:gd name="connsiteY44" fmla="*/ 79382 h 2106934"/>
                  <a:gd name="connsiteX45" fmla="*/ 1677893 w 1808010"/>
                  <a:gd name="connsiteY45" fmla="*/ 93665 h 2106934"/>
                  <a:gd name="connsiteX46" fmla="*/ 1676958 w 1808010"/>
                  <a:gd name="connsiteY46" fmla="*/ 84898 h 2106934"/>
                  <a:gd name="connsiteX47" fmla="*/ 1667256 w 1808010"/>
                  <a:gd name="connsiteY47" fmla="*/ 82977 h 2106934"/>
                  <a:gd name="connsiteX48" fmla="*/ 1663611 w 1808010"/>
                  <a:gd name="connsiteY48" fmla="*/ 90808 h 2106934"/>
                  <a:gd name="connsiteX49" fmla="*/ 1659819 w 1808010"/>
                  <a:gd name="connsiteY49" fmla="*/ 92532 h 2106934"/>
                  <a:gd name="connsiteX50" fmla="*/ 1645143 w 1808010"/>
                  <a:gd name="connsiteY50" fmla="*/ 96127 h 2106934"/>
                  <a:gd name="connsiteX51" fmla="*/ 1645340 w 1808010"/>
                  <a:gd name="connsiteY51" fmla="*/ 87361 h 2106934"/>
                  <a:gd name="connsiteX52" fmla="*/ 1651791 w 1808010"/>
                  <a:gd name="connsiteY52" fmla="*/ 80712 h 2106934"/>
                  <a:gd name="connsiteX53" fmla="*/ 1649329 w 1808010"/>
                  <a:gd name="connsiteY53" fmla="*/ 56531 h 2106934"/>
                  <a:gd name="connsiteX54" fmla="*/ 1627019 w 1808010"/>
                  <a:gd name="connsiteY54" fmla="*/ 52541 h 2106934"/>
                  <a:gd name="connsiteX55" fmla="*/ 1622636 w 1808010"/>
                  <a:gd name="connsiteY55" fmla="*/ 53871 h 2106934"/>
                  <a:gd name="connsiteX56" fmla="*/ 1620173 w 1808010"/>
                  <a:gd name="connsiteY56" fmla="*/ 58648 h 2106934"/>
                  <a:gd name="connsiteX57" fmla="*/ 1616726 w 1808010"/>
                  <a:gd name="connsiteY57" fmla="*/ 75048 h 2106934"/>
                  <a:gd name="connsiteX58" fmla="*/ 1611949 w 1808010"/>
                  <a:gd name="connsiteY58" fmla="*/ 81352 h 2106934"/>
                  <a:gd name="connsiteX59" fmla="*/ 1603773 w 1808010"/>
                  <a:gd name="connsiteY59" fmla="*/ 117009 h 2106934"/>
                  <a:gd name="connsiteX60" fmla="*/ 1606235 w 1808010"/>
                  <a:gd name="connsiteY60" fmla="*/ 130749 h 2106934"/>
                  <a:gd name="connsiteX61" fmla="*/ 1597075 w 1808010"/>
                  <a:gd name="connsiteY61" fmla="*/ 139319 h 2106934"/>
                  <a:gd name="connsiteX62" fmla="*/ 1583532 w 1808010"/>
                  <a:gd name="connsiteY62" fmla="*/ 130946 h 2106934"/>
                  <a:gd name="connsiteX63" fmla="*/ 1576292 w 1808010"/>
                  <a:gd name="connsiteY63" fmla="*/ 135527 h 2106934"/>
                  <a:gd name="connsiteX64" fmla="*/ 1569643 w 1808010"/>
                  <a:gd name="connsiteY64" fmla="*/ 137250 h 2106934"/>
                  <a:gd name="connsiteX65" fmla="*/ 1546594 w 1808010"/>
                  <a:gd name="connsiteY65" fmla="*/ 140501 h 2106934"/>
                  <a:gd name="connsiteX66" fmla="*/ 1556691 w 1808010"/>
                  <a:gd name="connsiteY66" fmla="*/ 125825 h 2106934"/>
                  <a:gd name="connsiteX67" fmla="*/ 1558611 w 1808010"/>
                  <a:gd name="connsiteY67" fmla="*/ 123707 h 2106934"/>
                  <a:gd name="connsiteX68" fmla="*/ 1562404 w 1808010"/>
                  <a:gd name="connsiteY68" fmla="*/ 122377 h 2106934"/>
                  <a:gd name="connsiteX69" fmla="*/ 1576144 w 1808010"/>
                  <a:gd name="connsiteY69" fmla="*/ 107898 h 2106934"/>
                  <a:gd name="connsiteX70" fmla="*/ 1569101 w 1808010"/>
                  <a:gd name="connsiteY70" fmla="*/ 89232 h 2106934"/>
                  <a:gd name="connsiteX71" fmla="*/ 1549648 w 1808010"/>
                  <a:gd name="connsiteY71" fmla="*/ 103515 h 2106934"/>
                  <a:gd name="connsiteX72" fmla="*/ 1543147 w 1808010"/>
                  <a:gd name="connsiteY72" fmla="*/ 97802 h 2106934"/>
                  <a:gd name="connsiteX73" fmla="*/ 1544280 w 1808010"/>
                  <a:gd name="connsiteY73" fmla="*/ 94748 h 2106934"/>
                  <a:gd name="connsiteX74" fmla="*/ 1555705 w 1808010"/>
                  <a:gd name="connsiteY74" fmla="*/ 82731 h 2106934"/>
                  <a:gd name="connsiteX75" fmla="*/ 1557429 w 1808010"/>
                  <a:gd name="connsiteY75" fmla="*/ 80811 h 2106934"/>
                  <a:gd name="connsiteX76" fmla="*/ 1552307 w 1808010"/>
                  <a:gd name="connsiteY76" fmla="*/ 75836 h 2106934"/>
                  <a:gd name="connsiteX77" fmla="*/ 1544674 w 1808010"/>
                  <a:gd name="connsiteY77" fmla="*/ 72783 h 2106934"/>
                  <a:gd name="connsiteX78" fmla="*/ 1546200 w 1808010"/>
                  <a:gd name="connsiteY78" fmla="*/ 67464 h 2106934"/>
                  <a:gd name="connsiteX79" fmla="*/ 1554179 w 1808010"/>
                  <a:gd name="connsiteY79" fmla="*/ 63819 h 2106934"/>
                  <a:gd name="connsiteX80" fmla="*/ 1560286 w 1808010"/>
                  <a:gd name="connsiteY80" fmla="*/ 68203 h 2106934"/>
                  <a:gd name="connsiteX81" fmla="*/ 1568116 w 1808010"/>
                  <a:gd name="connsiteY81" fmla="*/ 65346 h 2106934"/>
                  <a:gd name="connsiteX82" fmla="*/ 1586782 w 1808010"/>
                  <a:gd name="connsiteY82" fmla="*/ 39244 h 2106934"/>
                  <a:gd name="connsiteX83" fmla="*/ 1586782 w 1808010"/>
                  <a:gd name="connsiteY83" fmla="*/ 32940 h 2106934"/>
                  <a:gd name="connsiteX84" fmla="*/ 1583728 w 1808010"/>
                  <a:gd name="connsiteY84" fmla="*/ 31413 h 2106934"/>
                  <a:gd name="connsiteX85" fmla="*/ 1572106 w 1808010"/>
                  <a:gd name="connsiteY85" fmla="*/ 30084 h 2106934"/>
                  <a:gd name="connsiteX86" fmla="*/ 1567131 w 1808010"/>
                  <a:gd name="connsiteY86" fmla="*/ 17328 h 2106934"/>
                  <a:gd name="connsiteX87" fmla="*/ 1555705 w 1808010"/>
                  <a:gd name="connsiteY87" fmla="*/ 9497 h 2106934"/>
                  <a:gd name="connsiteX88" fmla="*/ 1544822 w 1808010"/>
                  <a:gd name="connsiteY88" fmla="*/ 13289 h 2106934"/>
                  <a:gd name="connsiteX89" fmla="*/ 1540832 w 1808010"/>
                  <a:gd name="connsiteY89" fmla="*/ 4917 h 2106934"/>
                  <a:gd name="connsiteX90" fmla="*/ 1526944 w 1808010"/>
                  <a:gd name="connsiteY90" fmla="*/ 928 h 2106934"/>
                  <a:gd name="connsiteX91" fmla="*/ 1517586 w 1808010"/>
                  <a:gd name="connsiteY91" fmla="*/ 28015 h 2106934"/>
                  <a:gd name="connsiteX92" fmla="*/ 1523102 w 1808010"/>
                  <a:gd name="connsiteY92" fmla="*/ 35993 h 2106934"/>
                  <a:gd name="connsiteX93" fmla="*/ 1523102 w 1808010"/>
                  <a:gd name="connsiteY93" fmla="*/ 45154 h 2106934"/>
                  <a:gd name="connsiteX94" fmla="*/ 1510150 w 1808010"/>
                  <a:gd name="connsiteY94" fmla="*/ 43627 h 2106934"/>
                  <a:gd name="connsiteX95" fmla="*/ 1498330 w 1808010"/>
                  <a:gd name="connsiteY95" fmla="*/ 34664 h 2106934"/>
                  <a:gd name="connsiteX96" fmla="*/ 1488431 w 1808010"/>
                  <a:gd name="connsiteY96" fmla="*/ 36584 h 2106934"/>
                  <a:gd name="connsiteX97" fmla="*/ 1484048 w 1808010"/>
                  <a:gd name="connsiteY97" fmla="*/ 46484 h 2106934"/>
                  <a:gd name="connsiteX98" fmla="*/ 1485574 w 1808010"/>
                  <a:gd name="connsiteY98" fmla="*/ 55250 h 2106934"/>
                  <a:gd name="connsiteX99" fmla="*/ 1495868 w 1808010"/>
                  <a:gd name="connsiteY99" fmla="*/ 52000 h 2106934"/>
                  <a:gd name="connsiteX100" fmla="*/ 1502910 w 1808010"/>
                  <a:gd name="connsiteY100" fmla="*/ 54659 h 2106934"/>
                  <a:gd name="connsiteX101" fmla="*/ 1503501 w 1808010"/>
                  <a:gd name="connsiteY101" fmla="*/ 74113 h 2106934"/>
                  <a:gd name="connsiteX102" fmla="*/ 1491681 w 1808010"/>
                  <a:gd name="connsiteY102" fmla="*/ 84800 h 2106934"/>
                  <a:gd name="connsiteX103" fmla="*/ 1489563 w 1808010"/>
                  <a:gd name="connsiteY103" fmla="*/ 104992 h 2106934"/>
                  <a:gd name="connsiteX104" fmla="*/ 1484589 w 1808010"/>
                  <a:gd name="connsiteY104" fmla="*/ 112232 h 2106934"/>
                  <a:gd name="connsiteX105" fmla="*/ 1484392 w 1808010"/>
                  <a:gd name="connsiteY105" fmla="*/ 120998 h 2106934"/>
                  <a:gd name="connsiteX106" fmla="*/ 1483604 w 1808010"/>
                  <a:gd name="connsiteY106" fmla="*/ 133754 h 2106934"/>
                  <a:gd name="connsiteX107" fmla="*/ 1482471 w 1808010"/>
                  <a:gd name="connsiteY107" fmla="*/ 136019 h 2106934"/>
                  <a:gd name="connsiteX108" fmla="*/ 1476956 w 1808010"/>
                  <a:gd name="connsiteY108" fmla="*/ 135428 h 2106934"/>
                  <a:gd name="connsiteX109" fmla="*/ 1467992 w 1808010"/>
                  <a:gd name="connsiteY109" fmla="*/ 140008 h 2106934"/>
                  <a:gd name="connsiteX110" fmla="*/ 1451395 w 1808010"/>
                  <a:gd name="connsiteY110" fmla="*/ 151828 h 2106934"/>
                  <a:gd name="connsiteX111" fmla="*/ 1444156 w 1808010"/>
                  <a:gd name="connsiteY111" fmla="*/ 152222 h 2106934"/>
                  <a:gd name="connsiteX112" fmla="*/ 1442629 w 1808010"/>
                  <a:gd name="connsiteY112" fmla="*/ 148430 h 2106934"/>
                  <a:gd name="connsiteX113" fmla="*/ 1446618 w 1808010"/>
                  <a:gd name="connsiteY113" fmla="*/ 133951 h 2106934"/>
                  <a:gd name="connsiteX114" fmla="*/ 1455975 w 1808010"/>
                  <a:gd name="connsiteY114" fmla="*/ 119668 h 2106934"/>
                  <a:gd name="connsiteX115" fmla="*/ 1445682 w 1808010"/>
                  <a:gd name="connsiteY115" fmla="*/ 108636 h 2106934"/>
                  <a:gd name="connsiteX116" fmla="*/ 1442826 w 1808010"/>
                  <a:gd name="connsiteY116" fmla="*/ 108242 h 2106934"/>
                  <a:gd name="connsiteX117" fmla="*/ 1441496 w 1808010"/>
                  <a:gd name="connsiteY117" fmla="*/ 105189 h 2106934"/>
                  <a:gd name="connsiteX118" fmla="*/ 1442826 w 1808010"/>
                  <a:gd name="connsiteY118" fmla="*/ 95290 h 2106934"/>
                  <a:gd name="connsiteX119" fmla="*/ 1450262 w 1808010"/>
                  <a:gd name="connsiteY119" fmla="*/ 88986 h 2106934"/>
                  <a:gd name="connsiteX120" fmla="*/ 1455975 w 1808010"/>
                  <a:gd name="connsiteY120" fmla="*/ 68597 h 2106934"/>
                  <a:gd name="connsiteX121" fmla="*/ 1450853 w 1808010"/>
                  <a:gd name="connsiteY121" fmla="*/ 46090 h 2106934"/>
                  <a:gd name="connsiteX122" fmla="*/ 1435438 w 1808010"/>
                  <a:gd name="connsiteY122" fmla="*/ 61702 h 2106934"/>
                  <a:gd name="connsiteX123" fmla="*/ 1426081 w 1808010"/>
                  <a:gd name="connsiteY123" fmla="*/ 73522 h 2106934"/>
                  <a:gd name="connsiteX124" fmla="*/ 1420959 w 1808010"/>
                  <a:gd name="connsiteY124" fmla="*/ 95044 h 2106934"/>
                  <a:gd name="connsiteX125" fmla="*/ 1390473 w 1808010"/>
                  <a:gd name="connsiteY125" fmla="*/ 156605 h 2106934"/>
                  <a:gd name="connsiteX126" fmla="*/ 1389538 w 1808010"/>
                  <a:gd name="connsiteY126" fmla="*/ 184037 h 2106934"/>
                  <a:gd name="connsiteX127" fmla="*/ 1387420 w 1808010"/>
                  <a:gd name="connsiteY127" fmla="*/ 190538 h 2106934"/>
                  <a:gd name="connsiteX128" fmla="*/ 1380574 w 1808010"/>
                  <a:gd name="connsiteY128" fmla="*/ 195660 h 2106934"/>
                  <a:gd name="connsiteX129" fmla="*/ 1356935 w 1808010"/>
                  <a:gd name="connsiteY129" fmla="*/ 220433 h 2106934"/>
                  <a:gd name="connsiteX130" fmla="*/ 1349104 w 1808010"/>
                  <a:gd name="connsiteY130" fmla="*/ 200979 h 2106934"/>
                  <a:gd name="connsiteX131" fmla="*/ 1348365 w 1808010"/>
                  <a:gd name="connsiteY131" fmla="*/ 196399 h 2106934"/>
                  <a:gd name="connsiteX132" fmla="*/ 1353339 w 1808010"/>
                  <a:gd name="connsiteY132" fmla="*/ 189553 h 2106934"/>
                  <a:gd name="connsiteX133" fmla="*/ 1360579 w 1808010"/>
                  <a:gd name="connsiteY133" fmla="*/ 178521 h 2106934"/>
                  <a:gd name="connsiteX134" fmla="*/ 1361170 w 1808010"/>
                  <a:gd name="connsiteY134" fmla="*/ 171676 h 2106934"/>
                  <a:gd name="connsiteX135" fmla="*/ 1363436 w 1808010"/>
                  <a:gd name="connsiteY135" fmla="*/ 160053 h 2106934"/>
                  <a:gd name="connsiteX136" fmla="*/ 1365356 w 1808010"/>
                  <a:gd name="connsiteY136" fmla="*/ 144983 h 2106934"/>
                  <a:gd name="connsiteX137" fmla="*/ 1362303 w 1808010"/>
                  <a:gd name="connsiteY137" fmla="*/ 139073 h 2106934"/>
                  <a:gd name="connsiteX138" fmla="*/ 1362303 w 1808010"/>
                  <a:gd name="connsiteY138" fmla="*/ 134689 h 2106934"/>
                  <a:gd name="connsiteX139" fmla="*/ 1360776 w 1808010"/>
                  <a:gd name="connsiteY139" fmla="*/ 125529 h 2106934"/>
                  <a:gd name="connsiteX140" fmla="*/ 1362697 w 1808010"/>
                  <a:gd name="connsiteY140" fmla="*/ 120407 h 2106934"/>
                  <a:gd name="connsiteX141" fmla="*/ 1376240 w 1808010"/>
                  <a:gd name="connsiteY141" fmla="*/ 100412 h 2106934"/>
                  <a:gd name="connsiteX142" fmla="*/ 1394906 w 1808010"/>
                  <a:gd name="connsiteY142" fmla="*/ 84012 h 2106934"/>
                  <a:gd name="connsiteX143" fmla="*/ 1398354 w 1808010"/>
                  <a:gd name="connsiteY143" fmla="*/ 74851 h 2106934"/>
                  <a:gd name="connsiteX144" fmla="*/ 1393576 w 1808010"/>
                  <a:gd name="connsiteY144" fmla="*/ 66873 h 2106934"/>
                  <a:gd name="connsiteX145" fmla="*/ 1382741 w 1808010"/>
                  <a:gd name="connsiteY145" fmla="*/ 64952 h 2106934"/>
                  <a:gd name="connsiteX146" fmla="*/ 1378358 w 1808010"/>
                  <a:gd name="connsiteY146" fmla="*/ 58303 h 2106934"/>
                  <a:gd name="connsiteX147" fmla="*/ 1367326 w 1808010"/>
                  <a:gd name="connsiteY147" fmla="*/ 52394 h 2106934"/>
                  <a:gd name="connsiteX148" fmla="*/ 1354177 w 1808010"/>
                  <a:gd name="connsiteY148" fmla="*/ 52197 h 2106934"/>
                  <a:gd name="connsiteX149" fmla="*/ 1364470 w 1808010"/>
                  <a:gd name="connsiteY149" fmla="*/ 65346 h 2106934"/>
                  <a:gd name="connsiteX150" fmla="*/ 1355506 w 1808010"/>
                  <a:gd name="connsiteY150" fmla="*/ 73719 h 2106934"/>
                  <a:gd name="connsiteX151" fmla="*/ 1355309 w 1808010"/>
                  <a:gd name="connsiteY151" fmla="*/ 76378 h 2106934"/>
                  <a:gd name="connsiteX152" fmla="*/ 1353389 w 1808010"/>
                  <a:gd name="connsiteY152" fmla="*/ 78102 h 2106934"/>
                  <a:gd name="connsiteX153" fmla="*/ 1345410 w 1808010"/>
                  <a:gd name="connsiteY153" fmla="*/ 82288 h 2106934"/>
                  <a:gd name="connsiteX154" fmla="*/ 1348070 w 1808010"/>
                  <a:gd name="connsiteY154" fmla="*/ 74851 h 2106934"/>
                  <a:gd name="connsiteX155" fmla="*/ 1347873 w 1808010"/>
                  <a:gd name="connsiteY155" fmla="*/ 70862 h 2106934"/>
                  <a:gd name="connsiteX156" fmla="*/ 1346543 w 1808010"/>
                  <a:gd name="connsiteY156" fmla="*/ 65346 h 2106934"/>
                  <a:gd name="connsiteX157" fmla="*/ 1345213 w 1808010"/>
                  <a:gd name="connsiteY157" fmla="*/ 62490 h 2106934"/>
                  <a:gd name="connsiteX158" fmla="*/ 1342554 w 1808010"/>
                  <a:gd name="connsiteY158" fmla="*/ 61554 h 2106934"/>
                  <a:gd name="connsiteX159" fmla="*/ 1327680 w 1808010"/>
                  <a:gd name="connsiteY159" fmla="*/ 56235 h 2106934"/>
                  <a:gd name="connsiteX160" fmla="*/ 1312807 w 1808010"/>
                  <a:gd name="connsiteY160" fmla="*/ 58500 h 2106934"/>
                  <a:gd name="connsiteX161" fmla="*/ 1312019 w 1808010"/>
                  <a:gd name="connsiteY161" fmla="*/ 60224 h 2106934"/>
                  <a:gd name="connsiteX162" fmla="*/ 1312807 w 1808010"/>
                  <a:gd name="connsiteY162" fmla="*/ 61948 h 2106934"/>
                  <a:gd name="connsiteX163" fmla="*/ 1311674 w 1808010"/>
                  <a:gd name="connsiteY163" fmla="*/ 83667 h 2106934"/>
                  <a:gd name="connsiteX164" fmla="*/ 1305173 w 1808010"/>
                  <a:gd name="connsiteY164" fmla="*/ 79678 h 2106934"/>
                  <a:gd name="connsiteX165" fmla="*/ 1304582 w 1808010"/>
                  <a:gd name="connsiteY165" fmla="*/ 88050 h 2106934"/>
                  <a:gd name="connsiteX166" fmla="*/ 1289315 w 1808010"/>
                  <a:gd name="connsiteY166" fmla="*/ 75836 h 2106934"/>
                  <a:gd name="connsiteX167" fmla="*/ 1287591 w 1808010"/>
                  <a:gd name="connsiteY167" fmla="*/ 81008 h 2106934"/>
                  <a:gd name="connsiteX168" fmla="*/ 1288921 w 1808010"/>
                  <a:gd name="connsiteY168" fmla="*/ 86523 h 2106934"/>
                  <a:gd name="connsiteX169" fmla="*/ 1291039 w 1808010"/>
                  <a:gd name="connsiteY169" fmla="*/ 95093 h 2106934"/>
                  <a:gd name="connsiteX170" fmla="*/ 1303400 w 1808010"/>
                  <a:gd name="connsiteY170" fmla="*/ 101594 h 2106934"/>
                  <a:gd name="connsiteX171" fmla="*/ 1306651 w 1808010"/>
                  <a:gd name="connsiteY171" fmla="*/ 103712 h 2106934"/>
                  <a:gd name="connsiteX172" fmla="*/ 1308966 w 1808010"/>
                  <a:gd name="connsiteY172" fmla="*/ 108686 h 2106934"/>
                  <a:gd name="connsiteX173" fmla="*/ 1307833 w 1808010"/>
                  <a:gd name="connsiteY173" fmla="*/ 120506 h 2106934"/>
                  <a:gd name="connsiteX174" fmla="*/ 1303844 w 1808010"/>
                  <a:gd name="connsiteY174" fmla="*/ 108489 h 2106934"/>
                  <a:gd name="connsiteX175" fmla="*/ 1300051 w 1808010"/>
                  <a:gd name="connsiteY175" fmla="*/ 113266 h 2106934"/>
                  <a:gd name="connsiteX176" fmla="*/ 1294141 w 1808010"/>
                  <a:gd name="connsiteY176" fmla="*/ 116516 h 2106934"/>
                  <a:gd name="connsiteX177" fmla="*/ 1292812 w 1808010"/>
                  <a:gd name="connsiteY177" fmla="*/ 120309 h 2106934"/>
                  <a:gd name="connsiteX178" fmla="*/ 1292024 w 1808010"/>
                  <a:gd name="connsiteY178" fmla="*/ 132719 h 2106934"/>
                  <a:gd name="connsiteX179" fmla="*/ 1291285 w 1808010"/>
                  <a:gd name="connsiteY179" fmla="*/ 139368 h 2106934"/>
                  <a:gd name="connsiteX180" fmla="*/ 1285572 w 1808010"/>
                  <a:gd name="connsiteY180" fmla="*/ 140501 h 2106934"/>
                  <a:gd name="connsiteX181" fmla="*/ 1284439 w 1808010"/>
                  <a:gd name="connsiteY181" fmla="*/ 138235 h 2106934"/>
                  <a:gd name="connsiteX182" fmla="*/ 1273752 w 1808010"/>
                  <a:gd name="connsiteY182" fmla="*/ 134443 h 2106934"/>
                  <a:gd name="connsiteX183" fmla="*/ 1261932 w 1808010"/>
                  <a:gd name="connsiteY183" fmla="*/ 137497 h 2106934"/>
                  <a:gd name="connsiteX184" fmla="*/ 1257746 w 1808010"/>
                  <a:gd name="connsiteY184" fmla="*/ 143013 h 2106934"/>
                  <a:gd name="connsiteX185" fmla="*/ 1240804 w 1808010"/>
                  <a:gd name="connsiteY185" fmla="*/ 156359 h 2106934"/>
                  <a:gd name="connsiteX186" fmla="*/ 1244055 w 1808010"/>
                  <a:gd name="connsiteY186" fmla="*/ 171627 h 2106934"/>
                  <a:gd name="connsiteX187" fmla="*/ 1233959 w 1808010"/>
                  <a:gd name="connsiteY187" fmla="*/ 179802 h 2106934"/>
                  <a:gd name="connsiteX188" fmla="*/ 1231693 w 1808010"/>
                  <a:gd name="connsiteY188" fmla="*/ 182855 h 2106934"/>
                  <a:gd name="connsiteX189" fmla="*/ 1232087 w 1808010"/>
                  <a:gd name="connsiteY189" fmla="*/ 186500 h 2106934"/>
                  <a:gd name="connsiteX190" fmla="*/ 1237061 w 1808010"/>
                  <a:gd name="connsiteY190" fmla="*/ 197384 h 2106934"/>
                  <a:gd name="connsiteX191" fmla="*/ 1240509 w 1808010"/>
                  <a:gd name="connsiteY191" fmla="*/ 203688 h 2106934"/>
                  <a:gd name="connsiteX192" fmla="*/ 1239376 w 1808010"/>
                  <a:gd name="connsiteY192" fmla="*/ 210337 h 2106934"/>
                  <a:gd name="connsiteX193" fmla="*/ 1236126 w 1808010"/>
                  <a:gd name="connsiteY193" fmla="*/ 212602 h 2106934"/>
                  <a:gd name="connsiteX194" fmla="*/ 1234599 w 1808010"/>
                  <a:gd name="connsiteY194" fmla="*/ 215853 h 2106934"/>
                  <a:gd name="connsiteX195" fmla="*/ 1236520 w 1808010"/>
                  <a:gd name="connsiteY195" fmla="*/ 218118 h 2106934"/>
                  <a:gd name="connsiteX196" fmla="*/ 1244498 w 1808010"/>
                  <a:gd name="connsiteY196" fmla="*/ 223437 h 2106934"/>
                  <a:gd name="connsiteX197" fmla="*/ 1248881 w 1808010"/>
                  <a:gd name="connsiteY197" fmla="*/ 231465 h 2106934"/>
                  <a:gd name="connsiteX198" fmla="*/ 1243562 w 1808010"/>
                  <a:gd name="connsiteY198" fmla="*/ 238310 h 2106934"/>
                  <a:gd name="connsiteX199" fmla="*/ 1234993 w 1808010"/>
                  <a:gd name="connsiteY199" fmla="*/ 234321 h 2106934"/>
                  <a:gd name="connsiteX200" fmla="*/ 1223567 w 1808010"/>
                  <a:gd name="connsiteY200" fmla="*/ 230332 h 2106934"/>
                  <a:gd name="connsiteX201" fmla="*/ 1215736 w 1808010"/>
                  <a:gd name="connsiteY201" fmla="*/ 217773 h 2106934"/>
                  <a:gd name="connsiteX202" fmla="*/ 1213077 w 1808010"/>
                  <a:gd name="connsiteY202" fmla="*/ 199108 h 2106934"/>
                  <a:gd name="connsiteX203" fmla="*/ 1185448 w 1808010"/>
                  <a:gd name="connsiteY203" fmla="*/ 198320 h 2106934"/>
                  <a:gd name="connsiteX204" fmla="*/ 1170181 w 1808010"/>
                  <a:gd name="connsiteY204" fmla="*/ 196793 h 2106934"/>
                  <a:gd name="connsiteX205" fmla="*/ 1165403 w 1808010"/>
                  <a:gd name="connsiteY205" fmla="*/ 194528 h 2106934"/>
                  <a:gd name="connsiteX206" fmla="*/ 1161020 w 1808010"/>
                  <a:gd name="connsiteY206" fmla="*/ 188815 h 2106934"/>
                  <a:gd name="connsiteX207" fmla="*/ 1149200 w 1808010"/>
                  <a:gd name="connsiteY207" fmla="*/ 175271 h 2106934"/>
                  <a:gd name="connsiteX208" fmla="*/ 1136642 w 1808010"/>
                  <a:gd name="connsiteY208" fmla="*/ 170691 h 2106934"/>
                  <a:gd name="connsiteX209" fmla="*/ 1129402 w 1808010"/>
                  <a:gd name="connsiteY209" fmla="*/ 170100 h 2106934"/>
                  <a:gd name="connsiteX210" fmla="*/ 1121227 w 1808010"/>
                  <a:gd name="connsiteY210" fmla="*/ 177340 h 2106934"/>
                  <a:gd name="connsiteX211" fmla="*/ 1120094 w 1808010"/>
                  <a:gd name="connsiteY211" fmla="*/ 177733 h 2106934"/>
                  <a:gd name="connsiteX212" fmla="*/ 1119158 w 1808010"/>
                  <a:gd name="connsiteY212" fmla="*/ 176995 h 2106934"/>
                  <a:gd name="connsiteX213" fmla="*/ 1114381 w 1808010"/>
                  <a:gd name="connsiteY213" fmla="*/ 170149 h 2106934"/>
                  <a:gd name="connsiteX214" fmla="*/ 1107732 w 1808010"/>
                  <a:gd name="connsiteY214" fmla="*/ 177783 h 2106934"/>
                  <a:gd name="connsiteX215" fmla="*/ 1083354 w 1808010"/>
                  <a:gd name="connsiteY215" fmla="*/ 186155 h 2106934"/>
                  <a:gd name="connsiteX216" fmla="*/ 1102019 w 1808010"/>
                  <a:gd name="connsiteY216" fmla="*/ 210928 h 2106934"/>
                  <a:gd name="connsiteX217" fmla="*/ 1113642 w 1808010"/>
                  <a:gd name="connsiteY217" fmla="*/ 216838 h 2106934"/>
                  <a:gd name="connsiteX218" fmla="*/ 1124674 w 1808010"/>
                  <a:gd name="connsiteY218" fmla="*/ 225604 h 2106934"/>
                  <a:gd name="connsiteX219" fmla="*/ 1139350 w 1808010"/>
                  <a:gd name="connsiteY219" fmla="*/ 226540 h 2106934"/>
                  <a:gd name="connsiteX220" fmla="*/ 1141468 w 1808010"/>
                  <a:gd name="connsiteY220" fmla="*/ 227869 h 2106934"/>
                  <a:gd name="connsiteX221" fmla="*/ 1141271 w 1808010"/>
                  <a:gd name="connsiteY221" fmla="*/ 232253 h 2106934"/>
                  <a:gd name="connsiteX222" fmla="*/ 1146984 w 1808010"/>
                  <a:gd name="connsiteY222" fmla="*/ 271899 h 2106934"/>
                  <a:gd name="connsiteX223" fmla="*/ 1152697 w 1808010"/>
                  <a:gd name="connsiteY223" fmla="*/ 284260 h 2106934"/>
                  <a:gd name="connsiteX224" fmla="*/ 1144325 w 1808010"/>
                  <a:gd name="connsiteY224" fmla="*/ 285984 h 2106934"/>
                  <a:gd name="connsiteX225" fmla="*/ 1142059 w 1808010"/>
                  <a:gd name="connsiteY225" fmla="*/ 284654 h 2106934"/>
                  <a:gd name="connsiteX226" fmla="*/ 1133096 w 1808010"/>
                  <a:gd name="connsiteY226" fmla="*/ 278153 h 2106934"/>
                  <a:gd name="connsiteX227" fmla="*/ 1123590 w 1808010"/>
                  <a:gd name="connsiteY227" fmla="*/ 269387 h 2106934"/>
                  <a:gd name="connsiteX228" fmla="*/ 1114627 w 1808010"/>
                  <a:gd name="connsiteY228" fmla="*/ 253775 h 2106934"/>
                  <a:gd name="connsiteX229" fmla="*/ 1100739 w 1808010"/>
                  <a:gd name="connsiteY229" fmla="*/ 247865 h 2106934"/>
                  <a:gd name="connsiteX230" fmla="*/ 1088525 w 1808010"/>
                  <a:gd name="connsiteY230" fmla="*/ 265004 h 2106934"/>
                  <a:gd name="connsiteX231" fmla="*/ 1083206 w 1808010"/>
                  <a:gd name="connsiteY231" fmla="*/ 264265 h 2106934"/>
                  <a:gd name="connsiteX232" fmla="*/ 1082467 w 1808010"/>
                  <a:gd name="connsiteY232" fmla="*/ 262147 h 2106934"/>
                  <a:gd name="connsiteX233" fmla="*/ 1080941 w 1808010"/>
                  <a:gd name="connsiteY233" fmla="*/ 251657 h 2106934"/>
                  <a:gd name="connsiteX234" fmla="*/ 1069318 w 1808010"/>
                  <a:gd name="connsiteY234" fmla="*/ 263083 h 2106934"/>
                  <a:gd name="connsiteX235" fmla="*/ 1056168 w 1808010"/>
                  <a:gd name="connsiteY235" fmla="*/ 278695 h 2106934"/>
                  <a:gd name="connsiteX236" fmla="*/ 1053509 w 1808010"/>
                  <a:gd name="connsiteY236" fmla="*/ 287067 h 2106934"/>
                  <a:gd name="connsiteX237" fmla="*/ 1060354 w 1808010"/>
                  <a:gd name="connsiteY237" fmla="*/ 300808 h 2106934"/>
                  <a:gd name="connsiteX238" fmla="*/ 1068924 w 1808010"/>
                  <a:gd name="connsiteY238" fmla="*/ 309574 h 2106934"/>
                  <a:gd name="connsiteX239" fmla="*/ 1076163 w 1808010"/>
                  <a:gd name="connsiteY239" fmla="*/ 315484 h 2106934"/>
                  <a:gd name="connsiteX240" fmla="*/ 1078626 w 1808010"/>
                  <a:gd name="connsiteY240" fmla="*/ 323857 h 2106934"/>
                  <a:gd name="connsiteX241" fmla="*/ 1076902 w 1808010"/>
                  <a:gd name="connsiteY241" fmla="*/ 325777 h 2106934"/>
                  <a:gd name="connsiteX242" fmla="*/ 1073652 w 1808010"/>
                  <a:gd name="connsiteY242" fmla="*/ 325039 h 2106934"/>
                  <a:gd name="connsiteX243" fmla="*/ 1060699 w 1808010"/>
                  <a:gd name="connsiteY243" fmla="*/ 315681 h 2106934"/>
                  <a:gd name="connsiteX244" fmla="*/ 1052868 w 1808010"/>
                  <a:gd name="connsiteY244" fmla="*/ 318538 h 2106934"/>
                  <a:gd name="connsiteX245" fmla="*/ 1043166 w 1808010"/>
                  <a:gd name="connsiteY245" fmla="*/ 337794 h 2106934"/>
                  <a:gd name="connsiteX246" fmla="*/ 1026569 w 1808010"/>
                  <a:gd name="connsiteY246" fmla="*/ 351880 h 2106934"/>
                  <a:gd name="connsiteX247" fmla="*/ 1026175 w 1808010"/>
                  <a:gd name="connsiteY247" fmla="*/ 339469 h 2106934"/>
                  <a:gd name="connsiteX248" fmla="*/ 1027505 w 1808010"/>
                  <a:gd name="connsiteY248" fmla="*/ 333559 h 2106934"/>
                  <a:gd name="connsiteX249" fmla="*/ 1032824 w 1808010"/>
                  <a:gd name="connsiteY249" fmla="*/ 322133 h 2106934"/>
                  <a:gd name="connsiteX250" fmla="*/ 1040063 w 1808010"/>
                  <a:gd name="connsiteY250" fmla="*/ 308392 h 2106934"/>
                  <a:gd name="connsiteX251" fmla="*/ 1039866 w 1808010"/>
                  <a:gd name="connsiteY251" fmla="*/ 293519 h 2106934"/>
                  <a:gd name="connsiteX252" fmla="*/ 1037207 w 1808010"/>
                  <a:gd name="connsiteY252" fmla="*/ 288545 h 2106934"/>
                  <a:gd name="connsiteX253" fmla="*/ 1037010 w 1808010"/>
                  <a:gd name="connsiteY253" fmla="*/ 281502 h 2106934"/>
                  <a:gd name="connsiteX254" fmla="*/ 1033562 w 1808010"/>
                  <a:gd name="connsiteY254" fmla="*/ 256336 h 2106934"/>
                  <a:gd name="connsiteX255" fmla="*/ 1009381 w 1808010"/>
                  <a:gd name="connsiteY255" fmla="*/ 279778 h 2106934"/>
                  <a:gd name="connsiteX256" fmla="*/ 999679 w 1808010"/>
                  <a:gd name="connsiteY256" fmla="*/ 311397 h 2106934"/>
                  <a:gd name="connsiteX257" fmla="*/ 1000418 w 1808010"/>
                  <a:gd name="connsiteY257" fmla="*/ 321296 h 2106934"/>
                  <a:gd name="connsiteX258" fmla="*/ 997561 w 1808010"/>
                  <a:gd name="connsiteY258" fmla="*/ 330653 h 2106934"/>
                  <a:gd name="connsiteX259" fmla="*/ 991257 w 1808010"/>
                  <a:gd name="connsiteY259" fmla="*/ 331047 h 2106934"/>
                  <a:gd name="connsiteX260" fmla="*/ 991060 w 1808010"/>
                  <a:gd name="connsiteY260" fmla="*/ 328388 h 2106934"/>
                  <a:gd name="connsiteX261" fmla="*/ 994311 w 1808010"/>
                  <a:gd name="connsiteY261" fmla="*/ 303221 h 2106934"/>
                  <a:gd name="connsiteX262" fmla="*/ 992390 w 1808010"/>
                  <a:gd name="connsiteY262" fmla="*/ 295194 h 2106934"/>
                  <a:gd name="connsiteX263" fmla="*/ 990469 w 1808010"/>
                  <a:gd name="connsiteY263" fmla="*/ 294455 h 2106934"/>
                  <a:gd name="connsiteX264" fmla="*/ 988204 w 1808010"/>
                  <a:gd name="connsiteY264" fmla="*/ 289333 h 2106934"/>
                  <a:gd name="connsiteX265" fmla="*/ 988598 w 1808010"/>
                  <a:gd name="connsiteY265" fmla="*/ 283423 h 2106934"/>
                  <a:gd name="connsiteX266" fmla="*/ 987465 w 1808010"/>
                  <a:gd name="connsiteY266" fmla="*/ 280763 h 2106934"/>
                  <a:gd name="connsiteX267" fmla="*/ 983870 w 1808010"/>
                  <a:gd name="connsiteY267" fmla="*/ 280369 h 2106934"/>
                  <a:gd name="connsiteX268" fmla="*/ 968455 w 1808010"/>
                  <a:gd name="connsiteY268" fmla="*/ 283620 h 2106934"/>
                  <a:gd name="connsiteX269" fmla="*/ 965401 w 1808010"/>
                  <a:gd name="connsiteY269" fmla="*/ 284950 h 2106934"/>
                  <a:gd name="connsiteX270" fmla="*/ 963283 w 1808010"/>
                  <a:gd name="connsiteY270" fmla="*/ 288939 h 2106934"/>
                  <a:gd name="connsiteX271" fmla="*/ 952596 w 1808010"/>
                  <a:gd name="connsiteY271" fmla="*/ 301497 h 2106934"/>
                  <a:gd name="connsiteX272" fmla="*/ 947277 w 1808010"/>
                  <a:gd name="connsiteY272" fmla="*/ 306078 h 2106934"/>
                  <a:gd name="connsiteX273" fmla="*/ 957768 w 1808010"/>
                  <a:gd name="connsiteY273" fmla="*/ 315238 h 2106934"/>
                  <a:gd name="connsiteX274" fmla="*/ 963480 w 1808010"/>
                  <a:gd name="connsiteY274" fmla="*/ 348186 h 2106934"/>
                  <a:gd name="connsiteX275" fmla="*/ 977369 w 1808010"/>
                  <a:gd name="connsiteY275" fmla="*/ 363256 h 2106934"/>
                  <a:gd name="connsiteX276" fmla="*/ 984805 w 1808010"/>
                  <a:gd name="connsiteY276" fmla="*/ 381922 h 2106934"/>
                  <a:gd name="connsiteX277" fmla="*/ 982540 w 1808010"/>
                  <a:gd name="connsiteY277" fmla="*/ 386896 h 2106934"/>
                  <a:gd name="connsiteX278" fmla="*/ 977566 w 1808010"/>
                  <a:gd name="connsiteY278" fmla="*/ 387290 h 2106934"/>
                  <a:gd name="connsiteX279" fmla="*/ 976039 w 1808010"/>
                  <a:gd name="connsiteY279" fmla="*/ 384631 h 2106934"/>
                  <a:gd name="connsiteX280" fmla="*/ 972986 w 1808010"/>
                  <a:gd name="connsiteY280" fmla="*/ 375864 h 2106934"/>
                  <a:gd name="connsiteX281" fmla="*/ 970868 w 1808010"/>
                  <a:gd name="connsiteY281" fmla="*/ 371678 h 2106934"/>
                  <a:gd name="connsiteX282" fmla="*/ 967076 w 1808010"/>
                  <a:gd name="connsiteY282" fmla="*/ 368624 h 2106934"/>
                  <a:gd name="connsiteX283" fmla="*/ 950331 w 1808010"/>
                  <a:gd name="connsiteY283" fmla="*/ 358331 h 2106934"/>
                  <a:gd name="connsiteX284" fmla="*/ 947277 w 1808010"/>
                  <a:gd name="connsiteY284" fmla="*/ 355869 h 2106934"/>
                  <a:gd name="connsiteX285" fmla="*/ 946145 w 1808010"/>
                  <a:gd name="connsiteY285" fmla="*/ 351486 h 2106934"/>
                  <a:gd name="connsiteX286" fmla="*/ 939644 w 1808010"/>
                  <a:gd name="connsiteY286" fmla="*/ 330308 h 2106934"/>
                  <a:gd name="connsiteX287" fmla="*/ 938314 w 1808010"/>
                  <a:gd name="connsiteY287" fmla="*/ 328782 h 2106934"/>
                  <a:gd name="connsiteX288" fmla="*/ 935655 w 1808010"/>
                  <a:gd name="connsiteY288" fmla="*/ 328043 h 2106934"/>
                  <a:gd name="connsiteX289" fmla="*/ 921175 w 1808010"/>
                  <a:gd name="connsiteY289" fmla="*/ 328979 h 2106934"/>
                  <a:gd name="connsiteX290" fmla="*/ 913000 w 1808010"/>
                  <a:gd name="connsiteY290" fmla="*/ 339863 h 2106934"/>
                  <a:gd name="connsiteX291" fmla="*/ 921372 w 1808010"/>
                  <a:gd name="connsiteY291" fmla="*/ 352421 h 2106934"/>
                  <a:gd name="connsiteX292" fmla="*/ 933734 w 1808010"/>
                  <a:gd name="connsiteY292" fmla="*/ 370545 h 2106934"/>
                  <a:gd name="connsiteX293" fmla="*/ 924229 w 1808010"/>
                  <a:gd name="connsiteY293" fmla="*/ 373205 h 2106934"/>
                  <a:gd name="connsiteX294" fmla="*/ 917186 w 1808010"/>
                  <a:gd name="connsiteY294" fmla="*/ 381774 h 2106934"/>
                  <a:gd name="connsiteX295" fmla="*/ 915068 w 1808010"/>
                  <a:gd name="connsiteY295" fmla="*/ 382365 h 2106934"/>
                  <a:gd name="connsiteX296" fmla="*/ 912950 w 1808010"/>
                  <a:gd name="connsiteY296" fmla="*/ 380641 h 2106934"/>
                  <a:gd name="connsiteX297" fmla="*/ 906302 w 1808010"/>
                  <a:gd name="connsiteY297" fmla="*/ 370545 h 2106934"/>
                  <a:gd name="connsiteX298" fmla="*/ 902313 w 1808010"/>
                  <a:gd name="connsiteY298" fmla="*/ 355475 h 2106934"/>
                  <a:gd name="connsiteX299" fmla="*/ 891625 w 1808010"/>
                  <a:gd name="connsiteY299" fmla="*/ 342325 h 2106934"/>
                  <a:gd name="connsiteX300" fmla="*/ 884977 w 1808010"/>
                  <a:gd name="connsiteY300" fmla="*/ 356608 h 2106934"/>
                  <a:gd name="connsiteX301" fmla="*/ 884041 w 1808010"/>
                  <a:gd name="connsiteY301" fmla="*/ 372811 h 2106934"/>
                  <a:gd name="connsiteX302" fmla="*/ 886897 w 1808010"/>
                  <a:gd name="connsiteY302" fmla="*/ 376800 h 2106934"/>
                  <a:gd name="connsiteX303" fmla="*/ 887636 w 1808010"/>
                  <a:gd name="connsiteY303" fmla="*/ 381577 h 2106934"/>
                  <a:gd name="connsiteX304" fmla="*/ 884977 w 1808010"/>
                  <a:gd name="connsiteY304" fmla="*/ 400243 h 2106934"/>
                  <a:gd name="connsiteX305" fmla="*/ 868035 w 1808010"/>
                  <a:gd name="connsiteY305" fmla="*/ 395121 h 2106934"/>
                  <a:gd name="connsiteX306" fmla="*/ 865178 w 1808010"/>
                  <a:gd name="connsiteY306" fmla="*/ 394727 h 2106934"/>
                  <a:gd name="connsiteX307" fmla="*/ 863258 w 1808010"/>
                  <a:gd name="connsiteY307" fmla="*/ 396253 h 2106934"/>
                  <a:gd name="connsiteX308" fmla="*/ 847252 w 1808010"/>
                  <a:gd name="connsiteY308" fmla="*/ 414525 h 2106934"/>
                  <a:gd name="connsiteX309" fmla="*/ 869365 w 1808010"/>
                  <a:gd name="connsiteY309" fmla="*/ 429595 h 2106934"/>
                  <a:gd name="connsiteX310" fmla="*/ 855624 w 1808010"/>
                  <a:gd name="connsiteY310" fmla="*/ 433782 h 2106934"/>
                  <a:gd name="connsiteX311" fmla="*/ 849911 w 1808010"/>
                  <a:gd name="connsiteY311" fmla="*/ 436638 h 2106934"/>
                  <a:gd name="connsiteX312" fmla="*/ 847990 w 1808010"/>
                  <a:gd name="connsiteY312" fmla="*/ 442351 h 2106934"/>
                  <a:gd name="connsiteX313" fmla="*/ 851783 w 1808010"/>
                  <a:gd name="connsiteY313" fmla="*/ 448458 h 2106934"/>
                  <a:gd name="connsiteX314" fmla="*/ 843952 w 1808010"/>
                  <a:gd name="connsiteY314" fmla="*/ 452644 h 2106934"/>
                  <a:gd name="connsiteX315" fmla="*/ 841834 w 1808010"/>
                  <a:gd name="connsiteY315" fmla="*/ 453974 h 2106934"/>
                  <a:gd name="connsiteX316" fmla="*/ 839716 w 1808010"/>
                  <a:gd name="connsiteY316" fmla="*/ 457224 h 2106934"/>
                  <a:gd name="connsiteX317" fmla="*/ 830950 w 1808010"/>
                  <a:gd name="connsiteY317" fmla="*/ 469586 h 2106934"/>
                  <a:gd name="connsiteX318" fmla="*/ 813417 w 1808010"/>
                  <a:gd name="connsiteY318" fmla="*/ 462740 h 2106934"/>
                  <a:gd name="connsiteX319" fmla="*/ 795687 w 1808010"/>
                  <a:gd name="connsiteY319" fmla="*/ 492290 h 2106934"/>
                  <a:gd name="connsiteX320" fmla="*/ 784064 w 1808010"/>
                  <a:gd name="connsiteY320" fmla="*/ 494408 h 2106934"/>
                  <a:gd name="connsiteX321" fmla="*/ 781011 w 1808010"/>
                  <a:gd name="connsiteY321" fmla="*/ 495737 h 2106934"/>
                  <a:gd name="connsiteX322" fmla="*/ 779681 w 1808010"/>
                  <a:gd name="connsiteY322" fmla="*/ 497658 h 2106934"/>
                  <a:gd name="connsiteX323" fmla="*/ 777022 w 1808010"/>
                  <a:gd name="connsiteY323" fmla="*/ 512925 h 2106934"/>
                  <a:gd name="connsiteX324" fmla="*/ 778352 w 1808010"/>
                  <a:gd name="connsiteY324" fmla="*/ 516176 h 2106934"/>
                  <a:gd name="connsiteX325" fmla="*/ 786527 w 1808010"/>
                  <a:gd name="connsiteY325" fmla="*/ 514846 h 2106934"/>
                  <a:gd name="connsiteX326" fmla="*/ 807310 w 1808010"/>
                  <a:gd name="connsiteY326" fmla="*/ 509724 h 2106934"/>
                  <a:gd name="connsiteX327" fmla="*/ 821396 w 1808010"/>
                  <a:gd name="connsiteY327" fmla="*/ 504947 h 2106934"/>
                  <a:gd name="connsiteX328" fmla="*/ 823119 w 1808010"/>
                  <a:gd name="connsiteY328" fmla="*/ 503814 h 2106934"/>
                  <a:gd name="connsiteX329" fmla="*/ 827700 w 1808010"/>
                  <a:gd name="connsiteY329" fmla="*/ 505144 h 2106934"/>
                  <a:gd name="connsiteX330" fmla="*/ 831147 w 1808010"/>
                  <a:gd name="connsiteY330" fmla="*/ 509133 h 2106934"/>
                  <a:gd name="connsiteX331" fmla="*/ 844297 w 1808010"/>
                  <a:gd name="connsiteY331" fmla="*/ 511399 h 2106934"/>
                  <a:gd name="connsiteX332" fmla="*/ 843558 w 1808010"/>
                  <a:gd name="connsiteY332" fmla="*/ 503962 h 2106934"/>
                  <a:gd name="connsiteX333" fmla="*/ 854984 w 1808010"/>
                  <a:gd name="connsiteY333" fmla="*/ 505292 h 2106934"/>
                  <a:gd name="connsiteX334" fmla="*/ 857840 w 1808010"/>
                  <a:gd name="connsiteY334" fmla="*/ 507016 h 2106934"/>
                  <a:gd name="connsiteX335" fmla="*/ 858037 w 1808010"/>
                  <a:gd name="connsiteY335" fmla="*/ 510463 h 2106934"/>
                  <a:gd name="connsiteX336" fmla="*/ 852324 w 1808010"/>
                  <a:gd name="connsiteY336" fmla="*/ 525139 h 2106934"/>
                  <a:gd name="connsiteX337" fmla="*/ 846020 w 1808010"/>
                  <a:gd name="connsiteY337" fmla="*/ 535236 h 2106934"/>
                  <a:gd name="connsiteX338" fmla="*/ 844691 w 1808010"/>
                  <a:gd name="connsiteY338" fmla="*/ 543805 h 2106934"/>
                  <a:gd name="connsiteX339" fmla="*/ 840307 w 1808010"/>
                  <a:gd name="connsiteY339" fmla="*/ 550848 h 2106934"/>
                  <a:gd name="connsiteX340" fmla="*/ 830950 w 1808010"/>
                  <a:gd name="connsiteY340" fmla="*/ 537895 h 2106934"/>
                  <a:gd name="connsiteX341" fmla="*/ 823907 w 1808010"/>
                  <a:gd name="connsiteY341" fmla="*/ 540554 h 2106934"/>
                  <a:gd name="connsiteX342" fmla="*/ 817259 w 1808010"/>
                  <a:gd name="connsiteY342" fmla="*/ 538289 h 2106934"/>
                  <a:gd name="connsiteX343" fmla="*/ 815338 w 1808010"/>
                  <a:gd name="connsiteY343" fmla="*/ 535826 h 2106934"/>
                  <a:gd name="connsiteX344" fmla="*/ 812284 w 1808010"/>
                  <a:gd name="connsiteY344" fmla="*/ 535236 h 2106934"/>
                  <a:gd name="connsiteX345" fmla="*/ 799135 w 1808010"/>
                  <a:gd name="connsiteY345" fmla="*/ 535433 h 2106934"/>
                  <a:gd name="connsiteX346" fmla="*/ 799135 w 1808010"/>
                  <a:gd name="connsiteY346" fmla="*/ 542278 h 2106934"/>
                  <a:gd name="connsiteX347" fmla="*/ 800662 w 1808010"/>
                  <a:gd name="connsiteY347" fmla="*/ 543214 h 2106934"/>
                  <a:gd name="connsiteX348" fmla="*/ 790565 w 1808010"/>
                  <a:gd name="connsiteY348" fmla="*/ 545479 h 2106934"/>
                  <a:gd name="connsiteX349" fmla="*/ 787906 w 1808010"/>
                  <a:gd name="connsiteY349" fmla="*/ 545085 h 2106934"/>
                  <a:gd name="connsiteX350" fmla="*/ 785788 w 1808010"/>
                  <a:gd name="connsiteY350" fmla="*/ 543362 h 2106934"/>
                  <a:gd name="connsiteX351" fmla="*/ 777219 w 1808010"/>
                  <a:gd name="connsiteY351" fmla="*/ 544691 h 2106934"/>
                  <a:gd name="connsiteX352" fmla="*/ 776628 w 1808010"/>
                  <a:gd name="connsiteY352" fmla="*/ 546415 h 2106934"/>
                  <a:gd name="connsiteX353" fmla="*/ 777564 w 1808010"/>
                  <a:gd name="connsiteY353" fmla="*/ 547942 h 2106934"/>
                  <a:gd name="connsiteX354" fmla="*/ 782735 w 1808010"/>
                  <a:gd name="connsiteY354" fmla="*/ 553113 h 2106934"/>
                  <a:gd name="connsiteX355" fmla="*/ 784262 w 1808010"/>
                  <a:gd name="connsiteY355" fmla="*/ 559959 h 2106934"/>
                  <a:gd name="connsiteX356" fmla="*/ 782538 w 1808010"/>
                  <a:gd name="connsiteY356" fmla="*/ 563012 h 2106934"/>
                  <a:gd name="connsiteX357" fmla="*/ 780075 w 1808010"/>
                  <a:gd name="connsiteY357" fmla="*/ 573699 h 2106934"/>
                  <a:gd name="connsiteX358" fmla="*/ 776825 w 1808010"/>
                  <a:gd name="connsiteY358" fmla="*/ 591626 h 2106934"/>
                  <a:gd name="connsiteX359" fmla="*/ 769191 w 1808010"/>
                  <a:gd name="connsiteY359" fmla="*/ 587046 h 2106934"/>
                  <a:gd name="connsiteX360" fmla="*/ 767271 w 1808010"/>
                  <a:gd name="connsiteY360" fmla="*/ 577886 h 2106934"/>
                  <a:gd name="connsiteX361" fmla="*/ 766335 w 1808010"/>
                  <a:gd name="connsiteY361" fmla="*/ 568380 h 2106934"/>
                  <a:gd name="connsiteX362" fmla="*/ 756633 w 1808010"/>
                  <a:gd name="connsiteY362" fmla="*/ 558875 h 2106934"/>
                  <a:gd name="connsiteX363" fmla="*/ 742547 w 1808010"/>
                  <a:gd name="connsiteY363" fmla="*/ 568380 h 2106934"/>
                  <a:gd name="connsiteX364" fmla="*/ 725211 w 1808010"/>
                  <a:gd name="connsiteY364" fmla="*/ 569907 h 2106934"/>
                  <a:gd name="connsiteX365" fmla="*/ 723488 w 1808010"/>
                  <a:gd name="connsiteY365" fmla="*/ 569168 h 2106934"/>
                  <a:gd name="connsiteX366" fmla="*/ 723488 w 1808010"/>
                  <a:gd name="connsiteY366" fmla="*/ 568036 h 2106934"/>
                  <a:gd name="connsiteX367" fmla="*/ 727477 w 1808010"/>
                  <a:gd name="connsiteY367" fmla="*/ 558334 h 2106934"/>
                  <a:gd name="connsiteX368" fmla="*/ 728068 w 1808010"/>
                  <a:gd name="connsiteY368" fmla="*/ 548040 h 2106934"/>
                  <a:gd name="connsiteX369" fmla="*/ 712259 w 1808010"/>
                  <a:gd name="connsiteY369" fmla="*/ 558925 h 2106934"/>
                  <a:gd name="connsiteX370" fmla="*/ 710732 w 1808010"/>
                  <a:gd name="connsiteY370" fmla="*/ 561190 h 2106934"/>
                  <a:gd name="connsiteX371" fmla="*/ 710141 w 1808010"/>
                  <a:gd name="connsiteY371" fmla="*/ 564243 h 2106934"/>
                  <a:gd name="connsiteX372" fmla="*/ 722355 w 1808010"/>
                  <a:gd name="connsiteY372" fmla="*/ 579511 h 2106934"/>
                  <a:gd name="connsiteX373" fmla="*/ 742350 w 1808010"/>
                  <a:gd name="connsiteY373" fmla="*/ 585027 h 2106934"/>
                  <a:gd name="connsiteX374" fmla="*/ 746142 w 1808010"/>
                  <a:gd name="connsiteY374" fmla="*/ 587489 h 2106934"/>
                  <a:gd name="connsiteX375" fmla="*/ 746733 w 1808010"/>
                  <a:gd name="connsiteY375" fmla="*/ 590543 h 2106934"/>
                  <a:gd name="connsiteX376" fmla="*/ 743286 w 1808010"/>
                  <a:gd name="connsiteY376" fmla="*/ 601772 h 2106934"/>
                  <a:gd name="connsiteX377" fmla="*/ 736243 w 1808010"/>
                  <a:gd name="connsiteY377" fmla="*/ 604628 h 2106934"/>
                  <a:gd name="connsiteX378" fmla="*/ 700242 w 1808010"/>
                  <a:gd name="connsiteY378" fmla="*/ 601181 h 2106934"/>
                  <a:gd name="connsiteX379" fmla="*/ 694529 w 1808010"/>
                  <a:gd name="connsiteY379" fmla="*/ 598915 h 2106934"/>
                  <a:gd name="connsiteX380" fmla="*/ 686551 w 1808010"/>
                  <a:gd name="connsiteY380" fmla="*/ 608814 h 2106934"/>
                  <a:gd name="connsiteX381" fmla="*/ 692263 w 1808010"/>
                  <a:gd name="connsiteY381" fmla="*/ 623097 h 2106934"/>
                  <a:gd name="connsiteX382" fmla="*/ 693987 w 1808010"/>
                  <a:gd name="connsiteY382" fmla="*/ 625559 h 2106934"/>
                  <a:gd name="connsiteX383" fmla="*/ 689801 w 1808010"/>
                  <a:gd name="connsiteY383" fmla="*/ 630336 h 2106934"/>
                  <a:gd name="connsiteX384" fmla="*/ 678375 w 1808010"/>
                  <a:gd name="connsiteY384" fmla="*/ 647869 h 2106934"/>
                  <a:gd name="connsiteX385" fmla="*/ 714032 w 1808010"/>
                  <a:gd name="connsiteY385" fmla="*/ 618713 h 2106934"/>
                  <a:gd name="connsiteX386" fmla="*/ 726246 w 1808010"/>
                  <a:gd name="connsiteY386" fmla="*/ 629401 h 2106934"/>
                  <a:gd name="connsiteX387" fmla="*/ 727378 w 1808010"/>
                  <a:gd name="connsiteY387" fmla="*/ 633981 h 2106934"/>
                  <a:gd name="connsiteX388" fmla="*/ 725852 w 1808010"/>
                  <a:gd name="connsiteY388" fmla="*/ 634178 h 2106934"/>
                  <a:gd name="connsiteX389" fmla="*/ 708122 w 1808010"/>
                  <a:gd name="connsiteY389" fmla="*/ 649987 h 2106934"/>
                  <a:gd name="connsiteX390" fmla="*/ 722995 w 1808010"/>
                  <a:gd name="connsiteY390" fmla="*/ 668652 h 2106934"/>
                  <a:gd name="connsiteX391" fmla="*/ 728708 w 1808010"/>
                  <a:gd name="connsiteY391" fmla="*/ 669588 h 2106934"/>
                  <a:gd name="connsiteX392" fmla="*/ 734224 w 1808010"/>
                  <a:gd name="connsiteY392" fmla="*/ 678355 h 2106934"/>
                  <a:gd name="connsiteX393" fmla="*/ 730974 w 1808010"/>
                  <a:gd name="connsiteY393" fmla="*/ 688648 h 2106934"/>
                  <a:gd name="connsiteX394" fmla="*/ 717233 w 1808010"/>
                  <a:gd name="connsiteY394" fmla="*/ 684067 h 2106934"/>
                  <a:gd name="connsiteX395" fmla="*/ 708467 w 1808010"/>
                  <a:gd name="connsiteY395" fmla="*/ 679487 h 2106934"/>
                  <a:gd name="connsiteX396" fmla="*/ 703492 w 1808010"/>
                  <a:gd name="connsiteY396" fmla="*/ 671854 h 2106934"/>
                  <a:gd name="connsiteX397" fmla="*/ 696253 w 1808010"/>
                  <a:gd name="connsiteY397" fmla="*/ 667076 h 2106934"/>
                  <a:gd name="connsiteX398" fmla="*/ 691475 w 1808010"/>
                  <a:gd name="connsiteY398" fmla="*/ 668603 h 2106934"/>
                  <a:gd name="connsiteX399" fmla="*/ 680788 w 1808010"/>
                  <a:gd name="connsiteY399" fmla="*/ 674316 h 2106934"/>
                  <a:gd name="connsiteX400" fmla="*/ 679459 w 1808010"/>
                  <a:gd name="connsiteY400" fmla="*/ 675843 h 2106934"/>
                  <a:gd name="connsiteX401" fmla="*/ 680394 w 1808010"/>
                  <a:gd name="connsiteY401" fmla="*/ 677764 h 2106934"/>
                  <a:gd name="connsiteX402" fmla="*/ 683990 w 1808010"/>
                  <a:gd name="connsiteY402" fmla="*/ 688795 h 2106934"/>
                  <a:gd name="connsiteX403" fmla="*/ 663009 w 1808010"/>
                  <a:gd name="connsiteY403" fmla="*/ 698301 h 2106934"/>
                  <a:gd name="connsiteX404" fmla="*/ 661483 w 1808010"/>
                  <a:gd name="connsiteY404" fmla="*/ 700566 h 2106934"/>
                  <a:gd name="connsiteX405" fmla="*/ 661876 w 1808010"/>
                  <a:gd name="connsiteY405" fmla="*/ 702832 h 2106934"/>
                  <a:gd name="connsiteX406" fmla="*/ 667196 w 1808010"/>
                  <a:gd name="connsiteY406" fmla="*/ 713125 h 2106934"/>
                  <a:gd name="connsiteX407" fmla="*/ 687585 w 1808010"/>
                  <a:gd name="connsiteY407" fmla="*/ 717508 h 2106934"/>
                  <a:gd name="connsiteX408" fmla="*/ 714820 w 1808010"/>
                  <a:gd name="connsiteY408" fmla="*/ 715784 h 2106934"/>
                  <a:gd name="connsiteX409" fmla="*/ 716741 w 1808010"/>
                  <a:gd name="connsiteY409" fmla="*/ 716178 h 2106934"/>
                  <a:gd name="connsiteX410" fmla="*/ 717479 w 1808010"/>
                  <a:gd name="connsiteY410" fmla="*/ 718296 h 2106934"/>
                  <a:gd name="connsiteX411" fmla="*/ 733879 w 1808010"/>
                  <a:gd name="connsiteY411" fmla="*/ 740212 h 2106934"/>
                  <a:gd name="connsiteX412" fmla="*/ 723783 w 1808010"/>
                  <a:gd name="connsiteY412" fmla="*/ 739621 h 2106934"/>
                  <a:gd name="connsiteX413" fmla="*/ 714820 w 1808010"/>
                  <a:gd name="connsiteY413" fmla="*/ 733317 h 2106934"/>
                  <a:gd name="connsiteX414" fmla="*/ 693692 w 1808010"/>
                  <a:gd name="connsiteY414" fmla="*/ 736173 h 2106934"/>
                  <a:gd name="connsiteX415" fmla="*/ 675765 w 1808010"/>
                  <a:gd name="connsiteY415" fmla="*/ 739966 h 2106934"/>
                  <a:gd name="connsiteX416" fmla="*/ 656508 w 1808010"/>
                  <a:gd name="connsiteY416" fmla="*/ 745679 h 2106934"/>
                  <a:gd name="connsiteX417" fmla="*/ 644886 w 1808010"/>
                  <a:gd name="connsiteY417" fmla="*/ 759616 h 2106934"/>
                  <a:gd name="connsiteX418" fmla="*/ 630209 w 1808010"/>
                  <a:gd name="connsiteY418" fmla="*/ 760946 h 2106934"/>
                  <a:gd name="connsiteX419" fmla="*/ 614400 w 1808010"/>
                  <a:gd name="connsiteY419" fmla="*/ 766068 h 2106934"/>
                  <a:gd name="connsiteX420" fmla="*/ 610214 w 1808010"/>
                  <a:gd name="connsiteY420" fmla="*/ 763950 h 2106934"/>
                  <a:gd name="connsiteX421" fmla="*/ 600315 w 1808010"/>
                  <a:gd name="connsiteY421" fmla="*/ 769663 h 2106934"/>
                  <a:gd name="connsiteX422" fmla="*/ 617454 w 1808010"/>
                  <a:gd name="connsiteY422" fmla="*/ 788526 h 2106934"/>
                  <a:gd name="connsiteX423" fmla="*/ 620507 w 1808010"/>
                  <a:gd name="connsiteY423" fmla="*/ 793845 h 2106934"/>
                  <a:gd name="connsiteX424" fmla="*/ 614400 w 1808010"/>
                  <a:gd name="connsiteY424" fmla="*/ 797489 h 2106934"/>
                  <a:gd name="connsiteX425" fmla="*/ 606963 w 1808010"/>
                  <a:gd name="connsiteY425" fmla="*/ 797095 h 2106934"/>
                  <a:gd name="connsiteX426" fmla="*/ 595144 w 1808010"/>
                  <a:gd name="connsiteY426" fmla="*/ 800542 h 2106934"/>
                  <a:gd name="connsiteX427" fmla="*/ 607357 w 1808010"/>
                  <a:gd name="connsiteY427" fmla="*/ 805714 h 2106934"/>
                  <a:gd name="connsiteX428" fmla="*/ 601644 w 1808010"/>
                  <a:gd name="connsiteY428" fmla="*/ 813889 h 2106934"/>
                  <a:gd name="connsiteX429" fmla="*/ 591154 w 1808010"/>
                  <a:gd name="connsiteY429" fmla="*/ 818075 h 2106934"/>
                  <a:gd name="connsiteX430" fmla="*/ 591154 w 1808010"/>
                  <a:gd name="connsiteY430" fmla="*/ 821523 h 2106934"/>
                  <a:gd name="connsiteX431" fmla="*/ 584850 w 1808010"/>
                  <a:gd name="connsiteY431" fmla="*/ 829550 h 2106934"/>
                  <a:gd name="connsiteX432" fmla="*/ 585638 w 1808010"/>
                  <a:gd name="connsiteY432" fmla="*/ 832998 h 2106934"/>
                  <a:gd name="connsiteX433" fmla="*/ 589825 w 1808010"/>
                  <a:gd name="connsiteY433" fmla="*/ 835460 h 2106934"/>
                  <a:gd name="connsiteX434" fmla="*/ 592090 w 1808010"/>
                  <a:gd name="connsiteY434" fmla="*/ 843636 h 2106934"/>
                  <a:gd name="connsiteX435" fmla="*/ 584112 w 1808010"/>
                  <a:gd name="connsiteY435" fmla="*/ 846689 h 2106934"/>
                  <a:gd name="connsiteX436" fmla="*/ 577266 w 1808010"/>
                  <a:gd name="connsiteY436" fmla="*/ 843439 h 2106934"/>
                  <a:gd name="connsiteX437" fmla="*/ 572292 w 1808010"/>
                  <a:gd name="connsiteY437" fmla="*/ 846492 h 2106934"/>
                  <a:gd name="connsiteX438" fmla="*/ 558748 w 1808010"/>
                  <a:gd name="connsiteY438" fmla="*/ 860233 h 2106934"/>
                  <a:gd name="connsiteX439" fmla="*/ 589825 w 1808010"/>
                  <a:gd name="connsiteY439" fmla="*/ 873382 h 2106934"/>
                  <a:gd name="connsiteX440" fmla="*/ 600709 w 1808010"/>
                  <a:gd name="connsiteY440" fmla="*/ 884414 h 2106934"/>
                  <a:gd name="connsiteX441" fmla="*/ 608342 w 1808010"/>
                  <a:gd name="connsiteY441" fmla="*/ 887468 h 2106934"/>
                  <a:gd name="connsiteX442" fmla="*/ 612135 w 1808010"/>
                  <a:gd name="connsiteY442" fmla="*/ 902341 h 2106934"/>
                  <a:gd name="connsiteX443" fmla="*/ 611396 w 1808010"/>
                  <a:gd name="connsiteY443" fmla="*/ 904262 h 2106934"/>
                  <a:gd name="connsiteX444" fmla="*/ 609672 w 1808010"/>
                  <a:gd name="connsiteY444" fmla="*/ 904656 h 2106934"/>
                  <a:gd name="connsiteX445" fmla="*/ 594996 w 1808010"/>
                  <a:gd name="connsiteY445" fmla="*/ 900864 h 2106934"/>
                  <a:gd name="connsiteX446" fmla="*/ 580713 w 1808010"/>
                  <a:gd name="connsiteY446" fmla="*/ 893033 h 2106934"/>
                  <a:gd name="connsiteX447" fmla="*/ 573474 w 1808010"/>
                  <a:gd name="connsiteY447" fmla="*/ 894560 h 2106934"/>
                  <a:gd name="connsiteX448" fmla="*/ 562787 w 1808010"/>
                  <a:gd name="connsiteY448" fmla="*/ 898352 h 2106934"/>
                  <a:gd name="connsiteX449" fmla="*/ 554020 w 1808010"/>
                  <a:gd name="connsiteY449" fmla="*/ 906527 h 2106934"/>
                  <a:gd name="connsiteX450" fmla="*/ 559339 w 1808010"/>
                  <a:gd name="connsiteY450" fmla="*/ 912437 h 2106934"/>
                  <a:gd name="connsiteX451" fmla="*/ 567712 w 1808010"/>
                  <a:gd name="connsiteY451" fmla="*/ 913373 h 2106934"/>
                  <a:gd name="connsiteX452" fmla="*/ 575690 w 1808010"/>
                  <a:gd name="connsiteY452" fmla="*/ 914506 h 2106934"/>
                  <a:gd name="connsiteX453" fmla="*/ 582733 w 1808010"/>
                  <a:gd name="connsiteY453" fmla="*/ 929773 h 2106934"/>
                  <a:gd name="connsiteX454" fmla="*/ 581797 w 1808010"/>
                  <a:gd name="connsiteY454" fmla="*/ 948439 h 2106934"/>
                  <a:gd name="connsiteX455" fmla="*/ 573227 w 1808010"/>
                  <a:gd name="connsiteY455" fmla="*/ 938934 h 2106934"/>
                  <a:gd name="connsiteX456" fmla="*/ 570371 w 1808010"/>
                  <a:gd name="connsiteY456" fmla="*/ 937013 h 2106934"/>
                  <a:gd name="connsiteX457" fmla="*/ 566776 w 1808010"/>
                  <a:gd name="connsiteY457" fmla="*/ 939278 h 2106934"/>
                  <a:gd name="connsiteX458" fmla="*/ 558945 w 1808010"/>
                  <a:gd name="connsiteY458" fmla="*/ 950507 h 2106934"/>
                  <a:gd name="connsiteX459" fmla="*/ 558206 w 1808010"/>
                  <a:gd name="connsiteY459" fmla="*/ 963854 h 2106934"/>
                  <a:gd name="connsiteX460" fmla="*/ 562787 w 1808010"/>
                  <a:gd name="connsiteY460" fmla="*/ 971290 h 2106934"/>
                  <a:gd name="connsiteX461" fmla="*/ 564707 w 1808010"/>
                  <a:gd name="connsiteY461" fmla="*/ 980254 h 2106934"/>
                  <a:gd name="connsiteX462" fmla="*/ 562245 w 1808010"/>
                  <a:gd name="connsiteY462" fmla="*/ 984637 h 2106934"/>
                  <a:gd name="connsiteX463" fmla="*/ 556335 w 1808010"/>
                  <a:gd name="connsiteY463" fmla="*/ 981387 h 2106934"/>
                  <a:gd name="connsiteX464" fmla="*/ 551952 w 1808010"/>
                  <a:gd name="connsiteY464" fmla="*/ 975674 h 2106934"/>
                  <a:gd name="connsiteX465" fmla="*/ 545648 w 1808010"/>
                  <a:gd name="connsiteY465" fmla="*/ 977003 h 2106934"/>
                  <a:gd name="connsiteX466" fmla="*/ 541659 w 1808010"/>
                  <a:gd name="connsiteY466" fmla="*/ 984440 h 2106934"/>
                  <a:gd name="connsiteX467" fmla="*/ 552888 w 1808010"/>
                  <a:gd name="connsiteY467" fmla="*/ 995472 h 2106934"/>
                  <a:gd name="connsiteX468" fmla="*/ 556680 w 1808010"/>
                  <a:gd name="connsiteY468" fmla="*/ 996999 h 2106934"/>
                  <a:gd name="connsiteX469" fmla="*/ 557271 w 1808010"/>
                  <a:gd name="connsiteY469" fmla="*/ 999461 h 2106934"/>
                  <a:gd name="connsiteX470" fmla="*/ 555547 w 1808010"/>
                  <a:gd name="connsiteY470" fmla="*/ 1013005 h 2106934"/>
                  <a:gd name="connsiteX471" fmla="*/ 543333 w 1808010"/>
                  <a:gd name="connsiteY471" fmla="*/ 1008031 h 2106934"/>
                  <a:gd name="connsiteX472" fmla="*/ 531119 w 1808010"/>
                  <a:gd name="connsiteY472" fmla="*/ 1009163 h 2106934"/>
                  <a:gd name="connsiteX473" fmla="*/ 539689 w 1808010"/>
                  <a:gd name="connsiteY473" fmla="*/ 1038122 h 2106934"/>
                  <a:gd name="connsiteX474" fmla="*/ 540083 w 1808010"/>
                  <a:gd name="connsiteY474" fmla="*/ 1048021 h 2106934"/>
                  <a:gd name="connsiteX475" fmla="*/ 547716 w 1808010"/>
                  <a:gd name="connsiteY475" fmla="*/ 1052995 h 2106934"/>
                  <a:gd name="connsiteX476" fmla="*/ 558009 w 1808010"/>
                  <a:gd name="connsiteY476" fmla="*/ 1039452 h 2106934"/>
                  <a:gd name="connsiteX477" fmla="*/ 566382 w 1808010"/>
                  <a:gd name="connsiteY477" fmla="*/ 1040978 h 2106934"/>
                  <a:gd name="connsiteX478" fmla="*/ 571159 w 1808010"/>
                  <a:gd name="connsiteY478" fmla="*/ 1048809 h 2106934"/>
                  <a:gd name="connsiteX479" fmla="*/ 571553 w 1808010"/>
                  <a:gd name="connsiteY479" fmla="*/ 1050730 h 2106934"/>
                  <a:gd name="connsiteX480" fmla="*/ 569288 w 1808010"/>
                  <a:gd name="connsiteY480" fmla="*/ 1053389 h 2106934"/>
                  <a:gd name="connsiteX481" fmla="*/ 540526 w 1808010"/>
                  <a:gd name="connsiteY481" fmla="*/ 1074173 h 2106934"/>
                  <a:gd name="connsiteX482" fmla="*/ 523929 w 1808010"/>
                  <a:gd name="connsiteY482" fmla="*/ 1075699 h 2106934"/>
                  <a:gd name="connsiteX483" fmla="*/ 518019 w 1808010"/>
                  <a:gd name="connsiteY483" fmla="*/ 1081412 h 2106934"/>
                  <a:gd name="connsiteX484" fmla="*/ 481623 w 1808010"/>
                  <a:gd name="connsiteY484" fmla="*/ 1108105 h 2106934"/>
                  <a:gd name="connsiteX485" fmla="*/ 493443 w 1808010"/>
                  <a:gd name="connsiteY485" fmla="*/ 1110962 h 2106934"/>
                  <a:gd name="connsiteX486" fmla="*/ 492311 w 1808010"/>
                  <a:gd name="connsiteY486" fmla="*/ 1118793 h 2106934"/>
                  <a:gd name="connsiteX487" fmla="*/ 485465 w 1808010"/>
                  <a:gd name="connsiteY487" fmla="*/ 1121058 h 2106934"/>
                  <a:gd name="connsiteX488" fmla="*/ 481082 w 1808010"/>
                  <a:gd name="connsiteY488" fmla="*/ 1117611 h 2106934"/>
                  <a:gd name="connsiteX489" fmla="*/ 478964 w 1808010"/>
                  <a:gd name="connsiteY489" fmla="*/ 1118546 h 2106934"/>
                  <a:gd name="connsiteX490" fmla="*/ 464288 w 1808010"/>
                  <a:gd name="connsiteY490" fmla="*/ 1130760 h 2106934"/>
                  <a:gd name="connsiteX491" fmla="*/ 459510 w 1808010"/>
                  <a:gd name="connsiteY491" fmla="*/ 1140118 h 2106934"/>
                  <a:gd name="connsiteX492" fmla="*/ 463106 w 1808010"/>
                  <a:gd name="connsiteY492" fmla="*/ 1143910 h 2106934"/>
                  <a:gd name="connsiteX493" fmla="*/ 473596 w 1808010"/>
                  <a:gd name="connsiteY493" fmla="*/ 1151544 h 2106934"/>
                  <a:gd name="connsiteX494" fmla="*/ 462712 w 1808010"/>
                  <a:gd name="connsiteY494" fmla="*/ 1166959 h 2106934"/>
                  <a:gd name="connsiteX495" fmla="*/ 458722 w 1808010"/>
                  <a:gd name="connsiteY495" fmla="*/ 1170948 h 2106934"/>
                  <a:gd name="connsiteX496" fmla="*/ 451877 w 1808010"/>
                  <a:gd name="connsiteY496" fmla="*/ 1171145 h 2106934"/>
                  <a:gd name="connsiteX497" fmla="*/ 441042 w 1808010"/>
                  <a:gd name="connsiteY497" fmla="*/ 1166565 h 2106934"/>
                  <a:gd name="connsiteX498" fmla="*/ 436659 w 1808010"/>
                  <a:gd name="connsiteY498" fmla="*/ 1159325 h 2106934"/>
                  <a:gd name="connsiteX499" fmla="*/ 425430 w 1808010"/>
                  <a:gd name="connsiteY499" fmla="*/ 1158192 h 2106934"/>
                  <a:gd name="connsiteX500" fmla="*/ 411689 w 1808010"/>
                  <a:gd name="connsiteY500" fmla="*/ 1180305 h 2106934"/>
                  <a:gd name="connsiteX501" fmla="*/ 411098 w 1808010"/>
                  <a:gd name="connsiteY501" fmla="*/ 1189466 h 2106934"/>
                  <a:gd name="connsiteX502" fmla="*/ 406124 w 1808010"/>
                  <a:gd name="connsiteY502" fmla="*/ 1196705 h 2106934"/>
                  <a:gd name="connsiteX503" fmla="*/ 398490 w 1808010"/>
                  <a:gd name="connsiteY503" fmla="*/ 1197296 h 2106934"/>
                  <a:gd name="connsiteX504" fmla="*/ 379628 w 1808010"/>
                  <a:gd name="connsiteY504" fmla="*/ 1199562 h 2106934"/>
                  <a:gd name="connsiteX505" fmla="*/ 386129 w 1808010"/>
                  <a:gd name="connsiteY505" fmla="*/ 1220345 h 2106934"/>
                  <a:gd name="connsiteX506" fmla="*/ 369384 w 1808010"/>
                  <a:gd name="connsiteY506" fmla="*/ 1232904 h 2106934"/>
                  <a:gd name="connsiteX507" fmla="*/ 367463 w 1808010"/>
                  <a:gd name="connsiteY507" fmla="*/ 1235760 h 2106934"/>
                  <a:gd name="connsiteX508" fmla="*/ 371649 w 1808010"/>
                  <a:gd name="connsiteY508" fmla="*/ 1239011 h 2106934"/>
                  <a:gd name="connsiteX509" fmla="*/ 373570 w 1808010"/>
                  <a:gd name="connsiteY509" fmla="*/ 1248910 h 2106934"/>
                  <a:gd name="connsiteX510" fmla="*/ 365936 w 1808010"/>
                  <a:gd name="connsiteY510" fmla="*/ 1256543 h 2106934"/>
                  <a:gd name="connsiteX511" fmla="*/ 344956 w 1808010"/>
                  <a:gd name="connsiteY511" fmla="*/ 1279986 h 2106934"/>
                  <a:gd name="connsiteX512" fmla="*/ 356382 w 1808010"/>
                  <a:gd name="connsiteY512" fmla="*/ 1281316 h 2106934"/>
                  <a:gd name="connsiteX513" fmla="*/ 361159 w 1808010"/>
                  <a:gd name="connsiteY513" fmla="*/ 1274470 h 2106934"/>
                  <a:gd name="connsiteX514" fmla="*/ 369532 w 1808010"/>
                  <a:gd name="connsiteY514" fmla="*/ 1276194 h 2106934"/>
                  <a:gd name="connsiteX515" fmla="*/ 372585 w 1808010"/>
                  <a:gd name="connsiteY515" fmla="*/ 1285157 h 2106934"/>
                  <a:gd name="connsiteX516" fmla="*/ 357515 w 1808010"/>
                  <a:gd name="connsiteY516" fmla="*/ 1293924 h 2106934"/>
                  <a:gd name="connsiteX517" fmla="*/ 357515 w 1808010"/>
                  <a:gd name="connsiteY517" fmla="*/ 1306679 h 2106934"/>
                  <a:gd name="connsiteX518" fmla="*/ 364754 w 1808010"/>
                  <a:gd name="connsiteY518" fmla="*/ 1317564 h 2106934"/>
                  <a:gd name="connsiteX519" fmla="*/ 367020 w 1808010"/>
                  <a:gd name="connsiteY519" fmla="*/ 1319484 h 2106934"/>
                  <a:gd name="connsiteX520" fmla="*/ 371206 w 1808010"/>
                  <a:gd name="connsiteY520" fmla="*/ 1319287 h 2106934"/>
                  <a:gd name="connsiteX521" fmla="*/ 402824 w 1808010"/>
                  <a:gd name="connsiteY521" fmla="*/ 1310127 h 2106934"/>
                  <a:gd name="connsiteX522" fmla="*/ 408734 w 1808010"/>
                  <a:gd name="connsiteY522" fmla="*/ 1307861 h 2106934"/>
                  <a:gd name="connsiteX523" fmla="*/ 413511 w 1808010"/>
                  <a:gd name="connsiteY523" fmla="*/ 1302346 h 2106934"/>
                  <a:gd name="connsiteX524" fmla="*/ 426267 w 1808010"/>
                  <a:gd name="connsiteY524" fmla="*/ 1290132 h 2106934"/>
                  <a:gd name="connsiteX525" fmla="*/ 432177 w 1808010"/>
                  <a:gd name="connsiteY525" fmla="*/ 1274519 h 2106934"/>
                  <a:gd name="connsiteX526" fmla="*/ 419815 w 1808010"/>
                  <a:gd name="connsiteY526" fmla="*/ 1272993 h 2106934"/>
                  <a:gd name="connsiteX527" fmla="*/ 428385 w 1808010"/>
                  <a:gd name="connsiteY527" fmla="*/ 1268610 h 2106934"/>
                  <a:gd name="connsiteX528" fmla="*/ 435033 w 1808010"/>
                  <a:gd name="connsiteY528" fmla="*/ 1262109 h 2106934"/>
                  <a:gd name="connsiteX529" fmla="*/ 429912 w 1808010"/>
                  <a:gd name="connsiteY529" fmla="*/ 1245512 h 2106934"/>
                  <a:gd name="connsiteX530" fmla="*/ 438678 w 1808010"/>
                  <a:gd name="connsiteY530" fmla="*/ 1240931 h 2106934"/>
                  <a:gd name="connsiteX531" fmla="*/ 442125 w 1808010"/>
                  <a:gd name="connsiteY531" fmla="*/ 1237139 h 2106934"/>
                  <a:gd name="connsiteX532" fmla="*/ 472020 w 1808010"/>
                  <a:gd name="connsiteY532" fmla="*/ 1233889 h 2106934"/>
                  <a:gd name="connsiteX533" fmla="*/ 473349 w 1808010"/>
                  <a:gd name="connsiteY533" fmla="*/ 1236154 h 2106934"/>
                  <a:gd name="connsiteX534" fmla="*/ 472217 w 1808010"/>
                  <a:gd name="connsiteY534" fmla="*/ 1238075 h 2106934"/>
                  <a:gd name="connsiteX535" fmla="*/ 460200 w 1808010"/>
                  <a:gd name="connsiteY535" fmla="*/ 1244921 h 2106934"/>
                  <a:gd name="connsiteX536" fmla="*/ 452763 w 1808010"/>
                  <a:gd name="connsiteY536" fmla="*/ 1255805 h 2106934"/>
                  <a:gd name="connsiteX537" fmla="*/ 468572 w 1808010"/>
                  <a:gd name="connsiteY537" fmla="*/ 1265310 h 2106934"/>
                  <a:gd name="connsiteX538" fmla="*/ 474285 w 1808010"/>
                  <a:gd name="connsiteY538" fmla="*/ 1268363 h 2106934"/>
                  <a:gd name="connsiteX539" fmla="*/ 473891 w 1808010"/>
                  <a:gd name="connsiteY539" fmla="*/ 1272352 h 2106934"/>
                  <a:gd name="connsiteX540" fmla="*/ 466061 w 1808010"/>
                  <a:gd name="connsiteY540" fmla="*/ 1277130 h 2106934"/>
                  <a:gd name="connsiteX541" fmla="*/ 455964 w 1808010"/>
                  <a:gd name="connsiteY541" fmla="*/ 1276933 h 2106934"/>
                  <a:gd name="connsiteX542" fmla="*/ 453108 w 1808010"/>
                  <a:gd name="connsiteY542" fmla="*/ 1279198 h 2106934"/>
                  <a:gd name="connsiteX543" fmla="*/ 436511 w 1808010"/>
                  <a:gd name="connsiteY543" fmla="*/ 1296928 h 2106934"/>
                  <a:gd name="connsiteX544" fmla="*/ 433654 w 1808010"/>
                  <a:gd name="connsiteY544" fmla="*/ 1300917 h 2106934"/>
                  <a:gd name="connsiteX545" fmla="*/ 437841 w 1808010"/>
                  <a:gd name="connsiteY545" fmla="*/ 1311210 h 2106934"/>
                  <a:gd name="connsiteX546" fmla="*/ 443160 w 1808010"/>
                  <a:gd name="connsiteY546" fmla="*/ 1316726 h 2106934"/>
                  <a:gd name="connsiteX547" fmla="*/ 442963 w 1808010"/>
                  <a:gd name="connsiteY547" fmla="*/ 1320174 h 2106934"/>
                  <a:gd name="connsiteX548" fmla="*/ 444095 w 1808010"/>
                  <a:gd name="connsiteY548" fmla="*/ 1331403 h 2106934"/>
                  <a:gd name="connsiteX549" fmla="*/ 440648 w 1808010"/>
                  <a:gd name="connsiteY549" fmla="*/ 1341696 h 2106934"/>
                  <a:gd name="connsiteX550" fmla="*/ 429616 w 1808010"/>
                  <a:gd name="connsiteY550" fmla="*/ 1342090 h 2106934"/>
                  <a:gd name="connsiteX551" fmla="*/ 418190 w 1808010"/>
                  <a:gd name="connsiteY551" fmla="*/ 1336968 h 2106934"/>
                  <a:gd name="connsiteX552" fmla="*/ 410556 w 1808010"/>
                  <a:gd name="connsiteY552" fmla="*/ 1327610 h 2106934"/>
                  <a:gd name="connsiteX553" fmla="*/ 405237 w 1808010"/>
                  <a:gd name="connsiteY553" fmla="*/ 1326675 h 2106934"/>
                  <a:gd name="connsiteX554" fmla="*/ 383518 w 1808010"/>
                  <a:gd name="connsiteY554" fmla="*/ 1328792 h 2106934"/>
                  <a:gd name="connsiteX555" fmla="*/ 383321 w 1808010"/>
                  <a:gd name="connsiteY555" fmla="*/ 1349182 h 2106934"/>
                  <a:gd name="connsiteX556" fmla="*/ 369778 w 1808010"/>
                  <a:gd name="connsiteY556" fmla="*/ 1357554 h 2106934"/>
                  <a:gd name="connsiteX557" fmla="*/ 355102 w 1808010"/>
                  <a:gd name="connsiteY557" fmla="*/ 1361346 h 2106934"/>
                  <a:gd name="connsiteX558" fmla="*/ 364607 w 1808010"/>
                  <a:gd name="connsiteY558" fmla="*/ 1344552 h 2106934"/>
                  <a:gd name="connsiteX559" fmla="*/ 359091 w 1808010"/>
                  <a:gd name="connsiteY559" fmla="*/ 1337707 h 2106934"/>
                  <a:gd name="connsiteX560" fmla="*/ 356825 w 1808010"/>
                  <a:gd name="connsiteY560" fmla="*/ 1330467 h 2106934"/>
                  <a:gd name="connsiteX561" fmla="*/ 347320 w 1808010"/>
                  <a:gd name="connsiteY561" fmla="*/ 1307418 h 2106934"/>
                  <a:gd name="connsiteX562" fmla="*/ 343528 w 1808010"/>
                  <a:gd name="connsiteY562" fmla="*/ 1302838 h 2106934"/>
                  <a:gd name="connsiteX563" fmla="*/ 335697 w 1808010"/>
                  <a:gd name="connsiteY563" fmla="*/ 1306285 h 2106934"/>
                  <a:gd name="connsiteX564" fmla="*/ 329787 w 1808010"/>
                  <a:gd name="connsiteY564" fmla="*/ 1313131 h 2106934"/>
                  <a:gd name="connsiteX565" fmla="*/ 317229 w 1808010"/>
                  <a:gd name="connsiteY565" fmla="*/ 1313525 h 2106934"/>
                  <a:gd name="connsiteX566" fmla="*/ 313781 w 1808010"/>
                  <a:gd name="connsiteY566" fmla="*/ 1313525 h 2106934"/>
                  <a:gd name="connsiteX567" fmla="*/ 309595 w 1808010"/>
                  <a:gd name="connsiteY567" fmla="*/ 1323227 h 2106934"/>
                  <a:gd name="connsiteX568" fmla="*/ 309989 w 1808010"/>
                  <a:gd name="connsiteY568" fmla="*/ 1325345 h 2106934"/>
                  <a:gd name="connsiteX569" fmla="*/ 312254 w 1808010"/>
                  <a:gd name="connsiteY569" fmla="*/ 1325936 h 2106934"/>
                  <a:gd name="connsiteX570" fmla="*/ 328851 w 1808010"/>
                  <a:gd name="connsiteY570" fmla="*/ 1326527 h 2106934"/>
                  <a:gd name="connsiteX571" fmla="*/ 311122 w 1808010"/>
                  <a:gd name="connsiteY571" fmla="*/ 1339283 h 2106934"/>
                  <a:gd name="connsiteX572" fmla="*/ 295313 w 1808010"/>
                  <a:gd name="connsiteY572" fmla="*/ 1337017 h 2106934"/>
                  <a:gd name="connsiteX573" fmla="*/ 285610 w 1808010"/>
                  <a:gd name="connsiteY573" fmla="*/ 1345390 h 2106934"/>
                  <a:gd name="connsiteX574" fmla="*/ 263300 w 1808010"/>
                  <a:gd name="connsiteY574" fmla="*/ 1354550 h 2106934"/>
                  <a:gd name="connsiteX575" fmla="*/ 283099 w 1808010"/>
                  <a:gd name="connsiteY575" fmla="*/ 1357800 h 2106934"/>
                  <a:gd name="connsiteX576" fmla="*/ 251087 w 1808010"/>
                  <a:gd name="connsiteY576" fmla="*/ 1374201 h 2106934"/>
                  <a:gd name="connsiteX577" fmla="*/ 236607 w 1808010"/>
                  <a:gd name="connsiteY577" fmla="*/ 1373462 h 2106934"/>
                  <a:gd name="connsiteX578" fmla="*/ 241384 w 1808010"/>
                  <a:gd name="connsiteY578" fmla="*/ 1380701 h 2106934"/>
                  <a:gd name="connsiteX579" fmla="*/ 269801 w 1808010"/>
                  <a:gd name="connsiteY579" fmla="*/ 1391586 h 2106934"/>
                  <a:gd name="connsiteX580" fmla="*/ 276105 w 1808010"/>
                  <a:gd name="connsiteY580" fmla="*/ 1393309 h 2106934"/>
                  <a:gd name="connsiteX581" fmla="*/ 278962 w 1808010"/>
                  <a:gd name="connsiteY581" fmla="*/ 1401337 h 2106934"/>
                  <a:gd name="connsiteX582" fmla="*/ 284478 w 1808010"/>
                  <a:gd name="connsiteY582" fmla="*/ 1407986 h 2106934"/>
                  <a:gd name="connsiteX583" fmla="*/ 286940 w 1808010"/>
                  <a:gd name="connsiteY583" fmla="*/ 1415816 h 2106934"/>
                  <a:gd name="connsiteX584" fmla="*/ 277238 w 1808010"/>
                  <a:gd name="connsiteY584" fmla="*/ 1419264 h 2106934"/>
                  <a:gd name="connsiteX585" fmla="*/ 270737 w 1808010"/>
                  <a:gd name="connsiteY585" fmla="*/ 1417737 h 2106934"/>
                  <a:gd name="connsiteX586" fmla="*/ 266157 w 1808010"/>
                  <a:gd name="connsiteY586" fmla="*/ 1412615 h 2106934"/>
                  <a:gd name="connsiteX587" fmla="*/ 248427 w 1808010"/>
                  <a:gd name="connsiteY587" fmla="*/ 1403455 h 2106934"/>
                  <a:gd name="connsiteX588" fmla="*/ 231682 w 1808010"/>
                  <a:gd name="connsiteY588" fmla="*/ 1389911 h 2106934"/>
                  <a:gd name="connsiteX589" fmla="*/ 218533 w 1808010"/>
                  <a:gd name="connsiteY589" fmla="*/ 1378682 h 2106934"/>
                  <a:gd name="connsiteX590" fmla="*/ 225575 w 1808010"/>
                  <a:gd name="connsiteY590" fmla="*/ 1399268 h 2106934"/>
                  <a:gd name="connsiteX591" fmla="*/ 229959 w 1808010"/>
                  <a:gd name="connsiteY591" fmla="*/ 1408429 h 2106934"/>
                  <a:gd name="connsiteX592" fmla="*/ 240646 w 1808010"/>
                  <a:gd name="connsiteY592" fmla="*/ 1414930 h 2106934"/>
                  <a:gd name="connsiteX593" fmla="*/ 266551 w 1808010"/>
                  <a:gd name="connsiteY593" fmla="*/ 1425617 h 2106934"/>
                  <a:gd name="connsiteX594" fmla="*/ 270737 w 1808010"/>
                  <a:gd name="connsiteY594" fmla="*/ 1429409 h 2106934"/>
                  <a:gd name="connsiteX595" fmla="*/ 267142 w 1808010"/>
                  <a:gd name="connsiteY595" fmla="*/ 1434383 h 2106934"/>
                  <a:gd name="connsiteX596" fmla="*/ 249609 w 1808010"/>
                  <a:gd name="connsiteY596" fmla="*/ 1434580 h 2106934"/>
                  <a:gd name="connsiteX597" fmla="*/ 234194 w 1808010"/>
                  <a:gd name="connsiteY597" fmla="*/ 1425075 h 2106934"/>
                  <a:gd name="connsiteX598" fmla="*/ 215922 w 1808010"/>
                  <a:gd name="connsiteY598" fmla="*/ 1411335 h 2106934"/>
                  <a:gd name="connsiteX599" fmla="*/ 202576 w 1808010"/>
                  <a:gd name="connsiteY599" fmla="*/ 1405228 h 2106934"/>
                  <a:gd name="connsiteX600" fmla="*/ 196666 w 1808010"/>
                  <a:gd name="connsiteY600" fmla="*/ 1404292 h 2106934"/>
                  <a:gd name="connsiteX601" fmla="*/ 194203 w 1808010"/>
                  <a:gd name="connsiteY601" fmla="*/ 1401632 h 2106934"/>
                  <a:gd name="connsiteX602" fmla="*/ 174602 w 1808010"/>
                  <a:gd name="connsiteY602" fmla="*/ 1398382 h 2106934"/>
                  <a:gd name="connsiteX603" fmla="*/ 157660 w 1808010"/>
                  <a:gd name="connsiteY603" fmla="*/ 1390010 h 2106934"/>
                  <a:gd name="connsiteX604" fmla="*/ 148500 w 1808010"/>
                  <a:gd name="connsiteY604" fmla="*/ 1404686 h 2106934"/>
                  <a:gd name="connsiteX605" fmla="*/ 145643 w 1808010"/>
                  <a:gd name="connsiteY605" fmla="*/ 1408478 h 2106934"/>
                  <a:gd name="connsiteX606" fmla="*/ 145052 w 1808010"/>
                  <a:gd name="connsiteY606" fmla="*/ 1413255 h 2106934"/>
                  <a:gd name="connsiteX607" fmla="*/ 145249 w 1808010"/>
                  <a:gd name="connsiteY607" fmla="*/ 1428129 h 2106934"/>
                  <a:gd name="connsiteX608" fmla="*/ 145643 w 1808010"/>
                  <a:gd name="connsiteY608" fmla="*/ 1430246 h 2106934"/>
                  <a:gd name="connsiteX609" fmla="*/ 147564 w 1808010"/>
                  <a:gd name="connsiteY609" fmla="*/ 1431182 h 2106934"/>
                  <a:gd name="connsiteX610" fmla="*/ 175587 w 1808010"/>
                  <a:gd name="connsiteY610" fmla="*/ 1424533 h 2106934"/>
                  <a:gd name="connsiteX611" fmla="*/ 182088 w 1808010"/>
                  <a:gd name="connsiteY611" fmla="*/ 1423598 h 2106934"/>
                  <a:gd name="connsiteX612" fmla="*/ 185683 w 1808010"/>
                  <a:gd name="connsiteY612" fmla="*/ 1428375 h 2106934"/>
                  <a:gd name="connsiteX613" fmla="*/ 179182 w 1808010"/>
                  <a:gd name="connsiteY613" fmla="*/ 1431231 h 2106934"/>
                  <a:gd name="connsiteX614" fmla="*/ 179379 w 1808010"/>
                  <a:gd name="connsiteY614" fmla="*/ 1433349 h 2106934"/>
                  <a:gd name="connsiteX615" fmla="*/ 182630 w 1808010"/>
                  <a:gd name="connsiteY615" fmla="*/ 1447090 h 2106934"/>
                  <a:gd name="connsiteX616" fmla="*/ 201295 w 1808010"/>
                  <a:gd name="connsiteY616" fmla="*/ 1435270 h 2106934"/>
                  <a:gd name="connsiteX617" fmla="*/ 214839 w 1808010"/>
                  <a:gd name="connsiteY617" fmla="*/ 1438126 h 2106934"/>
                  <a:gd name="connsiteX618" fmla="*/ 171401 w 1808010"/>
                  <a:gd name="connsiteY618" fmla="*/ 1468612 h 2106934"/>
                  <a:gd name="connsiteX619" fmla="*/ 162831 w 1808010"/>
                  <a:gd name="connsiteY619" fmla="*/ 1467282 h 2106934"/>
                  <a:gd name="connsiteX620" fmla="*/ 157857 w 1808010"/>
                  <a:gd name="connsiteY620" fmla="*/ 1460781 h 2106934"/>
                  <a:gd name="connsiteX621" fmla="*/ 150421 w 1808010"/>
                  <a:gd name="connsiteY621" fmla="*/ 1445908 h 2106934"/>
                  <a:gd name="connsiteX622" fmla="*/ 127766 w 1808010"/>
                  <a:gd name="connsiteY622" fmla="*/ 1449158 h 2106934"/>
                  <a:gd name="connsiteX623" fmla="*/ 117670 w 1808010"/>
                  <a:gd name="connsiteY623" fmla="*/ 1446499 h 2106934"/>
                  <a:gd name="connsiteX624" fmla="*/ 114419 w 1808010"/>
                  <a:gd name="connsiteY624" fmla="*/ 1448616 h 2106934"/>
                  <a:gd name="connsiteX625" fmla="*/ 103929 w 1808010"/>
                  <a:gd name="connsiteY625" fmla="*/ 1445366 h 2106934"/>
                  <a:gd name="connsiteX626" fmla="*/ 83146 w 1808010"/>
                  <a:gd name="connsiteY626" fmla="*/ 1453541 h 2106934"/>
                  <a:gd name="connsiteX627" fmla="*/ 109248 w 1808010"/>
                  <a:gd name="connsiteY627" fmla="*/ 1456398 h 2106934"/>
                  <a:gd name="connsiteX628" fmla="*/ 119935 w 1808010"/>
                  <a:gd name="connsiteY628" fmla="*/ 1463834 h 2106934"/>
                  <a:gd name="connsiteX629" fmla="*/ 140915 w 1808010"/>
                  <a:gd name="connsiteY629" fmla="*/ 1476048 h 2106934"/>
                  <a:gd name="connsiteX630" fmla="*/ 153868 w 1808010"/>
                  <a:gd name="connsiteY630" fmla="*/ 1485012 h 2106934"/>
                  <a:gd name="connsiteX631" fmla="*/ 155395 w 1808010"/>
                  <a:gd name="connsiteY631" fmla="*/ 1492842 h 2106934"/>
                  <a:gd name="connsiteX632" fmla="*/ 155986 w 1808010"/>
                  <a:gd name="connsiteY632" fmla="*/ 1510375 h 2106934"/>
                  <a:gd name="connsiteX633" fmla="*/ 155247 w 1808010"/>
                  <a:gd name="connsiteY633" fmla="*/ 1514955 h 2106934"/>
                  <a:gd name="connsiteX634" fmla="*/ 142836 w 1808010"/>
                  <a:gd name="connsiteY634" fmla="*/ 1515891 h 2106934"/>
                  <a:gd name="connsiteX635" fmla="*/ 142442 w 1808010"/>
                  <a:gd name="connsiteY635" fmla="*/ 1501954 h 2106934"/>
                  <a:gd name="connsiteX636" fmla="*/ 136729 w 1808010"/>
                  <a:gd name="connsiteY636" fmla="*/ 1489740 h 2106934"/>
                  <a:gd name="connsiteX637" fmla="*/ 130081 w 1808010"/>
                  <a:gd name="connsiteY637" fmla="*/ 1488016 h 2106934"/>
                  <a:gd name="connsiteX638" fmla="*/ 107426 w 1808010"/>
                  <a:gd name="connsiteY638" fmla="*/ 1485554 h 2106934"/>
                  <a:gd name="connsiteX639" fmla="*/ 105505 w 1808010"/>
                  <a:gd name="connsiteY639" fmla="*/ 1505549 h 2106934"/>
                  <a:gd name="connsiteX640" fmla="*/ 95409 w 1808010"/>
                  <a:gd name="connsiteY640" fmla="*/ 1496979 h 2106934"/>
                  <a:gd name="connsiteX641" fmla="*/ 81865 w 1808010"/>
                  <a:gd name="connsiteY641" fmla="*/ 1498900 h 2106934"/>
                  <a:gd name="connsiteX642" fmla="*/ 66450 w 1808010"/>
                  <a:gd name="connsiteY642" fmla="*/ 1506534 h 2106934"/>
                  <a:gd name="connsiteX643" fmla="*/ 78467 w 1808010"/>
                  <a:gd name="connsiteY643" fmla="*/ 1525396 h 2106934"/>
                  <a:gd name="connsiteX644" fmla="*/ 69110 w 1808010"/>
                  <a:gd name="connsiteY644" fmla="*/ 1531503 h 2106934"/>
                  <a:gd name="connsiteX645" fmla="*/ 63003 w 1808010"/>
                  <a:gd name="connsiteY645" fmla="*/ 1517763 h 2106934"/>
                  <a:gd name="connsiteX646" fmla="*/ 33650 w 1808010"/>
                  <a:gd name="connsiteY646" fmla="*/ 1510129 h 2106934"/>
                  <a:gd name="connsiteX647" fmla="*/ 31188 w 1808010"/>
                  <a:gd name="connsiteY647" fmla="*/ 1526923 h 2106934"/>
                  <a:gd name="connsiteX648" fmla="*/ 2623 w 1808010"/>
                  <a:gd name="connsiteY648" fmla="*/ 1495453 h 2106934"/>
                  <a:gd name="connsiteX649" fmla="*/ 13113 w 1808010"/>
                  <a:gd name="connsiteY649" fmla="*/ 1516778 h 2106934"/>
                  <a:gd name="connsiteX650" fmla="*/ 17496 w 1808010"/>
                  <a:gd name="connsiteY650" fmla="*/ 1522688 h 2106934"/>
                  <a:gd name="connsiteX651" fmla="*/ 17496 w 1808010"/>
                  <a:gd name="connsiteY651" fmla="*/ 1535443 h 2106934"/>
                  <a:gd name="connsiteX652" fmla="*/ 21879 w 1808010"/>
                  <a:gd name="connsiteY652" fmla="*/ 1546672 h 2106934"/>
                  <a:gd name="connsiteX653" fmla="*/ 31040 w 1808010"/>
                  <a:gd name="connsiteY653" fmla="*/ 1545736 h 2106934"/>
                  <a:gd name="connsiteX654" fmla="*/ 63249 w 1808010"/>
                  <a:gd name="connsiteY654" fmla="*/ 1545736 h 2106934"/>
                  <a:gd name="connsiteX655" fmla="*/ 75069 w 1808010"/>
                  <a:gd name="connsiteY655" fmla="*/ 1553567 h 2106934"/>
                  <a:gd name="connsiteX656" fmla="*/ 112597 w 1808010"/>
                  <a:gd name="connsiteY656" fmla="*/ 1556227 h 2106934"/>
                  <a:gd name="connsiteX657" fmla="*/ 127864 w 1808010"/>
                  <a:gd name="connsiteY657" fmla="*/ 1553370 h 2106934"/>
                  <a:gd name="connsiteX658" fmla="*/ 121363 w 1808010"/>
                  <a:gd name="connsiteY658" fmla="*/ 1566914 h 2106934"/>
                  <a:gd name="connsiteX659" fmla="*/ 105357 w 1808010"/>
                  <a:gd name="connsiteY659" fmla="*/ 1569967 h 2106934"/>
                  <a:gd name="connsiteX660" fmla="*/ 80388 w 1808010"/>
                  <a:gd name="connsiteY660" fmla="*/ 1566520 h 2106934"/>
                  <a:gd name="connsiteX661" fmla="*/ 73542 w 1808010"/>
                  <a:gd name="connsiteY661" fmla="*/ 1563466 h 2106934"/>
                  <a:gd name="connsiteX662" fmla="*/ 56748 w 1808010"/>
                  <a:gd name="connsiteY662" fmla="*/ 1566323 h 2106934"/>
                  <a:gd name="connsiteX663" fmla="*/ 34832 w 1808010"/>
                  <a:gd name="connsiteY663" fmla="*/ 1559477 h 2106934"/>
                  <a:gd name="connsiteX664" fmla="*/ 25475 w 1808010"/>
                  <a:gd name="connsiteY664" fmla="*/ 1566126 h 2106934"/>
                  <a:gd name="connsiteX665" fmla="*/ 111 w 1808010"/>
                  <a:gd name="connsiteY665" fmla="*/ 1571248 h 2106934"/>
                  <a:gd name="connsiteX666" fmla="*/ 7351 w 1808010"/>
                  <a:gd name="connsiteY666" fmla="*/ 1585924 h 2106934"/>
                  <a:gd name="connsiteX667" fmla="*/ 15526 w 1808010"/>
                  <a:gd name="connsiteY667" fmla="*/ 1591440 h 2106934"/>
                  <a:gd name="connsiteX668" fmla="*/ 16659 w 1808010"/>
                  <a:gd name="connsiteY668" fmla="*/ 1595823 h 2106934"/>
                  <a:gd name="connsiteX669" fmla="*/ 18777 w 1808010"/>
                  <a:gd name="connsiteY669" fmla="*/ 1614095 h 2106934"/>
                  <a:gd name="connsiteX670" fmla="*/ 2377 w 1808010"/>
                  <a:gd name="connsiteY670" fmla="*/ 1618084 h 2106934"/>
                  <a:gd name="connsiteX671" fmla="*/ 13409 w 1808010"/>
                  <a:gd name="connsiteY671" fmla="*/ 1625717 h 2106934"/>
                  <a:gd name="connsiteX672" fmla="*/ 20648 w 1808010"/>
                  <a:gd name="connsiteY672" fmla="*/ 1626850 h 2106934"/>
                  <a:gd name="connsiteX673" fmla="*/ 22914 w 1808010"/>
                  <a:gd name="connsiteY673" fmla="*/ 1632760 h 2106934"/>
                  <a:gd name="connsiteX674" fmla="*/ 7843 w 1808010"/>
                  <a:gd name="connsiteY674" fmla="*/ 1638867 h 2106934"/>
                  <a:gd name="connsiteX675" fmla="*/ 2869 w 1808010"/>
                  <a:gd name="connsiteY675" fmla="*/ 1650687 h 2106934"/>
                  <a:gd name="connsiteX676" fmla="*/ 14098 w 1808010"/>
                  <a:gd name="connsiteY676" fmla="*/ 1659848 h 2106934"/>
                  <a:gd name="connsiteX677" fmla="*/ 22864 w 1808010"/>
                  <a:gd name="connsiteY677" fmla="*/ 1661768 h 2106934"/>
                  <a:gd name="connsiteX678" fmla="*/ 35423 w 1808010"/>
                  <a:gd name="connsiteY678" fmla="*/ 1658912 h 2106934"/>
                  <a:gd name="connsiteX679" fmla="*/ 59605 w 1808010"/>
                  <a:gd name="connsiteY679" fmla="*/ 1649751 h 2106934"/>
                  <a:gd name="connsiteX680" fmla="*/ 72360 w 1808010"/>
                  <a:gd name="connsiteY680" fmla="*/ 1647831 h 2106934"/>
                  <a:gd name="connsiteX681" fmla="*/ 78073 w 1808010"/>
                  <a:gd name="connsiteY681" fmla="*/ 1650490 h 2106934"/>
                  <a:gd name="connsiteX682" fmla="*/ 106096 w 1808010"/>
                  <a:gd name="connsiteY682" fmla="*/ 1648028 h 2106934"/>
                  <a:gd name="connsiteX683" fmla="*/ 119837 w 1808010"/>
                  <a:gd name="connsiteY683" fmla="*/ 1636996 h 2106934"/>
                  <a:gd name="connsiteX684" fmla="*/ 145939 w 1808010"/>
                  <a:gd name="connsiteY684" fmla="*/ 1642167 h 2106934"/>
                  <a:gd name="connsiteX685" fmla="*/ 114124 w 1808010"/>
                  <a:gd name="connsiteY685" fmla="*/ 1678562 h 2106934"/>
                  <a:gd name="connsiteX686" fmla="*/ 106490 w 1808010"/>
                  <a:gd name="connsiteY686" fmla="*/ 1682748 h 2106934"/>
                  <a:gd name="connsiteX687" fmla="*/ 100580 w 1808010"/>
                  <a:gd name="connsiteY687" fmla="*/ 1678562 h 2106934"/>
                  <a:gd name="connsiteX688" fmla="*/ 86101 w 1808010"/>
                  <a:gd name="connsiteY688" fmla="*/ 1674770 h 2106934"/>
                  <a:gd name="connsiteX689" fmla="*/ 67632 w 1808010"/>
                  <a:gd name="connsiteY689" fmla="*/ 1669648 h 2106934"/>
                  <a:gd name="connsiteX690" fmla="*/ 62116 w 1808010"/>
                  <a:gd name="connsiteY690" fmla="*/ 1667727 h 2106934"/>
                  <a:gd name="connsiteX691" fmla="*/ 55074 w 1808010"/>
                  <a:gd name="connsiteY691" fmla="*/ 1670190 h 2106934"/>
                  <a:gd name="connsiteX692" fmla="*/ 26509 w 1808010"/>
                  <a:gd name="connsiteY692" fmla="*/ 1678956 h 2106934"/>
                  <a:gd name="connsiteX693" fmla="*/ 6711 w 1808010"/>
                  <a:gd name="connsiteY693" fmla="*/ 1674770 h 2106934"/>
                  <a:gd name="connsiteX694" fmla="*/ 6711 w 1808010"/>
                  <a:gd name="connsiteY694" fmla="*/ 1694421 h 2106934"/>
                  <a:gd name="connsiteX695" fmla="*/ 11833 w 1808010"/>
                  <a:gd name="connsiteY695" fmla="*/ 1704911 h 2106934"/>
                  <a:gd name="connsiteX696" fmla="*/ 38526 w 1808010"/>
                  <a:gd name="connsiteY696" fmla="*/ 1694815 h 2106934"/>
                  <a:gd name="connsiteX697" fmla="*/ 32813 w 1808010"/>
                  <a:gd name="connsiteY697" fmla="*/ 1708358 h 2106934"/>
                  <a:gd name="connsiteX698" fmla="*/ 31483 w 1808010"/>
                  <a:gd name="connsiteY698" fmla="*/ 1723232 h 2106934"/>
                  <a:gd name="connsiteX699" fmla="*/ 30547 w 1808010"/>
                  <a:gd name="connsiteY699" fmla="*/ 1724955 h 2106934"/>
                  <a:gd name="connsiteX700" fmla="*/ 29021 w 1808010"/>
                  <a:gd name="connsiteY700" fmla="*/ 1724758 h 2106934"/>
                  <a:gd name="connsiteX701" fmla="*/ 12079 w 1808010"/>
                  <a:gd name="connsiteY701" fmla="*/ 1718454 h 2106934"/>
                  <a:gd name="connsiteX702" fmla="*/ 12473 w 1808010"/>
                  <a:gd name="connsiteY702" fmla="*/ 1731407 h 2106934"/>
                  <a:gd name="connsiteX703" fmla="*/ 19909 w 1808010"/>
                  <a:gd name="connsiteY703" fmla="*/ 1741503 h 2106934"/>
                  <a:gd name="connsiteX704" fmla="*/ 40890 w 1808010"/>
                  <a:gd name="connsiteY704" fmla="*/ 1735593 h 2106934"/>
                  <a:gd name="connsiteX705" fmla="*/ 55566 w 1808010"/>
                  <a:gd name="connsiteY705" fmla="*/ 1725300 h 2106934"/>
                  <a:gd name="connsiteX706" fmla="*/ 58620 w 1808010"/>
                  <a:gd name="connsiteY706" fmla="*/ 1723773 h 2106934"/>
                  <a:gd name="connsiteX707" fmla="*/ 69848 w 1808010"/>
                  <a:gd name="connsiteY707" fmla="*/ 1728157 h 2106934"/>
                  <a:gd name="connsiteX708" fmla="*/ 45815 w 1808010"/>
                  <a:gd name="connsiteY708" fmla="*/ 1767605 h 2106934"/>
                  <a:gd name="connsiteX709" fmla="*/ 58029 w 1808010"/>
                  <a:gd name="connsiteY709" fmla="*/ 1774845 h 2106934"/>
                  <a:gd name="connsiteX710" fmla="*/ 59752 w 1808010"/>
                  <a:gd name="connsiteY710" fmla="*/ 1778834 h 2106934"/>
                  <a:gd name="connsiteX711" fmla="*/ 56699 w 1808010"/>
                  <a:gd name="connsiteY711" fmla="*/ 1789324 h 2106934"/>
                  <a:gd name="connsiteX712" fmla="*/ 55566 w 1808010"/>
                  <a:gd name="connsiteY712" fmla="*/ 1812767 h 2106934"/>
                  <a:gd name="connsiteX713" fmla="*/ 79748 w 1808010"/>
                  <a:gd name="connsiteY713" fmla="*/ 1794446 h 2106934"/>
                  <a:gd name="connsiteX714" fmla="*/ 83540 w 1808010"/>
                  <a:gd name="connsiteY714" fmla="*/ 1792723 h 2106934"/>
                  <a:gd name="connsiteX715" fmla="*/ 86002 w 1808010"/>
                  <a:gd name="connsiteY715" fmla="*/ 1785089 h 2106934"/>
                  <a:gd name="connsiteX716" fmla="*/ 91321 w 1808010"/>
                  <a:gd name="connsiteY716" fmla="*/ 1768689 h 2106934"/>
                  <a:gd name="connsiteX717" fmla="*/ 95507 w 1808010"/>
                  <a:gd name="connsiteY717" fmla="*/ 1763715 h 2106934"/>
                  <a:gd name="connsiteX718" fmla="*/ 102747 w 1808010"/>
                  <a:gd name="connsiteY718" fmla="*/ 1761252 h 2106934"/>
                  <a:gd name="connsiteX719" fmla="*/ 133036 w 1808010"/>
                  <a:gd name="connsiteY719" fmla="*/ 1755736 h 2106934"/>
                  <a:gd name="connsiteX720" fmla="*/ 143870 w 1808010"/>
                  <a:gd name="connsiteY720" fmla="*/ 1757263 h 2106934"/>
                  <a:gd name="connsiteX721" fmla="*/ 131854 w 1808010"/>
                  <a:gd name="connsiteY721" fmla="*/ 1770216 h 2106934"/>
                  <a:gd name="connsiteX722" fmla="*/ 123284 w 1808010"/>
                  <a:gd name="connsiteY722" fmla="*/ 1789866 h 2106934"/>
                  <a:gd name="connsiteX723" fmla="*/ 120034 w 1808010"/>
                  <a:gd name="connsiteY723" fmla="*/ 1788339 h 2106934"/>
                  <a:gd name="connsiteX724" fmla="*/ 120231 w 1808010"/>
                  <a:gd name="connsiteY724" fmla="*/ 1779179 h 2106934"/>
                  <a:gd name="connsiteX725" fmla="*/ 113730 w 1808010"/>
                  <a:gd name="connsiteY725" fmla="*/ 1773663 h 2106934"/>
                  <a:gd name="connsiteX726" fmla="*/ 107623 w 1808010"/>
                  <a:gd name="connsiteY726" fmla="*/ 1776716 h 2106934"/>
                  <a:gd name="connsiteX727" fmla="*/ 89499 w 1808010"/>
                  <a:gd name="connsiteY727" fmla="*/ 1795579 h 2106934"/>
                  <a:gd name="connsiteX728" fmla="*/ 88563 w 1808010"/>
                  <a:gd name="connsiteY728" fmla="*/ 1800701 h 2106934"/>
                  <a:gd name="connsiteX729" fmla="*/ 96394 w 1808010"/>
                  <a:gd name="connsiteY729" fmla="*/ 1802228 h 2106934"/>
                  <a:gd name="connsiteX730" fmla="*/ 97527 w 1808010"/>
                  <a:gd name="connsiteY730" fmla="*/ 1811191 h 2106934"/>
                  <a:gd name="connsiteX731" fmla="*/ 94473 w 1808010"/>
                  <a:gd name="connsiteY731" fmla="*/ 1819219 h 2106934"/>
                  <a:gd name="connsiteX732" fmla="*/ 87036 w 1808010"/>
                  <a:gd name="connsiteY732" fmla="*/ 1821140 h 2106934"/>
                  <a:gd name="connsiteX733" fmla="*/ 75020 w 1808010"/>
                  <a:gd name="connsiteY733" fmla="*/ 1836949 h 2106934"/>
                  <a:gd name="connsiteX734" fmla="*/ 90090 w 1808010"/>
                  <a:gd name="connsiteY734" fmla="*/ 1836358 h 2106934"/>
                  <a:gd name="connsiteX735" fmla="*/ 103978 w 1808010"/>
                  <a:gd name="connsiteY735" fmla="*/ 1840002 h 2106934"/>
                  <a:gd name="connsiteX736" fmla="*/ 107229 w 1808010"/>
                  <a:gd name="connsiteY736" fmla="*/ 1850689 h 2106934"/>
                  <a:gd name="connsiteX737" fmla="*/ 84377 w 1808010"/>
                  <a:gd name="connsiteY737" fmla="*/ 1854334 h 2106934"/>
                  <a:gd name="connsiteX738" fmla="*/ 84180 w 1808010"/>
                  <a:gd name="connsiteY738" fmla="*/ 1869207 h 2106934"/>
                  <a:gd name="connsiteX739" fmla="*/ 60196 w 1808010"/>
                  <a:gd name="connsiteY739" fmla="*/ 1861770 h 2106934"/>
                  <a:gd name="connsiteX740" fmla="*/ 57142 w 1808010"/>
                  <a:gd name="connsiteY740" fmla="*/ 1875314 h 2106934"/>
                  <a:gd name="connsiteX741" fmla="*/ 49311 w 1808010"/>
                  <a:gd name="connsiteY741" fmla="*/ 1862558 h 2106934"/>
                  <a:gd name="connsiteX742" fmla="*/ 31188 w 1808010"/>
                  <a:gd name="connsiteY742" fmla="*/ 1874920 h 2106934"/>
                  <a:gd name="connsiteX743" fmla="*/ 27198 w 1808010"/>
                  <a:gd name="connsiteY743" fmla="*/ 1878712 h 2106934"/>
                  <a:gd name="connsiteX744" fmla="*/ 30646 w 1808010"/>
                  <a:gd name="connsiteY744" fmla="*/ 1891271 h 2106934"/>
                  <a:gd name="connsiteX745" fmla="*/ 42860 w 1808010"/>
                  <a:gd name="connsiteY745" fmla="*/ 1917964 h 2106934"/>
                  <a:gd name="connsiteX746" fmla="*/ 46455 w 1808010"/>
                  <a:gd name="connsiteY746" fmla="*/ 1926533 h 2106934"/>
                  <a:gd name="connsiteX747" fmla="*/ 54827 w 1808010"/>
                  <a:gd name="connsiteY747" fmla="*/ 1927124 h 2106934"/>
                  <a:gd name="connsiteX748" fmla="*/ 56748 w 1808010"/>
                  <a:gd name="connsiteY748" fmla="*/ 1920476 h 2106934"/>
                  <a:gd name="connsiteX749" fmla="*/ 64579 w 1808010"/>
                  <a:gd name="connsiteY749" fmla="*/ 1918358 h 2106934"/>
                  <a:gd name="connsiteX750" fmla="*/ 73739 w 1808010"/>
                  <a:gd name="connsiteY750" fmla="*/ 1916240 h 2106934"/>
                  <a:gd name="connsiteX751" fmla="*/ 76399 w 1808010"/>
                  <a:gd name="connsiteY751" fmla="*/ 1908065 h 2106934"/>
                  <a:gd name="connsiteX752" fmla="*/ 72951 w 1808010"/>
                  <a:gd name="connsiteY752" fmla="*/ 1904076 h 2106934"/>
                  <a:gd name="connsiteX753" fmla="*/ 77925 w 1808010"/>
                  <a:gd name="connsiteY753" fmla="*/ 1897772 h 2106934"/>
                  <a:gd name="connsiteX754" fmla="*/ 85756 w 1808010"/>
                  <a:gd name="connsiteY754" fmla="*/ 1902894 h 2106934"/>
                  <a:gd name="connsiteX755" fmla="*/ 91075 w 1808010"/>
                  <a:gd name="connsiteY755" fmla="*/ 1910724 h 2106934"/>
                  <a:gd name="connsiteX756" fmla="*/ 98709 w 1808010"/>
                  <a:gd name="connsiteY756" fmla="*/ 1917767 h 2106934"/>
                  <a:gd name="connsiteX757" fmla="*/ 94916 w 1808010"/>
                  <a:gd name="connsiteY757" fmla="*/ 1932443 h 2106934"/>
                  <a:gd name="connsiteX758" fmla="*/ 79501 w 1808010"/>
                  <a:gd name="connsiteY758" fmla="*/ 1938353 h 2106934"/>
                  <a:gd name="connsiteX759" fmla="*/ 91518 w 1808010"/>
                  <a:gd name="connsiteY759" fmla="*/ 1958546 h 2106934"/>
                  <a:gd name="connsiteX760" fmla="*/ 112301 w 1808010"/>
                  <a:gd name="connsiteY760" fmla="*/ 1964652 h 2106934"/>
                  <a:gd name="connsiteX761" fmla="*/ 117423 w 1808010"/>
                  <a:gd name="connsiteY761" fmla="*/ 1961205 h 2106934"/>
                  <a:gd name="connsiteX762" fmla="*/ 128111 w 1808010"/>
                  <a:gd name="connsiteY762" fmla="*/ 1970710 h 2106934"/>
                  <a:gd name="connsiteX763" fmla="*/ 114961 w 1808010"/>
                  <a:gd name="connsiteY763" fmla="*/ 1971646 h 2106934"/>
                  <a:gd name="connsiteX764" fmla="*/ 118014 w 1808010"/>
                  <a:gd name="connsiteY764" fmla="*/ 1992971 h 2106934"/>
                  <a:gd name="connsiteX765" fmla="*/ 102944 w 1808010"/>
                  <a:gd name="connsiteY765" fmla="*/ 1977704 h 2106934"/>
                  <a:gd name="connsiteX766" fmla="*/ 99349 w 1808010"/>
                  <a:gd name="connsiteY766" fmla="*/ 1973714 h 2106934"/>
                  <a:gd name="connsiteX767" fmla="*/ 96886 w 1808010"/>
                  <a:gd name="connsiteY767" fmla="*/ 1974847 h 2106934"/>
                  <a:gd name="connsiteX768" fmla="*/ 75167 w 1808010"/>
                  <a:gd name="connsiteY768" fmla="*/ 1976965 h 2106934"/>
                  <a:gd name="connsiteX769" fmla="*/ 71178 w 1808010"/>
                  <a:gd name="connsiteY769" fmla="*/ 1973320 h 2106934"/>
                  <a:gd name="connsiteX770" fmla="*/ 65662 w 1808010"/>
                  <a:gd name="connsiteY770" fmla="*/ 1972582 h 2106934"/>
                  <a:gd name="connsiteX771" fmla="*/ 51183 w 1808010"/>
                  <a:gd name="connsiteY771" fmla="*/ 1973173 h 2106934"/>
                  <a:gd name="connsiteX772" fmla="*/ 43204 w 1808010"/>
                  <a:gd name="connsiteY772" fmla="*/ 1991838 h 2106934"/>
                  <a:gd name="connsiteX773" fmla="*/ 67977 w 1808010"/>
                  <a:gd name="connsiteY773" fmla="*/ 2033947 h 2106934"/>
                  <a:gd name="connsiteX774" fmla="*/ 84574 w 1808010"/>
                  <a:gd name="connsiteY774" fmla="*/ 2050544 h 2106934"/>
                  <a:gd name="connsiteX775" fmla="*/ 114124 w 1808010"/>
                  <a:gd name="connsiteY775" fmla="*/ 2063496 h 2106934"/>
                  <a:gd name="connsiteX776" fmla="*/ 136237 w 1808010"/>
                  <a:gd name="connsiteY776" fmla="*/ 2085412 h 2106934"/>
                  <a:gd name="connsiteX777" fmla="*/ 137369 w 1808010"/>
                  <a:gd name="connsiteY777" fmla="*/ 2097971 h 2106934"/>
                  <a:gd name="connsiteX778" fmla="*/ 153179 w 1808010"/>
                  <a:gd name="connsiteY778" fmla="*/ 2096641 h 2106934"/>
                  <a:gd name="connsiteX779" fmla="*/ 169185 w 1808010"/>
                  <a:gd name="connsiteY779" fmla="*/ 2077581 h 2106934"/>
                  <a:gd name="connsiteX780" fmla="*/ 191495 w 1808010"/>
                  <a:gd name="connsiteY780" fmla="*/ 2106934 h 2106934"/>
                  <a:gd name="connsiteX781" fmla="*/ 253451 w 1808010"/>
                  <a:gd name="connsiteY781" fmla="*/ 2070342 h 2106934"/>
                  <a:gd name="connsiteX782" fmla="*/ 264482 w 1808010"/>
                  <a:gd name="connsiteY782" fmla="*/ 2065762 h 2106934"/>
                  <a:gd name="connsiteX783" fmla="*/ 290191 w 1808010"/>
                  <a:gd name="connsiteY783" fmla="*/ 2066353 h 2106934"/>
                  <a:gd name="connsiteX784" fmla="*/ 293244 w 1808010"/>
                  <a:gd name="connsiteY784" fmla="*/ 2053794 h 2106934"/>
                  <a:gd name="connsiteX785" fmla="*/ 285807 w 1808010"/>
                  <a:gd name="connsiteY785" fmla="*/ 2042565 h 2106934"/>
                  <a:gd name="connsiteX786" fmla="*/ 293441 w 1808010"/>
                  <a:gd name="connsiteY786" fmla="*/ 2030007 h 2106934"/>
                  <a:gd name="connsiteX787" fmla="*/ 321809 w 1808010"/>
                  <a:gd name="connsiteY787" fmla="*/ 2023506 h 2106934"/>
                  <a:gd name="connsiteX788" fmla="*/ 324862 w 1808010"/>
                  <a:gd name="connsiteY788" fmla="*/ 2016266 h 2106934"/>
                  <a:gd name="connsiteX789" fmla="*/ 334761 w 1808010"/>
                  <a:gd name="connsiteY789" fmla="*/ 2009223 h 2106934"/>
                  <a:gd name="connsiteX790" fmla="*/ 332496 w 1808010"/>
                  <a:gd name="connsiteY790" fmla="*/ 1990755 h 2106934"/>
                  <a:gd name="connsiteX791" fmla="*/ 362784 w 1808010"/>
                  <a:gd name="connsiteY791" fmla="*/ 1984254 h 2106934"/>
                  <a:gd name="connsiteX792" fmla="*/ 369088 w 1808010"/>
                  <a:gd name="connsiteY792" fmla="*/ 1978147 h 2106934"/>
                  <a:gd name="connsiteX793" fmla="*/ 364311 w 1808010"/>
                  <a:gd name="connsiteY793" fmla="*/ 1969381 h 2106934"/>
                  <a:gd name="connsiteX794" fmla="*/ 350768 w 1808010"/>
                  <a:gd name="connsiteY794" fmla="*/ 1944017 h 2106934"/>
                  <a:gd name="connsiteX795" fmla="*/ 348108 w 1808010"/>
                  <a:gd name="connsiteY795" fmla="*/ 1936777 h 2106934"/>
                  <a:gd name="connsiteX796" fmla="*/ 340474 w 1808010"/>
                  <a:gd name="connsiteY796" fmla="*/ 1932394 h 2106934"/>
                  <a:gd name="connsiteX797" fmla="*/ 334564 w 1808010"/>
                  <a:gd name="connsiteY797" fmla="*/ 1907031 h 2106934"/>
                  <a:gd name="connsiteX798" fmla="*/ 370960 w 1808010"/>
                  <a:gd name="connsiteY798" fmla="*/ 1958102 h 2106934"/>
                  <a:gd name="connsiteX799" fmla="*/ 378200 w 1808010"/>
                  <a:gd name="connsiteY799" fmla="*/ 1962880 h 2106934"/>
                  <a:gd name="connsiteX800" fmla="*/ 382189 w 1808010"/>
                  <a:gd name="connsiteY800" fmla="*/ 1974108 h 2106934"/>
                  <a:gd name="connsiteX801" fmla="*/ 400313 w 1808010"/>
                  <a:gd name="connsiteY801" fmla="*/ 1973911 h 2106934"/>
                  <a:gd name="connsiteX802" fmla="*/ 398589 w 1808010"/>
                  <a:gd name="connsiteY802" fmla="*/ 1938649 h 2106934"/>
                  <a:gd name="connsiteX803" fmla="*/ 424691 w 1808010"/>
                  <a:gd name="connsiteY803" fmla="*/ 1950863 h 2106934"/>
                  <a:gd name="connsiteX804" fmla="*/ 444686 w 1808010"/>
                  <a:gd name="connsiteY804" fmla="*/ 1923431 h 2106934"/>
                  <a:gd name="connsiteX805" fmla="*/ 428089 w 1808010"/>
                  <a:gd name="connsiteY805" fmla="*/ 1890483 h 2106934"/>
                  <a:gd name="connsiteX806" fmla="*/ 424100 w 1808010"/>
                  <a:gd name="connsiteY806" fmla="*/ 1883440 h 2106934"/>
                  <a:gd name="connsiteX807" fmla="*/ 434787 w 1808010"/>
                  <a:gd name="connsiteY807" fmla="*/ 1872753 h 2106934"/>
                  <a:gd name="connsiteX808" fmla="*/ 443947 w 1808010"/>
                  <a:gd name="connsiteY808" fmla="*/ 1861327 h 2106934"/>
                  <a:gd name="connsiteX809" fmla="*/ 440155 w 1808010"/>
                  <a:gd name="connsiteY809" fmla="*/ 1856008 h 2106934"/>
                  <a:gd name="connsiteX810" fmla="*/ 443751 w 1808010"/>
                  <a:gd name="connsiteY810" fmla="*/ 1831433 h 2106934"/>
                  <a:gd name="connsiteX811" fmla="*/ 455176 w 1808010"/>
                  <a:gd name="connsiteY811" fmla="*/ 1840199 h 2106934"/>
                  <a:gd name="connsiteX812" fmla="*/ 456112 w 1808010"/>
                  <a:gd name="connsiteY812" fmla="*/ 1849359 h 2106934"/>
                  <a:gd name="connsiteX813" fmla="*/ 457639 w 1808010"/>
                  <a:gd name="connsiteY813" fmla="*/ 1888070 h 2106934"/>
                  <a:gd name="connsiteX814" fmla="*/ 477289 w 1808010"/>
                  <a:gd name="connsiteY814" fmla="*/ 1933231 h 2106934"/>
                  <a:gd name="connsiteX815" fmla="*/ 483396 w 1808010"/>
                  <a:gd name="connsiteY815" fmla="*/ 1940865 h 2106934"/>
                  <a:gd name="connsiteX816" fmla="*/ 499993 w 1808010"/>
                  <a:gd name="connsiteY816" fmla="*/ 1943328 h 2106934"/>
                  <a:gd name="connsiteX817" fmla="*/ 512207 w 1808010"/>
                  <a:gd name="connsiteY817" fmla="*/ 1952685 h 2106934"/>
                  <a:gd name="connsiteX818" fmla="*/ 507085 w 1808010"/>
                  <a:gd name="connsiteY818" fmla="*/ 1954015 h 2106934"/>
                  <a:gd name="connsiteX819" fmla="*/ 529740 w 1808010"/>
                  <a:gd name="connsiteY819" fmla="*/ 1978048 h 2106934"/>
                  <a:gd name="connsiteX820" fmla="*/ 543087 w 1808010"/>
                  <a:gd name="connsiteY820" fmla="*/ 1962239 h 2106934"/>
                  <a:gd name="connsiteX821" fmla="*/ 547667 w 1808010"/>
                  <a:gd name="connsiteY821" fmla="*/ 1955738 h 2106934"/>
                  <a:gd name="connsiteX822" fmla="*/ 548800 w 1808010"/>
                  <a:gd name="connsiteY822" fmla="*/ 1947711 h 2106934"/>
                  <a:gd name="connsiteX823" fmla="*/ 545549 w 1808010"/>
                  <a:gd name="connsiteY823" fmla="*/ 1925204 h 2106934"/>
                  <a:gd name="connsiteX824" fmla="*/ 524027 w 1808010"/>
                  <a:gd name="connsiteY824" fmla="*/ 1878318 h 2106934"/>
                  <a:gd name="connsiteX825" fmla="*/ 525751 w 1808010"/>
                  <a:gd name="connsiteY825" fmla="*/ 1867434 h 2106934"/>
                  <a:gd name="connsiteX826" fmla="*/ 534911 w 1808010"/>
                  <a:gd name="connsiteY826" fmla="*/ 1859406 h 2106934"/>
                  <a:gd name="connsiteX827" fmla="*/ 533976 w 1808010"/>
                  <a:gd name="connsiteY827" fmla="*/ 1836358 h 2106934"/>
                  <a:gd name="connsiteX828" fmla="*/ 552099 w 1808010"/>
                  <a:gd name="connsiteY828" fmla="*/ 1825129 h 2106934"/>
                  <a:gd name="connsiteX829" fmla="*/ 572686 w 1808010"/>
                  <a:gd name="connsiteY829" fmla="*/ 1817692 h 2106934"/>
                  <a:gd name="connsiteX830" fmla="*/ 576330 w 1808010"/>
                  <a:gd name="connsiteY830" fmla="*/ 1809517 h 2106934"/>
                  <a:gd name="connsiteX831" fmla="*/ 579778 w 1808010"/>
                  <a:gd name="connsiteY831" fmla="*/ 1779228 h 2106934"/>
                  <a:gd name="connsiteX832" fmla="*/ 585885 w 1808010"/>
                  <a:gd name="connsiteY832" fmla="*/ 1761498 h 2106934"/>
                  <a:gd name="connsiteX833" fmla="*/ 571011 w 1808010"/>
                  <a:gd name="connsiteY833" fmla="*/ 1738844 h 2106934"/>
                  <a:gd name="connsiteX834" fmla="*/ 569681 w 1808010"/>
                  <a:gd name="connsiteY834" fmla="*/ 1728550 h 2106934"/>
                  <a:gd name="connsiteX835" fmla="*/ 561309 w 1808010"/>
                  <a:gd name="connsiteY835" fmla="*/ 1699395 h 2106934"/>
                  <a:gd name="connsiteX836" fmla="*/ 554266 w 1808010"/>
                  <a:gd name="connsiteY836" fmla="*/ 1681665 h 2106934"/>
                  <a:gd name="connsiteX837" fmla="*/ 552937 w 1808010"/>
                  <a:gd name="connsiteY837" fmla="*/ 1663738 h 2106934"/>
                  <a:gd name="connsiteX838" fmla="*/ 569140 w 1808010"/>
                  <a:gd name="connsiteY838" fmla="*/ 1654578 h 2106934"/>
                  <a:gd name="connsiteX839" fmla="*/ 580763 w 1808010"/>
                  <a:gd name="connsiteY839" fmla="*/ 1648668 h 2106934"/>
                  <a:gd name="connsiteX840" fmla="*/ 593518 w 1808010"/>
                  <a:gd name="connsiteY840" fmla="*/ 1647141 h 2106934"/>
                  <a:gd name="connsiteX841" fmla="*/ 595242 w 1808010"/>
                  <a:gd name="connsiteY841" fmla="*/ 1620103 h 2106934"/>
                  <a:gd name="connsiteX842" fmla="*/ 595439 w 1808010"/>
                  <a:gd name="connsiteY842" fmla="*/ 1611140 h 2106934"/>
                  <a:gd name="connsiteX843" fmla="*/ 600955 w 1808010"/>
                  <a:gd name="connsiteY843" fmla="*/ 1591489 h 2106934"/>
                  <a:gd name="connsiteX844" fmla="*/ 572735 w 1808010"/>
                  <a:gd name="connsiteY844" fmla="*/ 1564402 h 2106934"/>
                  <a:gd name="connsiteX845" fmla="*/ 554266 w 1808010"/>
                  <a:gd name="connsiteY845" fmla="*/ 1555439 h 2106934"/>
                  <a:gd name="connsiteX846" fmla="*/ 548554 w 1808010"/>
                  <a:gd name="connsiteY846" fmla="*/ 1552976 h 2106934"/>
                  <a:gd name="connsiteX847" fmla="*/ 544958 w 1808010"/>
                  <a:gd name="connsiteY847" fmla="*/ 1541156 h 2106934"/>
                  <a:gd name="connsiteX848" fmla="*/ 544761 w 1808010"/>
                  <a:gd name="connsiteY848" fmla="*/ 1505697 h 2106934"/>
                  <a:gd name="connsiteX849" fmla="*/ 545697 w 1808010"/>
                  <a:gd name="connsiteY849" fmla="*/ 1497521 h 2106934"/>
                  <a:gd name="connsiteX850" fmla="*/ 550277 w 1808010"/>
                  <a:gd name="connsiteY850" fmla="*/ 1489494 h 2106934"/>
                  <a:gd name="connsiteX851" fmla="*/ 549342 w 1808010"/>
                  <a:gd name="connsiteY851" fmla="*/ 1467184 h 2106934"/>
                  <a:gd name="connsiteX852" fmla="*/ 535995 w 1808010"/>
                  <a:gd name="connsiteY852" fmla="*/ 1421628 h 2106934"/>
                  <a:gd name="connsiteX853" fmla="*/ 538260 w 1808010"/>
                  <a:gd name="connsiteY853" fmla="*/ 1420889 h 2106934"/>
                  <a:gd name="connsiteX854" fmla="*/ 547224 w 1808010"/>
                  <a:gd name="connsiteY854" fmla="*/ 1399712 h 2106934"/>
                  <a:gd name="connsiteX855" fmla="*/ 544367 w 1808010"/>
                  <a:gd name="connsiteY855" fmla="*/ 1385429 h 2106934"/>
                  <a:gd name="connsiteX856" fmla="*/ 537128 w 1808010"/>
                  <a:gd name="connsiteY856" fmla="*/ 1345783 h 2106934"/>
                  <a:gd name="connsiteX857" fmla="*/ 532744 w 1808010"/>
                  <a:gd name="connsiteY857" fmla="*/ 1314165 h 2106934"/>
                  <a:gd name="connsiteX858" fmla="*/ 530479 w 1808010"/>
                  <a:gd name="connsiteY858" fmla="*/ 1282153 h 2106934"/>
                  <a:gd name="connsiteX859" fmla="*/ 541166 w 1808010"/>
                  <a:gd name="connsiteY859" fmla="*/ 1247482 h 2106934"/>
                  <a:gd name="connsiteX860" fmla="*/ 558108 w 1808010"/>
                  <a:gd name="connsiteY860" fmla="*/ 1226895 h 2106934"/>
                  <a:gd name="connsiteX861" fmla="*/ 566677 w 1808010"/>
                  <a:gd name="connsiteY861" fmla="*/ 1219459 h 2106934"/>
                  <a:gd name="connsiteX862" fmla="*/ 586870 w 1808010"/>
                  <a:gd name="connsiteY862" fmla="*/ 1216602 h 2106934"/>
                  <a:gd name="connsiteX863" fmla="*/ 625727 w 1808010"/>
                  <a:gd name="connsiteY863" fmla="*/ 1218326 h 2106934"/>
                  <a:gd name="connsiteX864" fmla="*/ 632228 w 1808010"/>
                  <a:gd name="connsiteY864" fmla="*/ 1216996 h 2106934"/>
                  <a:gd name="connsiteX865" fmla="*/ 634494 w 1808010"/>
                  <a:gd name="connsiteY865" fmla="*/ 1213204 h 2106934"/>
                  <a:gd name="connsiteX866" fmla="*/ 644196 w 1808010"/>
                  <a:gd name="connsiteY866" fmla="*/ 1181783 h 2106934"/>
                  <a:gd name="connsiteX867" fmla="*/ 640207 w 1808010"/>
                  <a:gd name="connsiteY867" fmla="*/ 1166368 h 2106934"/>
                  <a:gd name="connsiteX868" fmla="*/ 635430 w 1808010"/>
                  <a:gd name="connsiteY868" fmla="*/ 1140807 h 2106934"/>
                  <a:gd name="connsiteX869" fmla="*/ 644196 w 1808010"/>
                  <a:gd name="connsiteY869" fmla="*/ 1102294 h 2106934"/>
                  <a:gd name="connsiteX870" fmla="*/ 662665 w 1808010"/>
                  <a:gd name="connsiteY870" fmla="*/ 1067228 h 2106934"/>
                  <a:gd name="connsiteX871" fmla="*/ 669165 w 1808010"/>
                  <a:gd name="connsiteY871" fmla="*/ 1051025 h 2106934"/>
                  <a:gd name="connsiteX872" fmla="*/ 672022 w 1808010"/>
                  <a:gd name="connsiteY872" fmla="*/ 999757 h 2106934"/>
                  <a:gd name="connsiteX873" fmla="*/ 676799 w 1808010"/>
                  <a:gd name="connsiteY873" fmla="*/ 985277 h 2106934"/>
                  <a:gd name="connsiteX874" fmla="*/ 681182 w 1808010"/>
                  <a:gd name="connsiteY874" fmla="*/ 965479 h 2106934"/>
                  <a:gd name="connsiteX875" fmla="*/ 687092 w 1808010"/>
                  <a:gd name="connsiteY875" fmla="*/ 932679 h 2106934"/>
                  <a:gd name="connsiteX876" fmla="*/ 678917 w 1808010"/>
                  <a:gd name="connsiteY876" fmla="*/ 920859 h 2106934"/>
                  <a:gd name="connsiteX877" fmla="*/ 673795 w 1808010"/>
                  <a:gd name="connsiteY877" fmla="*/ 916476 h 2106934"/>
                  <a:gd name="connsiteX878" fmla="*/ 672071 w 1808010"/>
                  <a:gd name="connsiteY878" fmla="*/ 908103 h 2106934"/>
                  <a:gd name="connsiteX879" fmla="*/ 672071 w 1808010"/>
                  <a:gd name="connsiteY879" fmla="*/ 897071 h 2106934"/>
                  <a:gd name="connsiteX880" fmla="*/ 674337 w 1808010"/>
                  <a:gd name="connsiteY880" fmla="*/ 889241 h 2106934"/>
                  <a:gd name="connsiteX881" fmla="*/ 678917 w 1808010"/>
                  <a:gd name="connsiteY881" fmla="*/ 887517 h 2106934"/>
                  <a:gd name="connsiteX882" fmla="*/ 712062 w 1808010"/>
                  <a:gd name="connsiteY882" fmla="*/ 874170 h 2106934"/>
                  <a:gd name="connsiteX883" fmla="*/ 735702 w 1808010"/>
                  <a:gd name="connsiteY883" fmla="*/ 862351 h 2106934"/>
                  <a:gd name="connsiteX884" fmla="*/ 750772 w 1808010"/>
                  <a:gd name="connsiteY884" fmla="*/ 850531 h 2106934"/>
                  <a:gd name="connsiteX885" fmla="*/ 753825 w 1808010"/>
                  <a:gd name="connsiteY885" fmla="*/ 830338 h 2106934"/>
                  <a:gd name="connsiteX886" fmla="*/ 763183 w 1808010"/>
                  <a:gd name="connsiteY886" fmla="*/ 812806 h 2106934"/>
                  <a:gd name="connsiteX887" fmla="*/ 770225 w 1808010"/>
                  <a:gd name="connsiteY887" fmla="*/ 795470 h 2106934"/>
                  <a:gd name="connsiteX888" fmla="*/ 799775 w 1808010"/>
                  <a:gd name="connsiteY888" fmla="*/ 753164 h 2106934"/>
                  <a:gd name="connsiteX889" fmla="*/ 809477 w 1808010"/>
                  <a:gd name="connsiteY889" fmla="*/ 729131 h 2106934"/>
                  <a:gd name="connsiteX890" fmla="*/ 802829 w 1808010"/>
                  <a:gd name="connsiteY890" fmla="*/ 718641 h 2106934"/>
                  <a:gd name="connsiteX891" fmla="*/ 789482 w 1808010"/>
                  <a:gd name="connsiteY891" fmla="*/ 657867 h 2106934"/>
                  <a:gd name="connsiteX892" fmla="*/ 791009 w 1808010"/>
                  <a:gd name="connsiteY892" fmla="*/ 654813 h 2106934"/>
                  <a:gd name="connsiteX893" fmla="*/ 795195 w 1808010"/>
                  <a:gd name="connsiteY893" fmla="*/ 653681 h 2106934"/>
                  <a:gd name="connsiteX894" fmla="*/ 806424 w 1808010"/>
                  <a:gd name="connsiteY894" fmla="*/ 641467 h 2106934"/>
                  <a:gd name="connsiteX895" fmla="*/ 811004 w 1808010"/>
                  <a:gd name="connsiteY895" fmla="*/ 624525 h 2106934"/>
                  <a:gd name="connsiteX896" fmla="*/ 832723 w 1808010"/>
                  <a:gd name="connsiteY896" fmla="*/ 596502 h 2106934"/>
                  <a:gd name="connsiteX897" fmla="*/ 839027 w 1808010"/>
                  <a:gd name="connsiteY897" fmla="*/ 581235 h 2106934"/>
                  <a:gd name="connsiteX898" fmla="*/ 860549 w 1808010"/>
                  <a:gd name="connsiteY898" fmla="*/ 567494 h 2106934"/>
                  <a:gd name="connsiteX899" fmla="*/ 883992 w 1808010"/>
                  <a:gd name="connsiteY899" fmla="*/ 577590 h 2106934"/>
                  <a:gd name="connsiteX900" fmla="*/ 892955 w 1808010"/>
                  <a:gd name="connsiteY900" fmla="*/ 584633 h 2106934"/>
                  <a:gd name="connsiteX901" fmla="*/ 898274 w 1808010"/>
                  <a:gd name="connsiteY901" fmla="*/ 581973 h 2106934"/>
                  <a:gd name="connsiteX902" fmla="*/ 908567 w 1808010"/>
                  <a:gd name="connsiteY902" fmla="*/ 570941 h 2106934"/>
                  <a:gd name="connsiteX903" fmla="*/ 906105 w 1808010"/>
                  <a:gd name="connsiteY903" fmla="*/ 557201 h 2106934"/>
                  <a:gd name="connsiteX904" fmla="*/ 903445 w 1808010"/>
                  <a:gd name="connsiteY904" fmla="*/ 555280 h 2106934"/>
                  <a:gd name="connsiteX905" fmla="*/ 906302 w 1808010"/>
                  <a:gd name="connsiteY905" fmla="*/ 545184 h 2106934"/>
                  <a:gd name="connsiteX906" fmla="*/ 901180 w 1808010"/>
                  <a:gd name="connsiteY906" fmla="*/ 498298 h 2106934"/>
                  <a:gd name="connsiteX907" fmla="*/ 925361 w 1808010"/>
                  <a:gd name="connsiteY907" fmla="*/ 494851 h 2106934"/>
                  <a:gd name="connsiteX908" fmla="*/ 929154 w 1808010"/>
                  <a:gd name="connsiteY908" fmla="*/ 497904 h 2106934"/>
                  <a:gd name="connsiteX909" fmla="*/ 932946 w 1808010"/>
                  <a:gd name="connsiteY909" fmla="*/ 496772 h 2106934"/>
                  <a:gd name="connsiteX910" fmla="*/ 953532 w 1808010"/>
                  <a:gd name="connsiteY910" fmla="*/ 487266 h 2106934"/>
                  <a:gd name="connsiteX911" fmla="*/ 988007 w 1808010"/>
                  <a:gd name="connsiteY911" fmla="*/ 491453 h 2106934"/>
                  <a:gd name="connsiteX912" fmla="*/ 1011843 w 1808010"/>
                  <a:gd name="connsiteY912" fmla="*/ 507853 h 2106934"/>
                  <a:gd name="connsiteX913" fmla="*/ 1022334 w 1808010"/>
                  <a:gd name="connsiteY913" fmla="*/ 507656 h 2106934"/>
                  <a:gd name="connsiteX914" fmla="*/ 1035680 w 1808010"/>
                  <a:gd name="connsiteY914" fmla="*/ 514157 h 2106934"/>
                  <a:gd name="connsiteX915" fmla="*/ 1049766 w 1808010"/>
                  <a:gd name="connsiteY915" fmla="*/ 516274 h 2106934"/>
                  <a:gd name="connsiteX916" fmla="*/ 1054346 w 1808010"/>
                  <a:gd name="connsiteY916" fmla="*/ 496279 h 2106934"/>
                  <a:gd name="connsiteX917" fmla="*/ 1052819 w 1808010"/>
                  <a:gd name="connsiteY917" fmla="*/ 491502 h 2106934"/>
                  <a:gd name="connsiteX918" fmla="*/ 1048042 w 1808010"/>
                  <a:gd name="connsiteY918" fmla="*/ 486725 h 2106934"/>
                  <a:gd name="connsiteX919" fmla="*/ 1044791 w 1808010"/>
                  <a:gd name="connsiteY919" fmla="*/ 467271 h 2106934"/>
                  <a:gd name="connsiteX920" fmla="*/ 1057005 w 1808010"/>
                  <a:gd name="connsiteY920" fmla="*/ 443237 h 2106934"/>
                  <a:gd name="connsiteX921" fmla="*/ 1058532 w 1808010"/>
                  <a:gd name="connsiteY921" fmla="*/ 439987 h 2106934"/>
                  <a:gd name="connsiteX922" fmla="*/ 1057793 w 1808010"/>
                  <a:gd name="connsiteY922" fmla="*/ 437328 h 2106934"/>
                  <a:gd name="connsiteX923" fmla="*/ 1049421 w 1808010"/>
                  <a:gd name="connsiteY923" fmla="*/ 419992 h 2106934"/>
                  <a:gd name="connsiteX924" fmla="*/ 1046564 w 1808010"/>
                  <a:gd name="connsiteY924" fmla="*/ 419401 h 2106934"/>
                  <a:gd name="connsiteX925" fmla="*/ 1048091 w 1808010"/>
                  <a:gd name="connsiteY925" fmla="*/ 402804 h 2106934"/>
                  <a:gd name="connsiteX926" fmla="*/ 1062767 w 1808010"/>
                  <a:gd name="connsiteY926" fmla="*/ 400686 h 2106934"/>
                  <a:gd name="connsiteX927" fmla="*/ 1073996 w 1808010"/>
                  <a:gd name="connsiteY927" fmla="*/ 408517 h 2106934"/>
                  <a:gd name="connsiteX928" fmla="*/ 1076656 w 1808010"/>
                  <a:gd name="connsiteY928" fmla="*/ 412506 h 2106934"/>
                  <a:gd name="connsiteX929" fmla="*/ 1079906 w 1808010"/>
                  <a:gd name="connsiteY929" fmla="*/ 413097 h 2106934"/>
                  <a:gd name="connsiteX930" fmla="*/ 1084683 w 1808010"/>
                  <a:gd name="connsiteY930" fmla="*/ 413097 h 2106934"/>
                  <a:gd name="connsiteX931" fmla="*/ 1084289 w 1808010"/>
                  <a:gd name="connsiteY931" fmla="*/ 405266 h 2106934"/>
                  <a:gd name="connsiteX932" fmla="*/ 1084683 w 1808010"/>
                  <a:gd name="connsiteY932" fmla="*/ 403542 h 2106934"/>
                  <a:gd name="connsiteX933" fmla="*/ 1086604 w 1808010"/>
                  <a:gd name="connsiteY933" fmla="*/ 402213 h 2106934"/>
                  <a:gd name="connsiteX934" fmla="*/ 1098966 w 1808010"/>
                  <a:gd name="connsiteY934" fmla="*/ 396500 h 2106934"/>
                  <a:gd name="connsiteX935" fmla="*/ 1100296 w 1808010"/>
                  <a:gd name="connsiteY935" fmla="*/ 395564 h 2106934"/>
                  <a:gd name="connsiteX936" fmla="*/ 1100690 w 1808010"/>
                  <a:gd name="connsiteY936" fmla="*/ 394037 h 2106934"/>
                  <a:gd name="connsiteX937" fmla="*/ 1100690 w 1808010"/>
                  <a:gd name="connsiteY937" fmla="*/ 370003 h 2106934"/>
                  <a:gd name="connsiteX938" fmla="*/ 1102610 w 1808010"/>
                  <a:gd name="connsiteY938" fmla="*/ 364094 h 2106934"/>
                  <a:gd name="connsiteX939" fmla="*/ 1105467 w 1808010"/>
                  <a:gd name="connsiteY939" fmla="*/ 362961 h 2106934"/>
                  <a:gd name="connsiteX940" fmla="*/ 1118419 w 1808010"/>
                  <a:gd name="connsiteY940" fmla="*/ 354785 h 2106934"/>
                  <a:gd name="connsiteX941" fmla="*/ 1125659 w 1808010"/>
                  <a:gd name="connsiteY941" fmla="*/ 353259 h 2106934"/>
                  <a:gd name="connsiteX942" fmla="*/ 1130436 w 1808010"/>
                  <a:gd name="connsiteY942" fmla="*/ 359760 h 2106934"/>
                  <a:gd name="connsiteX943" fmla="*/ 1133293 w 1808010"/>
                  <a:gd name="connsiteY943" fmla="*/ 367590 h 2106934"/>
                  <a:gd name="connsiteX944" fmla="*/ 1162448 w 1808010"/>
                  <a:gd name="connsiteY944" fmla="*/ 386453 h 2106934"/>
                  <a:gd name="connsiteX945" fmla="*/ 1169688 w 1808010"/>
                  <a:gd name="connsiteY945" fmla="*/ 395958 h 2106934"/>
                  <a:gd name="connsiteX946" fmla="*/ 1187024 w 1808010"/>
                  <a:gd name="connsiteY946" fmla="*/ 412900 h 2106934"/>
                  <a:gd name="connsiteX947" fmla="*/ 1192934 w 1808010"/>
                  <a:gd name="connsiteY947" fmla="*/ 428315 h 2106934"/>
                  <a:gd name="connsiteX948" fmla="*/ 1205296 w 1808010"/>
                  <a:gd name="connsiteY948" fmla="*/ 444912 h 2106934"/>
                  <a:gd name="connsiteX949" fmla="*/ 1218839 w 1808010"/>
                  <a:gd name="connsiteY949" fmla="*/ 452546 h 2106934"/>
                  <a:gd name="connsiteX950" fmla="*/ 1231792 w 1808010"/>
                  <a:gd name="connsiteY950" fmla="*/ 458850 h 2106934"/>
                  <a:gd name="connsiteX951" fmla="*/ 1235584 w 1808010"/>
                  <a:gd name="connsiteY951" fmla="*/ 460179 h 2106934"/>
                  <a:gd name="connsiteX952" fmla="*/ 1240164 w 1808010"/>
                  <a:gd name="connsiteY952" fmla="*/ 460376 h 2106934"/>
                  <a:gd name="connsiteX953" fmla="*/ 1272915 w 1808010"/>
                  <a:gd name="connsiteY953" fmla="*/ 461706 h 2106934"/>
                  <a:gd name="connsiteX954" fmla="*/ 1295422 w 1808010"/>
                  <a:gd name="connsiteY954" fmla="*/ 430088 h 2106934"/>
                  <a:gd name="connsiteX955" fmla="*/ 1301529 w 1808010"/>
                  <a:gd name="connsiteY955" fmla="*/ 424572 h 2106934"/>
                  <a:gd name="connsiteX956" fmla="*/ 1308572 w 1808010"/>
                  <a:gd name="connsiteY956" fmla="*/ 422848 h 2106934"/>
                  <a:gd name="connsiteX957" fmla="*/ 1322115 w 1808010"/>
                  <a:gd name="connsiteY957" fmla="*/ 423587 h 2106934"/>
                  <a:gd name="connsiteX958" fmla="*/ 1328961 w 1808010"/>
                  <a:gd name="connsiteY958" fmla="*/ 428364 h 2106934"/>
                  <a:gd name="connsiteX959" fmla="*/ 1351665 w 1808010"/>
                  <a:gd name="connsiteY959" fmla="*/ 445306 h 2106934"/>
                  <a:gd name="connsiteX960" fmla="*/ 1356245 w 1808010"/>
                  <a:gd name="connsiteY960" fmla="*/ 447571 h 2106934"/>
                  <a:gd name="connsiteX961" fmla="*/ 1360825 w 1808010"/>
                  <a:gd name="connsiteY961" fmla="*/ 448162 h 2106934"/>
                  <a:gd name="connsiteX962" fmla="*/ 1373384 w 1808010"/>
                  <a:gd name="connsiteY962" fmla="*/ 448359 h 2106934"/>
                  <a:gd name="connsiteX963" fmla="*/ 1376043 w 1808010"/>
                  <a:gd name="connsiteY963" fmla="*/ 448162 h 2106934"/>
                  <a:gd name="connsiteX964" fmla="*/ 1378900 w 1808010"/>
                  <a:gd name="connsiteY964" fmla="*/ 445109 h 2106934"/>
                  <a:gd name="connsiteX965" fmla="*/ 1403279 w 1808010"/>
                  <a:gd name="connsiteY965" fmla="*/ 416889 h 2106934"/>
                  <a:gd name="connsiteX966" fmla="*/ 1423077 w 1808010"/>
                  <a:gd name="connsiteY966" fmla="*/ 412703 h 2106934"/>
                  <a:gd name="connsiteX967" fmla="*/ 1425342 w 1808010"/>
                  <a:gd name="connsiteY967" fmla="*/ 413097 h 2106934"/>
                  <a:gd name="connsiteX968" fmla="*/ 1427460 w 1808010"/>
                  <a:gd name="connsiteY968" fmla="*/ 411964 h 2106934"/>
                  <a:gd name="connsiteX969" fmla="*/ 1447652 w 1808010"/>
                  <a:gd name="connsiteY969" fmla="*/ 393101 h 2106934"/>
                  <a:gd name="connsiteX970" fmla="*/ 1444205 w 1808010"/>
                  <a:gd name="connsiteY970" fmla="*/ 373451 h 2106934"/>
                  <a:gd name="connsiteX971" fmla="*/ 1439231 w 1808010"/>
                  <a:gd name="connsiteY971" fmla="*/ 359563 h 2106934"/>
                  <a:gd name="connsiteX972" fmla="*/ 1438837 w 1808010"/>
                  <a:gd name="connsiteY972" fmla="*/ 346216 h 2106934"/>
                  <a:gd name="connsiteX973" fmla="*/ 1441496 w 1808010"/>
                  <a:gd name="connsiteY973" fmla="*/ 309033 h 2106934"/>
                  <a:gd name="connsiteX974" fmla="*/ 1451001 w 1808010"/>
                  <a:gd name="connsiteY974" fmla="*/ 263477 h 2106934"/>
                  <a:gd name="connsiteX975" fmla="*/ 1474050 w 1808010"/>
                  <a:gd name="connsiteY975" fmla="*/ 230135 h 2106934"/>
                  <a:gd name="connsiteX976" fmla="*/ 1479566 w 1808010"/>
                  <a:gd name="connsiteY976" fmla="*/ 228017 h 2106934"/>
                  <a:gd name="connsiteX977" fmla="*/ 1492519 w 1808010"/>
                  <a:gd name="connsiteY977" fmla="*/ 232794 h 2106934"/>
                  <a:gd name="connsiteX978" fmla="*/ 1503747 w 1808010"/>
                  <a:gd name="connsiteY978" fmla="*/ 230874 h 2106934"/>
                  <a:gd name="connsiteX979" fmla="*/ 1522216 w 1808010"/>
                  <a:gd name="connsiteY979" fmla="*/ 208564 h 2106934"/>
                  <a:gd name="connsiteX980" fmla="*/ 1557479 w 1808010"/>
                  <a:gd name="connsiteY980" fmla="*/ 203245 h 2106934"/>
                  <a:gd name="connsiteX981" fmla="*/ 1565309 w 1808010"/>
                  <a:gd name="connsiteY981" fmla="*/ 203836 h 2106934"/>
                  <a:gd name="connsiteX982" fmla="*/ 1571022 w 1808010"/>
                  <a:gd name="connsiteY982" fmla="*/ 207283 h 2106934"/>
                  <a:gd name="connsiteX983" fmla="*/ 1618105 w 1808010"/>
                  <a:gd name="connsiteY983" fmla="*/ 259882 h 2106934"/>
                  <a:gd name="connsiteX984" fmla="*/ 1666517 w 1808010"/>
                  <a:gd name="connsiteY984" fmla="*/ 265792 h 2106934"/>
                  <a:gd name="connsiteX985" fmla="*/ 1668782 w 1808010"/>
                  <a:gd name="connsiteY985" fmla="*/ 266530 h 2106934"/>
                  <a:gd name="connsiteX986" fmla="*/ 1671442 w 1808010"/>
                  <a:gd name="connsiteY986" fmla="*/ 268796 h 2106934"/>
                  <a:gd name="connsiteX987" fmla="*/ 1678288 w 1808010"/>
                  <a:gd name="connsiteY987" fmla="*/ 279483 h 2106934"/>
                  <a:gd name="connsiteX988" fmla="*/ 1689910 w 1808010"/>
                  <a:gd name="connsiteY988" fmla="*/ 300069 h 2106934"/>
                  <a:gd name="connsiteX989" fmla="*/ 1691634 w 1808010"/>
                  <a:gd name="connsiteY989" fmla="*/ 303861 h 2106934"/>
                  <a:gd name="connsiteX990" fmla="*/ 1690846 w 1808010"/>
                  <a:gd name="connsiteY990" fmla="*/ 309180 h 2106934"/>
                  <a:gd name="connsiteX991" fmla="*/ 1679026 w 1808010"/>
                  <a:gd name="connsiteY991" fmla="*/ 335283 h 2106934"/>
                  <a:gd name="connsiteX992" fmla="*/ 1674643 w 1808010"/>
                  <a:gd name="connsiteY992" fmla="*/ 372811 h 2106934"/>
                  <a:gd name="connsiteX993" fmla="*/ 1675431 w 1808010"/>
                  <a:gd name="connsiteY993" fmla="*/ 379312 h 2106934"/>
                  <a:gd name="connsiteX994" fmla="*/ 1681735 w 1808010"/>
                  <a:gd name="connsiteY994" fmla="*/ 376652 h 2106934"/>
                  <a:gd name="connsiteX995" fmla="*/ 1687054 w 1808010"/>
                  <a:gd name="connsiteY995" fmla="*/ 373796 h 2106934"/>
                  <a:gd name="connsiteX996" fmla="*/ 1688778 w 1808010"/>
                  <a:gd name="connsiteY996" fmla="*/ 356460 h 2106934"/>
                  <a:gd name="connsiteX997" fmla="*/ 1695426 w 1808010"/>
                  <a:gd name="connsiteY997" fmla="*/ 344049 h 2106934"/>
                  <a:gd name="connsiteX998" fmla="*/ 1705129 w 1808010"/>
                  <a:gd name="connsiteY998" fmla="*/ 333953 h 2106934"/>
                  <a:gd name="connsiteX999" fmla="*/ 1720938 w 1808010"/>
                  <a:gd name="connsiteY999" fmla="*/ 322527 h 2106934"/>
                  <a:gd name="connsiteX1000" fmla="*/ 1740194 w 1808010"/>
                  <a:gd name="connsiteY1000" fmla="*/ 321591 h 2106934"/>
                  <a:gd name="connsiteX1001" fmla="*/ 1747828 w 1808010"/>
                  <a:gd name="connsiteY1001" fmla="*/ 282536 h 2106934"/>
                  <a:gd name="connsiteX1002" fmla="*/ 1749158 w 1808010"/>
                  <a:gd name="connsiteY1002" fmla="*/ 279089 h 2106934"/>
                  <a:gd name="connsiteX1003" fmla="*/ 1752753 w 1808010"/>
                  <a:gd name="connsiteY1003" fmla="*/ 277168 h 2106934"/>
                  <a:gd name="connsiteX1004" fmla="*/ 1763982 w 1808010"/>
                  <a:gd name="connsiteY1004" fmla="*/ 276774 h 2106934"/>
                  <a:gd name="connsiteX1005" fmla="*/ 1776540 w 1808010"/>
                  <a:gd name="connsiteY1005" fmla="*/ 278892 h 2106934"/>
                  <a:gd name="connsiteX1006" fmla="*/ 1785307 w 1808010"/>
                  <a:gd name="connsiteY1006" fmla="*/ 271061 h 2106934"/>
                  <a:gd name="connsiteX1007" fmla="*/ 1787227 w 1808010"/>
                  <a:gd name="connsiteY1007" fmla="*/ 259241 h 2106934"/>
                  <a:gd name="connsiteX1008" fmla="*/ 1786439 w 1808010"/>
                  <a:gd name="connsiteY1008" fmla="*/ 244959 h 2106934"/>
                  <a:gd name="connsiteX1009" fmla="*/ 1786242 w 1808010"/>
                  <a:gd name="connsiteY1009" fmla="*/ 244959 h 2106934"/>
                  <a:gd name="connsiteX1010" fmla="*/ 204300 w 1808010"/>
                  <a:gd name="connsiteY1010" fmla="*/ 1658124 h 2106934"/>
                  <a:gd name="connsiteX1011" fmla="*/ 169431 w 1808010"/>
                  <a:gd name="connsiteY1011" fmla="*/ 1666496 h 2106934"/>
                  <a:gd name="connsiteX1012" fmla="*/ 167510 w 1808010"/>
                  <a:gd name="connsiteY1012" fmla="*/ 1688215 h 2106934"/>
                  <a:gd name="connsiteX1013" fmla="*/ 144264 w 1808010"/>
                  <a:gd name="connsiteY1013" fmla="*/ 1695258 h 2106934"/>
                  <a:gd name="connsiteX1014" fmla="*/ 148845 w 1808010"/>
                  <a:gd name="connsiteY1014" fmla="*/ 1675607 h 2106934"/>
                  <a:gd name="connsiteX1015" fmla="*/ 152834 w 1808010"/>
                  <a:gd name="connsiteY1015" fmla="*/ 1658271 h 2106934"/>
                  <a:gd name="connsiteX1016" fmla="*/ 150174 w 1808010"/>
                  <a:gd name="connsiteY1016" fmla="*/ 1648175 h 2106934"/>
                  <a:gd name="connsiteX1017" fmla="*/ 158350 w 1808010"/>
                  <a:gd name="connsiteY1017" fmla="*/ 1638079 h 2106934"/>
                  <a:gd name="connsiteX1018" fmla="*/ 166919 w 1808010"/>
                  <a:gd name="connsiteY1018" fmla="*/ 1631972 h 2106934"/>
                  <a:gd name="connsiteX1019" fmla="*/ 168446 w 1808010"/>
                  <a:gd name="connsiteY1019" fmla="*/ 1631381 h 2106934"/>
                  <a:gd name="connsiteX1020" fmla="*/ 169973 w 1808010"/>
                  <a:gd name="connsiteY1020" fmla="*/ 1632711 h 2106934"/>
                  <a:gd name="connsiteX1021" fmla="*/ 167116 w 1808010"/>
                  <a:gd name="connsiteY1021" fmla="*/ 1642610 h 2106934"/>
                  <a:gd name="connsiteX1022" fmla="*/ 164998 w 1808010"/>
                  <a:gd name="connsiteY1022" fmla="*/ 1645467 h 2106934"/>
                  <a:gd name="connsiteX1023" fmla="*/ 166131 w 1808010"/>
                  <a:gd name="connsiteY1023" fmla="*/ 1646205 h 2106934"/>
                  <a:gd name="connsiteX1024" fmla="*/ 180019 w 1808010"/>
                  <a:gd name="connsiteY1024" fmla="*/ 1638572 h 2106934"/>
                  <a:gd name="connsiteX1025" fmla="*/ 192578 w 1808010"/>
                  <a:gd name="connsiteY1025" fmla="*/ 1642561 h 2106934"/>
                  <a:gd name="connsiteX1026" fmla="*/ 200015 w 1808010"/>
                  <a:gd name="connsiteY1026" fmla="*/ 1653593 h 2106934"/>
                  <a:gd name="connsiteX1027" fmla="*/ 204004 w 1808010"/>
                  <a:gd name="connsiteY1027" fmla="*/ 1649013 h 2106934"/>
                  <a:gd name="connsiteX1028" fmla="*/ 204201 w 1808010"/>
                  <a:gd name="connsiteY1028" fmla="*/ 1657976 h 21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1808010" h="2106934">
                    <a:moveTo>
                      <a:pt x="1786095" y="244811"/>
                    </a:moveTo>
                    <a:cubicBezTo>
                      <a:pt x="1782647" y="241955"/>
                      <a:pt x="1779249" y="239492"/>
                      <a:pt x="1775063" y="240428"/>
                    </a:cubicBezTo>
                    <a:cubicBezTo>
                      <a:pt x="1772600" y="241019"/>
                      <a:pt x="1770680" y="242694"/>
                      <a:pt x="1768611" y="244073"/>
                    </a:cubicBezTo>
                    <a:cubicBezTo>
                      <a:pt x="1764228" y="247126"/>
                      <a:pt x="1759106" y="249047"/>
                      <a:pt x="1753935" y="249194"/>
                    </a:cubicBezTo>
                    <a:cubicBezTo>
                      <a:pt x="1751472" y="244811"/>
                      <a:pt x="1749158" y="240428"/>
                      <a:pt x="1746695" y="236045"/>
                    </a:cubicBezTo>
                    <a:cubicBezTo>
                      <a:pt x="1745759" y="234124"/>
                      <a:pt x="1744233" y="232056"/>
                      <a:pt x="1742115" y="232056"/>
                    </a:cubicBezTo>
                    <a:cubicBezTo>
                      <a:pt x="1738520" y="231859"/>
                      <a:pt x="1737535" y="236833"/>
                      <a:pt x="1737535" y="240231"/>
                    </a:cubicBezTo>
                    <a:cubicBezTo>
                      <a:pt x="1737535" y="245944"/>
                      <a:pt x="1736944" y="251854"/>
                      <a:pt x="1735811" y="257370"/>
                    </a:cubicBezTo>
                    <a:cubicBezTo>
                      <a:pt x="1735417" y="259094"/>
                      <a:pt x="1734875" y="260965"/>
                      <a:pt x="1733152" y="261950"/>
                    </a:cubicBezTo>
                    <a:cubicBezTo>
                      <a:pt x="1730689" y="263083"/>
                      <a:pt x="1727832" y="260620"/>
                      <a:pt x="1726651" y="258158"/>
                    </a:cubicBezTo>
                    <a:cubicBezTo>
                      <a:pt x="1725321" y="255695"/>
                      <a:pt x="1724188" y="252642"/>
                      <a:pt x="1721676" y="251657"/>
                    </a:cubicBezTo>
                    <a:cubicBezTo>
                      <a:pt x="1718623" y="250327"/>
                      <a:pt x="1715373" y="252593"/>
                      <a:pt x="1712910" y="254710"/>
                    </a:cubicBezTo>
                    <a:cubicBezTo>
                      <a:pt x="1710053" y="257025"/>
                      <a:pt x="1707197" y="259488"/>
                      <a:pt x="1704340" y="261753"/>
                    </a:cubicBezTo>
                    <a:cubicBezTo>
                      <a:pt x="1695377" y="246141"/>
                      <a:pt x="1693456" y="225899"/>
                      <a:pt x="1680159" y="213735"/>
                    </a:cubicBezTo>
                    <a:cubicBezTo>
                      <a:pt x="1677302" y="211272"/>
                      <a:pt x="1674052" y="208958"/>
                      <a:pt x="1670260" y="208761"/>
                    </a:cubicBezTo>
                    <a:cubicBezTo>
                      <a:pt x="1667797" y="208564"/>
                      <a:pt x="1665286" y="209352"/>
                      <a:pt x="1662823" y="209696"/>
                    </a:cubicBezTo>
                    <a:cubicBezTo>
                      <a:pt x="1656519" y="210632"/>
                      <a:pt x="1650068" y="209893"/>
                      <a:pt x="1643567" y="208367"/>
                    </a:cubicBezTo>
                    <a:cubicBezTo>
                      <a:pt x="1632338" y="205904"/>
                      <a:pt x="1619927" y="201521"/>
                      <a:pt x="1616332" y="190440"/>
                    </a:cubicBezTo>
                    <a:cubicBezTo>
                      <a:pt x="1615002" y="190046"/>
                      <a:pt x="1614411" y="188519"/>
                      <a:pt x="1614608" y="187386"/>
                    </a:cubicBezTo>
                    <a:cubicBezTo>
                      <a:pt x="1618794" y="183939"/>
                      <a:pt x="1624704" y="187189"/>
                      <a:pt x="1629826" y="188716"/>
                    </a:cubicBezTo>
                    <a:cubicBezTo>
                      <a:pt x="1633077" y="189652"/>
                      <a:pt x="1636327" y="189849"/>
                      <a:pt x="1639528" y="190243"/>
                    </a:cubicBezTo>
                    <a:cubicBezTo>
                      <a:pt x="1660656" y="192164"/>
                      <a:pt x="1681636" y="193838"/>
                      <a:pt x="1702814" y="195759"/>
                    </a:cubicBezTo>
                    <a:cubicBezTo>
                      <a:pt x="1710792" y="196498"/>
                      <a:pt x="1719017" y="197286"/>
                      <a:pt x="1726995" y="196153"/>
                    </a:cubicBezTo>
                    <a:cubicBezTo>
                      <a:pt x="1730788" y="195562"/>
                      <a:pt x="1734432" y="194626"/>
                      <a:pt x="1737682" y="192705"/>
                    </a:cubicBezTo>
                    <a:cubicBezTo>
                      <a:pt x="1740145" y="191179"/>
                      <a:pt x="1742066" y="189110"/>
                      <a:pt x="1744183" y="186992"/>
                    </a:cubicBezTo>
                    <a:cubicBezTo>
                      <a:pt x="1748961" y="181673"/>
                      <a:pt x="1753147" y="175764"/>
                      <a:pt x="1756545" y="169460"/>
                    </a:cubicBezTo>
                    <a:cubicBezTo>
                      <a:pt x="1759402" y="164338"/>
                      <a:pt x="1762258" y="158428"/>
                      <a:pt x="1767774" y="156113"/>
                    </a:cubicBezTo>
                    <a:cubicBezTo>
                      <a:pt x="1770236" y="155177"/>
                      <a:pt x="1772896" y="154980"/>
                      <a:pt x="1775605" y="154389"/>
                    </a:cubicBezTo>
                    <a:cubicBezTo>
                      <a:pt x="1778067" y="153650"/>
                      <a:pt x="1780382" y="152272"/>
                      <a:pt x="1782647" y="151139"/>
                    </a:cubicBezTo>
                    <a:cubicBezTo>
                      <a:pt x="1791217" y="146559"/>
                      <a:pt x="1799589" y="141978"/>
                      <a:pt x="1808011" y="137398"/>
                    </a:cubicBezTo>
                    <a:cubicBezTo>
                      <a:pt x="1804957" y="135871"/>
                      <a:pt x="1802889" y="132818"/>
                      <a:pt x="1800574" y="130158"/>
                    </a:cubicBezTo>
                    <a:cubicBezTo>
                      <a:pt x="1794861" y="123510"/>
                      <a:pt x="1786489" y="119127"/>
                      <a:pt x="1777722" y="119127"/>
                    </a:cubicBezTo>
                    <a:cubicBezTo>
                      <a:pt x="1775260" y="119127"/>
                      <a:pt x="1772748" y="119324"/>
                      <a:pt x="1770483" y="118930"/>
                    </a:cubicBezTo>
                    <a:cubicBezTo>
                      <a:pt x="1765902" y="117994"/>
                      <a:pt x="1762455" y="114546"/>
                      <a:pt x="1759254" y="111296"/>
                    </a:cubicBezTo>
                    <a:cubicBezTo>
                      <a:pt x="1756200" y="108045"/>
                      <a:pt x="1753147" y="104795"/>
                      <a:pt x="1750093" y="101791"/>
                    </a:cubicBezTo>
                    <a:cubicBezTo>
                      <a:pt x="1749158" y="100658"/>
                      <a:pt x="1747976" y="99525"/>
                      <a:pt x="1746449" y="99328"/>
                    </a:cubicBezTo>
                    <a:cubicBezTo>
                      <a:pt x="1745119" y="98934"/>
                      <a:pt x="1743789" y="99328"/>
                      <a:pt x="1742460" y="99919"/>
                    </a:cubicBezTo>
                    <a:cubicBezTo>
                      <a:pt x="1738076" y="101643"/>
                      <a:pt x="1733890" y="103909"/>
                      <a:pt x="1730098" y="106765"/>
                    </a:cubicBezTo>
                    <a:cubicBezTo>
                      <a:pt x="1724927" y="110754"/>
                      <a:pt x="1719805" y="116122"/>
                      <a:pt x="1713353" y="116122"/>
                    </a:cubicBezTo>
                    <a:cubicBezTo>
                      <a:pt x="1712024" y="116122"/>
                      <a:pt x="1710497" y="115728"/>
                      <a:pt x="1709561" y="114793"/>
                    </a:cubicBezTo>
                    <a:cubicBezTo>
                      <a:pt x="1708034" y="113266"/>
                      <a:pt x="1708231" y="110606"/>
                      <a:pt x="1709167" y="108686"/>
                    </a:cubicBezTo>
                    <a:cubicBezTo>
                      <a:pt x="1712959" y="100707"/>
                      <a:pt x="1725567" y="99919"/>
                      <a:pt x="1729359" y="91744"/>
                    </a:cubicBezTo>
                    <a:cubicBezTo>
                      <a:pt x="1720199" y="86622"/>
                      <a:pt x="1711088" y="81451"/>
                      <a:pt x="1701927" y="76329"/>
                    </a:cubicBezTo>
                    <a:cubicBezTo>
                      <a:pt x="1700598" y="75590"/>
                      <a:pt x="1699071" y="74605"/>
                      <a:pt x="1697347" y="74999"/>
                    </a:cubicBezTo>
                    <a:cubicBezTo>
                      <a:pt x="1695229" y="75393"/>
                      <a:pt x="1694097" y="77462"/>
                      <a:pt x="1693161" y="79382"/>
                    </a:cubicBezTo>
                    <a:cubicBezTo>
                      <a:pt x="1689910" y="86031"/>
                      <a:pt x="1685133" y="93862"/>
                      <a:pt x="1677893" y="93665"/>
                    </a:cubicBezTo>
                    <a:cubicBezTo>
                      <a:pt x="1680750" y="91744"/>
                      <a:pt x="1679814" y="87016"/>
                      <a:pt x="1676958" y="84898"/>
                    </a:cubicBezTo>
                    <a:cubicBezTo>
                      <a:pt x="1674298" y="82977"/>
                      <a:pt x="1670654" y="82977"/>
                      <a:pt x="1667256" y="82977"/>
                    </a:cubicBezTo>
                    <a:cubicBezTo>
                      <a:pt x="1665138" y="85095"/>
                      <a:pt x="1665729" y="88887"/>
                      <a:pt x="1663611" y="90808"/>
                    </a:cubicBezTo>
                    <a:cubicBezTo>
                      <a:pt x="1662675" y="91744"/>
                      <a:pt x="1661149" y="92138"/>
                      <a:pt x="1659819" y="92532"/>
                    </a:cubicBezTo>
                    <a:cubicBezTo>
                      <a:pt x="1655239" y="93468"/>
                      <a:pt x="1649920" y="95191"/>
                      <a:pt x="1645143" y="96127"/>
                    </a:cubicBezTo>
                    <a:cubicBezTo>
                      <a:pt x="1643025" y="93862"/>
                      <a:pt x="1643616" y="90020"/>
                      <a:pt x="1645340" y="87361"/>
                    </a:cubicBezTo>
                    <a:cubicBezTo>
                      <a:pt x="1647260" y="84898"/>
                      <a:pt x="1649920" y="82977"/>
                      <a:pt x="1651791" y="80712"/>
                    </a:cubicBezTo>
                    <a:cubicBezTo>
                      <a:pt x="1657701" y="73669"/>
                      <a:pt x="1656371" y="62046"/>
                      <a:pt x="1649329" y="56531"/>
                    </a:cubicBezTo>
                    <a:cubicBezTo>
                      <a:pt x="1643025" y="51753"/>
                      <a:pt x="1634653" y="51950"/>
                      <a:pt x="1627019" y="52541"/>
                    </a:cubicBezTo>
                    <a:cubicBezTo>
                      <a:pt x="1625492" y="52738"/>
                      <a:pt x="1623965" y="52935"/>
                      <a:pt x="1622636" y="53871"/>
                    </a:cubicBezTo>
                    <a:cubicBezTo>
                      <a:pt x="1621109" y="54807"/>
                      <a:pt x="1620567" y="56728"/>
                      <a:pt x="1620173" y="58648"/>
                    </a:cubicBezTo>
                    <a:cubicBezTo>
                      <a:pt x="1619041" y="63967"/>
                      <a:pt x="1619385" y="70074"/>
                      <a:pt x="1616726" y="75048"/>
                    </a:cubicBezTo>
                    <a:cubicBezTo>
                      <a:pt x="1615593" y="77314"/>
                      <a:pt x="1613672" y="79235"/>
                      <a:pt x="1611949" y="81352"/>
                    </a:cubicBezTo>
                    <a:cubicBezTo>
                      <a:pt x="1604118" y="91054"/>
                      <a:pt x="1600916" y="104598"/>
                      <a:pt x="1603773" y="117009"/>
                    </a:cubicBezTo>
                    <a:cubicBezTo>
                      <a:pt x="1604906" y="121589"/>
                      <a:pt x="1606826" y="126169"/>
                      <a:pt x="1606235" y="130749"/>
                    </a:cubicBezTo>
                    <a:cubicBezTo>
                      <a:pt x="1605841" y="135527"/>
                      <a:pt x="1601655" y="140255"/>
                      <a:pt x="1597075" y="139319"/>
                    </a:cubicBezTo>
                    <a:cubicBezTo>
                      <a:pt x="1591756" y="138186"/>
                      <a:pt x="1588900" y="130158"/>
                      <a:pt x="1583532" y="130946"/>
                    </a:cubicBezTo>
                    <a:cubicBezTo>
                      <a:pt x="1580675" y="131340"/>
                      <a:pt x="1578754" y="134000"/>
                      <a:pt x="1576292" y="135527"/>
                    </a:cubicBezTo>
                    <a:cubicBezTo>
                      <a:pt x="1574174" y="136659"/>
                      <a:pt x="1571909" y="137053"/>
                      <a:pt x="1569643" y="137250"/>
                    </a:cubicBezTo>
                    <a:cubicBezTo>
                      <a:pt x="1562010" y="138383"/>
                      <a:pt x="1554376" y="139368"/>
                      <a:pt x="1546594" y="140501"/>
                    </a:cubicBezTo>
                    <a:cubicBezTo>
                      <a:pt x="1550042" y="135527"/>
                      <a:pt x="1553440" y="130799"/>
                      <a:pt x="1556691" y="125825"/>
                    </a:cubicBezTo>
                    <a:cubicBezTo>
                      <a:pt x="1557281" y="125086"/>
                      <a:pt x="1557823" y="124298"/>
                      <a:pt x="1558611" y="123707"/>
                    </a:cubicBezTo>
                    <a:cubicBezTo>
                      <a:pt x="1559744" y="122919"/>
                      <a:pt x="1561074" y="122771"/>
                      <a:pt x="1562404" y="122377"/>
                    </a:cubicBezTo>
                    <a:cubicBezTo>
                      <a:pt x="1569052" y="120653"/>
                      <a:pt x="1574617" y="114743"/>
                      <a:pt x="1576144" y="107898"/>
                    </a:cubicBezTo>
                    <a:cubicBezTo>
                      <a:pt x="1577474" y="101052"/>
                      <a:pt x="1574617" y="93615"/>
                      <a:pt x="1569101" y="89232"/>
                    </a:cubicBezTo>
                    <a:cubicBezTo>
                      <a:pt x="1567378" y="97999"/>
                      <a:pt x="1558414" y="104500"/>
                      <a:pt x="1549648" y="103515"/>
                    </a:cubicBezTo>
                    <a:cubicBezTo>
                      <a:pt x="1546398" y="103121"/>
                      <a:pt x="1542802" y="100855"/>
                      <a:pt x="1543147" y="97802"/>
                    </a:cubicBezTo>
                    <a:cubicBezTo>
                      <a:pt x="1543147" y="96669"/>
                      <a:pt x="1543738" y="95684"/>
                      <a:pt x="1544280" y="94748"/>
                    </a:cubicBezTo>
                    <a:cubicBezTo>
                      <a:pt x="1547333" y="90168"/>
                      <a:pt x="1551125" y="85982"/>
                      <a:pt x="1555705" y="82731"/>
                    </a:cubicBezTo>
                    <a:cubicBezTo>
                      <a:pt x="1556296" y="82140"/>
                      <a:pt x="1557035" y="81796"/>
                      <a:pt x="1557429" y="80811"/>
                    </a:cubicBezTo>
                    <a:cubicBezTo>
                      <a:pt x="1558759" y="78348"/>
                      <a:pt x="1555164" y="76033"/>
                      <a:pt x="1552307" y="75836"/>
                    </a:cubicBezTo>
                    <a:cubicBezTo>
                      <a:pt x="1549254" y="75639"/>
                      <a:pt x="1545659" y="75442"/>
                      <a:pt x="1544674" y="72783"/>
                    </a:cubicBezTo>
                    <a:cubicBezTo>
                      <a:pt x="1544083" y="70862"/>
                      <a:pt x="1545068" y="68991"/>
                      <a:pt x="1546200" y="67464"/>
                    </a:cubicBezTo>
                    <a:cubicBezTo>
                      <a:pt x="1548318" y="65001"/>
                      <a:pt x="1551322" y="62884"/>
                      <a:pt x="1554179" y="63819"/>
                    </a:cubicBezTo>
                    <a:cubicBezTo>
                      <a:pt x="1556641" y="64755"/>
                      <a:pt x="1557971" y="67464"/>
                      <a:pt x="1560286" y="68203"/>
                    </a:cubicBezTo>
                    <a:cubicBezTo>
                      <a:pt x="1562945" y="69138"/>
                      <a:pt x="1565802" y="67267"/>
                      <a:pt x="1568116" y="65346"/>
                    </a:cubicBezTo>
                    <a:cubicBezTo>
                      <a:pt x="1576292" y="58303"/>
                      <a:pt x="1582793" y="49340"/>
                      <a:pt x="1586782" y="39244"/>
                    </a:cubicBezTo>
                    <a:cubicBezTo>
                      <a:pt x="1587521" y="37126"/>
                      <a:pt x="1588309" y="34664"/>
                      <a:pt x="1586782" y="32940"/>
                    </a:cubicBezTo>
                    <a:cubicBezTo>
                      <a:pt x="1585994" y="32201"/>
                      <a:pt x="1584861" y="31807"/>
                      <a:pt x="1583728" y="31413"/>
                    </a:cubicBezTo>
                    <a:cubicBezTo>
                      <a:pt x="1579936" y="30478"/>
                      <a:pt x="1575898" y="29887"/>
                      <a:pt x="1572106" y="30084"/>
                    </a:cubicBezTo>
                    <a:cubicBezTo>
                      <a:pt x="1572106" y="25503"/>
                      <a:pt x="1569643" y="21317"/>
                      <a:pt x="1567131" y="17328"/>
                    </a:cubicBezTo>
                    <a:cubicBezTo>
                      <a:pt x="1564472" y="13142"/>
                      <a:pt x="1560483" y="8365"/>
                      <a:pt x="1555705" y="9497"/>
                    </a:cubicBezTo>
                    <a:cubicBezTo>
                      <a:pt x="1551716" y="10433"/>
                      <a:pt x="1548269" y="15013"/>
                      <a:pt x="1544822" y="13289"/>
                    </a:cubicBezTo>
                    <a:cubicBezTo>
                      <a:pt x="1541768" y="11960"/>
                      <a:pt x="1542162" y="7774"/>
                      <a:pt x="1540832" y="4917"/>
                    </a:cubicBezTo>
                    <a:cubicBezTo>
                      <a:pt x="1538764" y="-57"/>
                      <a:pt x="1531869" y="-993"/>
                      <a:pt x="1526944" y="928"/>
                    </a:cubicBezTo>
                    <a:cubicBezTo>
                      <a:pt x="1516848" y="4917"/>
                      <a:pt x="1512070" y="18658"/>
                      <a:pt x="1517586" y="28015"/>
                    </a:cubicBezTo>
                    <a:cubicBezTo>
                      <a:pt x="1519310" y="30872"/>
                      <a:pt x="1521773" y="33137"/>
                      <a:pt x="1523102" y="35993"/>
                    </a:cubicBezTo>
                    <a:cubicBezTo>
                      <a:pt x="1524629" y="38850"/>
                      <a:pt x="1525220" y="42642"/>
                      <a:pt x="1523102" y="45154"/>
                    </a:cubicBezTo>
                    <a:cubicBezTo>
                      <a:pt x="1519852" y="48798"/>
                      <a:pt x="1513745" y="46878"/>
                      <a:pt x="1510150" y="43627"/>
                    </a:cubicBezTo>
                    <a:cubicBezTo>
                      <a:pt x="1506505" y="40377"/>
                      <a:pt x="1502319" y="37323"/>
                      <a:pt x="1498330" y="34664"/>
                    </a:cubicBezTo>
                    <a:cubicBezTo>
                      <a:pt x="1495277" y="32546"/>
                      <a:pt x="1490893" y="33925"/>
                      <a:pt x="1488431" y="36584"/>
                    </a:cubicBezTo>
                    <a:cubicBezTo>
                      <a:pt x="1485968" y="39244"/>
                      <a:pt x="1484983" y="43085"/>
                      <a:pt x="1484048" y="46484"/>
                    </a:cubicBezTo>
                    <a:cubicBezTo>
                      <a:pt x="1483112" y="49537"/>
                      <a:pt x="1482718" y="53920"/>
                      <a:pt x="1485574" y="55250"/>
                    </a:cubicBezTo>
                    <a:cubicBezTo>
                      <a:pt x="1489022" y="56777"/>
                      <a:pt x="1492223" y="52788"/>
                      <a:pt x="1495868" y="52000"/>
                    </a:cubicBezTo>
                    <a:cubicBezTo>
                      <a:pt x="1498527" y="51409"/>
                      <a:pt x="1500989" y="52788"/>
                      <a:pt x="1502910" y="54659"/>
                    </a:cubicBezTo>
                    <a:cubicBezTo>
                      <a:pt x="1508032" y="59633"/>
                      <a:pt x="1508229" y="68744"/>
                      <a:pt x="1503501" y="74113"/>
                    </a:cubicBezTo>
                    <a:cubicBezTo>
                      <a:pt x="1499857" y="78102"/>
                      <a:pt x="1494144" y="80023"/>
                      <a:pt x="1491681" y="84800"/>
                    </a:cubicBezTo>
                    <a:cubicBezTo>
                      <a:pt x="1488825" y="90907"/>
                      <a:pt x="1492814" y="98885"/>
                      <a:pt x="1489563" y="104992"/>
                    </a:cubicBezTo>
                    <a:cubicBezTo>
                      <a:pt x="1488234" y="107651"/>
                      <a:pt x="1485771" y="109572"/>
                      <a:pt x="1484589" y="112232"/>
                    </a:cubicBezTo>
                    <a:cubicBezTo>
                      <a:pt x="1483653" y="115088"/>
                      <a:pt x="1484195" y="118142"/>
                      <a:pt x="1484392" y="120998"/>
                    </a:cubicBezTo>
                    <a:cubicBezTo>
                      <a:pt x="1484786" y="125184"/>
                      <a:pt x="1484589" y="129567"/>
                      <a:pt x="1483604" y="133754"/>
                    </a:cubicBezTo>
                    <a:cubicBezTo>
                      <a:pt x="1483407" y="134689"/>
                      <a:pt x="1483013" y="135477"/>
                      <a:pt x="1482471" y="136019"/>
                    </a:cubicBezTo>
                    <a:cubicBezTo>
                      <a:pt x="1480945" y="137152"/>
                      <a:pt x="1478827" y="135822"/>
                      <a:pt x="1476956" y="135428"/>
                    </a:cubicBezTo>
                    <a:cubicBezTo>
                      <a:pt x="1473508" y="134689"/>
                      <a:pt x="1470652" y="137546"/>
                      <a:pt x="1467992" y="140008"/>
                    </a:cubicBezTo>
                    <a:cubicBezTo>
                      <a:pt x="1463018" y="144589"/>
                      <a:pt x="1457502" y="148578"/>
                      <a:pt x="1451395" y="151828"/>
                    </a:cubicBezTo>
                    <a:cubicBezTo>
                      <a:pt x="1449130" y="152961"/>
                      <a:pt x="1446076" y="153946"/>
                      <a:pt x="1444156" y="152222"/>
                    </a:cubicBezTo>
                    <a:cubicBezTo>
                      <a:pt x="1443220" y="151287"/>
                      <a:pt x="1442826" y="149760"/>
                      <a:pt x="1442629" y="148430"/>
                    </a:cubicBezTo>
                    <a:cubicBezTo>
                      <a:pt x="1442235" y="143456"/>
                      <a:pt x="1443565" y="138137"/>
                      <a:pt x="1446618" y="133951"/>
                    </a:cubicBezTo>
                    <a:cubicBezTo>
                      <a:pt x="1449868" y="129174"/>
                      <a:pt x="1455187" y="125381"/>
                      <a:pt x="1455975" y="119668"/>
                    </a:cubicBezTo>
                    <a:cubicBezTo>
                      <a:pt x="1456566" y="113955"/>
                      <a:pt x="1451395" y="108242"/>
                      <a:pt x="1445682" y="108636"/>
                    </a:cubicBezTo>
                    <a:cubicBezTo>
                      <a:pt x="1444747" y="108636"/>
                      <a:pt x="1443565" y="108833"/>
                      <a:pt x="1442826" y="108242"/>
                    </a:cubicBezTo>
                    <a:cubicBezTo>
                      <a:pt x="1441890" y="107651"/>
                      <a:pt x="1441693" y="106322"/>
                      <a:pt x="1441496" y="105189"/>
                    </a:cubicBezTo>
                    <a:cubicBezTo>
                      <a:pt x="1441299" y="101742"/>
                      <a:pt x="1441102" y="98146"/>
                      <a:pt x="1442826" y="95290"/>
                    </a:cubicBezTo>
                    <a:cubicBezTo>
                      <a:pt x="1444747" y="92630"/>
                      <a:pt x="1447948" y="91301"/>
                      <a:pt x="1450262" y="88986"/>
                    </a:cubicBezTo>
                    <a:cubicBezTo>
                      <a:pt x="1455581" y="84012"/>
                      <a:pt x="1455975" y="75836"/>
                      <a:pt x="1455975" y="68597"/>
                    </a:cubicBezTo>
                    <a:cubicBezTo>
                      <a:pt x="1455975" y="60766"/>
                      <a:pt x="1455778" y="52197"/>
                      <a:pt x="1450853" y="46090"/>
                    </a:cubicBezTo>
                    <a:cubicBezTo>
                      <a:pt x="1445732" y="51212"/>
                      <a:pt x="1440560" y="56383"/>
                      <a:pt x="1435438" y="61702"/>
                    </a:cubicBezTo>
                    <a:cubicBezTo>
                      <a:pt x="1431991" y="65297"/>
                      <a:pt x="1428396" y="68941"/>
                      <a:pt x="1426081" y="73522"/>
                    </a:cubicBezTo>
                    <a:cubicBezTo>
                      <a:pt x="1422830" y="80170"/>
                      <a:pt x="1422830" y="88001"/>
                      <a:pt x="1420959" y="95044"/>
                    </a:cubicBezTo>
                    <a:cubicBezTo>
                      <a:pt x="1415443" y="117551"/>
                      <a:pt x="1393921" y="133754"/>
                      <a:pt x="1390473" y="156605"/>
                    </a:cubicBezTo>
                    <a:cubicBezTo>
                      <a:pt x="1388947" y="165569"/>
                      <a:pt x="1390671" y="174877"/>
                      <a:pt x="1389538" y="184037"/>
                    </a:cubicBezTo>
                    <a:cubicBezTo>
                      <a:pt x="1389341" y="186303"/>
                      <a:pt x="1388799" y="188618"/>
                      <a:pt x="1387420" y="190538"/>
                    </a:cubicBezTo>
                    <a:cubicBezTo>
                      <a:pt x="1385893" y="192804"/>
                      <a:pt x="1383037" y="194183"/>
                      <a:pt x="1380574" y="195660"/>
                    </a:cubicBezTo>
                    <a:cubicBezTo>
                      <a:pt x="1370675" y="200979"/>
                      <a:pt x="1362451" y="210534"/>
                      <a:pt x="1356935" y="220433"/>
                    </a:cubicBezTo>
                    <a:cubicBezTo>
                      <a:pt x="1353881" y="214129"/>
                      <a:pt x="1351222" y="207677"/>
                      <a:pt x="1349104" y="200979"/>
                    </a:cubicBezTo>
                    <a:cubicBezTo>
                      <a:pt x="1348513" y="199453"/>
                      <a:pt x="1347971" y="197926"/>
                      <a:pt x="1348365" y="196399"/>
                    </a:cubicBezTo>
                    <a:cubicBezTo>
                      <a:pt x="1348562" y="193543"/>
                      <a:pt x="1351025" y="191425"/>
                      <a:pt x="1353339" y="189553"/>
                    </a:cubicBezTo>
                    <a:cubicBezTo>
                      <a:pt x="1356590" y="186500"/>
                      <a:pt x="1359446" y="182905"/>
                      <a:pt x="1360579" y="178521"/>
                    </a:cubicBezTo>
                    <a:cubicBezTo>
                      <a:pt x="1361170" y="176404"/>
                      <a:pt x="1360973" y="173941"/>
                      <a:pt x="1361170" y="171676"/>
                    </a:cubicBezTo>
                    <a:cubicBezTo>
                      <a:pt x="1361564" y="167687"/>
                      <a:pt x="1362303" y="163845"/>
                      <a:pt x="1363436" y="160053"/>
                    </a:cubicBezTo>
                    <a:cubicBezTo>
                      <a:pt x="1365159" y="155079"/>
                      <a:pt x="1367622" y="149760"/>
                      <a:pt x="1365356" y="144983"/>
                    </a:cubicBezTo>
                    <a:cubicBezTo>
                      <a:pt x="1364421" y="142865"/>
                      <a:pt x="1362697" y="141338"/>
                      <a:pt x="1362303" y="139073"/>
                    </a:cubicBezTo>
                    <a:cubicBezTo>
                      <a:pt x="1361909" y="137546"/>
                      <a:pt x="1362303" y="136216"/>
                      <a:pt x="1362303" y="134689"/>
                    </a:cubicBezTo>
                    <a:cubicBezTo>
                      <a:pt x="1362303" y="131636"/>
                      <a:pt x="1360579" y="128583"/>
                      <a:pt x="1360776" y="125529"/>
                    </a:cubicBezTo>
                    <a:cubicBezTo>
                      <a:pt x="1360973" y="123805"/>
                      <a:pt x="1361712" y="122082"/>
                      <a:pt x="1362697" y="120407"/>
                    </a:cubicBezTo>
                    <a:cubicBezTo>
                      <a:pt x="1366489" y="113167"/>
                      <a:pt x="1369542" y="105140"/>
                      <a:pt x="1376240" y="100412"/>
                    </a:cubicBezTo>
                    <a:cubicBezTo>
                      <a:pt x="1383086" y="95635"/>
                      <a:pt x="1390178" y="90907"/>
                      <a:pt x="1394906" y="84012"/>
                    </a:cubicBezTo>
                    <a:cubicBezTo>
                      <a:pt x="1396827" y="81155"/>
                      <a:pt x="1398354" y="78102"/>
                      <a:pt x="1398354" y="74851"/>
                    </a:cubicBezTo>
                    <a:cubicBezTo>
                      <a:pt x="1398354" y="71404"/>
                      <a:pt x="1396630" y="68006"/>
                      <a:pt x="1393576" y="66873"/>
                    </a:cubicBezTo>
                    <a:cubicBezTo>
                      <a:pt x="1390129" y="65543"/>
                      <a:pt x="1385746" y="67070"/>
                      <a:pt x="1382741" y="64952"/>
                    </a:cubicBezTo>
                    <a:cubicBezTo>
                      <a:pt x="1380476" y="63425"/>
                      <a:pt x="1379885" y="60569"/>
                      <a:pt x="1378358" y="58303"/>
                    </a:cubicBezTo>
                    <a:cubicBezTo>
                      <a:pt x="1375896" y="54659"/>
                      <a:pt x="1371513" y="52985"/>
                      <a:pt x="1367326" y="52394"/>
                    </a:cubicBezTo>
                    <a:cubicBezTo>
                      <a:pt x="1362943" y="51803"/>
                      <a:pt x="1358560" y="52197"/>
                      <a:pt x="1354177" y="52197"/>
                    </a:cubicBezTo>
                    <a:cubicBezTo>
                      <a:pt x="1354915" y="57910"/>
                      <a:pt x="1363337" y="59830"/>
                      <a:pt x="1364470" y="65346"/>
                    </a:cubicBezTo>
                    <a:cubicBezTo>
                      <a:pt x="1360284" y="66873"/>
                      <a:pt x="1355506" y="69335"/>
                      <a:pt x="1355506" y="73719"/>
                    </a:cubicBezTo>
                    <a:cubicBezTo>
                      <a:pt x="1355506" y="74654"/>
                      <a:pt x="1355703" y="75639"/>
                      <a:pt x="1355309" y="76378"/>
                    </a:cubicBezTo>
                    <a:cubicBezTo>
                      <a:pt x="1354915" y="77117"/>
                      <a:pt x="1354177" y="77708"/>
                      <a:pt x="1353389" y="78102"/>
                    </a:cubicBezTo>
                    <a:cubicBezTo>
                      <a:pt x="1350729" y="79432"/>
                      <a:pt x="1348070" y="80958"/>
                      <a:pt x="1345410" y="82288"/>
                    </a:cubicBezTo>
                    <a:cubicBezTo>
                      <a:pt x="1344277" y="79826"/>
                      <a:pt x="1347528" y="77511"/>
                      <a:pt x="1348070" y="74851"/>
                    </a:cubicBezTo>
                    <a:cubicBezTo>
                      <a:pt x="1348464" y="73522"/>
                      <a:pt x="1348070" y="72192"/>
                      <a:pt x="1347873" y="70862"/>
                    </a:cubicBezTo>
                    <a:cubicBezTo>
                      <a:pt x="1347282" y="68941"/>
                      <a:pt x="1346937" y="67218"/>
                      <a:pt x="1346543" y="65346"/>
                    </a:cubicBezTo>
                    <a:cubicBezTo>
                      <a:pt x="1346346" y="64410"/>
                      <a:pt x="1345952" y="63228"/>
                      <a:pt x="1345213" y="62490"/>
                    </a:cubicBezTo>
                    <a:cubicBezTo>
                      <a:pt x="1344475" y="61899"/>
                      <a:pt x="1343490" y="61751"/>
                      <a:pt x="1342554" y="61554"/>
                    </a:cubicBezTo>
                    <a:cubicBezTo>
                      <a:pt x="1337383" y="60618"/>
                      <a:pt x="1332852" y="57762"/>
                      <a:pt x="1327680" y="56235"/>
                    </a:cubicBezTo>
                    <a:cubicBezTo>
                      <a:pt x="1322706" y="54708"/>
                      <a:pt x="1316452" y="54708"/>
                      <a:pt x="1312807" y="58500"/>
                    </a:cubicBezTo>
                    <a:cubicBezTo>
                      <a:pt x="1312413" y="58894"/>
                      <a:pt x="1312019" y="59436"/>
                      <a:pt x="1312019" y="60224"/>
                    </a:cubicBezTo>
                    <a:cubicBezTo>
                      <a:pt x="1312019" y="60815"/>
                      <a:pt x="1312413" y="61357"/>
                      <a:pt x="1312807" y="61948"/>
                    </a:cubicBezTo>
                    <a:cubicBezTo>
                      <a:pt x="1317584" y="68252"/>
                      <a:pt x="1317190" y="77954"/>
                      <a:pt x="1311674" y="83667"/>
                    </a:cubicBezTo>
                    <a:cubicBezTo>
                      <a:pt x="1309754" y="81943"/>
                      <a:pt x="1307685" y="80614"/>
                      <a:pt x="1305173" y="79678"/>
                    </a:cubicBezTo>
                    <a:cubicBezTo>
                      <a:pt x="1304976" y="82534"/>
                      <a:pt x="1304779" y="85391"/>
                      <a:pt x="1304582" y="88050"/>
                    </a:cubicBezTo>
                    <a:cubicBezTo>
                      <a:pt x="1300396" y="83076"/>
                      <a:pt x="1295225" y="78693"/>
                      <a:pt x="1289315" y="75836"/>
                    </a:cubicBezTo>
                    <a:cubicBezTo>
                      <a:pt x="1287788" y="76969"/>
                      <a:pt x="1287394" y="79087"/>
                      <a:pt x="1287591" y="81008"/>
                    </a:cubicBezTo>
                    <a:cubicBezTo>
                      <a:pt x="1287788" y="82928"/>
                      <a:pt x="1288527" y="84603"/>
                      <a:pt x="1288921" y="86523"/>
                    </a:cubicBezTo>
                    <a:cubicBezTo>
                      <a:pt x="1289660" y="89380"/>
                      <a:pt x="1289512" y="92630"/>
                      <a:pt x="1291039" y="95093"/>
                    </a:cubicBezTo>
                    <a:cubicBezTo>
                      <a:pt x="1293501" y="99279"/>
                      <a:pt x="1298870" y="100067"/>
                      <a:pt x="1303400" y="101594"/>
                    </a:cubicBezTo>
                    <a:cubicBezTo>
                      <a:pt x="1304533" y="102185"/>
                      <a:pt x="1305666" y="102727"/>
                      <a:pt x="1306651" y="103712"/>
                    </a:cubicBezTo>
                    <a:cubicBezTo>
                      <a:pt x="1307981" y="104844"/>
                      <a:pt x="1308572" y="106765"/>
                      <a:pt x="1308966" y="108686"/>
                    </a:cubicBezTo>
                    <a:cubicBezTo>
                      <a:pt x="1309704" y="112478"/>
                      <a:pt x="1309360" y="116713"/>
                      <a:pt x="1307833" y="120506"/>
                    </a:cubicBezTo>
                    <a:cubicBezTo>
                      <a:pt x="1305567" y="116861"/>
                      <a:pt x="1304188" y="112675"/>
                      <a:pt x="1303844" y="108489"/>
                    </a:cubicBezTo>
                    <a:cubicBezTo>
                      <a:pt x="1304435" y="110606"/>
                      <a:pt x="1302120" y="112478"/>
                      <a:pt x="1300051" y="113266"/>
                    </a:cubicBezTo>
                    <a:cubicBezTo>
                      <a:pt x="1297934" y="114202"/>
                      <a:pt x="1295471" y="114596"/>
                      <a:pt x="1294141" y="116516"/>
                    </a:cubicBezTo>
                    <a:cubicBezTo>
                      <a:pt x="1293403" y="117452"/>
                      <a:pt x="1293206" y="118979"/>
                      <a:pt x="1292812" y="120309"/>
                    </a:cubicBezTo>
                    <a:cubicBezTo>
                      <a:pt x="1292221" y="124298"/>
                      <a:pt x="1291679" y="128484"/>
                      <a:pt x="1292024" y="132719"/>
                    </a:cubicBezTo>
                    <a:cubicBezTo>
                      <a:pt x="1292221" y="134985"/>
                      <a:pt x="1292418" y="137300"/>
                      <a:pt x="1291285" y="139368"/>
                    </a:cubicBezTo>
                    <a:cubicBezTo>
                      <a:pt x="1290152" y="141289"/>
                      <a:pt x="1287099" y="142225"/>
                      <a:pt x="1285572" y="140501"/>
                    </a:cubicBezTo>
                    <a:cubicBezTo>
                      <a:pt x="1284981" y="139762"/>
                      <a:pt x="1284833" y="138974"/>
                      <a:pt x="1284439" y="138235"/>
                    </a:cubicBezTo>
                    <a:cubicBezTo>
                      <a:pt x="1282519" y="134591"/>
                      <a:pt x="1277594" y="134246"/>
                      <a:pt x="1273752" y="134443"/>
                    </a:cubicBezTo>
                    <a:cubicBezTo>
                      <a:pt x="1269566" y="134640"/>
                      <a:pt x="1265183" y="134837"/>
                      <a:pt x="1261932" y="137497"/>
                    </a:cubicBezTo>
                    <a:cubicBezTo>
                      <a:pt x="1260209" y="139023"/>
                      <a:pt x="1259076" y="141092"/>
                      <a:pt x="1257746" y="143013"/>
                    </a:cubicBezTo>
                    <a:cubicBezTo>
                      <a:pt x="1253560" y="148923"/>
                      <a:pt x="1247059" y="152715"/>
                      <a:pt x="1240804" y="156359"/>
                    </a:cubicBezTo>
                    <a:cubicBezTo>
                      <a:pt x="1245926" y="159413"/>
                      <a:pt x="1247453" y="166849"/>
                      <a:pt x="1244055" y="171627"/>
                    </a:cubicBezTo>
                    <a:cubicBezTo>
                      <a:pt x="1241592" y="175271"/>
                      <a:pt x="1237209" y="176945"/>
                      <a:pt x="1233959" y="179802"/>
                    </a:cubicBezTo>
                    <a:cubicBezTo>
                      <a:pt x="1233023" y="180541"/>
                      <a:pt x="1232038" y="181526"/>
                      <a:pt x="1231693" y="182855"/>
                    </a:cubicBezTo>
                    <a:cubicBezTo>
                      <a:pt x="1231496" y="183988"/>
                      <a:pt x="1231693" y="185318"/>
                      <a:pt x="1232087" y="186500"/>
                    </a:cubicBezTo>
                    <a:cubicBezTo>
                      <a:pt x="1233220" y="190292"/>
                      <a:pt x="1234944" y="193937"/>
                      <a:pt x="1237061" y="197384"/>
                    </a:cubicBezTo>
                    <a:cubicBezTo>
                      <a:pt x="1238391" y="199305"/>
                      <a:pt x="1239721" y="201373"/>
                      <a:pt x="1240509" y="203688"/>
                    </a:cubicBezTo>
                    <a:cubicBezTo>
                      <a:pt x="1241100" y="205953"/>
                      <a:pt x="1240903" y="208662"/>
                      <a:pt x="1239376" y="210337"/>
                    </a:cubicBezTo>
                    <a:cubicBezTo>
                      <a:pt x="1238440" y="211272"/>
                      <a:pt x="1237308" y="211863"/>
                      <a:pt x="1236126" y="212602"/>
                    </a:cubicBezTo>
                    <a:cubicBezTo>
                      <a:pt x="1235190" y="213341"/>
                      <a:pt x="1234402" y="214720"/>
                      <a:pt x="1234599" y="215853"/>
                    </a:cubicBezTo>
                    <a:cubicBezTo>
                      <a:pt x="1234993" y="216788"/>
                      <a:pt x="1235732" y="217576"/>
                      <a:pt x="1236520" y="218118"/>
                    </a:cubicBezTo>
                    <a:cubicBezTo>
                      <a:pt x="1239179" y="219842"/>
                      <a:pt x="1242036" y="221369"/>
                      <a:pt x="1244498" y="223437"/>
                    </a:cubicBezTo>
                    <a:cubicBezTo>
                      <a:pt x="1246764" y="225555"/>
                      <a:pt x="1248881" y="228411"/>
                      <a:pt x="1248881" y="231465"/>
                    </a:cubicBezTo>
                    <a:cubicBezTo>
                      <a:pt x="1249078" y="234715"/>
                      <a:pt x="1246764" y="238113"/>
                      <a:pt x="1243562" y="238310"/>
                    </a:cubicBezTo>
                    <a:cubicBezTo>
                      <a:pt x="1240312" y="238507"/>
                      <a:pt x="1237849" y="235651"/>
                      <a:pt x="1234993" y="234321"/>
                    </a:cubicBezTo>
                    <a:cubicBezTo>
                      <a:pt x="1231398" y="232400"/>
                      <a:pt x="1227014" y="232400"/>
                      <a:pt x="1223567" y="230332"/>
                    </a:cubicBezTo>
                    <a:cubicBezTo>
                      <a:pt x="1218987" y="227869"/>
                      <a:pt x="1216918" y="222698"/>
                      <a:pt x="1215736" y="217773"/>
                    </a:cubicBezTo>
                    <a:cubicBezTo>
                      <a:pt x="1214210" y="211666"/>
                      <a:pt x="1214407" y="205018"/>
                      <a:pt x="1213077" y="199108"/>
                    </a:cubicBezTo>
                    <a:cubicBezTo>
                      <a:pt x="1203720" y="198911"/>
                      <a:pt x="1194608" y="198517"/>
                      <a:pt x="1185448" y="198320"/>
                    </a:cubicBezTo>
                    <a:cubicBezTo>
                      <a:pt x="1180277" y="198320"/>
                      <a:pt x="1174958" y="198123"/>
                      <a:pt x="1170181" y="196793"/>
                    </a:cubicBezTo>
                    <a:cubicBezTo>
                      <a:pt x="1168457" y="196202"/>
                      <a:pt x="1166733" y="195660"/>
                      <a:pt x="1165403" y="194528"/>
                    </a:cubicBezTo>
                    <a:cubicBezTo>
                      <a:pt x="1163483" y="193001"/>
                      <a:pt x="1162350" y="190932"/>
                      <a:pt x="1161020" y="188815"/>
                    </a:cubicBezTo>
                    <a:cubicBezTo>
                      <a:pt x="1157967" y="183496"/>
                      <a:pt x="1154371" y="178521"/>
                      <a:pt x="1149200" y="175271"/>
                    </a:cubicBezTo>
                    <a:cubicBezTo>
                      <a:pt x="1145408" y="173006"/>
                      <a:pt x="1141025" y="171824"/>
                      <a:pt x="1136642" y="170691"/>
                    </a:cubicBezTo>
                    <a:cubicBezTo>
                      <a:pt x="1134376" y="169952"/>
                      <a:pt x="1131667" y="169361"/>
                      <a:pt x="1129402" y="170100"/>
                    </a:cubicBezTo>
                    <a:cubicBezTo>
                      <a:pt x="1125955" y="171233"/>
                      <a:pt x="1124280" y="175074"/>
                      <a:pt x="1121227" y="177340"/>
                    </a:cubicBezTo>
                    <a:cubicBezTo>
                      <a:pt x="1121030" y="177537"/>
                      <a:pt x="1120488" y="177930"/>
                      <a:pt x="1120094" y="177733"/>
                    </a:cubicBezTo>
                    <a:cubicBezTo>
                      <a:pt x="1119700" y="177733"/>
                      <a:pt x="1119306" y="177340"/>
                      <a:pt x="1119158" y="176995"/>
                    </a:cubicBezTo>
                    <a:cubicBezTo>
                      <a:pt x="1117631" y="174729"/>
                      <a:pt x="1115908" y="172415"/>
                      <a:pt x="1114381" y="170149"/>
                    </a:cubicBezTo>
                    <a:cubicBezTo>
                      <a:pt x="1114381" y="173794"/>
                      <a:pt x="1110933" y="176256"/>
                      <a:pt x="1107732" y="177783"/>
                    </a:cubicBezTo>
                    <a:cubicBezTo>
                      <a:pt x="1099901" y="181772"/>
                      <a:pt x="1092120" y="184431"/>
                      <a:pt x="1083354" y="186155"/>
                    </a:cubicBezTo>
                    <a:cubicBezTo>
                      <a:pt x="1085471" y="196645"/>
                      <a:pt x="1092514" y="205953"/>
                      <a:pt x="1102019" y="210928"/>
                    </a:cubicBezTo>
                    <a:cubicBezTo>
                      <a:pt x="1105811" y="212848"/>
                      <a:pt x="1110195" y="214178"/>
                      <a:pt x="1113642" y="216838"/>
                    </a:cubicBezTo>
                    <a:cubicBezTo>
                      <a:pt x="1117434" y="219694"/>
                      <a:pt x="1120291" y="224077"/>
                      <a:pt x="1124674" y="225604"/>
                    </a:cubicBezTo>
                    <a:cubicBezTo>
                      <a:pt x="1129254" y="227131"/>
                      <a:pt x="1134573" y="225407"/>
                      <a:pt x="1139350" y="226540"/>
                    </a:cubicBezTo>
                    <a:cubicBezTo>
                      <a:pt x="1140089" y="226737"/>
                      <a:pt x="1141074" y="227131"/>
                      <a:pt x="1141468" y="227869"/>
                    </a:cubicBezTo>
                    <a:cubicBezTo>
                      <a:pt x="1142404" y="229002"/>
                      <a:pt x="1141862" y="230923"/>
                      <a:pt x="1141271" y="232253"/>
                    </a:cubicBezTo>
                    <a:cubicBezTo>
                      <a:pt x="1136494" y="245402"/>
                      <a:pt x="1138612" y="260670"/>
                      <a:pt x="1146984" y="271899"/>
                    </a:cubicBezTo>
                    <a:cubicBezTo>
                      <a:pt x="1149644" y="275691"/>
                      <a:pt x="1153288" y="279729"/>
                      <a:pt x="1152697" y="284260"/>
                    </a:cubicBezTo>
                    <a:cubicBezTo>
                      <a:pt x="1150038" y="285787"/>
                      <a:pt x="1146984" y="287117"/>
                      <a:pt x="1144325" y="285984"/>
                    </a:cubicBezTo>
                    <a:cubicBezTo>
                      <a:pt x="1143389" y="285787"/>
                      <a:pt x="1142798" y="285245"/>
                      <a:pt x="1142059" y="284654"/>
                    </a:cubicBezTo>
                    <a:cubicBezTo>
                      <a:pt x="1139006" y="282536"/>
                      <a:pt x="1136149" y="280271"/>
                      <a:pt x="1133096" y="278153"/>
                    </a:cubicBezTo>
                    <a:cubicBezTo>
                      <a:pt x="1129648" y="275494"/>
                      <a:pt x="1126250" y="273031"/>
                      <a:pt x="1123590" y="269387"/>
                    </a:cubicBezTo>
                    <a:cubicBezTo>
                      <a:pt x="1120143" y="264610"/>
                      <a:pt x="1118616" y="258355"/>
                      <a:pt x="1114627" y="253775"/>
                    </a:cubicBezTo>
                    <a:cubicBezTo>
                      <a:pt x="1111180" y="249982"/>
                      <a:pt x="1105861" y="247668"/>
                      <a:pt x="1100739" y="247865"/>
                    </a:cubicBezTo>
                    <a:cubicBezTo>
                      <a:pt x="1100542" y="255301"/>
                      <a:pt x="1095420" y="262344"/>
                      <a:pt x="1088525" y="265004"/>
                    </a:cubicBezTo>
                    <a:cubicBezTo>
                      <a:pt x="1086604" y="265742"/>
                      <a:pt x="1084142" y="265939"/>
                      <a:pt x="1083206" y="264265"/>
                    </a:cubicBezTo>
                    <a:cubicBezTo>
                      <a:pt x="1082615" y="263674"/>
                      <a:pt x="1082615" y="262935"/>
                      <a:pt x="1082467" y="262147"/>
                    </a:cubicBezTo>
                    <a:cubicBezTo>
                      <a:pt x="1082073" y="258700"/>
                      <a:pt x="1081532" y="255301"/>
                      <a:pt x="1080941" y="251657"/>
                    </a:cubicBezTo>
                    <a:cubicBezTo>
                      <a:pt x="1077148" y="255449"/>
                      <a:pt x="1073110" y="259488"/>
                      <a:pt x="1069318" y="263083"/>
                    </a:cubicBezTo>
                    <a:cubicBezTo>
                      <a:pt x="1064343" y="267860"/>
                      <a:pt x="1059418" y="272785"/>
                      <a:pt x="1056168" y="278695"/>
                    </a:cubicBezTo>
                    <a:cubicBezTo>
                      <a:pt x="1054641" y="281157"/>
                      <a:pt x="1053509" y="284211"/>
                      <a:pt x="1053509" y="287067"/>
                    </a:cubicBezTo>
                    <a:cubicBezTo>
                      <a:pt x="1053509" y="292386"/>
                      <a:pt x="1056956" y="296770"/>
                      <a:pt x="1060354" y="300808"/>
                    </a:cubicBezTo>
                    <a:cubicBezTo>
                      <a:pt x="1063014" y="303861"/>
                      <a:pt x="1065673" y="307112"/>
                      <a:pt x="1068924" y="309574"/>
                    </a:cubicBezTo>
                    <a:cubicBezTo>
                      <a:pt x="1071386" y="311495"/>
                      <a:pt x="1074095" y="313219"/>
                      <a:pt x="1076163" y="315484"/>
                    </a:cubicBezTo>
                    <a:cubicBezTo>
                      <a:pt x="1078281" y="317750"/>
                      <a:pt x="1079611" y="321000"/>
                      <a:pt x="1078626" y="323857"/>
                    </a:cubicBezTo>
                    <a:cubicBezTo>
                      <a:pt x="1078232" y="324792"/>
                      <a:pt x="1077690" y="325580"/>
                      <a:pt x="1076902" y="325777"/>
                    </a:cubicBezTo>
                    <a:cubicBezTo>
                      <a:pt x="1075769" y="326171"/>
                      <a:pt x="1074636" y="325580"/>
                      <a:pt x="1073652" y="325039"/>
                    </a:cubicBezTo>
                    <a:cubicBezTo>
                      <a:pt x="1068874" y="322182"/>
                      <a:pt x="1065673" y="318390"/>
                      <a:pt x="1060699" y="315681"/>
                    </a:cubicBezTo>
                    <a:cubicBezTo>
                      <a:pt x="1058039" y="314352"/>
                      <a:pt x="1054789" y="316272"/>
                      <a:pt x="1052868" y="318538"/>
                    </a:cubicBezTo>
                    <a:cubicBezTo>
                      <a:pt x="1048288" y="324054"/>
                      <a:pt x="1047155" y="331687"/>
                      <a:pt x="1043166" y="337794"/>
                    </a:cubicBezTo>
                    <a:cubicBezTo>
                      <a:pt x="1039374" y="343901"/>
                      <a:pt x="1032873" y="347890"/>
                      <a:pt x="1026569" y="351880"/>
                    </a:cubicBezTo>
                    <a:cubicBezTo>
                      <a:pt x="1029229" y="348432"/>
                      <a:pt x="1026175" y="343704"/>
                      <a:pt x="1026175" y="339469"/>
                    </a:cubicBezTo>
                    <a:cubicBezTo>
                      <a:pt x="1025978" y="337351"/>
                      <a:pt x="1026766" y="335480"/>
                      <a:pt x="1027505" y="333559"/>
                    </a:cubicBezTo>
                    <a:cubicBezTo>
                      <a:pt x="1029032" y="329570"/>
                      <a:pt x="1030755" y="325728"/>
                      <a:pt x="1032824" y="322133"/>
                    </a:cubicBezTo>
                    <a:cubicBezTo>
                      <a:pt x="1035286" y="317553"/>
                      <a:pt x="1038143" y="313367"/>
                      <a:pt x="1040063" y="308392"/>
                    </a:cubicBezTo>
                    <a:cubicBezTo>
                      <a:pt x="1041787" y="303615"/>
                      <a:pt x="1042181" y="298099"/>
                      <a:pt x="1039866" y="293519"/>
                    </a:cubicBezTo>
                    <a:cubicBezTo>
                      <a:pt x="1038931" y="291795"/>
                      <a:pt x="1037749" y="290466"/>
                      <a:pt x="1037207" y="288545"/>
                    </a:cubicBezTo>
                    <a:cubicBezTo>
                      <a:pt x="1036468" y="286279"/>
                      <a:pt x="1036813" y="283965"/>
                      <a:pt x="1037010" y="281502"/>
                    </a:cubicBezTo>
                    <a:cubicBezTo>
                      <a:pt x="1037946" y="273130"/>
                      <a:pt x="1036616" y="264363"/>
                      <a:pt x="1033562" y="256336"/>
                    </a:cubicBezTo>
                    <a:cubicBezTo>
                      <a:pt x="1024599" y="263181"/>
                      <a:pt x="1015833" y="270618"/>
                      <a:pt x="1009381" y="279778"/>
                    </a:cubicBezTo>
                    <a:cubicBezTo>
                      <a:pt x="1003077" y="289136"/>
                      <a:pt x="998891" y="300168"/>
                      <a:pt x="999679" y="311397"/>
                    </a:cubicBezTo>
                    <a:cubicBezTo>
                      <a:pt x="999876" y="314647"/>
                      <a:pt x="1000418" y="318045"/>
                      <a:pt x="1000418" y="321296"/>
                    </a:cubicBezTo>
                    <a:cubicBezTo>
                      <a:pt x="1000418" y="324546"/>
                      <a:pt x="999679" y="328141"/>
                      <a:pt x="997561" y="330653"/>
                    </a:cubicBezTo>
                    <a:cubicBezTo>
                      <a:pt x="995837" y="332377"/>
                      <a:pt x="992439" y="333313"/>
                      <a:pt x="991257" y="331047"/>
                    </a:cubicBezTo>
                    <a:cubicBezTo>
                      <a:pt x="990863" y="330308"/>
                      <a:pt x="991060" y="329323"/>
                      <a:pt x="991060" y="328388"/>
                    </a:cubicBezTo>
                    <a:cubicBezTo>
                      <a:pt x="991996" y="320015"/>
                      <a:pt x="992981" y="311594"/>
                      <a:pt x="994311" y="303221"/>
                    </a:cubicBezTo>
                    <a:cubicBezTo>
                      <a:pt x="994902" y="300365"/>
                      <a:pt x="994902" y="296720"/>
                      <a:pt x="992390" y="295194"/>
                    </a:cubicBezTo>
                    <a:cubicBezTo>
                      <a:pt x="991799" y="294997"/>
                      <a:pt x="991060" y="294800"/>
                      <a:pt x="990469" y="294455"/>
                    </a:cubicBezTo>
                    <a:cubicBezTo>
                      <a:pt x="988745" y="293322"/>
                      <a:pt x="988204" y="291204"/>
                      <a:pt x="988204" y="289333"/>
                    </a:cubicBezTo>
                    <a:cubicBezTo>
                      <a:pt x="988204" y="287461"/>
                      <a:pt x="988598" y="285541"/>
                      <a:pt x="988598" y="283423"/>
                    </a:cubicBezTo>
                    <a:cubicBezTo>
                      <a:pt x="988401" y="282487"/>
                      <a:pt x="988204" y="281502"/>
                      <a:pt x="987465" y="280763"/>
                    </a:cubicBezTo>
                    <a:cubicBezTo>
                      <a:pt x="986529" y="279975"/>
                      <a:pt x="985002" y="280172"/>
                      <a:pt x="983870" y="280369"/>
                    </a:cubicBezTo>
                    <a:cubicBezTo>
                      <a:pt x="978551" y="281108"/>
                      <a:pt x="973380" y="282093"/>
                      <a:pt x="968455" y="283620"/>
                    </a:cubicBezTo>
                    <a:cubicBezTo>
                      <a:pt x="967322" y="283817"/>
                      <a:pt x="966189" y="284211"/>
                      <a:pt x="965401" y="284950"/>
                    </a:cubicBezTo>
                    <a:cubicBezTo>
                      <a:pt x="964268" y="285885"/>
                      <a:pt x="963874" y="287412"/>
                      <a:pt x="963283" y="288939"/>
                    </a:cubicBezTo>
                    <a:cubicBezTo>
                      <a:pt x="961560" y="294258"/>
                      <a:pt x="957373" y="298641"/>
                      <a:pt x="952596" y="301497"/>
                    </a:cubicBezTo>
                    <a:cubicBezTo>
                      <a:pt x="950479" y="302630"/>
                      <a:pt x="948804" y="304157"/>
                      <a:pt x="947277" y="306078"/>
                    </a:cubicBezTo>
                    <a:cubicBezTo>
                      <a:pt x="950331" y="309525"/>
                      <a:pt x="953926" y="312579"/>
                      <a:pt x="957768" y="315238"/>
                    </a:cubicBezTo>
                    <a:cubicBezTo>
                      <a:pt x="954517" y="326270"/>
                      <a:pt x="956635" y="338878"/>
                      <a:pt x="963480" y="348186"/>
                    </a:cubicBezTo>
                    <a:cubicBezTo>
                      <a:pt x="967470" y="353702"/>
                      <a:pt x="972986" y="358085"/>
                      <a:pt x="977369" y="363256"/>
                    </a:cubicBezTo>
                    <a:cubicBezTo>
                      <a:pt x="981949" y="368575"/>
                      <a:pt x="985544" y="375076"/>
                      <a:pt x="984805" y="381922"/>
                    </a:cubicBezTo>
                    <a:cubicBezTo>
                      <a:pt x="984608" y="383843"/>
                      <a:pt x="984067" y="385714"/>
                      <a:pt x="982540" y="386896"/>
                    </a:cubicBezTo>
                    <a:cubicBezTo>
                      <a:pt x="981210" y="388226"/>
                      <a:pt x="978896" y="388620"/>
                      <a:pt x="977566" y="387290"/>
                    </a:cubicBezTo>
                    <a:cubicBezTo>
                      <a:pt x="976827" y="386551"/>
                      <a:pt x="976433" y="385566"/>
                      <a:pt x="976039" y="384631"/>
                    </a:cubicBezTo>
                    <a:cubicBezTo>
                      <a:pt x="975103" y="381774"/>
                      <a:pt x="973921" y="378721"/>
                      <a:pt x="972986" y="375864"/>
                    </a:cubicBezTo>
                    <a:cubicBezTo>
                      <a:pt x="972395" y="374337"/>
                      <a:pt x="971853" y="372811"/>
                      <a:pt x="970868" y="371678"/>
                    </a:cubicBezTo>
                    <a:cubicBezTo>
                      <a:pt x="969932" y="370348"/>
                      <a:pt x="968405" y="369560"/>
                      <a:pt x="967076" y="368624"/>
                    </a:cubicBezTo>
                    <a:cubicBezTo>
                      <a:pt x="961560" y="365177"/>
                      <a:pt x="955847" y="361779"/>
                      <a:pt x="950331" y="358331"/>
                    </a:cubicBezTo>
                    <a:cubicBezTo>
                      <a:pt x="949198" y="357593"/>
                      <a:pt x="948016" y="357002"/>
                      <a:pt x="947277" y="355869"/>
                    </a:cubicBezTo>
                    <a:cubicBezTo>
                      <a:pt x="946539" y="354539"/>
                      <a:pt x="946342" y="353012"/>
                      <a:pt x="946145" y="351486"/>
                    </a:cubicBezTo>
                    <a:cubicBezTo>
                      <a:pt x="945406" y="344246"/>
                      <a:pt x="943091" y="337006"/>
                      <a:pt x="939644" y="330308"/>
                    </a:cubicBezTo>
                    <a:cubicBezTo>
                      <a:pt x="939250" y="329717"/>
                      <a:pt x="938905" y="329176"/>
                      <a:pt x="938314" y="328782"/>
                    </a:cubicBezTo>
                    <a:cubicBezTo>
                      <a:pt x="937526" y="328191"/>
                      <a:pt x="936590" y="328043"/>
                      <a:pt x="935655" y="328043"/>
                    </a:cubicBezTo>
                    <a:cubicBezTo>
                      <a:pt x="930877" y="327649"/>
                      <a:pt x="925755" y="327452"/>
                      <a:pt x="921175" y="328979"/>
                    </a:cubicBezTo>
                    <a:cubicBezTo>
                      <a:pt x="916792" y="330702"/>
                      <a:pt x="912803" y="334889"/>
                      <a:pt x="913000" y="339863"/>
                    </a:cubicBezTo>
                    <a:cubicBezTo>
                      <a:pt x="913000" y="344985"/>
                      <a:pt x="917580" y="348826"/>
                      <a:pt x="921372" y="352421"/>
                    </a:cubicBezTo>
                    <a:cubicBezTo>
                      <a:pt x="926691" y="357543"/>
                      <a:pt x="930877" y="363650"/>
                      <a:pt x="933734" y="370545"/>
                    </a:cubicBezTo>
                    <a:cubicBezTo>
                      <a:pt x="930877" y="368083"/>
                      <a:pt x="926494" y="370348"/>
                      <a:pt x="924229" y="373205"/>
                    </a:cubicBezTo>
                    <a:cubicBezTo>
                      <a:pt x="921766" y="376061"/>
                      <a:pt x="920239" y="379853"/>
                      <a:pt x="917186" y="381774"/>
                    </a:cubicBezTo>
                    <a:cubicBezTo>
                      <a:pt x="916447" y="382168"/>
                      <a:pt x="915856" y="382365"/>
                      <a:pt x="915068" y="382365"/>
                    </a:cubicBezTo>
                    <a:cubicBezTo>
                      <a:pt x="914132" y="382168"/>
                      <a:pt x="913541" y="381429"/>
                      <a:pt x="912950" y="380641"/>
                    </a:cubicBezTo>
                    <a:cubicBezTo>
                      <a:pt x="910488" y="377391"/>
                      <a:pt x="907828" y="374140"/>
                      <a:pt x="906302" y="370545"/>
                    </a:cubicBezTo>
                    <a:cubicBezTo>
                      <a:pt x="904381" y="365571"/>
                      <a:pt x="904036" y="360449"/>
                      <a:pt x="902313" y="355475"/>
                    </a:cubicBezTo>
                    <a:cubicBezTo>
                      <a:pt x="900195" y="350156"/>
                      <a:pt x="896403" y="345379"/>
                      <a:pt x="891625" y="342325"/>
                    </a:cubicBezTo>
                    <a:cubicBezTo>
                      <a:pt x="889360" y="347102"/>
                      <a:pt x="887045" y="351830"/>
                      <a:pt x="884977" y="356608"/>
                    </a:cubicBezTo>
                    <a:cubicBezTo>
                      <a:pt x="882711" y="361927"/>
                      <a:pt x="880791" y="368230"/>
                      <a:pt x="884041" y="372811"/>
                    </a:cubicBezTo>
                    <a:cubicBezTo>
                      <a:pt x="884780" y="374140"/>
                      <a:pt x="886159" y="375273"/>
                      <a:pt x="886897" y="376800"/>
                    </a:cubicBezTo>
                    <a:cubicBezTo>
                      <a:pt x="887636" y="378130"/>
                      <a:pt x="887636" y="380050"/>
                      <a:pt x="887636" y="381577"/>
                    </a:cubicBezTo>
                    <a:cubicBezTo>
                      <a:pt x="887439" y="387881"/>
                      <a:pt x="886503" y="394136"/>
                      <a:pt x="884977" y="400243"/>
                    </a:cubicBezTo>
                    <a:cubicBezTo>
                      <a:pt x="879264" y="398519"/>
                      <a:pt x="873748" y="396795"/>
                      <a:pt x="868035" y="395121"/>
                    </a:cubicBezTo>
                    <a:cubicBezTo>
                      <a:pt x="867099" y="394727"/>
                      <a:pt x="866114" y="394530"/>
                      <a:pt x="865178" y="394727"/>
                    </a:cubicBezTo>
                    <a:cubicBezTo>
                      <a:pt x="864391" y="395121"/>
                      <a:pt x="863849" y="395662"/>
                      <a:pt x="863258" y="396253"/>
                    </a:cubicBezTo>
                    <a:cubicBezTo>
                      <a:pt x="857742" y="402163"/>
                      <a:pt x="852226" y="408270"/>
                      <a:pt x="847252" y="414525"/>
                    </a:cubicBezTo>
                    <a:cubicBezTo>
                      <a:pt x="854885" y="418711"/>
                      <a:pt x="862864" y="423685"/>
                      <a:pt x="869365" y="429595"/>
                    </a:cubicBezTo>
                    <a:cubicBezTo>
                      <a:pt x="864784" y="430925"/>
                      <a:pt x="860204" y="432452"/>
                      <a:pt x="855624" y="433782"/>
                    </a:cubicBezTo>
                    <a:cubicBezTo>
                      <a:pt x="853703" y="434520"/>
                      <a:pt x="851635" y="435111"/>
                      <a:pt x="849911" y="436638"/>
                    </a:cubicBezTo>
                    <a:cubicBezTo>
                      <a:pt x="848187" y="437968"/>
                      <a:pt x="847252" y="440283"/>
                      <a:pt x="847990" y="442351"/>
                    </a:cubicBezTo>
                    <a:cubicBezTo>
                      <a:pt x="848729" y="444616"/>
                      <a:pt x="851586" y="445995"/>
                      <a:pt x="851783" y="448458"/>
                    </a:cubicBezTo>
                    <a:cubicBezTo>
                      <a:pt x="849123" y="449985"/>
                      <a:pt x="846464" y="451314"/>
                      <a:pt x="843952" y="452644"/>
                    </a:cubicBezTo>
                    <a:cubicBezTo>
                      <a:pt x="843213" y="453038"/>
                      <a:pt x="842425" y="453383"/>
                      <a:pt x="841834" y="453974"/>
                    </a:cubicBezTo>
                    <a:cubicBezTo>
                      <a:pt x="840898" y="454713"/>
                      <a:pt x="840307" y="456092"/>
                      <a:pt x="839716" y="457224"/>
                    </a:cubicBezTo>
                    <a:cubicBezTo>
                      <a:pt x="837254" y="461608"/>
                      <a:pt x="834397" y="465794"/>
                      <a:pt x="830950" y="469586"/>
                    </a:cubicBezTo>
                    <a:cubicBezTo>
                      <a:pt x="825631" y="466138"/>
                      <a:pt x="819721" y="463676"/>
                      <a:pt x="813417" y="462740"/>
                    </a:cubicBezTo>
                    <a:cubicBezTo>
                      <a:pt x="805439" y="471310"/>
                      <a:pt x="797017" y="480667"/>
                      <a:pt x="795687" y="492290"/>
                    </a:cubicBezTo>
                    <a:cubicBezTo>
                      <a:pt x="791698" y="492881"/>
                      <a:pt x="787857" y="493423"/>
                      <a:pt x="784064" y="494408"/>
                    </a:cubicBezTo>
                    <a:cubicBezTo>
                      <a:pt x="783129" y="494802"/>
                      <a:pt x="781947" y="494999"/>
                      <a:pt x="781011" y="495737"/>
                    </a:cubicBezTo>
                    <a:cubicBezTo>
                      <a:pt x="780420" y="496328"/>
                      <a:pt x="780075" y="496870"/>
                      <a:pt x="779681" y="497658"/>
                    </a:cubicBezTo>
                    <a:cubicBezTo>
                      <a:pt x="777416" y="502238"/>
                      <a:pt x="776431" y="507754"/>
                      <a:pt x="777022" y="512925"/>
                    </a:cubicBezTo>
                    <a:cubicBezTo>
                      <a:pt x="777219" y="514058"/>
                      <a:pt x="777416" y="515388"/>
                      <a:pt x="778352" y="516176"/>
                    </a:cubicBezTo>
                    <a:cubicBezTo>
                      <a:pt x="780469" y="518294"/>
                      <a:pt x="783868" y="516373"/>
                      <a:pt x="786527" y="514846"/>
                    </a:cubicBezTo>
                    <a:cubicBezTo>
                      <a:pt x="792634" y="511202"/>
                      <a:pt x="800268" y="510463"/>
                      <a:pt x="807310" y="509724"/>
                    </a:cubicBezTo>
                    <a:cubicBezTo>
                      <a:pt x="812284" y="509133"/>
                      <a:pt x="817604" y="508198"/>
                      <a:pt x="821396" y="504947"/>
                    </a:cubicBezTo>
                    <a:cubicBezTo>
                      <a:pt x="821987" y="504553"/>
                      <a:pt x="822331" y="504011"/>
                      <a:pt x="823119" y="503814"/>
                    </a:cubicBezTo>
                    <a:cubicBezTo>
                      <a:pt x="824646" y="503076"/>
                      <a:pt x="826567" y="504011"/>
                      <a:pt x="827700" y="505144"/>
                    </a:cubicBezTo>
                    <a:cubicBezTo>
                      <a:pt x="828832" y="506474"/>
                      <a:pt x="829817" y="508001"/>
                      <a:pt x="831147" y="509133"/>
                    </a:cubicBezTo>
                    <a:cubicBezTo>
                      <a:pt x="834397" y="512384"/>
                      <a:pt x="839716" y="511990"/>
                      <a:pt x="844297" y="511399"/>
                    </a:cubicBezTo>
                    <a:cubicBezTo>
                      <a:pt x="843558" y="508936"/>
                      <a:pt x="843361" y="506425"/>
                      <a:pt x="843558" y="503962"/>
                    </a:cubicBezTo>
                    <a:cubicBezTo>
                      <a:pt x="847350" y="503765"/>
                      <a:pt x="851389" y="504159"/>
                      <a:pt x="854984" y="505292"/>
                    </a:cubicBezTo>
                    <a:cubicBezTo>
                      <a:pt x="856116" y="505686"/>
                      <a:pt x="857102" y="506031"/>
                      <a:pt x="857840" y="507016"/>
                    </a:cubicBezTo>
                    <a:cubicBezTo>
                      <a:pt x="858431" y="507951"/>
                      <a:pt x="858431" y="509281"/>
                      <a:pt x="858037" y="510463"/>
                    </a:cubicBezTo>
                    <a:cubicBezTo>
                      <a:pt x="857299" y="515782"/>
                      <a:pt x="855181" y="520756"/>
                      <a:pt x="852324" y="525139"/>
                    </a:cubicBezTo>
                    <a:cubicBezTo>
                      <a:pt x="850059" y="528587"/>
                      <a:pt x="847350" y="531640"/>
                      <a:pt x="846020" y="535236"/>
                    </a:cubicBezTo>
                    <a:cubicBezTo>
                      <a:pt x="845232" y="538092"/>
                      <a:pt x="845232" y="540948"/>
                      <a:pt x="844691" y="543805"/>
                    </a:cubicBezTo>
                    <a:cubicBezTo>
                      <a:pt x="844100" y="546464"/>
                      <a:pt x="842967" y="549518"/>
                      <a:pt x="840307" y="550848"/>
                    </a:cubicBezTo>
                    <a:cubicBezTo>
                      <a:pt x="837648" y="546267"/>
                      <a:pt x="834594" y="541884"/>
                      <a:pt x="830950" y="537895"/>
                    </a:cubicBezTo>
                    <a:cubicBezTo>
                      <a:pt x="828685" y="539028"/>
                      <a:pt x="826370" y="540357"/>
                      <a:pt x="823907" y="540554"/>
                    </a:cubicBezTo>
                    <a:cubicBezTo>
                      <a:pt x="821445" y="540948"/>
                      <a:pt x="818588" y="540160"/>
                      <a:pt x="817259" y="538289"/>
                    </a:cubicBezTo>
                    <a:cubicBezTo>
                      <a:pt x="816520" y="537353"/>
                      <a:pt x="816126" y="536368"/>
                      <a:pt x="815338" y="535826"/>
                    </a:cubicBezTo>
                    <a:cubicBezTo>
                      <a:pt x="814402" y="535236"/>
                      <a:pt x="813220" y="535236"/>
                      <a:pt x="812284" y="535236"/>
                    </a:cubicBezTo>
                    <a:cubicBezTo>
                      <a:pt x="807901" y="535236"/>
                      <a:pt x="803518" y="535433"/>
                      <a:pt x="799135" y="535433"/>
                    </a:cubicBezTo>
                    <a:lnTo>
                      <a:pt x="799135" y="542278"/>
                    </a:lnTo>
                    <a:lnTo>
                      <a:pt x="800662" y="543214"/>
                    </a:lnTo>
                    <a:cubicBezTo>
                      <a:pt x="797411" y="544347"/>
                      <a:pt x="794013" y="545135"/>
                      <a:pt x="790565" y="545479"/>
                    </a:cubicBezTo>
                    <a:cubicBezTo>
                      <a:pt x="789630" y="545479"/>
                      <a:pt x="788645" y="545479"/>
                      <a:pt x="787906" y="545085"/>
                    </a:cubicBezTo>
                    <a:cubicBezTo>
                      <a:pt x="787167" y="544691"/>
                      <a:pt x="786576" y="543953"/>
                      <a:pt x="785788" y="543362"/>
                    </a:cubicBezTo>
                    <a:cubicBezTo>
                      <a:pt x="783326" y="541096"/>
                      <a:pt x="778943" y="541835"/>
                      <a:pt x="777219" y="544691"/>
                    </a:cubicBezTo>
                    <a:cubicBezTo>
                      <a:pt x="776825" y="545085"/>
                      <a:pt x="776628" y="545824"/>
                      <a:pt x="776628" y="546415"/>
                    </a:cubicBezTo>
                    <a:cubicBezTo>
                      <a:pt x="776825" y="547006"/>
                      <a:pt x="777219" y="547351"/>
                      <a:pt x="777564" y="547942"/>
                    </a:cubicBezTo>
                    <a:cubicBezTo>
                      <a:pt x="779090" y="549666"/>
                      <a:pt x="781208" y="551192"/>
                      <a:pt x="782735" y="553113"/>
                    </a:cubicBezTo>
                    <a:cubicBezTo>
                      <a:pt x="784064" y="555231"/>
                      <a:pt x="785197" y="557693"/>
                      <a:pt x="784262" y="559959"/>
                    </a:cubicBezTo>
                    <a:cubicBezTo>
                      <a:pt x="783868" y="561091"/>
                      <a:pt x="783129" y="562076"/>
                      <a:pt x="782538" y="563012"/>
                    </a:cubicBezTo>
                    <a:cubicBezTo>
                      <a:pt x="780617" y="566066"/>
                      <a:pt x="780420" y="570055"/>
                      <a:pt x="780075" y="573699"/>
                    </a:cubicBezTo>
                    <a:cubicBezTo>
                      <a:pt x="779484" y="579806"/>
                      <a:pt x="778352" y="585716"/>
                      <a:pt x="776825" y="591626"/>
                    </a:cubicBezTo>
                    <a:cubicBezTo>
                      <a:pt x="773771" y="592020"/>
                      <a:pt x="770718" y="589705"/>
                      <a:pt x="769191" y="587046"/>
                    </a:cubicBezTo>
                    <a:cubicBezTo>
                      <a:pt x="767664" y="584189"/>
                      <a:pt x="767467" y="580939"/>
                      <a:pt x="767271" y="577886"/>
                    </a:cubicBezTo>
                    <a:cubicBezTo>
                      <a:pt x="767073" y="574635"/>
                      <a:pt x="767271" y="571385"/>
                      <a:pt x="766335" y="568380"/>
                    </a:cubicBezTo>
                    <a:cubicBezTo>
                      <a:pt x="764808" y="563997"/>
                      <a:pt x="761016" y="560205"/>
                      <a:pt x="756633" y="558875"/>
                    </a:cubicBezTo>
                    <a:cubicBezTo>
                      <a:pt x="753579" y="563849"/>
                      <a:pt x="748063" y="566903"/>
                      <a:pt x="742547" y="568380"/>
                    </a:cubicBezTo>
                    <a:cubicBezTo>
                      <a:pt x="736834" y="569907"/>
                      <a:pt x="730924" y="569907"/>
                      <a:pt x="725211" y="569907"/>
                    </a:cubicBezTo>
                    <a:cubicBezTo>
                      <a:pt x="724473" y="569907"/>
                      <a:pt x="723685" y="569710"/>
                      <a:pt x="723488" y="569168"/>
                    </a:cubicBezTo>
                    <a:cubicBezTo>
                      <a:pt x="723291" y="568774"/>
                      <a:pt x="723291" y="568430"/>
                      <a:pt x="723488" y="568036"/>
                    </a:cubicBezTo>
                    <a:cubicBezTo>
                      <a:pt x="724423" y="564588"/>
                      <a:pt x="726147" y="561535"/>
                      <a:pt x="727477" y="558334"/>
                    </a:cubicBezTo>
                    <a:cubicBezTo>
                      <a:pt x="728610" y="555083"/>
                      <a:pt x="729201" y="551291"/>
                      <a:pt x="728068" y="548040"/>
                    </a:cubicBezTo>
                    <a:cubicBezTo>
                      <a:pt x="721961" y="550158"/>
                      <a:pt x="716445" y="553950"/>
                      <a:pt x="712259" y="558925"/>
                    </a:cubicBezTo>
                    <a:cubicBezTo>
                      <a:pt x="711668" y="559713"/>
                      <a:pt x="711126" y="560254"/>
                      <a:pt x="710732" y="561190"/>
                    </a:cubicBezTo>
                    <a:cubicBezTo>
                      <a:pt x="710338" y="562126"/>
                      <a:pt x="710141" y="563111"/>
                      <a:pt x="710141" y="564243"/>
                    </a:cubicBezTo>
                    <a:cubicBezTo>
                      <a:pt x="710338" y="571089"/>
                      <a:pt x="716051" y="576802"/>
                      <a:pt x="722355" y="579511"/>
                    </a:cubicBezTo>
                    <a:cubicBezTo>
                      <a:pt x="728659" y="582367"/>
                      <a:pt x="735702" y="583155"/>
                      <a:pt x="742350" y="585027"/>
                    </a:cubicBezTo>
                    <a:cubicBezTo>
                      <a:pt x="743877" y="585421"/>
                      <a:pt x="745404" y="586159"/>
                      <a:pt x="746142" y="587489"/>
                    </a:cubicBezTo>
                    <a:cubicBezTo>
                      <a:pt x="746733" y="588425"/>
                      <a:pt x="746733" y="589410"/>
                      <a:pt x="746733" y="590543"/>
                    </a:cubicBezTo>
                    <a:cubicBezTo>
                      <a:pt x="746733" y="594532"/>
                      <a:pt x="746339" y="599112"/>
                      <a:pt x="743286" y="601772"/>
                    </a:cubicBezTo>
                    <a:cubicBezTo>
                      <a:pt x="741218" y="603495"/>
                      <a:pt x="738706" y="605416"/>
                      <a:pt x="736243" y="604628"/>
                    </a:cubicBezTo>
                    <a:cubicBezTo>
                      <a:pt x="724423" y="601181"/>
                      <a:pt x="710880" y="606893"/>
                      <a:pt x="700242" y="601181"/>
                    </a:cubicBezTo>
                    <a:cubicBezTo>
                      <a:pt x="698321" y="600245"/>
                      <a:pt x="696647" y="599063"/>
                      <a:pt x="694529" y="598915"/>
                    </a:cubicBezTo>
                    <a:cubicBezTo>
                      <a:pt x="689752" y="598521"/>
                      <a:pt x="686698" y="604037"/>
                      <a:pt x="686551" y="608814"/>
                    </a:cubicBezTo>
                    <a:cubicBezTo>
                      <a:pt x="686551" y="614133"/>
                      <a:pt x="688668" y="619304"/>
                      <a:pt x="692263" y="623097"/>
                    </a:cubicBezTo>
                    <a:cubicBezTo>
                      <a:pt x="692854" y="623835"/>
                      <a:pt x="693593" y="624623"/>
                      <a:pt x="693987" y="625559"/>
                    </a:cubicBezTo>
                    <a:cubicBezTo>
                      <a:pt x="694381" y="627825"/>
                      <a:pt x="691722" y="629204"/>
                      <a:pt x="689801" y="630336"/>
                    </a:cubicBezTo>
                    <a:cubicBezTo>
                      <a:pt x="683349" y="633587"/>
                      <a:pt x="678769" y="640432"/>
                      <a:pt x="678375" y="647869"/>
                    </a:cubicBezTo>
                    <a:cubicBezTo>
                      <a:pt x="694184" y="645013"/>
                      <a:pt x="708122" y="633784"/>
                      <a:pt x="714032" y="618713"/>
                    </a:cubicBezTo>
                    <a:cubicBezTo>
                      <a:pt x="718218" y="622309"/>
                      <a:pt x="722207" y="625756"/>
                      <a:pt x="726246" y="629401"/>
                    </a:cubicBezTo>
                    <a:cubicBezTo>
                      <a:pt x="727772" y="630533"/>
                      <a:pt x="729102" y="633193"/>
                      <a:pt x="727378" y="633981"/>
                    </a:cubicBezTo>
                    <a:cubicBezTo>
                      <a:pt x="726787" y="634178"/>
                      <a:pt x="726443" y="634178"/>
                      <a:pt x="725852" y="634178"/>
                    </a:cubicBezTo>
                    <a:cubicBezTo>
                      <a:pt x="717085" y="633784"/>
                      <a:pt x="708713" y="641220"/>
                      <a:pt x="708122" y="649987"/>
                    </a:cubicBezTo>
                    <a:cubicBezTo>
                      <a:pt x="707334" y="658753"/>
                      <a:pt x="714229" y="667520"/>
                      <a:pt x="722995" y="668652"/>
                    </a:cubicBezTo>
                    <a:cubicBezTo>
                      <a:pt x="724916" y="669046"/>
                      <a:pt x="726984" y="668849"/>
                      <a:pt x="728708" y="669588"/>
                    </a:cubicBezTo>
                    <a:cubicBezTo>
                      <a:pt x="732156" y="670918"/>
                      <a:pt x="734224" y="674710"/>
                      <a:pt x="734224" y="678355"/>
                    </a:cubicBezTo>
                    <a:cubicBezTo>
                      <a:pt x="734421" y="681999"/>
                      <a:pt x="732894" y="685594"/>
                      <a:pt x="730974" y="688648"/>
                    </a:cubicBezTo>
                    <a:cubicBezTo>
                      <a:pt x="726393" y="687121"/>
                      <a:pt x="721813" y="685594"/>
                      <a:pt x="717233" y="684067"/>
                    </a:cubicBezTo>
                    <a:cubicBezTo>
                      <a:pt x="714180" y="682935"/>
                      <a:pt x="710929" y="681802"/>
                      <a:pt x="708467" y="679487"/>
                    </a:cubicBezTo>
                    <a:cubicBezTo>
                      <a:pt x="706349" y="677370"/>
                      <a:pt x="705216" y="674365"/>
                      <a:pt x="703492" y="671854"/>
                    </a:cubicBezTo>
                    <a:cubicBezTo>
                      <a:pt x="701966" y="669391"/>
                      <a:pt x="699306" y="666879"/>
                      <a:pt x="696253" y="667076"/>
                    </a:cubicBezTo>
                    <a:cubicBezTo>
                      <a:pt x="694529" y="667076"/>
                      <a:pt x="693002" y="667815"/>
                      <a:pt x="691475" y="668603"/>
                    </a:cubicBezTo>
                    <a:cubicBezTo>
                      <a:pt x="688028" y="670524"/>
                      <a:pt x="684433" y="672395"/>
                      <a:pt x="680788" y="674316"/>
                    </a:cubicBezTo>
                    <a:cubicBezTo>
                      <a:pt x="680197" y="674710"/>
                      <a:pt x="679459" y="675055"/>
                      <a:pt x="679459" y="675843"/>
                    </a:cubicBezTo>
                    <a:cubicBezTo>
                      <a:pt x="679262" y="676582"/>
                      <a:pt x="679853" y="677172"/>
                      <a:pt x="680394" y="677764"/>
                    </a:cubicBezTo>
                    <a:cubicBezTo>
                      <a:pt x="683054" y="680620"/>
                      <a:pt x="684384" y="684806"/>
                      <a:pt x="683990" y="688795"/>
                    </a:cubicBezTo>
                    <a:cubicBezTo>
                      <a:pt x="676159" y="687072"/>
                      <a:pt x="668919" y="692982"/>
                      <a:pt x="663009" y="698301"/>
                    </a:cubicBezTo>
                    <a:cubicBezTo>
                      <a:pt x="662418" y="698892"/>
                      <a:pt x="661680" y="699630"/>
                      <a:pt x="661483" y="700566"/>
                    </a:cubicBezTo>
                    <a:cubicBezTo>
                      <a:pt x="661286" y="701305"/>
                      <a:pt x="661483" y="702093"/>
                      <a:pt x="661876" y="702832"/>
                    </a:cubicBezTo>
                    <a:cubicBezTo>
                      <a:pt x="663009" y="706624"/>
                      <a:pt x="664339" y="710268"/>
                      <a:pt x="667196" y="713125"/>
                    </a:cubicBezTo>
                    <a:cubicBezTo>
                      <a:pt x="672318" y="718099"/>
                      <a:pt x="680345" y="717902"/>
                      <a:pt x="687585" y="717508"/>
                    </a:cubicBezTo>
                    <a:cubicBezTo>
                      <a:pt x="696548" y="716917"/>
                      <a:pt x="705709" y="716375"/>
                      <a:pt x="714820" y="715784"/>
                    </a:cubicBezTo>
                    <a:cubicBezTo>
                      <a:pt x="715411" y="715784"/>
                      <a:pt x="716150" y="715784"/>
                      <a:pt x="716741" y="716178"/>
                    </a:cubicBezTo>
                    <a:cubicBezTo>
                      <a:pt x="717331" y="716572"/>
                      <a:pt x="717331" y="717508"/>
                      <a:pt x="717479" y="718296"/>
                    </a:cubicBezTo>
                    <a:cubicBezTo>
                      <a:pt x="718612" y="727653"/>
                      <a:pt x="732550" y="731051"/>
                      <a:pt x="733879" y="740212"/>
                    </a:cubicBezTo>
                    <a:cubicBezTo>
                      <a:pt x="731023" y="742477"/>
                      <a:pt x="726837" y="741542"/>
                      <a:pt x="723783" y="739621"/>
                    </a:cubicBezTo>
                    <a:cubicBezTo>
                      <a:pt x="720730" y="737700"/>
                      <a:pt x="718267" y="734844"/>
                      <a:pt x="714820" y="733317"/>
                    </a:cubicBezTo>
                    <a:cubicBezTo>
                      <a:pt x="708171" y="730460"/>
                      <a:pt x="700537" y="733711"/>
                      <a:pt x="693692" y="736173"/>
                    </a:cubicBezTo>
                    <a:cubicBezTo>
                      <a:pt x="687782" y="738094"/>
                      <a:pt x="681872" y="739424"/>
                      <a:pt x="675765" y="739966"/>
                    </a:cubicBezTo>
                    <a:cubicBezTo>
                      <a:pt x="668919" y="740704"/>
                      <a:pt x="661483" y="740901"/>
                      <a:pt x="656508" y="745679"/>
                    </a:cubicBezTo>
                    <a:cubicBezTo>
                      <a:pt x="652125" y="749865"/>
                      <a:pt x="650598" y="757104"/>
                      <a:pt x="644886" y="759616"/>
                    </a:cubicBezTo>
                    <a:cubicBezTo>
                      <a:pt x="640502" y="761734"/>
                      <a:pt x="634986" y="759813"/>
                      <a:pt x="630209" y="760946"/>
                    </a:cubicBezTo>
                    <a:cubicBezTo>
                      <a:pt x="624693" y="762473"/>
                      <a:pt x="619719" y="767989"/>
                      <a:pt x="614400" y="766068"/>
                    </a:cubicBezTo>
                    <a:cubicBezTo>
                      <a:pt x="612873" y="765477"/>
                      <a:pt x="611741" y="764344"/>
                      <a:pt x="610214" y="763950"/>
                    </a:cubicBezTo>
                    <a:cubicBezTo>
                      <a:pt x="606422" y="762817"/>
                      <a:pt x="602777" y="766413"/>
                      <a:pt x="600315" y="769663"/>
                    </a:cubicBezTo>
                    <a:cubicBezTo>
                      <a:pt x="605437" y="775967"/>
                      <a:pt x="612332" y="782419"/>
                      <a:pt x="617454" y="788526"/>
                    </a:cubicBezTo>
                    <a:cubicBezTo>
                      <a:pt x="619916" y="788329"/>
                      <a:pt x="621640" y="791579"/>
                      <a:pt x="620507" y="793845"/>
                    </a:cubicBezTo>
                    <a:cubicBezTo>
                      <a:pt x="619571" y="796159"/>
                      <a:pt x="616863" y="797292"/>
                      <a:pt x="614400" y="797489"/>
                    </a:cubicBezTo>
                    <a:cubicBezTo>
                      <a:pt x="611938" y="797883"/>
                      <a:pt x="609426" y="797292"/>
                      <a:pt x="606963" y="797095"/>
                    </a:cubicBezTo>
                    <a:cubicBezTo>
                      <a:pt x="602777" y="797095"/>
                      <a:pt x="598591" y="798228"/>
                      <a:pt x="595144" y="800542"/>
                    </a:cubicBezTo>
                    <a:cubicBezTo>
                      <a:pt x="597803" y="804335"/>
                      <a:pt x="604846" y="801872"/>
                      <a:pt x="607357" y="805714"/>
                    </a:cubicBezTo>
                    <a:cubicBezTo>
                      <a:pt x="609278" y="809161"/>
                      <a:pt x="605437" y="812953"/>
                      <a:pt x="601644" y="813889"/>
                    </a:cubicBezTo>
                    <a:cubicBezTo>
                      <a:pt x="598049" y="815022"/>
                      <a:pt x="593666" y="815022"/>
                      <a:pt x="591154" y="818075"/>
                    </a:cubicBezTo>
                    <a:lnTo>
                      <a:pt x="591154" y="821523"/>
                    </a:lnTo>
                    <a:cubicBezTo>
                      <a:pt x="587707" y="822656"/>
                      <a:pt x="585047" y="825906"/>
                      <a:pt x="584850" y="829550"/>
                    </a:cubicBezTo>
                    <a:cubicBezTo>
                      <a:pt x="584850" y="830683"/>
                      <a:pt x="585047" y="832013"/>
                      <a:pt x="585638" y="832998"/>
                    </a:cubicBezTo>
                    <a:cubicBezTo>
                      <a:pt x="586771" y="834131"/>
                      <a:pt x="588298" y="834525"/>
                      <a:pt x="589825" y="835460"/>
                    </a:cubicBezTo>
                    <a:cubicBezTo>
                      <a:pt x="592484" y="836987"/>
                      <a:pt x="593617" y="840779"/>
                      <a:pt x="592090" y="843636"/>
                    </a:cubicBezTo>
                    <a:cubicBezTo>
                      <a:pt x="590760" y="846492"/>
                      <a:pt x="586968" y="848019"/>
                      <a:pt x="584112" y="846689"/>
                    </a:cubicBezTo>
                    <a:cubicBezTo>
                      <a:pt x="581649" y="845754"/>
                      <a:pt x="579728" y="843439"/>
                      <a:pt x="577266" y="843439"/>
                    </a:cubicBezTo>
                    <a:cubicBezTo>
                      <a:pt x="575345" y="843439"/>
                      <a:pt x="573671" y="844966"/>
                      <a:pt x="572292" y="846492"/>
                    </a:cubicBezTo>
                    <a:cubicBezTo>
                      <a:pt x="567712" y="851072"/>
                      <a:pt x="563131" y="855653"/>
                      <a:pt x="558748" y="860233"/>
                    </a:cubicBezTo>
                    <a:cubicBezTo>
                      <a:pt x="569435" y="863877"/>
                      <a:pt x="581994" y="865207"/>
                      <a:pt x="589825" y="873382"/>
                    </a:cubicBezTo>
                    <a:cubicBezTo>
                      <a:pt x="593420" y="877175"/>
                      <a:pt x="595932" y="882346"/>
                      <a:pt x="600709" y="884414"/>
                    </a:cubicBezTo>
                    <a:cubicBezTo>
                      <a:pt x="603171" y="885547"/>
                      <a:pt x="606028" y="885941"/>
                      <a:pt x="608342" y="887468"/>
                    </a:cubicBezTo>
                    <a:cubicBezTo>
                      <a:pt x="612726" y="890521"/>
                      <a:pt x="612529" y="896973"/>
                      <a:pt x="612135" y="902341"/>
                    </a:cubicBezTo>
                    <a:cubicBezTo>
                      <a:pt x="611938" y="902932"/>
                      <a:pt x="611938" y="903671"/>
                      <a:pt x="611396" y="904262"/>
                    </a:cubicBezTo>
                    <a:cubicBezTo>
                      <a:pt x="611002" y="904656"/>
                      <a:pt x="610263" y="904656"/>
                      <a:pt x="609672" y="904656"/>
                    </a:cubicBezTo>
                    <a:cubicBezTo>
                      <a:pt x="604550" y="904853"/>
                      <a:pt x="599379" y="903523"/>
                      <a:pt x="594996" y="900864"/>
                    </a:cubicBezTo>
                    <a:cubicBezTo>
                      <a:pt x="590416" y="898007"/>
                      <a:pt x="586229" y="893230"/>
                      <a:pt x="580713" y="893033"/>
                    </a:cubicBezTo>
                    <a:cubicBezTo>
                      <a:pt x="578251" y="893033"/>
                      <a:pt x="575739" y="893772"/>
                      <a:pt x="573474" y="894560"/>
                    </a:cubicBezTo>
                    <a:cubicBezTo>
                      <a:pt x="569878" y="895889"/>
                      <a:pt x="566431" y="897219"/>
                      <a:pt x="562787" y="898352"/>
                    </a:cubicBezTo>
                    <a:cubicBezTo>
                      <a:pt x="558797" y="899879"/>
                      <a:pt x="553823" y="902341"/>
                      <a:pt x="554020" y="906527"/>
                    </a:cubicBezTo>
                    <a:cubicBezTo>
                      <a:pt x="554217" y="909384"/>
                      <a:pt x="556680" y="911699"/>
                      <a:pt x="559339" y="912437"/>
                    </a:cubicBezTo>
                    <a:cubicBezTo>
                      <a:pt x="561999" y="913373"/>
                      <a:pt x="564855" y="913225"/>
                      <a:pt x="567712" y="913373"/>
                    </a:cubicBezTo>
                    <a:cubicBezTo>
                      <a:pt x="570371" y="913373"/>
                      <a:pt x="573031" y="913767"/>
                      <a:pt x="575690" y="914506"/>
                    </a:cubicBezTo>
                    <a:cubicBezTo>
                      <a:pt x="572095" y="919086"/>
                      <a:pt x="576626" y="929576"/>
                      <a:pt x="582733" y="929773"/>
                    </a:cubicBezTo>
                    <a:cubicBezTo>
                      <a:pt x="585195" y="935683"/>
                      <a:pt x="584998" y="942726"/>
                      <a:pt x="581797" y="948439"/>
                    </a:cubicBezTo>
                    <a:cubicBezTo>
                      <a:pt x="578940" y="945188"/>
                      <a:pt x="576084" y="942135"/>
                      <a:pt x="573227" y="938934"/>
                    </a:cubicBezTo>
                    <a:cubicBezTo>
                      <a:pt x="572489" y="938146"/>
                      <a:pt x="571504" y="937210"/>
                      <a:pt x="570371" y="937013"/>
                    </a:cubicBezTo>
                    <a:cubicBezTo>
                      <a:pt x="568844" y="936816"/>
                      <a:pt x="567712" y="938146"/>
                      <a:pt x="566776" y="939278"/>
                    </a:cubicBezTo>
                    <a:cubicBezTo>
                      <a:pt x="563919" y="942923"/>
                      <a:pt x="560866" y="946321"/>
                      <a:pt x="558945" y="950507"/>
                    </a:cubicBezTo>
                    <a:cubicBezTo>
                      <a:pt x="557024" y="954693"/>
                      <a:pt x="556483" y="959668"/>
                      <a:pt x="558206" y="963854"/>
                    </a:cubicBezTo>
                    <a:cubicBezTo>
                      <a:pt x="559339" y="966513"/>
                      <a:pt x="561457" y="968631"/>
                      <a:pt x="562787" y="971290"/>
                    </a:cubicBezTo>
                    <a:cubicBezTo>
                      <a:pt x="564116" y="973950"/>
                      <a:pt x="564904" y="977003"/>
                      <a:pt x="564707" y="980254"/>
                    </a:cubicBezTo>
                    <a:cubicBezTo>
                      <a:pt x="564510" y="981978"/>
                      <a:pt x="563969" y="983849"/>
                      <a:pt x="562245" y="984637"/>
                    </a:cubicBezTo>
                    <a:cubicBezTo>
                      <a:pt x="560127" y="985573"/>
                      <a:pt x="557665" y="983504"/>
                      <a:pt x="556335" y="981387"/>
                    </a:cubicBezTo>
                    <a:cubicBezTo>
                      <a:pt x="555202" y="979269"/>
                      <a:pt x="554217" y="976609"/>
                      <a:pt x="551952" y="975674"/>
                    </a:cubicBezTo>
                    <a:cubicBezTo>
                      <a:pt x="549834" y="974738"/>
                      <a:pt x="547371" y="975674"/>
                      <a:pt x="545648" y="977003"/>
                    </a:cubicBezTo>
                    <a:cubicBezTo>
                      <a:pt x="543382" y="978924"/>
                      <a:pt x="541856" y="981584"/>
                      <a:pt x="541659" y="984440"/>
                    </a:cubicBezTo>
                    <a:cubicBezTo>
                      <a:pt x="541462" y="990153"/>
                      <a:pt x="547175" y="994733"/>
                      <a:pt x="552888" y="995472"/>
                    </a:cubicBezTo>
                    <a:cubicBezTo>
                      <a:pt x="554217" y="995669"/>
                      <a:pt x="555941" y="995866"/>
                      <a:pt x="556680" y="996999"/>
                    </a:cubicBezTo>
                    <a:cubicBezTo>
                      <a:pt x="557271" y="997787"/>
                      <a:pt x="557271" y="998525"/>
                      <a:pt x="557271" y="999461"/>
                    </a:cubicBezTo>
                    <a:cubicBezTo>
                      <a:pt x="557468" y="1004041"/>
                      <a:pt x="556877" y="1008622"/>
                      <a:pt x="555547" y="1013005"/>
                    </a:cubicBezTo>
                    <a:cubicBezTo>
                      <a:pt x="550967" y="1013005"/>
                      <a:pt x="547371" y="1009951"/>
                      <a:pt x="543333" y="1008031"/>
                    </a:cubicBezTo>
                    <a:cubicBezTo>
                      <a:pt x="539344" y="1006110"/>
                      <a:pt x="533631" y="1005568"/>
                      <a:pt x="531119" y="1009163"/>
                    </a:cubicBezTo>
                    <a:cubicBezTo>
                      <a:pt x="538556" y="1016403"/>
                      <a:pt x="540279" y="1027632"/>
                      <a:pt x="539689" y="1038122"/>
                    </a:cubicBezTo>
                    <a:cubicBezTo>
                      <a:pt x="539295" y="1041372"/>
                      <a:pt x="538950" y="1044968"/>
                      <a:pt x="540083" y="1048021"/>
                    </a:cubicBezTo>
                    <a:cubicBezTo>
                      <a:pt x="541215" y="1051272"/>
                      <a:pt x="544466" y="1053931"/>
                      <a:pt x="547716" y="1052995"/>
                    </a:cubicBezTo>
                    <a:cubicBezTo>
                      <a:pt x="553429" y="1051469"/>
                      <a:pt x="552690" y="1042111"/>
                      <a:pt x="558009" y="1039452"/>
                    </a:cubicBezTo>
                    <a:cubicBezTo>
                      <a:pt x="560669" y="1037925"/>
                      <a:pt x="564116" y="1039058"/>
                      <a:pt x="566382" y="1040978"/>
                    </a:cubicBezTo>
                    <a:cubicBezTo>
                      <a:pt x="568647" y="1043096"/>
                      <a:pt x="570026" y="1045953"/>
                      <a:pt x="571159" y="1048809"/>
                    </a:cubicBezTo>
                    <a:cubicBezTo>
                      <a:pt x="571356" y="1049400"/>
                      <a:pt x="571750" y="1050139"/>
                      <a:pt x="571553" y="1050730"/>
                    </a:cubicBezTo>
                    <a:cubicBezTo>
                      <a:pt x="571553" y="1052060"/>
                      <a:pt x="570420" y="1052848"/>
                      <a:pt x="569288" y="1053389"/>
                    </a:cubicBezTo>
                    <a:cubicBezTo>
                      <a:pt x="559388" y="1059693"/>
                      <a:pt x="551755" y="1070528"/>
                      <a:pt x="540526" y="1074173"/>
                    </a:cubicBezTo>
                    <a:cubicBezTo>
                      <a:pt x="535207" y="1075896"/>
                      <a:pt x="528903" y="1073237"/>
                      <a:pt x="523929" y="1075699"/>
                    </a:cubicBezTo>
                    <a:cubicBezTo>
                      <a:pt x="521466" y="1077029"/>
                      <a:pt x="519940" y="1079344"/>
                      <a:pt x="518019" y="1081412"/>
                    </a:cubicBezTo>
                    <a:cubicBezTo>
                      <a:pt x="508120" y="1092838"/>
                      <a:pt x="492655" y="1097812"/>
                      <a:pt x="481623" y="1108105"/>
                    </a:cubicBezTo>
                    <a:cubicBezTo>
                      <a:pt x="485613" y="1109041"/>
                      <a:pt x="489454" y="1110026"/>
                      <a:pt x="493443" y="1110962"/>
                    </a:cubicBezTo>
                    <a:cubicBezTo>
                      <a:pt x="493640" y="1113621"/>
                      <a:pt x="493640" y="1116478"/>
                      <a:pt x="492311" y="1118793"/>
                    </a:cubicBezTo>
                    <a:cubicBezTo>
                      <a:pt x="490981" y="1121255"/>
                      <a:pt x="487730" y="1122585"/>
                      <a:pt x="485465" y="1121058"/>
                    </a:cubicBezTo>
                    <a:cubicBezTo>
                      <a:pt x="483938" y="1119925"/>
                      <a:pt x="483002" y="1117266"/>
                      <a:pt x="481082" y="1117611"/>
                    </a:cubicBezTo>
                    <a:cubicBezTo>
                      <a:pt x="480343" y="1117611"/>
                      <a:pt x="479555" y="1118202"/>
                      <a:pt x="478964" y="1118546"/>
                    </a:cubicBezTo>
                    <a:cubicBezTo>
                      <a:pt x="474187" y="1122536"/>
                      <a:pt x="469262" y="1126722"/>
                      <a:pt x="464288" y="1130760"/>
                    </a:cubicBezTo>
                    <a:cubicBezTo>
                      <a:pt x="461431" y="1133223"/>
                      <a:pt x="458181" y="1136670"/>
                      <a:pt x="459510" y="1140118"/>
                    </a:cubicBezTo>
                    <a:cubicBezTo>
                      <a:pt x="460101" y="1141841"/>
                      <a:pt x="461628" y="1142777"/>
                      <a:pt x="463106" y="1143910"/>
                    </a:cubicBezTo>
                    <a:cubicBezTo>
                      <a:pt x="466553" y="1146372"/>
                      <a:pt x="470148" y="1148884"/>
                      <a:pt x="473596" y="1151544"/>
                    </a:cubicBezTo>
                    <a:cubicBezTo>
                      <a:pt x="470001" y="1156665"/>
                      <a:pt x="466356" y="1161837"/>
                      <a:pt x="462712" y="1166959"/>
                    </a:cubicBezTo>
                    <a:cubicBezTo>
                      <a:pt x="461579" y="1168485"/>
                      <a:pt x="460446" y="1170209"/>
                      <a:pt x="458722" y="1170948"/>
                    </a:cubicBezTo>
                    <a:cubicBezTo>
                      <a:pt x="456605" y="1171884"/>
                      <a:pt x="454142" y="1171539"/>
                      <a:pt x="451877" y="1171145"/>
                    </a:cubicBezTo>
                    <a:cubicBezTo>
                      <a:pt x="447888" y="1170554"/>
                      <a:pt x="443504" y="1169815"/>
                      <a:pt x="441042" y="1166565"/>
                    </a:cubicBezTo>
                    <a:cubicBezTo>
                      <a:pt x="439318" y="1164447"/>
                      <a:pt x="438776" y="1161246"/>
                      <a:pt x="436659" y="1159325"/>
                    </a:cubicBezTo>
                    <a:cubicBezTo>
                      <a:pt x="433802" y="1156469"/>
                      <a:pt x="429025" y="1156665"/>
                      <a:pt x="425430" y="1158192"/>
                    </a:cubicBezTo>
                    <a:cubicBezTo>
                      <a:pt x="417057" y="1161787"/>
                      <a:pt x="412280" y="1171145"/>
                      <a:pt x="411689" y="1180305"/>
                    </a:cubicBezTo>
                    <a:cubicBezTo>
                      <a:pt x="411492" y="1183359"/>
                      <a:pt x="411689" y="1186412"/>
                      <a:pt x="411098" y="1189466"/>
                    </a:cubicBezTo>
                    <a:cubicBezTo>
                      <a:pt x="410507" y="1192322"/>
                      <a:pt x="408980" y="1195376"/>
                      <a:pt x="406124" y="1196705"/>
                    </a:cubicBezTo>
                    <a:cubicBezTo>
                      <a:pt x="403858" y="1197641"/>
                      <a:pt x="401150" y="1197444"/>
                      <a:pt x="398490" y="1197296"/>
                    </a:cubicBezTo>
                    <a:cubicBezTo>
                      <a:pt x="392186" y="1196902"/>
                      <a:pt x="385735" y="1197690"/>
                      <a:pt x="379628" y="1199562"/>
                    </a:cubicBezTo>
                    <a:cubicBezTo>
                      <a:pt x="381746" y="1206604"/>
                      <a:pt x="384208" y="1213302"/>
                      <a:pt x="386129" y="1220345"/>
                    </a:cubicBezTo>
                    <a:cubicBezTo>
                      <a:pt x="380613" y="1224531"/>
                      <a:pt x="375097" y="1228717"/>
                      <a:pt x="369384" y="1232904"/>
                    </a:cubicBezTo>
                    <a:cubicBezTo>
                      <a:pt x="368448" y="1233642"/>
                      <a:pt x="367463" y="1234627"/>
                      <a:pt x="367463" y="1235760"/>
                    </a:cubicBezTo>
                    <a:cubicBezTo>
                      <a:pt x="367660" y="1237681"/>
                      <a:pt x="369926" y="1238026"/>
                      <a:pt x="371649" y="1239011"/>
                    </a:cubicBezTo>
                    <a:cubicBezTo>
                      <a:pt x="374703" y="1240931"/>
                      <a:pt x="375097" y="1245512"/>
                      <a:pt x="373570" y="1248910"/>
                    </a:cubicBezTo>
                    <a:cubicBezTo>
                      <a:pt x="371846" y="1252160"/>
                      <a:pt x="368793" y="1254229"/>
                      <a:pt x="365936" y="1256543"/>
                    </a:cubicBezTo>
                    <a:cubicBezTo>
                      <a:pt x="357761" y="1263192"/>
                      <a:pt x="350669" y="1271220"/>
                      <a:pt x="344956" y="1279986"/>
                    </a:cubicBezTo>
                    <a:cubicBezTo>
                      <a:pt x="348601" y="1282104"/>
                      <a:pt x="353328" y="1283975"/>
                      <a:pt x="356382" y="1281316"/>
                    </a:cubicBezTo>
                    <a:cubicBezTo>
                      <a:pt x="358500" y="1279395"/>
                      <a:pt x="358844" y="1276194"/>
                      <a:pt x="361159" y="1274470"/>
                    </a:cubicBezTo>
                    <a:cubicBezTo>
                      <a:pt x="363622" y="1272550"/>
                      <a:pt x="367660" y="1273732"/>
                      <a:pt x="369532" y="1276194"/>
                    </a:cubicBezTo>
                    <a:cubicBezTo>
                      <a:pt x="371649" y="1278657"/>
                      <a:pt x="372191" y="1282104"/>
                      <a:pt x="372585" y="1285157"/>
                    </a:cubicBezTo>
                    <a:cubicBezTo>
                      <a:pt x="366872" y="1286684"/>
                      <a:pt x="360371" y="1288802"/>
                      <a:pt x="357515" y="1293924"/>
                    </a:cubicBezTo>
                    <a:cubicBezTo>
                      <a:pt x="355397" y="1297716"/>
                      <a:pt x="355791" y="1302690"/>
                      <a:pt x="357515" y="1306679"/>
                    </a:cubicBezTo>
                    <a:cubicBezTo>
                      <a:pt x="359238" y="1310669"/>
                      <a:pt x="362095" y="1314116"/>
                      <a:pt x="364754" y="1317564"/>
                    </a:cubicBezTo>
                    <a:cubicBezTo>
                      <a:pt x="365493" y="1318302"/>
                      <a:pt x="366084" y="1319090"/>
                      <a:pt x="367020" y="1319484"/>
                    </a:cubicBezTo>
                    <a:cubicBezTo>
                      <a:pt x="368350" y="1320075"/>
                      <a:pt x="369876" y="1319681"/>
                      <a:pt x="371206" y="1319287"/>
                    </a:cubicBezTo>
                    <a:cubicBezTo>
                      <a:pt x="381696" y="1316234"/>
                      <a:pt x="392334" y="1313180"/>
                      <a:pt x="402824" y="1310127"/>
                    </a:cubicBezTo>
                    <a:cubicBezTo>
                      <a:pt x="404942" y="1309536"/>
                      <a:pt x="407010" y="1308994"/>
                      <a:pt x="408734" y="1307861"/>
                    </a:cubicBezTo>
                    <a:cubicBezTo>
                      <a:pt x="410655" y="1306335"/>
                      <a:pt x="411985" y="1304217"/>
                      <a:pt x="413511" y="1302346"/>
                    </a:cubicBezTo>
                    <a:cubicBezTo>
                      <a:pt x="417304" y="1297765"/>
                      <a:pt x="422278" y="1294515"/>
                      <a:pt x="426267" y="1290132"/>
                    </a:cubicBezTo>
                    <a:cubicBezTo>
                      <a:pt x="430256" y="1285945"/>
                      <a:pt x="433310" y="1280232"/>
                      <a:pt x="432177" y="1274519"/>
                    </a:cubicBezTo>
                    <a:cubicBezTo>
                      <a:pt x="428582" y="1277376"/>
                      <a:pt x="422672" y="1276785"/>
                      <a:pt x="419815" y="1272993"/>
                    </a:cubicBezTo>
                    <a:cubicBezTo>
                      <a:pt x="422081" y="1270727"/>
                      <a:pt x="425331" y="1269939"/>
                      <a:pt x="428385" y="1268610"/>
                    </a:cubicBezTo>
                    <a:cubicBezTo>
                      <a:pt x="431438" y="1267477"/>
                      <a:pt x="434689" y="1265359"/>
                      <a:pt x="435033" y="1262109"/>
                    </a:cubicBezTo>
                    <a:cubicBezTo>
                      <a:pt x="435772" y="1256199"/>
                      <a:pt x="426858" y="1250683"/>
                      <a:pt x="429912" y="1245512"/>
                    </a:cubicBezTo>
                    <a:cubicBezTo>
                      <a:pt x="431832" y="1242852"/>
                      <a:pt x="436018" y="1242852"/>
                      <a:pt x="438678" y="1240931"/>
                    </a:cubicBezTo>
                    <a:cubicBezTo>
                      <a:pt x="440008" y="1239996"/>
                      <a:pt x="440943" y="1238469"/>
                      <a:pt x="442125" y="1237139"/>
                    </a:cubicBezTo>
                    <a:cubicBezTo>
                      <a:pt x="449168" y="1228570"/>
                      <a:pt x="463253" y="1227043"/>
                      <a:pt x="472020" y="1233889"/>
                    </a:cubicBezTo>
                    <a:cubicBezTo>
                      <a:pt x="472611" y="1234480"/>
                      <a:pt x="473349" y="1235218"/>
                      <a:pt x="473349" y="1236154"/>
                    </a:cubicBezTo>
                    <a:cubicBezTo>
                      <a:pt x="473349" y="1236893"/>
                      <a:pt x="472758" y="1237484"/>
                      <a:pt x="472217" y="1238075"/>
                    </a:cubicBezTo>
                    <a:cubicBezTo>
                      <a:pt x="468769" y="1241128"/>
                      <a:pt x="464238" y="1242655"/>
                      <a:pt x="460200" y="1244921"/>
                    </a:cubicBezTo>
                    <a:cubicBezTo>
                      <a:pt x="456211" y="1247186"/>
                      <a:pt x="452369" y="1251225"/>
                      <a:pt x="452763" y="1255805"/>
                    </a:cubicBezTo>
                    <a:cubicBezTo>
                      <a:pt x="456752" y="1260779"/>
                      <a:pt x="462465" y="1264177"/>
                      <a:pt x="468572" y="1265310"/>
                    </a:cubicBezTo>
                    <a:cubicBezTo>
                      <a:pt x="470838" y="1265901"/>
                      <a:pt x="473546" y="1266246"/>
                      <a:pt x="474285" y="1268363"/>
                    </a:cubicBezTo>
                    <a:cubicBezTo>
                      <a:pt x="474876" y="1269693"/>
                      <a:pt x="474482" y="1271220"/>
                      <a:pt x="473891" y="1272352"/>
                    </a:cubicBezTo>
                    <a:cubicBezTo>
                      <a:pt x="472365" y="1275209"/>
                      <a:pt x="469311" y="1277130"/>
                      <a:pt x="466061" y="1277130"/>
                    </a:cubicBezTo>
                    <a:cubicBezTo>
                      <a:pt x="462613" y="1277130"/>
                      <a:pt x="459018" y="1275406"/>
                      <a:pt x="455964" y="1276933"/>
                    </a:cubicBezTo>
                    <a:cubicBezTo>
                      <a:pt x="454832" y="1277524"/>
                      <a:pt x="453847" y="1278460"/>
                      <a:pt x="453108" y="1279198"/>
                    </a:cubicBezTo>
                    <a:cubicBezTo>
                      <a:pt x="447592" y="1285108"/>
                      <a:pt x="442076" y="1291018"/>
                      <a:pt x="436511" y="1296928"/>
                    </a:cubicBezTo>
                    <a:cubicBezTo>
                      <a:pt x="435378" y="1298061"/>
                      <a:pt x="434245" y="1299391"/>
                      <a:pt x="433654" y="1300917"/>
                    </a:cubicBezTo>
                    <a:cubicBezTo>
                      <a:pt x="432325" y="1304513"/>
                      <a:pt x="434590" y="1308748"/>
                      <a:pt x="437841" y="1311210"/>
                    </a:cubicBezTo>
                    <a:cubicBezTo>
                      <a:pt x="439958" y="1312737"/>
                      <a:pt x="442618" y="1314264"/>
                      <a:pt x="443160" y="1316726"/>
                    </a:cubicBezTo>
                    <a:cubicBezTo>
                      <a:pt x="443357" y="1317859"/>
                      <a:pt x="443160" y="1318992"/>
                      <a:pt x="442963" y="1320174"/>
                    </a:cubicBezTo>
                    <a:cubicBezTo>
                      <a:pt x="442569" y="1323966"/>
                      <a:pt x="443701" y="1327610"/>
                      <a:pt x="444095" y="1331403"/>
                    </a:cubicBezTo>
                    <a:cubicBezTo>
                      <a:pt x="444489" y="1335195"/>
                      <a:pt x="443701" y="1339430"/>
                      <a:pt x="440648" y="1341696"/>
                    </a:cubicBezTo>
                    <a:cubicBezTo>
                      <a:pt x="437594" y="1343814"/>
                      <a:pt x="433408" y="1343026"/>
                      <a:pt x="429616" y="1342090"/>
                    </a:cubicBezTo>
                    <a:cubicBezTo>
                      <a:pt x="425627" y="1341154"/>
                      <a:pt x="421047" y="1339972"/>
                      <a:pt x="418190" y="1336968"/>
                    </a:cubicBezTo>
                    <a:cubicBezTo>
                      <a:pt x="415531" y="1333914"/>
                      <a:pt x="414201" y="1329531"/>
                      <a:pt x="410556" y="1327610"/>
                    </a:cubicBezTo>
                    <a:cubicBezTo>
                      <a:pt x="409030" y="1326872"/>
                      <a:pt x="406961" y="1326675"/>
                      <a:pt x="405237" y="1326675"/>
                    </a:cubicBezTo>
                    <a:cubicBezTo>
                      <a:pt x="397998" y="1326478"/>
                      <a:pt x="390561" y="1327266"/>
                      <a:pt x="383518" y="1328792"/>
                    </a:cubicBezTo>
                    <a:cubicBezTo>
                      <a:pt x="381598" y="1335441"/>
                      <a:pt x="386178" y="1342878"/>
                      <a:pt x="383321" y="1349182"/>
                    </a:cubicBezTo>
                    <a:cubicBezTo>
                      <a:pt x="381056" y="1354156"/>
                      <a:pt x="374949" y="1356027"/>
                      <a:pt x="369778" y="1357554"/>
                    </a:cubicBezTo>
                    <a:cubicBezTo>
                      <a:pt x="364804" y="1358687"/>
                      <a:pt x="359879" y="1360017"/>
                      <a:pt x="355102" y="1361346"/>
                    </a:cubicBezTo>
                    <a:cubicBezTo>
                      <a:pt x="355495" y="1354698"/>
                      <a:pt x="366330" y="1351053"/>
                      <a:pt x="364607" y="1344552"/>
                    </a:cubicBezTo>
                    <a:cubicBezTo>
                      <a:pt x="363868" y="1341696"/>
                      <a:pt x="360814" y="1340169"/>
                      <a:pt x="359091" y="1337707"/>
                    </a:cubicBezTo>
                    <a:cubicBezTo>
                      <a:pt x="357761" y="1335589"/>
                      <a:pt x="357367" y="1332929"/>
                      <a:pt x="356825" y="1330467"/>
                    </a:cubicBezTo>
                    <a:cubicBezTo>
                      <a:pt x="355102" y="1322292"/>
                      <a:pt x="351112" y="1314658"/>
                      <a:pt x="347320" y="1307418"/>
                    </a:cubicBezTo>
                    <a:cubicBezTo>
                      <a:pt x="346384" y="1305497"/>
                      <a:pt x="345399" y="1303626"/>
                      <a:pt x="343528" y="1302838"/>
                    </a:cubicBezTo>
                    <a:cubicBezTo>
                      <a:pt x="340671" y="1301705"/>
                      <a:pt x="337421" y="1303774"/>
                      <a:pt x="335697" y="1306285"/>
                    </a:cubicBezTo>
                    <a:cubicBezTo>
                      <a:pt x="333776" y="1308748"/>
                      <a:pt x="332447" y="1311604"/>
                      <a:pt x="329787" y="1313131"/>
                    </a:cubicBezTo>
                    <a:cubicBezTo>
                      <a:pt x="326192" y="1315397"/>
                      <a:pt x="321415" y="1314067"/>
                      <a:pt x="317229" y="1313525"/>
                    </a:cubicBezTo>
                    <a:cubicBezTo>
                      <a:pt x="316096" y="1313328"/>
                      <a:pt x="314963" y="1313328"/>
                      <a:pt x="313781" y="1313525"/>
                    </a:cubicBezTo>
                    <a:cubicBezTo>
                      <a:pt x="310137" y="1314658"/>
                      <a:pt x="309595" y="1319435"/>
                      <a:pt x="309595" y="1323227"/>
                    </a:cubicBezTo>
                    <a:cubicBezTo>
                      <a:pt x="309398" y="1323966"/>
                      <a:pt x="309595" y="1324754"/>
                      <a:pt x="309989" y="1325345"/>
                    </a:cubicBezTo>
                    <a:cubicBezTo>
                      <a:pt x="310580" y="1325936"/>
                      <a:pt x="311516" y="1325936"/>
                      <a:pt x="312254" y="1325936"/>
                    </a:cubicBezTo>
                    <a:cubicBezTo>
                      <a:pt x="317770" y="1326133"/>
                      <a:pt x="323286" y="1326330"/>
                      <a:pt x="328851" y="1326527"/>
                    </a:cubicBezTo>
                    <a:cubicBezTo>
                      <a:pt x="325404" y="1333373"/>
                      <a:pt x="318952" y="1339677"/>
                      <a:pt x="311122" y="1339283"/>
                    </a:cubicBezTo>
                    <a:cubicBezTo>
                      <a:pt x="305803" y="1338889"/>
                      <a:pt x="300435" y="1335490"/>
                      <a:pt x="295313" y="1337017"/>
                    </a:cubicBezTo>
                    <a:cubicBezTo>
                      <a:pt x="291323" y="1338347"/>
                      <a:pt x="288861" y="1342533"/>
                      <a:pt x="285610" y="1345390"/>
                    </a:cubicBezTo>
                    <a:cubicBezTo>
                      <a:pt x="279306" y="1351300"/>
                      <a:pt x="272067" y="1353959"/>
                      <a:pt x="263300" y="1354550"/>
                    </a:cubicBezTo>
                    <a:cubicBezTo>
                      <a:pt x="269801" y="1356815"/>
                      <a:pt x="276450" y="1357800"/>
                      <a:pt x="283099" y="1357800"/>
                    </a:cubicBezTo>
                    <a:cubicBezTo>
                      <a:pt x="276795" y="1368832"/>
                      <a:pt x="263645" y="1375530"/>
                      <a:pt x="251087" y="1374201"/>
                    </a:cubicBezTo>
                    <a:cubicBezTo>
                      <a:pt x="246112" y="1373610"/>
                      <a:pt x="241187" y="1372083"/>
                      <a:pt x="236607" y="1373462"/>
                    </a:cubicBezTo>
                    <a:cubicBezTo>
                      <a:pt x="236410" y="1376515"/>
                      <a:pt x="238873" y="1378781"/>
                      <a:pt x="241384" y="1380701"/>
                    </a:cubicBezTo>
                    <a:cubicBezTo>
                      <a:pt x="249560" y="1386808"/>
                      <a:pt x="259508" y="1390601"/>
                      <a:pt x="269801" y="1391586"/>
                    </a:cubicBezTo>
                    <a:cubicBezTo>
                      <a:pt x="272067" y="1391782"/>
                      <a:pt x="274579" y="1391782"/>
                      <a:pt x="276105" y="1393309"/>
                    </a:cubicBezTo>
                    <a:cubicBezTo>
                      <a:pt x="278223" y="1395427"/>
                      <a:pt x="277829" y="1398825"/>
                      <a:pt x="278962" y="1401337"/>
                    </a:cubicBezTo>
                    <a:cubicBezTo>
                      <a:pt x="280095" y="1404193"/>
                      <a:pt x="282557" y="1405917"/>
                      <a:pt x="284478" y="1407986"/>
                    </a:cubicBezTo>
                    <a:cubicBezTo>
                      <a:pt x="286595" y="1410103"/>
                      <a:pt x="288122" y="1413108"/>
                      <a:pt x="286940" y="1415816"/>
                    </a:cubicBezTo>
                    <a:cubicBezTo>
                      <a:pt x="285413" y="1419264"/>
                      <a:pt x="280833" y="1419461"/>
                      <a:pt x="277238" y="1419264"/>
                    </a:cubicBezTo>
                    <a:cubicBezTo>
                      <a:pt x="275120" y="1419067"/>
                      <a:pt x="272658" y="1418870"/>
                      <a:pt x="270737" y="1417737"/>
                    </a:cubicBezTo>
                    <a:cubicBezTo>
                      <a:pt x="268816" y="1416407"/>
                      <a:pt x="267684" y="1414290"/>
                      <a:pt x="266157" y="1412615"/>
                    </a:cubicBezTo>
                    <a:cubicBezTo>
                      <a:pt x="261774" y="1407493"/>
                      <a:pt x="254534" y="1406114"/>
                      <a:pt x="248427" y="1403455"/>
                    </a:cubicBezTo>
                    <a:cubicBezTo>
                      <a:pt x="241778" y="1400598"/>
                      <a:pt x="235868" y="1395821"/>
                      <a:pt x="231682" y="1389911"/>
                    </a:cubicBezTo>
                    <a:cubicBezTo>
                      <a:pt x="228235" y="1385134"/>
                      <a:pt x="224640" y="1378682"/>
                      <a:pt x="218533" y="1378682"/>
                    </a:cubicBezTo>
                    <a:cubicBezTo>
                      <a:pt x="220798" y="1385528"/>
                      <a:pt x="223113" y="1392423"/>
                      <a:pt x="225575" y="1399268"/>
                    </a:cubicBezTo>
                    <a:cubicBezTo>
                      <a:pt x="226708" y="1402519"/>
                      <a:pt x="227841" y="1405769"/>
                      <a:pt x="229959" y="1408429"/>
                    </a:cubicBezTo>
                    <a:cubicBezTo>
                      <a:pt x="232815" y="1411679"/>
                      <a:pt x="236804" y="1413403"/>
                      <a:pt x="240646" y="1414930"/>
                    </a:cubicBezTo>
                    <a:cubicBezTo>
                      <a:pt x="249215" y="1418525"/>
                      <a:pt x="257982" y="1422169"/>
                      <a:pt x="266551" y="1425617"/>
                    </a:cubicBezTo>
                    <a:cubicBezTo>
                      <a:pt x="268275" y="1426356"/>
                      <a:pt x="270343" y="1427538"/>
                      <a:pt x="270737" y="1429409"/>
                    </a:cubicBezTo>
                    <a:cubicBezTo>
                      <a:pt x="271131" y="1431527"/>
                      <a:pt x="269210" y="1433398"/>
                      <a:pt x="267142" y="1434383"/>
                    </a:cubicBezTo>
                    <a:cubicBezTo>
                      <a:pt x="261823" y="1437043"/>
                      <a:pt x="255322" y="1436649"/>
                      <a:pt x="249609" y="1434580"/>
                    </a:cubicBezTo>
                    <a:cubicBezTo>
                      <a:pt x="243896" y="1432315"/>
                      <a:pt x="238922" y="1428670"/>
                      <a:pt x="234194" y="1425075"/>
                    </a:cubicBezTo>
                    <a:cubicBezTo>
                      <a:pt x="228087" y="1420495"/>
                      <a:pt x="221980" y="1415915"/>
                      <a:pt x="215922" y="1411335"/>
                    </a:cubicBezTo>
                    <a:cubicBezTo>
                      <a:pt x="211933" y="1408478"/>
                      <a:pt x="207550" y="1405228"/>
                      <a:pt x="202576" y="1405228"/>
                    </a:cubicBezTo>
                    <a:cubicBezTo>
                      <a:pt x="200458" y="1405031"/>
                      <a:pt x="198193" y="1405622"/>
                      <a:pt x="196666" y="1404292"/>
                    </a:cubicBezTo>
                    <a:cubicBezTo>
                      <a:pt x="195533" y="1403701"/>
                      <a:pt x="194942" y="1402568"/>
                      <a:pt x="194203" y="1401632"/>
                    </a:cubicBezTo>
                    <a:cubicBezTo>
                      <a:pt x="189820" y="1396313"/>
                      <a:pt x="181054" y="1400106"/>
                      <a:pt x="174602" y="1398382"/>
                    </a:cubicBezTo>
                    <a:cubicBezTo>
                      <a:pt x="168298" y="1396658"/>
                      <a:pt x="163915" y="1389813"/>
                      <a:pt x="157660" y="1390010"/>
                    </a:cubicBezTo>
                    <a:cubicBezTo>
                      <a:pt x="155542" y="1395328"/>
                      <a:pt x="152341" y="1400303"/>
                      <a:pt x="148500" y="1404686"/>
                    </a:cubicBezTo>
                    <a:cubicBezTo>
                      <a:pt x="147564" y="1405819"/>
                      <a:pt x="146382" y="1406951"/>
                      <a:pt x="145643" y="1408478"/>
                    </a:cubicBezTo>
                    <a:cubicBezTo>
                      <a:pt x="145052" y="1410005"/>
                      <a:pt x="145052" y="1411729"/>
                      <a:pt x="145052" y="1413255"/>
                    </a:cubicBezTo>
                    <a:cubicBezTo>
                      <a:pt x="145052" y="1418230"/>
                      <a:pt x="145249" y="1423155"/>
                      <a:pt x="145249" y="1428129"/>
                    </a:cubicBezTo>
                    <a:cubicBezTo>
                      <a:pt x="145249" y="1428917"/>
                      <a:pt x="145249" y="1429655"/>
                      <a:pt x="145643" y="1430246"/>
                    </a:cubicBezTo>
                    <a:cubicBezTo>
                      <a:pt x="146234" y="1430837"/>
                      <a:pt x="146776" y="1430985"/>
                      <a:pt x="147564" y="1431182"/>
                    </a:cubicBezTo>
                    <a:cubicBezTo>
                      <a:pt x="156921" y="1433645"/>
                      <a:pt x="166230" y="1427932"/>
                      <a:pt x="175587" y="1424533"/>
                    </a:cubicBezTo>
                    <a:cubicBezTo>
                      <a:pt x="177705" y="1423795"/>
                      <a:pt x="179773" y="1423007"/>
                      <a:pt x="182088" y="1423598"/>
                    </a:cubicBezTo>
                    <a:cubicBezTo>
                      <a:pt x="184206" y="1424189"/>
                      <a:pt x="186274" y="1426257"/>
                      <a:pt x="185683" y="1428375"/>
                    </a:cubicBezTo>
                    <a:cubicBezTo>
                      <a:pt x="183221" y="1428178"/>
                      <a:pt x="179773" y="1428572"/>
                      <a:pt x="179182" y="1431231"/>
                    </a:cubicBezTo>
                    <a:cubicBezTo>
                      <a:pt x="178985" y="1431822"/>
                      <a:pt x="179182" y="1432561"/>
                      <a:pt x="179379" y="1433349"/>
                    </a:cubicBezTo>
                    <a:cubicBezTo>
                      <a:pt x="180167" y="1437535"/>
                      <a:pt x="181842" y="1442707"/>
                      <a:pt x="182630" y="1447090"/>
                    </a:cubicBezTo>
                    <a:cubicBezTo>
                      <a:pt x="187949" y="1441919"/>
                      <a:pt x="194450" y="1437929"/>
                      <a:pt x="201295" y="1435270"/>
                    </a:cubicBezTo>
                    <a:cubicBezTo>
                      <a:pt x="206073" y="1433546"/>
                      <a:pt x="212918" y="1433349"/>
                      <a:pt x="214839" y="1438126"/>
                    </a:cubicBezTo>
                    <a:cubicBezTo>
                      <a:pt x="203019" y="1451867"/>
                      <a:pt x="189475" y="1466543"/>
                      <a:pt x="171401" y="1468612"/>
                    </a:cubicBezTo>
                    <a:cubicBezTo>
                      <a:pt x="168544" y="1469006"/>
                      <a:pt x="165294" y="1469006"/>
                      <a:pt x="162831" y="1467282"/>
                    </a:cubicBezTo>
                    <a:cubicBezTo>
                      <a:pt x="160566" y="1465755"/>
                      <a:pt x="159236" y="1463293"/>
                      <a:pt x="157857" y="1460781"/>
                    </a:cubicBezTo>
                    <a:cubicBezTo>
                      <a:pt x="155395" y="1455807"/>
                      <a:pt x="152883" y="1450882"/>
                      <a:pt x="150421" y="1445908"/>
                    </a:cubicBezTo>
                    <a:cubicBezTo>
                      <a:pt x="144314" y="1451227"/>
                      <a:pt x="135006" y="1452556"/>
                      <a:pt x="127766" y="1449158"/>
                    </a:cubicBezTo>
                    <a:cubicBezTo>
                      <a:pt x="124515" y="1447632"/>
                      <a:pt x="120920" y="1444972"/>
                      <a:pt x="117670" y="1446499"/>
                    </a:cubicBezTo>
                    <a:cubicBezTo>
                      <a:pt x="116537" y="1447090"/>
                      <a:pt x="115552" y="1448025"/>
                      <a:pt x="114419" y="1448616"/>
                    </a:cubicBezTo>
                    <a:cubicBezTo>
                      <a:pt x="110775" y="1449946"/>
                      <a:pt x="107376" y="1446696"/>
                      <a:pt x="103929" y="1445366"/>
                    </a:cubicBezTo>
                    <a:cubicBezTo>
                      <a:pt x="96492" y="1442510"/>
                      <a:pt x="88859" y="1448222"/>
                      <a:pt x="83146" y="1453541"/>
                    </a:cubicBezTo>
                    <a:cubicBezTo>
                      <a:pt x="91715" y="1455462"/>
                      <a:pt x="101073" y="1452950"/>
                      <a:pt x="109248" y="1456398"/>
                    </a:cubicBezTo>
                    <a:cubicBezTo>
                      <a:pt x="113237" y="1458122"/>
                      <a:pt x="116488" y="1460978"/>
                      <a:pt x="119935" y="1463834"/>
                    </a:cubicBezTo>
                    <a:cubicBezTo>
                      <a:pt x="126239" y="1468809"/>
                      <a:pt x="133479" y="1472995"/>
                      <a:pt x="140915" y="1476048"/>
                    </a:cubicBezTo>
                    <a:cubicBezTo>
                      <a:pt x="145890" y="1478166"/>
                      <a:pt x="151603" y="1480038"/>
                      <a:pt x="153868" y="1485012"/>
                    </a:cubicBezTo>
                    <a:cubicBezTo>
                      <a:pt x="155198" y="1487277"/>
                      <a:pt x="155198" y="1490134"/>
                      <a:pt x="155395" y="1492842"/>
                    </a:cubicBezTo>
                    <a:cubicBezTo>
                      <a:pt x="155592" y="1498752"/>
                      <a:pt x="155789" y="1504465"/>
                      <a:pt x="155986" y="1510375"/>
                    </a:cubicBezTo>
                    <a:cubicBezTo>
                      <a:pt x="155986" y="1511902"/>
                      <a:pt x="155986" y="1513626"/>
                      <a:pt x="155247" y="1514955"/>
                    </a:cubicBezTo>
                    <a:cubicBezTo>
                      <a:pt x="153129" y="1518945"/>
                      <a:pt x="147072" y="1517812"/>
                      <a:pt x="142836" y="1515891"/>
                    </a:cubicBezTo>
                    <a:cubicBezTo>
                      <a:pt x="141900" y="1511311"/>
                      <a:pt x="142639" y="1506534"/>
                      <a:pt x="142442" y="1501954"/>
                    </a:cubicBezTo>
                    <a:cubicBezTo>
                      <a:pt x="142245" y="1497176"/>
                      <a:pt x="140718" y="1492054"/>
                      <a:pt x="136729" y="1489740"/>
                    </a:cubicBezTo>
                    <a:cubicBezTo>
                      <a:pt x="134611" y="1488607"/>
                      <a:pt x="132346" y="1488410"/>
                      <a:pt x="130081" y="1488016"/>
                    </a:cubicBezTo>
                    <a:cubicBezTo>
                      <a:pt x="122447" y="1487277"/>
                      <a:pt x="115010" y="1486292"/>
                      <a:pt x="107426" y="1485554"/>
                    </a:cubicBezTo>
                    <a:cubicBezTo>
                      <a:pt x="108559" y="1492202"/>
                      <a:pt x="107820" y="1499294"/>
                      <a:pt x="105505" y="1505549"/>
                    </a:cubicBezTo>
                    <a:cubicBezTo>
                      <a:pt x="104569" y="1500969"/>
                      <a:pt x="99989" y="1497915"/>
                      <a:pt x="95409" y="1496979"/>
                    </a:cubicBezTo>
                    <a:cubicBezTo>
                      <a:pt x="90829" y="1496191"/>
                      <a:pt x="86249" y="1497373"/>
                      <a:pt x="81865" y="1498900"/>
                    </a:cubicBezTo>
                    <a:cubicBezTo>
                      <a:pt x="76546" y="1500821"/>
                      <a:pt x="71375" y="1503480"/>
                      <a:pt x="66450" y="1506534"/>
                    </a:cubicBezTo>
                    <a:cubicBezTo>
                      <a:pt x="71966" y="1511656"/>
                      <a:pt x="76152" y="1518157"/>
                      <a:pt x="78467" y="1525396"/>
                    </a:cubicBezTo>
                    <a:cubicBezTo>
                      <a:pt x="75414" y="1527514"/>
                      <a:pt x="72360" y="1529386"/>
                      <a:pt x="69110" y="1531503"/>
                    </a:cubicBezTo>
                    <a:cubicBezTo>
                      <a:pt x="65465" y="1528056"/>
                      <a:pt x="65317" y="1522343"/>
                      <a:pt x="63003" y="1517763"/>
                    </a:cubicBezTo>
                    <a:cubicBezTo>
                      <a:pt x="58029" y="1508061"/>
                      <a:pt x="44140" y="1506534"/>
                      <a:pt x="33650" y="1510129"/>
                    </a:cubicBezTo>
                    <a:cubicBezTo>
                      <a:pt x="36310" y="1515448"/>
                      <a:pt x="35374" y="1522491"/>
                      <a:pt x="31188" y="1526923"/>
                    </a:cubicBezTo>
                    <a:cubicBezTo>
                      <a:pt x="27937" y="1512444"/>
                      <a:pt x="16708" y="1500033"/>
                      <a:pt x="2623" y="1495453"/>
                    </a:cubicBezTo>
                    <a:cubicBezTo>
                      <a:pt x="4347" y="1503283"/>
                      <a:pt x="7942" y="1510720"/>
                      <a:pt x="13113" y="1516778"/>
                    </a:cubicBezTo>
                    <a:cubicBezTo>
                      <a:pt x="14837" y="1518698"/>
                      <a:pt x="16560" y="1520422"/>
                      <a:pt x="17496" y="1522688"/>
                    </a:cubicBezTo>
                    <a:cubicBezTo>
                      <a:pt x="19220" y="1526677"/>
                      <a:pt x="17890" y="1531060"/>
                      <a:pt x="17496" y="1535443"/>
                    </a:cubicBezTo>
                    <a:cubicBezTo>
                      <a:pt x="16905" y="1539629"/>
                      <a:pt x="17890" y="1544948"/>
                      <a:pt x="21879" y="1546672"/>
                    </a:cubicBezTo>
                    <a:cubicBezTo>
                      <a:pt x="24736" y="1547805"/>
                      <a:pt x="28183" y="1546672"/>
                      <a:pt x="31040" y="1545736"/>
                    </a:cubicBezTo>
                    <a:cubicBezTo>
                      <a:pt x="41530" y="1542092"/>
                      <a:pt x="53350" y="1540762"/>
                      <a:pt x="63249" y="1545736"/>
                    </a:cubicBezTo>
                    <a:cubicBezTo>
                      <a:pt x="67435" y="1548002"/>
                      <a:pt x="71080" y="1551055"/>
                      <a:pt x="75069" y="1553567"/>
                    </a:cubicBezTo>
                    <a:cubicBezTo>
                      <a:pt x="86298" y="1560413"/>
                      <a:pt x="100629" y="1561398"/>
                      <a:pt x="112597" y="1556227"/>
                    </a:cubicBezTo>
                    <a:cubicBezTo>
                      <a:pt x="117571" y="1553961"/>
                      <a:pt x="123087" y="1550908"/>
                      <a:pt x="127864" y="1553370"/>
                    </a:cubicBezTo>
                    <a:cubicBezTo>
                      <a:pt x="129785" y="1558492"/>
                      <a:pt x="126141" y="1564402"/>
                      <a:pt x="121363" y="1566914"/>
                    </a:cubicBezTo>
                    <a:cubicBezTo>
                      <a:pt x="116586" y="1569573"/>
                      <a:pt x="110873" y="1569770"/>
                      <a:pt x="105357" y="1569967"/>
                    </a:cubicBezTo>
                    <a:cubicBezTo>
                      <a:pt x="96788" y="1570361"/>
                      <a:pt x="88021" y="1570361"/>
                      <a:pt x="80388" y="1566520"/>
                    </a:cubicBezTo>
                    <a:cubicBezTo>
                      <a:pt x="78073" y="1565387"/>
                      <a:pt x="76005" y="1563860"/>
                      <a:pt x="73542" y="1563466"/>
                    </a:cubicBezTo>
                    <a:cubicBezTo>
                      <a:pt x="68026" y="1562333"/>
                      <a:pt x="62510" y="1566520"/>
                      <a:pt x="56748" y="1566323"/>
                    </a:cubicBezTo>
                    <a:cubicBezTo>
                      <a:pt x="48917" y="1566126"/>
                      <a:pt x="42466" y="1557753"/>
                      <a:pt x="34832" y="1559477"/>
                    </a:cubicBezTo>
                    <a:cubicBezTo>
                      <a:pt x="31237" y="1560413"/>
                      <a:pt x="28331" y="1563663"/>
                      <a:pt x="25475" y="1566126"/>
                    </a:cubicBezTo>
                    <a:cubicBezTo>
                      <a:pt x="18432" y="1571642"/>
                      <a:pt x="8730" y="1573759"/>
                      <a:pt x="111" y="1571248"/>
                    </a:cubicBezTo>
                    <a:cubicBezTo>
                      <a:pt x="-628" y="1576961"/>
                      <a:pt x="2377" y="1583068"/>
                      <a:pt x="7351" y="1585924"/>
                    </a:cubicBezTo>
                    <a:cubicBezTo>
                      <a:pt x="10207" y="1587648"/>
                      <a:pt x="14000" y="1588386"/>
                      <a:pt x="15526" y="1591440"/>
                    </a:cubicBezTo>
                    <a:cubicBezTo>
                      <a:pt x="16265" y="1592770"/>
                      <a:pt x="16462" y="1594296"/>
                      <a:pt x="16659" y="1595823"/>
                    </a:cubicBezTo>
                    <a:cubicBezTo>
                      <a:pt x="17398" y="1601930"/>
                      <a:pt x="17989" y="1608037"/>
                      <a:pt x="18777" y="1614095"/>
                    </a:cubicBezTo>
                    <a:cubicBezTo>
                      <a:pt x="13064" y="1614686"/>
                      <a:pt x="7548" y="1616015"/>
                      <a:pt x="2377" y="1618084"/>
                    </a:cubicBezTo>
                    <a:cubicBezTo>
                      <a:pt x="4494" y="1622073"/>
                      <a:pt x="8878" y="1625127"/>
                      <a:pt x="13409" y="1625717"/>
                    </a:cubicBezTo>
                    <a:cubicBezTo>
                      <a:pt x="15871" y="1626112"/>
                      <a:pt x="18383" y="1625915"/>
                      <a:pt x="20648" y="1626850"/>
                    </a:cubicBezTo>
                    <a:cubicBezTo>
                      <a:pt x="22914" y="1627786"/>
                      <a:pt x="24637" y="1630839"/>
                      <a:pt x="22914" y="1632760"/>
                    </a:cubicBezTo>
                    <a:cubicBezTo>
                      <a:pt x="16807" y="1632366"/>
                      <a:pt x="13950" y="1637734"/>
                      <a:pt x="7843" y="1638867"/>
                    </a:cubicBezTo>
                    <a:cubicBezTo>
                      <a:pt x="3066" y="1639803"/>
                      <a:pt x="998" y="1646304"/>
                      <a:pt x="2869" y="1650687"/>
                    </a:cubicBezTo>
                    <a:cubicBezTo>
                      <a:pt x="4987" y="1655267"/>
                      <a:pt x="9518" y="1657927"/>
                      <a:pt x="14098" y="1659848"/>
                    </a:cubicBezTo>
                    <a:cubicBezTo>
                      <a:pt x="16955" y="1660783"/>
                      <a:pt x="19811" y="1661768"/>
                      <a:pt x="22864" y="1661768"/>
                    </a:cubicBezTo>
                    <a:cubicBezTo>
                      <a:pt x="27248" y="1661768"/>
                      <a:pt x="31237" y="1660241"/>
                      <a:pt x="35423" y="1658912"/>
                    </a:cubicBezTo>
                    <a:cubicBezTo>
                      <a:pt x="43401" y="1655858"/>
                      <a:pt x="51626" y="1652805"/>
                      <a:pt x="59605" y="1649751"/>
                    </a:cubicBezTo>
                    <a:cubicBezTo>
                      <a:pt x="63791" y="1648225"/>
                      <a:pt x="68174" y="1646698"/>
                      <a:pt x="72360" y="1647831"/>
                    </a:cubicBezTo>
                    <a:cubicBezTo>
                      <a:pt x="74478" y="1648422"/>
                      <a:pt x="76152" y="1649554"/>
                      <a:pt x="78073" y="1650490"/>
                    </a:cubicBezTo>
                    <a:cubicBezTo>
                      <a:pt x="86840" y="1654873"/>
                      <a:pt x="98068" y="1653740"/>
                      <a:pt x="106096" y="1648028"/>
                    </a:cubicBezTo>
                    <a:cubicBezTo>
                      <a:pt x="110676" y="1644383"/>
                      <a:pt x="114468" y="1639261"/>
                      <a:pt x="119837" y="1636996"/>
                    </a:cubicBezTo>
                    <a:cubicBezTo>
                      <a:pt x="128209" y="1633548"/>
                      <a:pt x="137764" y="1637734"/>
                      <a:pt x="145939" y="1642167"/>
                    </a:cubicBezTo>
                    <a:cubicBezTo>
                      <a:pt x="135252" y="1654184"/>
                      <a:pt x="124614" y="1666348"/>
                      <a:pt x="114124" y="1678562"/>
                    </a:cubicBezTo>
                    <a:cubicBezTo>
                      <a:pt x="112006" y="1680828"/>
                      <a:pt x="109346" y="1683339"/>
                      <a:pt x="106490" y="1682748"/>
                    </a:cubicBezTo>
                    <a:cubicBezTo>
                      <a:pt x="104028" y="1682354"/>
                      <a:pt x="102501" y="1680089"/>
                      <a:pt x="100580" y="1678562"/>
                    </a:cubicBezTo>
                    <a:cubicBezTo>
                      <a:pt x="96591" y="1675312"/>
                      <a:pt x="91223" y="1675312"/>
                      <a:pt x="86101" y="1674770"/>
                    </a:cubicBezTo>
                    <a:cubicBezTo>
                      <a:pt x="79797" y="1674031"/>
                      <a:pt x="73542" y="1672308"/>
                      <a:pt x="67632" y="1669648"/>
                    </a:cubicBezTo>
                    <a:cubicBezTo>
                      <a:pt x="65909" y="1668712"/>
                      <a:pt x="64185" y="1667727"/>
                      <a:pt x="62116" y="1667727"/>
                    </a:cubicBezTo>
                    <a:cubicBezTo>
                      <a:pt x="59654" y="1667530"/>
                      <a:pt x="57339" y="1668860"/>
                      <a:pt x="55074" y="1670190"/>
                    </a:cubicBezTo>
                    <a:cubicBezTo>
                      <a:pt x="46307" y="1675312"/>
                      <a:pt x="36605" y="1680089"/>
                      <a:pt x="26509" y="1678956"/>
                    </a:cubicBezTo>
                    <a:cubicBezTo>
                      <a:pt x="19860" y="1678217"/>
                      <a:pt x="13359" y="1674967"/>
                      <a:pt x="6711" y="1674770"/>
                    </a:cubicBezTo>
                    <a:lnTo>
                      <a:pt x="6711" y="1694421"/>
                    </a:lnTo>
                    <a:cubicBezTo>
                      <a:pt x="6711" y="1698607"/>
                      <a:pt x="7646" y="1704123"/>
                      <a:pt x="11833" y="1704911"/>
                    </a:cubicBezTo>
                    <a:cubicBezTo>
                      <a:pt x="18678" y="1697868"/>
                      <a:pt x="28774" y="1694027"/>
                      <a:pt x="38526" y="1694815"/>
                    </a:cubicBezTo>
                    <a:cubicBezTo>
                      <a:pt x="34931" y="1698262"/>
                      <a:pt x="33404" y="1703384"/>
                      <a:pt x="32813" y="1708358"/>
                    </a:cubicBezTo>
                    <a:cubicBezTo>
                      <a:pt x="32222" y="1713332"/>
                      <a:pt x="32419" y="1718454"/>
                      <a:pt x="31483" y="1723232"/>
                    </a:cubicBezTo>
                    <a:cubicBezTo>
                      <a:pt x="31286" y="1723970"/>
                      <a:pt x="31089" y="1724561"/>
                      <a:pt x="30547" y="1724955"/>
                    </a:cubicBezTo>
                    <a:cubicBezTo>
                      <a:pt x="30153" y="1725152"/>
                      <a:pt x="29612" y="1724955"/>
                      <a:pt x="29021" y="1724758"/>
                    </a:cubicBezTo>
                    <a:cubicBezTo>
                      <a:pt x="23308" y="1722641"/>
                      <a:pt x="17595" y="1720572"/>
                      <a:pt x="12079" y="1718454"/>
                    </a:cubicBezTo>
                    <a:cubicBezTo>
                      <a:pt x="11685" y="1722837"/>
                      <a:pt x="11488" y="1727221"/>
                      <a:pt x="12473" y="1731407"/>
                    </a:cubicBezTo>
                    <a:cubicBezTo>
                      <a:pt x="13605" y="1735593"/>
                      <a:pt x="16117" y="1739582"/>
                      <a:pt x="19909" y="1741503"/>
                    </a:cubicBezTo>
                    <a:cubicBezTo>
                      <a:pt x="26755" y="1744754"/>
                      <a:pt x="34783" y="1740173"/>
                      <a:pt x="40890" y="1735593"/>
                    </a:cubicBezTo>
                    <a:cubicBezTo>
                      <a:pt x="45864" y="1732146"/>
                      <a:pt x="50592" y="1728747"/>
                      <a:pt x="55566" y="1725300"/>
                    </a:cubicBezTo>
                    <a:cubicBezTo>
                      <a:pt x="56502" y="1724709"/>
                      <a:pt x="57487" y="1723970"/>
                      <a:pt x="58620" y="1723773"/>
                    </a:cubicBezTo>
                    <a:cubicBezTo>
                      <a:pt x="62412" y="1723035"/>
                      <a:pt x="66056" y="1727959"/>
                      <a:pt x="69848" y="1728157"/>
                    </a:cubicBezTo>
                    <a:cubicBezTo>
                      <a:pt x="65071" y="1743030"/>
                      <a:pt x="56896" y="1756573"/>
                      <a:pt x="45815" y="1767605"/>
                    </a:cubicBezTo>
                    <a:cubicBezTo>
                      <a:pt x="50789" y="1767211"/>
                      <a:pt x="55320" y="1770659"/>
                      <a:pt x="58029" y="1774845"/>
                    </a:cubicBezTo>
                    <a:cubicBezTo>
                      <a:pt x="58767" y="1775978"/>
                      <a:pt x="59555" y="1777504"/>
                      <a:pt x="59752" y="1778834"/>
                    </a:cubicBezTo>
                    <a:cubicBezTo>
                      <a:pt x="60343" y="1782479"/>
                      <a:pt x="58029" y="1785877"/>
                      <a:pt x="56699" y="1789324"/>
                    </a:cubicBezTo>
                    <a:cubicBezTo>
                      <a:pt x="53842" y="1796761"/>
                      <a:pt x="54778" y="1804936"/>
                      <a:pt x="55566" y="1812767"/>
                    </a:cubicBezTo>
                    <a:cubicBezTo>
                      <a:pt x="61082" y="1804001"/>
                      <a:pt x="69848" y="1797500"/>
                      <a:pt x="79748" y="1794446"/>
                    </a:cubicBezTo>
                    <a:cubicBezTo>
                      <a:pt x="81077" y="1794052"/>
                      <a:pt x="82604" y="1793708"/>
                      <a:pt x="83540" y="1792723"/>
                    </a:cubicBezTo>
                    <a:cubicBezTo>
                      <a:pt x="85608" y="1790802"/>
                      <a:pt x="85805" y="1787748"/>
                      <a:pt x="86002" y="1785089"/>
                    </a:cubicBezTo>
                    <a:cubicBezTo>
                      <a:pt x="86593" y="1779376"/>
                      <a:pt x="88465" y="1773663"/>
                      <a:pt x="91321" y="1768689"/>
                    </a:cubicBezTo>
                    <a:cubicBezTo>
                      <a:pt x="92454" y="1766768"/>
                      <a:pt x="93587" y="1765094"/>
                      <a:pt x="95507" y="1763715"/>
                    </a:cubicBezTo>
                    <a:cubicBezTo>
                      <a:pt x="97625" y="1762188"/>
                      <a:pt x="100088" y="1761794"/>
                      <a:pt x="102747" y="1761252"/>
                    </a:cubicBezTo>
                    <a:cubicBezTo>
                      <a:pt x="112843" y="1759331"/>
                      <a:pt x="122939" y="1757657"/>
                      <a:pt x="133036" y="1755736"/>
                    </a:cubicBezTo>
                    <a:cubicBezTo>
                      <a:pt x="136828" y="1754997"/>
                      <a:pt x="141211" y="1754406"/>
                      <a:pt x="143870" y="1757263"/>
                    </a:cubicBezTo>
                    <a:cubicBezTo>
                      <a:pt x="137764" y="1758199"/>
                      <a:pt x="134365" y="1764503"/>
                      <a:pt x="131854" y="1770216"/>
                    </a:cubicBezTo>
                    <a:cubicBezTo>
                      <a:pt x="128997" y="1776716"/>
                      <a:pt x="126141" y="1783365"/>
                      <a:pt x="123284" y="1789866"/>
                    </a:cubicBezTo>
                    <a:cubicBezTo>
                      <a:pt x="122348" y="1789275"/>
                      <a:pt x="121166" y="1788930"/>
                      <a:pt x="120034" y="1788339"/>
                    </a:cubicBezTo>
                    <a:cubicBezTo>
                      <a:pt x="120625" y="1785483"/>
                      <a:pt x="120969" y="1782232"/>
                      <a:pt x="120231" y="1779179"/>
                    </a:cubicBezTo>
                    <a:cubicBezTo>
                      <a:pt x="119492" y="1776322"/>
                      <a:pt x="116783" y="1773663"/>
                      <a:pt x="113730" y="1773663"/>
                    </a:cubicBezTo>
                    <a:cubicBezTo>
                      <a:pt x="111464" y="1773663"/>
                      <a:pt x="109346" y="1775190"/>
                      <a:pt x="107623" y="1776716"/>
                    </a:cubicBezTo>
                    <a:cubicBezTo>
                      <a:pt x="100974" y="1782232"/>
                      <a:pt x="94867" y="1788733"/>
                      <a:pt x="89499" y="1795579"/>
                    </a:cubicBezTo>
                    <a:cubicBezTo>
                      <a:pt x="88366" y="1797106"/>
                      <a:pt x="87233" y="1799371"/>
                      <a:pt x="88563" y="1800701"/>
                    </a:cubicBezTo>
                    <a:cubicBezTo>
                      <a:pt x="90681" y="1798435"/>
                      <a:pt x="94670" y="1799765"/>
                      <a:pt x="96394" y="1802228"/>
                    </a:cubicBezTo>
                    <a:cubicBezTo>
                      <a:pt x="97921" y="1804887"/>
                      <a:pt x="97724" y="1808138"/>
                      <a:pt x="97527" y="1811191"/>
                    </a:cubicBezTo>
                    <a:cubicBezTo>
                      <a:pt x="97133" y="1814048"/>
                      <a:pt x="96788" y="1817298"/>
                      <a:pt x="94473" y="1819219"/>
                    </a:cubicBezTo>
                    <a:cubicBezTo>
                      <a:pt x="92355" y="1820745"/>
                      <a:pt x="89499" y="1820549"/>
                      <a:pt x="87036" y="1821140"/>
                    </a:cubicBezTo>
                    <a:cubicBezTo>
                      <a:pt x="79797" y="1822272"/>
                      <a:pt x="74281" y="1829709"/>
                      <a:pt x="75020" y="1836949"/>
                    </a:cubicBezTo>
                    <a:cubicBezTo>
                      <a:pt x="79994" y="1838278"/>
                      <a:pt x="85116" y="1836949"/>
                      <a:pt x="90090" y="1836358"/>
                    </a:cubicBezTo>
                    <a:cubicBezTo>
                      <a:pt x="95064" y="1835767"/>
                      <a:pt x="100777" y="1836161"/>
                      <a:pt x="103978" y="1840002"/>
                    </a:cubicBezTo>
                    <a:cubicBezTo>
                      <a:pt x="106441" y="1842859"/>
                      <a:pt x="107032" y="1846848"/>
                      <a:pt x="107229" y="1850689"/>
                    </a:cubicBezTo>
                    <a:cubicBezTo>
                      <a:pt x="99989" y="1853349"/>
                      <a:pt x="92158" y="1854678"/>
                      <a:pt x="84377" y="1854334"/>
                    </a:cubicBezTo>
                    <a:cubicBezTo>
                      <a:pt x="84771" y="1859308"/>
                      <a:pt x="84574" y="1864233"/>
                      <a:pt x="84180" y="1869207"/>
                    </a:cubicBezTo>
                    <a:cubicBezTo>
                      <a:pt x="75808" y="1868271"/>
                      <a:pt x="68568" y="1860441"/>
                      <a:pt x="60196" y="1861770"/>
                    </a:cubicBezTo>
                    <a:cubicBezTo>
                      <a:pt x="60590" y="1866351"/>
                      <a:pt x="59457" y="1871128"/>
                      <a:pt x="57142" y="1875314"/>
                    </a:cubicBezTo>
                    <a:cubicBezTo>
                      <a:pt x="53892" y="1871325"/>
                      <a:pt x="51429" y="1867139"/>
                      <a:pt x="49311" y="1862558"/>
                    </a:cubicBezTo>
                    <a:cubicBezTo>
                      <a:pt x="43204" y="1866744"/>
                      <a:pt x="37294" y="1870734"/>
                      <a:pt x="31188" y="1874920"/>
                    </a:cubicBezTo>
                    <a:cubicBezTo>
                      <a:pt x="29661" y="1875856"/>
                      <a:pt x="28134" y="1877038"/>
                      <a:pt x="27198" y="1878712"/>
                    </a:cubicBezTo>
                    <a:cubicBezTo>
                      <a:pt x="24933" y="1882701"/>
                      <a:pt x="27937" y="1887479"/>
                      <a:pt x="30646" y="1891271"/>
                    </a:cubicBezTo>
                    <a:cubicBezTo>
                      <a:pt x="35965" y="1899446"/>
                      <a:pt x="40151" y="1908410"/>
                      <a:pt x="42860" y="1917964"/>
                    </a:cubicBezTo>
                    <a:cubicBezTo>
                      <a:pt x="43598" y="1921017"/>
                      <a:pt x="44386" y="1924268"/>
                      <a:pt x="46455" y="1926533"/>
                    </a:cubicBezTo>
                    <a:cubicBezTo>
                      <a:pt x="48720" y="1928799"/>
                      <a:pt x="52956" y="1929587"/>
                      <a:pt x="54827" y="1927124"/>
                    </a:cubicBezTo>
                    <a:cubicBezTo>
                      <a:pt x="56354" y="1925401"/>
                      <a:pt x="55960" y="1922741"/>
                      <a:pt x="56748" y="1920476"/>
                    </a:cubicBezTo>
                    <a:cubicBezTo>
                      <a:pt x="57339" y="1918358"/>
                      <a:pt x="63052" y="1916684"/>
                      <a:pt x="64579" y="1918358"/>
                    </a:cubicBezTo>
                    <a:cubicBezTo>
                      <a:pt x="67632" y="1918161"/>
                      <a:pt x="71080" y="1917964"/>
                      <a:pt x="73739" y="1916240"/>
                    </a:cubicBezTo>
                    <a:cubicBezTo>
                      <a:pt x="76399" y="1914517"/>
                      <a:pt x="78122" y="1910921"/>
                      <a:pt x="76399" y="1908065"/>
                    </a:cubicBezTo>
                    <a:cubicBezTo>
                      <a:pt x="75463" y="1906538"/>
                      <a:pt x="73739" y="1905602"/>
                      <a:pt x="72951" y="1904076"/>
                    </a:cubicBezTo>
                    <a:cubicBezTo>
                      <a:pt x="71621" y="1901219"/>
                      <a:pt x="74872" y="1897772"/>
                      <a:pt x="77925" y="1897772"/>
                    </a:cubicBezTo>
                    <a:cubicBezTo>
                      <a:pt x="81176" y="1897969"/>
                      <a:pt x="83835" y="1900234"/>
                      <a:pt x="85756" y="1902894"/>
                    </a:cubicBezTo>
                    <a:cubicBezTo>
                      <a:pt x="87480" y="1905356"/>
                      <a:pt x="88809" y="1908410"/>
                      <a:pt x="91075" y="1910724"/>
                    </a:cubicBezTo>
                    <a:cubicBezTo>
                      <a:pt x="93537" y="1913187"/>
                      <a:pt x="96788" y="1914910"/>
                      <a:pt x="98709" y="1917767"/>
                    </a:cubicBezTo>
                    <a:cubicBezTo>
                      <a:pt x="101565" y="1922544"/>
                      <a:pt x="99103" y="1928996"/>
                      <a:pt x="94916" y="1932443"/>
                    </a:cubicBezTo>
                    <a:cubicBezTo>
                      <a:pt x="90533" y="1935891"/>
                      <a:pt x="84820" y="1937220"/>
                      <a:pt x="79501" y="1938353"/>
                    </a:cubicBezTo>
                    <a:cubicBezTo>
                      <a:pt x="84082" y="1944657"/>
                      <a:pt x="86544" y="1952439"/>
                      <a:pt x="91518" y="1958546"/>
                    </a:cubicBezTo>
                    <a:cubicBezTo>
                      <a:pt x="96492" y="1964652"/>
                      <a:pt x="105604" y="1968839"/>
                      <a:pt x="112301" y="1964652"/>
                    </a:cubicBezTo>
                    <a:cubicBezTo>
                      <a:pt x="114025" y="1963520"/>
                      <a:pt x="115355" y="1961796"/>
                      <a:pt x="117423" y="1961205"/>
                    </a:cubicBezTo>
                    <a:cubicBezTo>
                      <a:pt x="122398" y="1959875"/>
                      <a:pt x="126190" y="1965785"/>
                      <a:pt x="128111" y="1970710"/>
                    </a:cubicBezTo>
                    <a:cubicBezTo>
                      <a:pt x="123727" y="1970316"/>
                      <a:pt x="119344" y="1970513"/>
                      <a:pt x="114961" y="1971646"/>
                    </a:cubicBezTo>
                    <a:cubicBezTo>
                      <a:pt x="117620" y="1978492"/>
                      <a:pt x="118605" y="1985731"/>
                      <a:pt x="118014" y="1992971"/>
                    </a:cubicBezTo>
                    <a:cubicBezTo>
                      <a:pt x="111169" y="1990312"/>
                      <a:pt x="105653" y="1984599"/>
                      <a:pt x="102944" y="1977704"/>
                    </a:cubicBezTo>
                    <a:cubicBezTo>
                      <a:pt x="102205" y="1975980"/>
                      <a:pt x="101220" y="1973714"/>
                      <a:pt x="99349" y="1973714"/>
                    </a:cubicBezTo>
                    <a:cubicBezTo>
                      <a:pt x="98413" y="1973714"/>
                      <a:pt x="97625" y="1974305"/>
                      <a:pt x="96886" y="1974847"/>
                    </a:cubicBezTo>
                    <a:cubicBezTo>
                      <a:pt x="90386" y="1979427"/>
                      <a:pt x="80880" y="1982284"/>
                      <a:pt x="75167" y="1976965"/>
                    </a:cubicBezTo>
                    <a:cubicBezTo>
                      <a:pt x="73838" y="1975832"/>
                      <a:pt x="72705" y="1974305"/>
                      <a:pt x="71178" y="1973320"/>
                    </a:cubicBezTo>
                    <a:cubicBezTo>
                      <a:pt x="69651" y="1972385"/>
                      <a:pt x="67534" y="1972385"/>
                      <a:pt x="65662" y="1972582"/>
                    </a:cubicBezTo>
                    <a:cubicBezTo>
                      <a:pt x="60885" y="1972582"/>
                      <a:pt x="55960" y="1972779"/>
                      <a:pt x="51183" y="1973173"/>
                    </a:cubicBezTo>
                    <a:cubicBezTo>
                      <a:pt x="48720" y="1980215"/>
                      <a:pt x="45667" y="1984795"/>
                      <a:pt x="43204" y="1991838"/>
                    </a:cubicBezTo>
                    <a:cubicBezTo>
                      <a:pt x="46849" y="2008041"/>
                      <a:pt x="57684" y="2021388"/>
                      <a:pt x="67977" y="2033947"/>
                    </a:cubicBezTo>
                    <a:cubicBezTo>
                      <a:pt x="73099" y="2040053"/>
                      <a:pt x="78073" y="2046160"/>
                      <a:pt x="84574" y="2050544"/>
                    </a:cubicBezTo>
                    <a:cubicBezTo>
                      <a:pt x="93537" y="2056650"/>
                      <a:pt x="104225" y="2059113"/>
                      <a:pt x="114124" y="2063496"/>
                    </a:cubicBezTo>
                    <a:cubicBezTo>
                      <a:pt x="124023" y="2067682"/>
                      <a:pt x="133922" y="2074725"/>
                      <a:pt x="136237" y="2085412"/>
                    </a:cubicBezTo>
                    <a:cubicBezTo>
                      <a:pt x="131115" y="2086939"/>
                      <a:pt x="132444" y="2095705"/>
                      <a:pt x="137369" y="2097971"/>
                    </a:cubicBezTo>
                    <a:cubicBezTo>
                      <a:pt x="142344" y="2100433"/>
                      <a:pt x="148057" y="2098562"/>
                      <a:pt x="153179" y="2096641"/>
                    </a:cubicBezTo>
                    <a:cubicBezTo>
                      <a:pt x="147269" y="2087875"/>
                      <a:pt x="158695" y="2077385"/>
                      <a:pt x="169185" y="2077581"/>
                    </a:cubicBezTo>
                    <a:cubicBezTo>
                      <a:pt x="176621" y="2087284"/>
                      <a:pt x="184058" y="2097035"/>
                      <a:pt x="191495" y="2106934"/>
                    </a:cubicBezTo>
                    <a:cubicBezTo>
                      <a:pt x="212278" y="2094720"/>
                      <a:pt x="232864" y="2082556"/>
                      <a:pt x="253451" y="2070342"/>
                    </a:cubicBezTo>
                    <a:cubicBezTo>
                      <a:pt x="256898" y="2068224"/>
                      <a:pt x="260493" y="2066156"/>
                      <a:pt x="264482" y="2065762"/>
                    </a:cubicBezTo>
                    <a:cubicBezTo>
                      <a:pt x="273446" y="2064826"/>
                      <a:pt x="283345" y="2071869"/>
                      <a:pt x="290191" y="2066353"/>
                    </a:cubicBezTo>
                    <a:cubicBezTo>
                      <a:pt x="293835" y="2063496"/>
                      <a:pt x="294574" y="2058177"/>
                      <a:pt x="293244" y="2053794"/>
                    </a:cubicBezTo>
                    <a:cubicBezTo>
                      <a:pt x="291717" y="2049608"/>
                      <a:pt x="288664" y="2045963"/>
                      <a:pt x="285807" y="2042565"/>
                    </a:cubicBezTo>
                    <a:cubicBezTo>
                      <a:pt x="288270" y="2038379"/>
                      <a:pt x="290929" y="2034193"/>
                      <a:pt x="293441" y="2030007"/>
                    </a:cubicBezTo>
                    <a:cubicBezTo>
                      <a:pt x="303734" y="2032469"/>
                      <a:pt x="317623" y="2033257"/>
                      <a:pt x="321809" y="2023506"/>
                    </a:cubicBezTo>
                    <a:cubicBezTo>
                      <a:pt x="322942" y="2021240"/>
                      <a:pt x="323139" y="2018384"/>
                      <a:pt x="324862" y="2016266"/>
                    </a:cubicBezTo>
                    <a:cubicBezTo>
                      <a:pt x="327522" y="2013213"/>
                      <a:pt x="332841" y="2012818"/>
                      <a:pt x="334761" y="2009223"/>
                    </a:cubicBezTo>
                    <a:cubicBezTo>
                      <a:pt x="337815" y="2003510"/>
                      <a:pt x="329246" y="1996468"/>
                      <a:pt x="332496" y="1990755"/>
                    </a:cubicBezTo>
                    <a:cubicBezTo>
                      <a:pt x="342789" y="1990952"/>
                      <a:pt x="353279" y="1988637"/>
                      <a:pt x="362784" y="1984254"/>
                    </a:cubicBezTo>
                    <a:cubicBezTo>
                      <a:pt x="365444" y="1983121"/>
                      <a:pt x="368497" y="1981200"/>
                      <a:pt x="369088" y="1978147"/>
                    </a:cubicBezTo>
                    <a:cubicBezTo>
                      <a:pt x="369482" y="1974699"/>
                      <a:pt x="366823" y="1971843"/>
                      <a:pt x="364311" y="1969381"/>
                    </a:cubicBezTo>
                    <a:cubicBezTo>
                      <a:pt x="357662" y="1962338"/>
                      <a:pt x="352885" y="1953571"/>
                      <a:pt x="350768" y="1944017"/>
                    </a:cubicBezTo>
                    <a:cubicBezTo>
                      <a:pt x="350177" y="1941554"/>
                      <a:pt x="349832" y="1938698"/>
                      <a:pt x="348108" y="1936777"/>
                    </a:cubicBezTo>
                    <a:cubicBezTo>
                      <a:pt x="346187" y="1934512"/>
                      <a:pt x="342986" y="1933724"/>
                      <a:pt x="340474" y="1932394"/>
                    </a:cubicBezTo>
                    <a:cubicBezTo>
                      <a:pt x="331708" y="1927814"/>
                      <a:pt x="328655" y="1914861"/>
                      <a:pt x="334564" y="1907031"/>
                    </a:cubicBezTo>
                    <a:cubicBezTo>
                      <a:pt x="353427" y="1916930"/>
                      <a:pt x="352491" y="1947415"/>
                      <a:pt x="370960" y="1958102"/>
                    </a:cubicBezTo>
                    <a:cubicBezTo>
                      <a:pt x="373422" y="1959432"/>
                      <a:pt x="376279" y="1960565"/>
                      <a:pt x="378200" y="1962880"/>
                    </a:cubicBezTo>
                    <a:cubicBezTo>
                      <a:pt x="380662" y="1966130"/>
                      <a:pt x="380317" y="1970513"/>
                      <a:pt x="382189" y="1974108"/>
                    </a:cubicBezTo>
                    <a:cubicBezTo>
                      <a:pt x="385636" y="1980609"/>
                      <a:pt x="397062" y="1980609"/>
                      <a:pt x="400313" y="1973911"/>
                    </a:cubicBezTo>
                    <a:cubicBezTo>
                      <a:pt x="405828" y="1962880"/>
                      <a:pt x="390216" y="1947612"/>
                      <a:pt x="398589" y="1938649"/>
                    </a:cubicBezTo>
                    <a:cubicBezTo>
                      <a:pt x="406223" y="1944953"/>
                      <a:pt x="414792" y="1951601"/>
                      <a:pt x="424691" y="1950863"/>
                    </a:cubicBezTo>
                    <a:cubicBezTo>
                      <a:pt x="437053" y="1949730"/>
                      <a:pt x="445474" y="1935989"/>
                      <a:pt x="444686" y="1923431"/>
                    </a:cubicBezTo>
                    <a:cubicBezTo>
                      <a:pt x="443947" y="1910872"/>
                      <a:pt x="436511" y="1899791"/>
                      <a:pt x="428089" y="1890483"/>
                    </a:cubicBezTo>
                    <a:cubicBezTo>
                      <a:pt x="426366" y="1888365"/>
                      <a:pt x="424445" y="1886100"/>
                      <a:pt x="424100" y="1883440"/>
                    </a:cubicBezTo>
                    <a:cubicBezTo>
                      <a:pt x="423706" y="1878121"/>
                      <a:pt x="429813" y="1874871"/>
                      <a:pt x="434787" y="1872753"/>
                    </a:cubicBezTo>
                    <a:cubicBezTo>
                      <a:pt x="439761" y="1870635"/>
                      <a:pt x="445622" y="1866449"/>
                      <a:pt x="443947" y="1861327"/>
                    </a:cubicBezTo>
                    <a:cubicBezTo>
                      <a:pt x="443357" y="1859209"/>
                      <a:pt x="441682" y="1857683"/>
                      <a:pt x="440155" y="1856008"/>
                    </a:cubicBezTo>
                    <a:cubicBezTo>
                      <a:pt x="434442" y="1848768"/>
                      <a:pt x="436166" y="1836555"/>
                      <a:pt x="443751" y="1831433"/>
                    </a:cubicBezTo>
                    <a:cubicBezTo>
                      <a:pt x="448872" y="1831827"/>
                      <a:pt x="453453" y="1835422"/>
                      <a:pt x="455176" y="1840199"/>
                    </a:cubicBezTo>
                    <a:cubicBezTo>
                      <a:pt x="456112" y="1843055"/>
                      <a:pt x="456112" y="1846109"/>
                      <a:pt x="456112" y="1849359"/>
                    </a:cubicBezTo>
                    <a:cubicBezTo>
                      <a:pt x="456112" y="1861918"/>
                      <a:pt x="453994" y="1876053"/>
                      <a:pt x="457639" y="1888070"/>
                    </a:cubicBezTo>
                    <a:cubicBezTo>
                      <a:pt x="462416" y="1903879"/>
                      <a:pt x="468868" y="1919146"/>
                      <a:pt x="477289" y="1933231"/>
                    </a:cubicBezTo>
                    <a:cubicBezTo>
                      <a:pt x="478816" y="1936088"/>
                      <a:pt x="480737" y="1938944"/>
                      <a:pt x="483396" y="1940865"/>
                    </a:cubicBezTo>
                    <a:cubicBezTo>
                      <a:pt x="488174" y="1943918"/>
                      <a:pt x="494280" y="1942983"/>
                      <a:pt x="499993" y="1943328"/>
                    </a:cubicBezTo>
                    <a:cubicBezTo>
                      <a:pt x="505706" y="1943721"/>
                      <a:pt x="512355" y="1946923"/>
                      <a:pt x="512207" y="1952685"/>
                    </a:cubicBezTo>
                    <a:cubicBezTo>
                      <a:pt x="510287" y="1952882"/>
                      <a:pt x="508563" y="1953276"/>
                      <a:pt x="507085" y="1954015"/>
                    </a:cubicBezTo>
                    <a:cubicBezTo>
                      <a:pt x="516985" y="1959334"/>
                      <a:pt x="525012" y="1967755"/>
                      <a:pt x="529740" y="1978048"/>
                    </a:cubicBezTo>
                    <a:cubicBezTo>
                      <a:pt x="534320" y="1972926"/>
                      <a:pt x="538704" y="1967558"/>
                      <a:pt x="543087" y="1962239"/>
                    </a:cubicBezTo>
                    <a:cubicBezTo>
                      <a:pt x="544811" y="1960318"/>
                      <a:pt x="546534" y="1958250"/>
                      <a:pt x="547667" y="1955738"/>
                    </a:cubicBezTo>
                    <a:cubicBezTo>
                      <a:pt x="548603" y="1953276"/>
                      <a:pt x="548800" y="1950419"/>
                      <a:pt x="548800" y="1947711"/>
                    </a:cubicBezTo>
                    <a:cubicBezTo>
                      <a:pt x="548800" y="1940077"/>
                      <a:pt x="548061" y="1932296"/>
                      <a:pt x="545549" y="1925204"/>
                    </a:cubicBezTo>
                    <a:cubicBezTo>
                      <a:pt x="540033" y="1908804"/>
                      <a:pt x="526293" y="1895457"/>
                      <a:pt x="524027" y="1878318"/>
                    </a:cubicBezTo>
                    <a:cubicBezTo>
                      <a:pt x="523436" y="1874526"/>
                      <a:pt x="523436" y="1870487"/>
                      <a:pt x="525751" y="1867434"/>
                    </a:cubicBezTo>
                    <a:cubicBezTo>
                      <a:pt x="528213" y="1864184"/>
                      <a:pt x="532597" y="1862854"/>
                      <a:pt x="534911" y="1859406"/>
                    </a:cubicBezTo>
                    <a:cubicBezTo>
                      <a:pt x="538901" y="1852758"/>
                      <a:pt x="532055" y="1843991"/>
                      <a:pt x="533976" y="1836358"/>
                    </a:cubicBezTo>
                    <a:cubicBezTo>
                      <a:pt x="535896" y="1829118"/>
                      <a:pt x="544466" y="1826065"/>
                      <a:pt x="552099" y="1825129"/>
                    </a:cubicBezTo>
                    <a:cubicBezTo>
                      <a:pt x="559536" y="1824193"/>
                      <a:pt x="567909" y="1823602"/>
                      <a:pt x="572686" y="1817692"/>
                    </a:cubicBezTo>
                    <a:cubicBezTo>
                      <a:pt x="574606" y="1815427"/>
                      <a:pt x="575542" y="1812373"/>
                      <a:pt x="576330" y="1809517"/>
                    </a:cubicBezTo>
                    <a:cubicBezTo>
                      <a:pt x="578990" y="1799618"/>
                      <a:pt x="580319" y="1789324"/>
                      <a:pt x="579778" y="1779228"/>
                    </a:cubicBezTo>
                    <a:cubicBezTo>
                      <a:pt x="583422" y="1774106"/>
                      <a:pt x="586820" y="1767605"/>
                      <a:pt x="585885" y="1761498"/>
                    </a:cubicBezTo>
                    <a:cubicBezTo>
                      <a:pt x="584358" y="1752338"/>
                      <a:pt x="573868" y="1747610"/>
                      <a:pt x="571011" y="1738844"/>
                    </a:cubicBezTo>
                    <a:cubicBezTo>
                      <a:pt x="569878" y="1735593"/>
                      <a:pt x="569878" y="1732195"/>
                      <a:pt x="569681" y="1728550"/>
                    </a:cubicBezTo>
                    <a:cubicBezTo>
                      <a:pt x="568943" y="1718454"/>
                      <a:pt x="565101" y="1708900"/>
                      <a:pt x="561309" y="1699395"/>
                    </a:cubicBezTo>
                    <a:cubicBezTo>
                      <a:pt x="559044" y="1693485"/>
                      <a:pt x="556729" y="1687575"/>
                      <a:pt x="554266" y="1681665"/>
                    </a:cubicBezTo>
                    <a:cubicBezTo>
                      <a:pt x="552001" y="1675952"/>
                      <a:pt x="549883" y="1669106"/>
                      <a:pt x="552937" y="1663738"/>
                    </a:cubicBezTo>
                    <a:cubicBezTo>
                      <a:pt x="556187" y="1658419"/>
                      <a:pt x="563230" y="1657090"/>
                      <a:pt x="569140" y="1654578"/>
                    </a:cubicBezTo>
                    <a:cubicBezTo>
                      <a:pt x="573129" y="1652854"/>
                      <a:pt x="576773" y="1650392"/>
                      <a:pt x="580763" y="1648668"/>
                    </a:cubicBezTo>
                    <a:cubicBezTo>
                      <a:pt x="584752" y="1646747"/>
                      <a:pt x="589529" y="1645811"/>
                      <a:pt x="593518" y="1647141"/>
                    </a:cubicBezTo>
                    <a:cubicBezTo>
                      <a:pt x="595045" y="1638375"/>
                      <a:pt x="595636" y="1629214"/>
                      <a:pt x="595242" y="1620103"/>
                    </a:cubicBezTo>
                    <a:cubicBezTo>
                      <a:pt x="595045" y="1617050"/>
                      <a:pt x="594651" y="1613996"/>
                      <a:pt x="595439" y="1611140"/>
                    </a:cubicBezTo>
                    <a:cubicBezTo>
                      <a:pt x="596966" y="1604294"/>
                      <a:pt x="603614" y="1597990"/>
                      <a:pt x="600955" y="1591489"/>
                    </a:cubicBezTo>
                    <a:cubicBezTo>
                      <a:pt x="596572" y="1580063"/>
                      <a:pt x="583028" y="1571297"/>
                      <a:pt x="572735" y="1564402"/>
                    </a:cubicBezTo>
                    <a:cubicBezTo>
                      <a:pt x="567022" y="1560610"/>
                      <a:pt x="560718" y="1557359"/>
                      <a:pt x="554266" y="1555439"/>
                    </a:cubicBezTo>
                    <a:cubicBezTo>
                      <a:pt x="552149" y="1554848"/>
                      <a:pt x="550080" y="1554306"/>
                      <a:pt x="548554" y="1552976"/>
                    </a:cubicBezTo>
                    <a:cubicBezTo>
                      <a:pt x="545303" y="1550317"/>
                      <a:pt x="544958" y="1545539"/>
                      <a:pt x="544958" y="1541156"/>
                    </a:cubicBezTo>
                    <a:cubicBezTo>
                      <a:pt x="544958" y="1529336"/>
                      <a:pt x="544761" y="1517517"/>
                      <a:pt x="544761" y="1505697"/>
                    </a:cubicBezTo>
                    <a:cubicBezTo>
                      <a:pt x="544761" y="1502840"/>
                      <a:pt x="544761" y="1500181"/>
                      <a:pt x="545697" y="1497521"/>
                    </a:cubicBezTo>
                    <a:cubicBezTo>
                      <a:pt x="546633" y="1494665"/>
                      <a:pt x="548947" y="1492202"/>
                      <a:pt x="550277" y="1489494"/>
                    </a:cubicBezTo>
                    <a:cubicBezTo>
                      <a:pt x="553528" y="1482451"/>
                      <a:pt x="551410" y="1474423"/>
                      <a:pt x="549342" y="1467184"/>
                    </a:cubicBezTo>
                    <a:cubicBezTo>
                      <a:pt x="544958" y="1451916"/>
                      <a:pt x="540378" y="1436895"/>
                      <a:pt x="535995" y="1421628"/>
                    </a:cubicBezTo>
                    <a:cubicBezTo>
                      <a:pt x="536734" y="1421628"/>
                      <a:pt x="537522" y="1421037"/>
                      <a:pt x="538260" y="1420889"/>
                    </a:cubicBezTo>
                    <a:cubicBezTo>
                      <a:pt x="542644" y="1414388"/>
                      <a:pt x="547027" y="1407542"/>
                      <a:pt x="547224" y="1399712"/>
                    </a:cubicBezTo>
                    <a:cubicBezTo>
                      <a:pt x="547421" y="1394737"/>
                      <a:pt x="545697" y="1390207"/>
                      <a:pt x="544367" y="1385429"/>
                    </a:cubicBezTo>
                    <a:cubicBezTo>
                      <a:pt x="540723" y="1372477"/>
                      <a:pt x="538851" y="1359130"/>
                      <a:pt x="537128" y="1345783"/>
                    </a:cubicBezTo>
                    <a:cubicBezTo>
                      <a:pt x="535601" y="1335293"/>
                      <a:pt x="534074" y="1324606"/>
                      <a:pt x="532744" y="1314165"/>
                    </a:cubicBezTo>
                    <a:cubicBezTo>
                      <a:pt x="531218" y="1303478"/>
                      <a:pt x="529691" y="1292840"/>
                      <a:pt x="530479" y="1282153"/>
                    </a:cubicBezTo>
                    <a:cubicBezTo>
                      <a:pt x="531070" y="1269939"/>
                      <a:pt x="534665" y="1257972"/>
                      <a:pt x="541166" y="1247482"/>
                    </a:cubicBezTo>
                    <a:cubicBezTo>
                      <a:pt x="545943" y="1240045"/>
                      <a:pt x="552050" y="1233396"/>
                      <a:pt x="558108" y="1226895"/>
                    </a:cubicBezTo>
                    <a:cubicBezTo>
                      <a:pt x="560570" y="1224236"/>
                      <a:pt x="563230" y="1221379"/>
                      <a:pt x="566677" y="1219459"/>
                    </a:cubicBezTo>
                    <a:cubicBezTo>
                      <a:pt x="572587" y="1216208"/>
                      <a:pt x="580024" y="1216405"/>
                      <a:pt x="586870" y="1216602"/>
                    </a:cubicBezTo>
                    <a:cubicBezTo>
                      <a:pt x="599822" y="1217193"/>
                      <a:pt x="612775" y="1217735"/>
                      <a:pt x="625727" y="1218326"/>
                    </a:cubicBezTo>
                    <a:cubicBezTo>
                      <a:pt x="627993" y="1218326"/>
                      <a:pt x="630505" y="1218326"/>
                      <a:pt x="632228" y="1216996"/>
                    </a:cubicBezTo>
                    <a:cubicBezTo>
                      <a:pt x="633361" y="1216060"/>
                      <a:pt x="633952" y="1214534"/>
                      <a:pt x="634494" y="1213204"/>
                    </a:cubicBezTo>
                    <a:cubicBezTo>
                      <a:pt x="638877" y="1203108"/>
                      <a:pt x="642128" y="1192618"/>
                      <a:pt x="644196" y="1181783"/>
                    </a:cubicBezTo>
                    <a:cubicBezTo>
                      <a:pt x="645329" y="1176661"/>
                      <a:pt x="641537" y="1171490"/>
                      <a:pt x="640207" y="1166368"/>
                    </a:cubicBezTo>
                    <a:cubicBezTo>
                      <a:pt x="637941" y="1157995"/>
                      <a:pt x="635824" y="1149574"/>
                      <a:pt x="635430" y="1140807"/>
                    </a:cubicBezTo>
                    <a:cubicBezTo>
                      <a:pt x="634839" y="1127658"/>
                      <a:pt x="638680" y="1114508"/>
                      <a:pt x="644196" y="1102294"/>
                    </a:cubicBezTo>
                    <a:cubicBezTo>
                      <a:pt x="649515" y="1090277"/>
                      <a:pt x="656558" y="1078851"/>
                      <a:pt x="662665" y="1067228"/>
                    </a:cubicBezTo>
                    <a:cubicBezTo>
                      <a:pt x="665324" y="1061910"/>
                      <a:pt x="667786" y="1056541"/>
                      <a:pt x="669165" y="1051025"/>
                    </a:cubicBezTo>
                    <a:cubicBezTo>
                      <a:pt x="673352" y="1034281"/>
                      <a:pt x="668033" y="1016354"/>
                      <a:pt x="672022" y="999757"/>
                    </a:cubicBezTo>
                    <a:cubicBezTo>
                      <a:pt x="673155" y="994782"/>
                      <a:pt x="675272" y="990054"/>
                      <a:pt x="676799" y="985277"/>
                    </a:cubicBezTo>
                    <a:cubicBezTo>
                      <a:pt x="678720" y="978776"/>
                      <a:pt x="680050" y="972128"/>
                      <a:pt x="681182" y="965479"/>
                    </a:cubicBezTo>
                    <a:cubicBezTo>
                      <a:pt x="683103" y="954595"/>
                      <a:pt x="685172" y="943760"/>
                      <a:pt x="687092" y="932679"/>
                    </a:cubicBezTo>
                    <a:cubicBezTo>
                      <a:pt x="688028" y="927902"/>
                      <a:pt x="682709" y="923715"/>
                      <a:pt x="678917" y="920859"/>
                    </a:cubicBezTo>
                    <a:cubicBezTo>
                      <a:pt x="677193" y="919529"/>
                      <a:pt x="675125" y="918397"/>
                      <a:pt x="673795" y="916476"/>
                    </a:cubicBezTo>
                    <a:cubicBezTo>
                      <a:pt x="672071" y="914210"/>
                      <a:pt x="672071" y="911157"/>
                      <a:pt x="672071" y="908103"/>
                    </a:cubicBezTo>
                    <a:lnTo>
                      <a:pt x="672071" y="897071"/>
                    </a:lnTo>
                    <a:cubicBezTo>
                      <a:pt x="672071" y="894412"/>
                      <a:pt x="672268" y="891162"/>
                      <a:pt x="674337" y="889241"/>
                    </a:cubicBezTo>
                    <a:cubicBezTo>
                      <a:pt x="675666" y="888305"/>
                      <a:pt x="677193" y="887911"/>
                      <a:pt x="678917" y="887517"/>
                    </a:cubicBezTo>
                    <a:cubicBezTo>
                      <a:pt x="690540" y="884661"/>
                      <a:pt x="701227" y="879342"/>
                      <a:pt x="712062" y="874170"/>
                    </a:cubicBezTo>
                    <a:cubicBezTo>
                      <a:pt x="719892" y="870181"/>
                      <a:pt x="727871" y="866340"/>
                      <a:pt x="735702" y="862351"/>
                    </a:cubicBezTo>
                    <a:cubicBezTo>
                      <a:pt x="741611" y="859494"/>
                      <a:pt x="747915" y="856244"/>
                      <a:pt x="750772" y="850531"/>
                    </a:cubicBezTo>
                    <a:cubicBezTo>
                      <a:pt x="753628" y="844424"/>
                      <a:pt x="752102" y="836987"/>
                      <a:pt x="753825" y="830338"/>
                    </a:cubicBezTo>
                    <a:cubicBezTo>
                      <a:pt x="755549" y="823837"/>
                      <a:pt x="760129" y="818716"/>
                      <a:pt x="763183" y="812806"/>
                    </a:cubicBezTo>
                    <a:cubicBezTo>
                      <a:pt x="766039" y="807290"/>
                      <a:pt x="767763" y="801183"/>
                      <a:pt x="770225" y="795470"/>
                    </a:cubicBezTo>
                    <a:cubicBezTo>
                      <a:pt x="776874" y="779464"/>
                      <a:pt x="788497" y="766314"/>
                      <a:pt x="799775" y="753164"/>
                    </a:cubicBezTo>
                    <a:cubicBezTo>
                      <a:pt x="805685" y="746319"/>
                      <a:pt x="811595" y="737897"/>
                      <a:pt x="809477" y="729131"/>
                    </a:cubicBezTo>
                    <a:cubicBezTo>
                      <a:pt x="808345" y="725142"/>
                      <a:pt x="805488" y="721694"/>
                      <a:pt x="802829" y="718641"/>
                    </a:cubicBezTo>
                    <a:cubicBezTo>
                      <a:pt x="788743" y="703028"/>
                      <a:pt x="783572" y="678059"/>
                      <a:pt x="789482" y="657867"/>
                    </a:cubicBezTo>
                    <a:cubicBezTo>
                      <a:pt x="789679" y="656734"/>
                      <a:pt x="790073" y="655601"/>
                      <a:pt x="791009" y="654813"/>
                    </a:cubicBezTo>
                    <a:cubicBezTo>
                      <a:pt x="792141" y="653878"/>
                      <a:pt x="793668" y="653878"/>
                      <a:pt x="795195" y="653681"/>
                    </a:cubicBezTo>
                    <a:cubicBezTo>
                      <a:pt x="800908" y="652548"/>
                      <a:pt x="804700" y="647032"/>
                      <a:pt x="806424" y="641467"/>
                    </a:cubicBezTo>
                    <a:cubicBezTo>
                      <a:pt x="808345" y="635951"/>
                      <a:pt x="808689" y="630041"/>
                      <a:pt x="811004" y="624525"/>
                    </a:cubicBezTo>
                    <a:cubicBezTo>
                      <a:pt x="815781" y="613641"/>
                      <a:pt x="827207" y="606992"/>
                      <a:pt x="832723" y="596502"/>
                    </a:cubicBezTo>
                    <a:cubicBezTo>
                      <a:pt x="835185" y="591528"/>
                      <a:pt x="836368" y="586012"/>
                      <a:pt x="839027" y="581235"/>
                    </a:cubicBezTo>
                    <a:cubicBezTo>
                      <a:pt x="843410" y="573601"/>
                      <a:pt x="851586" y="568085"/>
                      <a:pt x="860549" y="567494"/>
                    </a:cubicBezTo>
                    <a:cubicBezTo>
                      <a:pt x="869315" y="566755"/>
                      <a:pt x="878476" y="570744"/>
                      <a:pt x="883992" y="577590"/>
                    </a:cubicBezTo>
                    <a:cubicBezTo>
                      <a:pt x="886454" y="580841"/>
                      <a:pt x="888966" y="584830"/>
                      <a:pt x="892955" y="584633"/>
                    </a:cubicBezTo>
                    <a:cubicBezTo>
                      <a:pt x="895073" y="584436"/>
                      <a:pt x="896747" y="583303"/>
                      <a:pt x="898274" y="581973"/>
                    </a:cubicBezTo>
                    <a:cubicBezTo>
                      <a:pt x="902263" y="578920"/>
                      <a:pt x="906449" y="575472"/>
                      <a:pt x="908567" y="570941"/>
                    </a:cubicBezTo>
                    <a:cubicBezTo>
                      <a:pt x="910685" y="566361"/>
                      <a:pt x="910291" y="560057"/>
                      <a:pt x="906105" y="557201"/>
                    </a:cubicBezTo>
                    <a:cubicBezTo>
                      <a:pt x="905169" y="556610"/>
                      <a:pt x="904184" y="556068"/>
                      <a:pt x="903445" y="555280"/>
                    </a:cubicBezTo>
                    <a:cubicBezTo>
                      <a:pt x="900983" y="552424"/>
                      <a:pt x="903839" y="548237"/>
                      <a:pt x="906302" y="545184"/>
                    </a:cubicBezTo>
                    <a:cubicBezTo>
                      <a:pt x="916989" y="531443"/>
                      <a:pt x="914674" y="509330"/>
                      <a:pt x="901180" y="498298"/>
                    </a:cubicBezTo>
                    <a:cubicBezTo>
                      <a:pt x="905760" y="489926"/>
                      <a:pt x="918910" y="488202"/>
                      <a:pt x="925361" y="494851"/>
                    </a:cubicBezTo>
                    <a:cubicBezTo>
                      <a:pt x="926494" y="496181"/>
                      <a:pt x="927479" y="497510"/>
                      <a:pt x="929154" y="497904"/>
                    </a:cubicBezTo>
                    <a:cubicBezTo>
                      <a:pt x="930483" y="498101"/>
                      <a:pt x="931813" y="497313"/>
                      <a:pt x="932946" y="496772"/>
                    </a:cubicBezTo>
                    <a:cubicBezTo>
                      <a:pt x="939594" y="493127"/>
                      <a:pt x="946292" y="489335"/>
                      <a:pt x="953532" y="487266"/>
                    </a:cubicBezTo>
                    <a:cubicBezTo>
                      <a:pt x="965155" y="483622"/>
                      <a:pt x="978304" y="484607"/>
                      <a:pt x="988007" y="491453"/>
                    </a:cubicBezTo>
                    <a:cubicBezTo>
                      <a:pt x="995985" y="497166"/>
                      <a:pt x="1002092" y="507065"/>
                      <a:pt x="1011843" y="507853"/>
                    </a:cubicBezTo>
                    <a:cubicBezTo>
                      <a:pt x="1015291" y="508247"/>
                      <a:pt x="1018886" y="507262"/>
                      <a:pt x="1022334" y="507656"/>
                    </a:cubicBezTo>
                    <a:cubicBezTo>
                      <a:pt x="1027308" y="508395"/>
                      <a:pt x="1031297" y="511645"/>
                      <a:pt x="1035680" y="514157"/>
                    </a:cubicBezTo>
                    <a:cubicBezTo>
                      <a:pt x="1039866" y="516619"/>
                      <a:pt x="1045382" y="518540"/>
                      <a:pt x="1049766" y="516274"/>
                    </a:cubicBezTo>
                    <a:cubicBezTo>
                      <a:pt x="1056267" y="512827"/>
                      <a:pt x="1055676" y="503519"/>
                      <a:pt x="1054346" y="496279"/>
                    </a:cubicBezTo>
                    <a:cubicBezTo>
                      <a:pt x="1053952" y="494555"/>
                      <a:pt x="1053607" y="493029"/>
                      <a:pt x="1052819" y="491502"/>
                    </a:cubicBezTo>
                    <a:cubicBezTo>
                      <a:pt x="1051686" y="489581"/>
                      <a:pt x="1049569" y="488251"/>
                      <a:pt x="1048042" y="486725"/>
                    </a:cubicBezTo>
                    <a:cubicBezTo>
                      <a:pt x="1043462" y="481603"/>
                      <a:pt x="1044053" y="473969"/>
                      <a:pt x="1044791" y="467271"/>
                    </a:cubicBezTo>
                    <a:cubicBezTo>
                      <a:pt x="1045727" y="458702"/>
                      <a:pt x="1052228" y="450477"/>
                      <a:pt x="1057005" y="443237"/>
                    </a:cubicBezTo>
                    <a:cubicBezTo>
                      <a:pt x="1057744" y="442302"/>
                      <a:pt x="1058532" y="441120"/>
                      <a:pt x="1058532" y="439987"/>
                    </a:cubicBezTo>
                    <a:cubicBezTo>
                      <a:pt x="1058532" y="439051"/>
                      <a:pt x="1058138" y="438263"/>
                      <a:pt x="1057793" y="437328"/>
                    </a:cubicBezTo>
                    <a:cubicBezTo>
                      <a:pt x="1054937" y="431615"/>
                      <a:pt x="1052277" y="425705"/>
                      <a:pt x="1049421" y="419992"/>
                    </a:cubicBezTo>
                    <a:cubicBezTo>
                      <a:pt x="1048485" y="419795"/>
                      <a:pt x="1047500" y="419598"/>
                      <a:pt x="1046564" y="419401"/>
                    </a:cubicBezTo>
                    <a:cubicBezTo>
                      <a:pt x="1045973" y="413885"/>
                      <a:pt x="1046564" y="408172"/>
                      <a:pt x="1048091" y="402804"/>
                    </a:cubicBezTo>
                    <a:cubicBezTo>
                      <a:pt x="1053065" y="402607"/>
                      <a:pt x="1057793" y="400341"/>
                      <a:pt x="1062767" y="400686"/>
                    </a:cubicBezTo>
                    <a:cubicBezTo>
                      <a:pt x="1067545" y="401080"/>
                      <a:pt x="1071928" y="404133"/>
                      <a:pt x="1073996" y="408517"/>
                    </a:cubicBezTo>
                    <a:cubicBezTo>
                      <a:pt x="1074735" y="410043"/>
                      <a:pt x="1075326" y="411767"/>
                      <a:pt x="1076656" y="412506"/>
                    </a:cubicBezTo>
                    <a:cubicBezTo>
                      <a:pt x="1077591" y="413097"/>
                      <a:pt x="1078774" y="413097"/>
                      <a:pt x="1079906" y="413097"/>
                    </a:cubicBezTo>
                    <a:lnTo>
                      <a:pt x="1084683" y="413097"/>
                    </a:lnTo>
                    <a:cubicBezTo>
                      <a:pt x="1084486" y="410240"/>
                      <a:pt x="1084092" y="406596"/>
                      <a:pt x="1084289" y="405266"/>
                    </a:cubicBezTo>
                    <a:cubicBezTo>
                      <a:pt x="1084289" y="404675"/>
                      <a:pt x="1084289" y="404133"/>
                      <a:pt x="1084683" y="403542"/>
                    </a:cubicBezTo>
                    <a:cubicBezTo>
                      <a:pt x="1085078" y="402951"/>
                      <a:pt x="1085816" y="402607"/>
                      <a:pt x="1086604" y="402213"/>
                    </a:cubicBezTo>
                    <a:cubicBezTo>
                      <a:pt x="1090790" y="400292"/>
                      <a:pt x="1094780" y="398420"/>
                      <a:pt x="1098966" y="396500"/>
                    </a:cubicBezTo>
                    <a:cubicBezTo>
                      <a:pt x="1099557" y="396303"/>
                      <a:pt x="1100099" y="395909"/>
                      <a:pt x="1100296" y="395564"/>
                    </a:cubicBezTo>
                    <a:cubicBezTo>
                      <a:pt x="1100690" y="394973"/>
                      <a:pt x="1100690" y="394628"/>
                      <a:pt x="1100690" y="394037"/>
                    </a:cubicBezTo>
                    <a:lnTo>
                      <a:pt x="1100690" y="370003"/>
                    </a:lnTo>
                    <a:cubicBezTo>
                      <a:pt x="1100690" y="367738"/>
                      <a:pt x="1100887" y="365226"/>
                      <a:pt x="1102610" y="364094"/>
                    </a:cubicBezTo>
                    <a:cubicBezTo>
                      <a:pt x="1103349" y="363503"/>
                      <a:pt x="1104334" y="363355"/>
                      <a:pt x="1105467" y="362961"/>
                    </a:cubicBezTo>
                    <a:cubicBezTo>
                      <a:pt x="1110244" y="361828"/>
                      <a:pt x="1115957" y="358972"/>
                      <a:pt x="1118419" y="354785"/>
                    </a:cubicBezTo>
                    <a:cubicBezTo>
                      <a:pt x="1119749" y="352323"/>
                      <a:pt x="1123394" y="351929"/>
                      <a:pt x="1125659" y="353259"/>
                    </a:cubicBezTo>
                    <a:cubicBezTo>
                      <a:pt x="1128122" y="354588"/>
                      <a:pt x="1129451" y="357248"/>
                      <a:pt x="1130436" y="359760"/>
                    </a:cubicBezTo>
                    <a:cubicBezTo>
                      <a:pt x="1131372" y="362419"/>
                      <a:pt x="1131963" y="365079"/>
                      <a:pt x="1133293" y="367590"/>
                    </a:cubicBezTo>
                    <a:cubicBezTo>
                      <a:pt x="1139006" y="377883"/>
                      <a:pt x="1154273" y="378080"/>
                      <a:pt x="1162448" y="386453"/>
                    </a:cubicBezTo>
                    <a:cubicBezTo>
                      <a:pt x="1165305" y="389309"/>
                      <a:pt x="1167226" y="392954"/>
                      <a:pt x="1169688" y="395958"/>
                    </a:cubicBezTo>
                    <a:cubicBezTo>
                      <a:pt x="1174810" y="402262"/>
                      <a:pt x="1182838" y="406054"/>
                      <a:pt x="1187024" y="412900"/>
                    </a:cubicBezTo>
                    <a:cubicBezTo>
                      <a:pt x="1190077" y="417480"/>
                      <a:pt x="1190816" y="423193"/>
                      <a:pt x="1192934" y="428315"/>
                    </a:cubicBezTo>
                    <a:cubicBezTo>
                      <a:pt x="1195396" y="434816"/>
                      <a:pt x="1199779" y="440529"/>
                      <a:pt x="1205296" y="444912"/>
                    </a:cubicBezTo>
                    <a:cubicBezTo>
                      <a:pt x="1209482" y="447965"/>
                      <a:pt x="1214259" y="450231"/>
                      <a:pt x="1218839" y="452546"/>
                    </a:cubicBezTo>
                    <a:cubicBezTo>
                      <a:pt x="1223222" y="454663"/>
                      <a:pt x="1227408" y="456732"/>
                      <a:pt x="1231792" y="458850"/>
                    </a:cubicBezTo>
                    <a:cubicBezTo>
                      <a:pt x="1233121" y="459441"/>
                      <a:pt x="1234254" y="459982"/>
                      <a:pt x="1235584" y="460179"/>
                    </a:cubicBezTo>
                    <a:cubicBezTo>
                      <a:pt x="1237111" y="460573"/>
                      <a:pt x="1238637" y="460573"/>
                      <a:pt x="1240164" y="460376"/>
                    </a:cubicBezTo>
                    <a:cubicBezTo>
                      <a:pt x="1250851" y="460179"/>
                      <a:pt x="1262474" y="460376"/>
                      <a:pt x="1272915" y="461706"/>
                    </a:cubicBezTo>
                    <a:cubicBezTo>
                      <a:pt x="1279564" y="450674"/>
                      <a:pt x="1287000" y="439987"/>
                      <a:pt x="1295422" y="430088"/>
                    </a:cubicBezTo>
                    <a:cubicBezTo>
                      <a:pt x="1297146" y="427970"/>
                      <a:pt x="1299017" y="425705"/>
                      <a:pt x="1301529" y="424572"/>
                    </a:cubicBezTo>
                    <a:cubicBezTo>
                      <a:pt x="1303794" y="423439"/>
                      <a:pt x="1306109" y="423242"/>
                      <a:pt x="1308572" y="422848"/>
                    </a:cubicBezTo>
                    <a:cubicBezTo>
                      <a:pt x="1313152" y="422257"/>
                      <a:pt x="1317929" y="421715"/>
                      <a:pt x="1322115" y="423587"/>
                    </a:cubicBezTo>
                    <a:cubicBezTo>
                      <a:pt x="1324578" y="424720"/>
                      <a:pt x="1326893" y="426640"/>
                      <a:pt x="1328961" y="428364"/>
                    </a:cubicBezTo>
                    <a:cubicBezTo>
                      <a:pt x="1336004" y="434471"/>
                      <a:pt x="1343637" y="440184"/>
                      <a:pt x="1351665" y="445306"/>
                    </a:cubicBezTo>
                    <a:cubicBezTo>
                      <a:pt x="1352995" y="446242"/>
                      <a:pt x="1354521" y="447227"/>
                      <a:pt x="1356245" y="447571"/>
                    </a:cubicBezTo>
                    <a:cubicBezTo>
                      <a:pt x="1357772" y="448162"/>
                      <a:pt x="1359298" y="448162"/>
                      <a:pt x="1360825" y="448162"/>
                    </a:cubicBezTo>
                    <a:cubicBezTo>
                      <a:pt x="1365012" y="448162"/>
                      <a:pt x="1369198" y="448359"/>
                      <a:pt x="1373384" y="448359"/>
                    </a:cubicBezTo>
                    <a:cubicBezTo>
                      <a:pt x="1374320" y="448359"/>
                      <a:pt x="1375108" y="448359"/>
                      <a:pt x="1376043" y="448162"/>
                    </a:cubicBezTo>
                    <a:cubicBezTo>
                      <a:pt x="1377373" y="447571"/>
                      <a:pt x="1378161" y="446242"/>
                      <a:pt x="1378900" y="445109"/>
                    </a:cubicBezTo>
                    <a:cubicBezTo>
                      <a:pt x="1385746" y="434619"/>
                      <a:pt x="1392985" y="423932"/>
                      <a:pt x="1403279" y="416889"/>
                    </a:cubicBezTo>
                    <a:cubicBezTo>
                      <a:pt x="1409188" y="413097"/>
                      <a:pt x="1416428" y="410585"/>
                      <a:pt x="1423077" y="412703"/>
                    </a:cubicBezTo>
                    <a:cubicBezTo>
                      <a:pt x="1423865" y="412900"/>
                      <a:pt x="1424603" y="413294"/>
                      <a:pt x="1425342" y="413097"/>
                    </a:cubicBezTo>
                    <a:cubicBezTo>
                      <a:pt x="1426081" y="413097"/>
                      <a:pt x="1426869" y="412506"/>
                      <a:pt x="1427460" y="411964"/>
                    </a:cubicBezTo>
                    <a:cubicBezTo>
                      <a:pt x="1434897" y="406251"/>
                      <a:pt x="1441545" y="400144"/>
                      <a:pt x="1447652" y="393101"/>
                    </a:cubicBezTo>
                    <a:cubicBezTo>
                      <a:pt x="1447061" y="386453"/>
                      <a:pt x="1446323" y="379755"/>
                      <a:pt x="1444205" y="373451"/>
                    </a:cubicBezTo>
                    <a:cubicBezTo>
                      <a:pt x="1442678" y="368674"/>
                      <a:pt x="1440216" y="364291"/>
                      <a:pt x="1439231" y="359563"/>
                    </a:cubicBezTo>
                    <a:cubicBezTo>
                      <a:pt x="1438295" y="355179"/>
                      <a:pt x="1438492" y="350599"/>
                      <a:pt x="1438837" y="346216"/>
                    </a:cubicBezTo>
                    <a:cubicBezTo>
                      <a:pt x="1439575" y="333854"/>
                      <a:pt x="1440363" y="321443"/>
                      <a:pt x="1441496" y="309033"/>
                    </a:cubicBezTo>
                    <a:cubicBezTo>
                      <a:pt x="1443023" y="293421"/>
                      <a:pt x="1445288" y="277956"/>
                      <a:pt x="1451001" y="263477"/>
                    </a:cubicBezTo>
                    <a:cubicBezTo>
                      <a:pt x="1456123" y="250918"/>
                      <a:pt x="1464151" y="239443"/>
                      <a:pt x="1474050" y="230135"/>
                    </a:cubicBezTo>
                    <a:cubicBezTo>
                      <a:pt x="1475577" y="228805"/>
                      <a:pt x="1477694" y="227278"/>
                      <a:pt x="1479566" y="228017"/>
                    </a:cubicBezTo>
                    <a:cubicBezTo>
                      <a:pt x="1481486" y="232597"/>
                      <a:pt x="1487544" y="233139"/>
                      <a:pt x="1492519" y="232794"/>
                    </a:cubicBezTo>
                    <a:cubicBezTo>
                      <a:pt x="1496311" y="232597"/>
                      <a:pt x="1500349" y="232400"/>
                      <a:pt x="1503747" y="230874"/>
                    </a:cubicBezTo>
                    <a:cubicBezTo>
                      <a:pt x="1512514" y="226490"/>
                      <a:pt x="1514779" y="214868"/>
                      <a:pt x="1522216" y="208564"/>
                    </a:cubicBezTo>
                    <a:cubicBezTo>
                      <a:pt x="1531573" y="200733"/>
                      <a:pt x="1545265" y="203392"/>
                      <a:pt x="1557479" y="203245"/>
                    </a:cubicBezTo>
                    <a:cubicBezTo>
                      <a:pt x="1560138" y="203245"/>
                      <a:pt x="1562797" y="203048"/>
                      <a:pt x="1565309" y="203836"/>
                    </a:cubicBezTo>
                    <a:cubicBezTo>
                      <a:pt x="1567427" y="204574"/>
                      <a:pt x="1569298" y="205953"/>
                      <a:pt x="1571022" y="207283"/>
                    </a:cubicBezTo>
                    <a:cubicBezTo>
                      <a:pt x="1589146" y="221566"/>
                      <a:pt x="1606679" y="239886"/>
                      <a:pt x="1618105" y="259882"/>
                    </a:cubicBezTo>
                    <a:cubicBezTo>
                      <a:pt x="1634308" y="260079"/>
                      <a:pt x="1650708" y="261999"/>
                      <a:pt x="1666517" y="265792"/>
                    </a:cubicBezTo>
                    <a:cubicBezTo>
                      <a:pt x="1667256" y="265989"/>
                      <a:pt x="1668044" y="266186"/>
                      <a:pt x="1668782" y="266530"/>
                    </a:cubicBezTo>
                    <a:cubicBezTo>
                      <a:pt x="1669915" y="267121"/>
                      <a:pt x="1670703" y="268057"/>
                      <a:pt x="1671442" y="268796"/>
                    </a:cubicBezTo>
                    <a:cubicBezTo>
                      <a:pt x="1674101" y="272243"/>
                      <a:pt x="1676219" y="275838"/>
                      <a:pt x="1678288" y="279483"/>
                    </a:cubicBezTo>
                    <a:cubicBezTo>
                      <a:pt x="1682080" y="286329"/>
                      <a:pt x="1686118" y="293224"/>
                      <a:pt x="1689910" y="300069"/>
                    </a:cubicBezTo>
                    <a:cubicBezTo>
                      <a:pt x="1690698" y="301202"/>
                      <a:pt x="1691437" y="302532"/>
                      <a:pt x="1691634" y="303861"/>
                    </a:cubicBezTo>
                    <a:cubicBezTo>
                      <a:pt x="1692028" y="305585"/>
                      <a:pt x="1691437" y="307506"/>
                      <a:pt x="1690846" y="309180"/>
                    </a:cubicBezTo>
                    <a:cubicBezTo>
                      <a:pt x="1687990" y="318341"/>
                      <a:pt x="1682474" y="326319"/>
                      <a:pt x="1679026" y="335283"/>
                    </a:cubicBezTo>
                    <a:cubicBezTo>
                      <a:pt x="1674249" y="347102"/>
                      <a:pt x="1673510" y="360055"/>
                      <a:pt x="1674643" y="372811"/>
                    </a:cubicBezTo>
                    <a:cubicBezTo>
                      <a:pt x="1674840" y="375076"/>
                      <a:pt x="1675037" y="377194"/>
                      <a:pt x="1675431" y="379312"/>
                    </a:cubicBezTo>
                    <a:cubicBezTo>
                      <a:pt x="1677549" y="378179"/>
                      <a:pt x="1679617" y="377391"/>
                      <a:pt x="1681735" y="376652"/>
                    </a:cubicBezTo>
                    <a:cubicBezTo>
                      <a:pt x="1683656" y="376061"/>
                      <a:pt x="1685724" y="375322"/>
                      <a:pt x="1687054" y="373796"/>
                    </a:cubicBezTo>
                    <a:cubicBezTo>
                      <a:pt x="1691240" y="369412"/>
                      <a:pt x="1688187" y="362370"/>
                      <a:pt x="1688778" y="356460"/>
                    </a:cubicBezTo>
                    <a:cubicBezTo>
                      <a:pt x="1689369" y="351683"/>
                      <a:pt x="1692373" y="347693"/>
                      <a:pt x="1695426" y="344049"/>
                    </a:cubicBezTo>
                    <a:cubicBezTo>
                      <a:pt x="1698480" y="340602"/>
                      <a:pt x="1701730" y="337203"/>
                      <a:pt x="1705129" y="333953"/>
                    </a:cubicBezTo>
                    <a:cubicBezTo>
                      <a:pt x="1709906" y="329373"/>
                      <a:pt x="1715028" y="325186"/>
                      <a:pt x="1720938" y="322527"/>
                    </a:cubicBezTo>
                    <a:cubicBezTo>
                      <a:pt x="1727045" y="319868"/>
                      <a:pt x="1734087" y="319080"/>
                      <a:pt x="1740194" y="321591"/>
                    </a:cubicBezTo>
                    <a:cubicBezTo>
                      <a:pt x="1742657" y="308639"/>
                      <a:pt x="1745316" y="295686"/>
                      <a:pt x="1747828" y="282536"/>
                    </a:cubicBezTo>
                    <a:cubicBezTo>
                      <a:pt x="1748025" y="281404"/>
                      <a:pt x="1748419" y="280271"/>
                      <a:pt x="1749158" y="279089"/>
                    </a:cubicBezTo>
                    <a:cubicBezTo>
                      <a:pt x="1749896" y="277956"/>
                      <a:pt x="1751423" y="277562"/>
                      <a:pt x="1752753" y="277168"/>
                    </a:cubicBezTo>
                    <a:cubicBezTo>
                      <a:pt x="1756545" y="276232"/>
                      <a:pt x="1760386" y="276035"/>
                      <a:pt x="1763982" y="276774"/>
                    </a:cubicBezTo>
                    <a:cubicBezTo>
                      <a:pt x="1768168" y="277710"/>
                      <a:pt x="1772354" y="279631"/>
                      <a:pt x="1776540" y="278892"/>
                    </a:cubicBezTo>
                    <a:cubicBezTo>
                      <a:pt x="1780529" y="277956"/>
                      <a:pt x="1783583" y="274903"/>
                      <a:pt x="1785307" y="271061"/>
                    </a:cubicBezTo>
                    <a:cubicBezTo>
                      <a:pt x="1786833" y="267466"/>
                      <a:pt x="1787227" y="263231"/>
                      <a:pt x="1787227" y="259241"/>
                    </a:cubicBezTo>
                    <a:cubicBezTo>
                      <a:pt x="1787425" y="254464"/>
                      <a:pt x="1787030" y="249736"/>
                      <a:pt x="1786439" y="244959"/>
                    </a:cubicBezTo>
                    <a:lnTo>
                      <a:pt x="1786242" y="244959"/>
                    </a:lnTo>
                    <a:close/>
                    <a:moveTo>
                      <a:pt x="204300" y="1658124"/>
                    </a:moveTo>
                    <a:cubicBezTo>
                      <a:pt x="196863" y="1668811"/>
                      <a:pt x="181054" y="1672603"/>
                      <a:pt x="169431" y="1666496"/>
                    </a:cubicBezTo>
                    <a:cubicBezTo>
                      <a:pt x="166180" y="1673145"/>
                      <a:pt x="165442" y="1680975"/>
                      <a:pt x="167510" y="1688215"/>
                    </a:cubicBezTo>
                    <a:cubicBezTo>
                      <a:pt x="162733" y="1692007"/>
                      <a:pt x="150568" y="1699444"/>
                      <a:pt x="144264" y="1695258"/>
                    </a:cubicBezTo>
                    <a:cubicBezTo>
                      <a:pt x="137764" y="1690875"/>
                      <a:pt x="146382" y="1680188"/>
                      <a:pt x="148845" y="1675607"/>
                    </a:cubicBezTo>
                    <a:cubicBezTo>
                      <a:pt x="151898" y="1670288"/>
                      <a:pt x="154164" y="1664181"/>
                      <a:pt x="152834" y="1658271"/>
                    </a:cubicBezTo>
                    <a:cubicBezTo>
                      <a:pt x="151898" y="1655021"/>
                      <a:pt x="149780" y="1651771"/>
                      <a:pt x="150174" y="1648175"/>
                    </a:cubicBezTo>
                    <a:cubicBezTo>
                      <a:pt x="150568" y="1643792"/>
                      <a:pt x="154558" y="1640542"/>
                      <a:pt x="158350" y="1638079"/>
                    </a:cubicBezTo>
                    <a:cubicBezTo>
                      <a:pt x="161206" y="1635961"/>
                      <a:pt x="164063" y="1634090"/>
                      <a:pt x="166919" y="1631972"/>
                    </a:cubicBezTo>
                    <a:cubicBezTo>
                      <a:pt x="167313" y="1631775"/>
                      <a:pt x="167855" y="1631381"/>
                      <a:pt x="168446" y="1631381"/>
                    </a:cubicBezTo>
                    <a:cubicBezTo>
                      <a:pt x="169037" y="1631578"/>
                      <a:pt x="169579" y="1632120"/>
                      <a:pt x="169973" y="1632711"/>
                    </a:cubicBezTo>
                    <a:cubicBezTo>
                      <a:pt x="171696" y="1636159"/>
                      <a:pt x="170367" y="1640739"/>
                      <a:pt x="167116" y="1642610"/>
                    </a:cubicBezTo>
                    <a:cubicBezTo>
                      <a:pt x="165983" y="1643201"/>
                      <a:pt x="164457" y="1644334"/>
                      <a:pt x="164998" y="1645467"/>
                    </a:cubicBezTo>
                    <a:cubicBezTo>
                      <a:pt x="165392" y="1645861"/>
                      <a:pt x="165737" y="1646058"/>
                      <a:pt x="166131" y="1646205"/>
                    </a:cubicBezTo>
                    <a:cubicBezTo>
                      <a:pt x="171647" y="1648865"/>
                      <a:pt x="179281" y="1644679"/>
                      <a:pt x="180019" y="1638572"/>
                    </a:cubicBezTo>
                    <a:cubicBezTo>
                      <a:pt x="184600" y="1637833"/>
                      <a:pt x="189180" y="1639507"/>
                      <a:pt x="192578" y="1642561"/>
                    </a:cubicBezTo>
                    <a:cubicBezTo>
                      <a:pt x="195829" y="1645614"/>
                      <a:pt x="198291" y="1649604"/>
                      <a:pt x="200015" y="1653593"/>
                    </a:cubicBezTo>
                    <a:cubicBezTo>
                      <a:pt x="201345" y="1652066"/>
                      <a:pt x="202674" y="1650539"/>
                      <a:pt x="204004" y="1649013"/>
                    </a:cubicBezTo>
                    <a:cubicBezTo>
                      <a:pt x="207058" y="1650539"/>
                      <a:pt x="206122" y="1655119"/>
                      <a:pt x="204201" y="1657976"/>
                    </a:cubicBezTo>
                    <a:close/>
                  </a:path>
                </a:pathLst>
              </a:custGeom>
              <a:solidFill>
                <a:srgbClr val="284568"/>
              </a:solidFill>
              <a:ln w="4915" cap="flat">
                <a:noFill/>
                <a:prstDash val="solid"/>
                <a:miter/>
              </a:ln>
            </p:spPr>
            <p:txBody>
              <a:bodyPr rtlCol="0" anchor="ctr"/>
              <a:lstStyle/>
              <a:p>
                <a:endParaRPr lang="fr-FR"/>
              </a:p>
            </p:txBody>
          </p:sp>
          <p:sp>
            <p:nvSpPr>
              <p:cNvPr id="162" name="Forme libre : forme 161">
                <a:extLst>
                  <a:ext uri="{FF2B5EF4-FFF2-40B4-BE49-F238E27FC236}">
                    <a16:creationId xmlns:a16="http://schemas.microsoft.com/office/drawing/2014/main" id="{2C372368-7D0D-7417-8559-DFE883286C7C}"/>
                  </a:ext>
                </a:extLst>
              </p:cNvPr>
              <p:cNvSpPr/>
              <p:nvPr/>
            </p:nvSpPr>
            <p:spPr>
              <a:xfrm>
                <a:off x="9174663" y="1497901"/>
                <a:ext cx="1808010" cy="2106934"/>
              </a:xfrm>
              <a:custGeom>
                <a:avLst/>
                <a:gdLst>
                  <a:gd name="connsiteX0" fmla="*/ 1786095 w 1808010"/>
                  <a:gd name="connsiteY0" fmla="*/ 244811 h 2106934"/>
                  <a:gd name="connsiteX1" fmla="*/ 1775063 w 1808010"/>
                  <a:gd name="connsiteY1" fmla="*/ 240428 h 2106934"/>
                  <a:gd name="connsiteX2" fmla="*/ 1768611 w 1808010"/>
                  <a:gd name="connsiteY2" fmla="*/ 244073 h 2106934"/>
                  <a:gd name="connsiteX3" fmla="*/ 1753935 w 1808010"/>
                  <a:gd name="connsiteY3" fmla="*/ 249194 h 2106934"/>
                  <a:gd name="connsiteX4" fmla="*/ 1746695 w 1808010"/>
                  <a:gd name="connsiteY4" fmla="*/ 236045 h 2106934"/>
                  <a:gd name="connsiteX5" fmla="*/ 1742115 w 1808010"/>
                  <a:gd name="connsiteY5" fmla="*/ 232056 h 2106934"/>
                  <a:gd name="connsiteX6" fmla="*/ 1737535 w 1808010"/>
                  <a:gd name="connsiteY6" fmla="*/ 240231 h 2106934"/>
                  <a:gd name="connsiteX7" fmla="*/ 1735811 w 1808010"/>
                  <a:gd name="connsiteY7" fmla="*/ 257370 h 2106934"/>
                  <a:gd name="connsiteX8" fmla="*/ 1733152 w 1808010"/>
                  <a:gd name="connsiteY8" fmla="*/ 261950 h 2106934"/>
                  <a:gd name="connsiteX9" fmla="*/ 1726651 w 1808010"/>
                  <a:gd name="connsiteY9" fmla="*/ 258158 h 2106934"/>
                  <a:gd name="connsiteX10" fmla="*/ 1721676 w 1808010"/>
                  <a:gd name="connsiteY10" fmla="*/ 251657 h 2106934"/>
                  <a:gd name="connsiteX11" fmla="*/ 1712910 w 1808010"/>
                  <a:gd name="connsiteY11" fmla="*/ 254710 h 2106934"/>
                  <a:gd name="connsiteX12" fmla="*/ 1704340 w 1808010"/>
                  <a:gd name="connsiteY12" fmla="*/ 261753 h 2106934"/>
                  <a:gd name="connsiteX13" fmla="*/ 1680159 w 1808010"/>
                  <a:gd name="connsiteY13" fmla="*/ 213735 h 2106934"/>
                  <a:gd name="connsiteX14" fmla="*/ 1670260 w 1808010"/>
                  <a:gd name="connsiteY14" fmla="*/ 208761 h 2106934"/>
                  <a:gd name="connsiteX15" fmla="*/ 1662823 w 1808010"/>
                  <a:gd name="connsiteY15" fmla="*/ 209696 h 2106934"/>
                  <a:gd name="connsiteX16" fmla="*/ 1643567 w 1808010"/>
                  <a:gd name="connsiteY16" fmla="*/ 208367 h 2106934"/>
                  <a:gd name="connsiteX17" fmla="*/ 1616332 w 1808010"/>
                  <a:gd name="connsiteY17" fmla="*/ 190440 h 2106934"/>
                  <a:gd name="connsiteX18" fmla="*/ 1614608 w 1808010"/>
                  <a:gd name="connsiteY18" fmla="*/ 187386 h 2106934"/>
                  <a:gd name="connsiteX19" fmla="*/ 1629826 w 1808010"/>
                  <a:gd name="connsiteY19" fmla="*/ 188716 h 2106934"/>
                  <a:gd name="connsiteX20" fmla="*/ 1639528 w 1808010"/>
                  <a:gd name="connsiteY20" fmla="*/ 190243 h 2106934"/>
                  <a:gd name="connsiteX21" fmla="*/ 1702814 w 1808010"/>
                  <a:gd name="connsiteY21" fmla="*/ 195759 h 2106934"/>
                  <a:gd name="connsiteX22" fmla="*/ 1726995 w 1808010"/>
                  <a:gd name="connsiteY22" fmla="*/ 196153 h 2106934"/>
                  <a:gd name="connsiteX23" fmla="*/ 1737682 w 1808010"/>
                  <a:gd name="connsiteY23" fmla="*/ 192705 h 2106934"/>
                  <a:gd name="connsiteX24" fmla="*/ 1744183 w 1808010"/>
                  <a:gd name="connsiteY24" fmla="*/ 186992 h 2106934"/>
                  <a:gd name="connsiteX25" fmla="*/ 1756545 w 1808010"/>
                  <a:gd name="connsiteY25" fmla="*/ 169460 h 2106934"/>
                  <a:gd name="connsiteX26" fmla="*/ 1767774 w 1808010"/>
                  <a:gd name="connsiteY26" fmla="*/ 156113 h 2106934"/>
                  <a:gd name="connsiteX27" fmla="*/ 1775605 w 1808010"/>
                  <a:gd name="connsiteY27" fmla="*/ 154389 h 2106934"/>
                  <a:gd name="connsiteX28" fmla="*/ 1782647 w 1808010"/>
                  <a:gd name="connsiteY28" fmla="*/ 151139 h 2106934"/>
                  <a:gd name="connsiteX29" fmla="*/ 1808011 w 1808010"/>
                  <a:gd name="connsiteY29" fmla="*/ 137398 h 2106934"/>
                  <a:gd name="connsiteX30" fmla="*/ 1800574 w 1808010"/>
                  <a:gd name="connsiteY30" fmla="*/ 130158 h 2106934"/>
                  <a:gd name="connsiteX31" fmla="*/ 1777722 w 1808010"/>
                  <a:gd name="connsiteY31" fmla="*/ 119127 h 2106934"/>
                  <a:gd name="connsiteX32" fmla="*/ 1770483 w 1808010"/>
                  <a:gd name="connsiteY32" fmla="*/ 118930 h 2106934"/>
                  <a:gd name="connsiteX33" fmla="*/ 1759254 w 1808010"/>
                  <a:gd name="connsiteY33" fmla="*/ 111296 h 2106934"/>
                  <a:gd name="connsiteX34" fmla="*/ 1750093 w 1808010"/>
                  <a:gd name="connsiteY34" fmla="*/ 101791 h 2106934"/>
                  <a:gd name="connsiteX35" fmla="*/ 1746449 w 1808010"/>
                  <a:gd name="connsiteY35" fmla="*/ 99328 h 2106934"/>
                  <a:gd name="connsiteX36" fmla="*/ 1742460 w 1808010"/>
                  <a:gd name="connsiteY36" fmla="*/ 99919 h 2106934"/>
                  <a:gd name="connsiteX37" fmla="*/ 1730098 w 1808010"/>
                  <a:gd name="connsiteY37" fmla="*/ 106765 h 2106934"/>
                  <a:gd name="connsiteX38" fmla="*/ 1713353 w 1808010"/>
                  <a:gd name="connsiteY38" fmla="*/ 116122 h 2106934"/>
                  <a:gd name="connsiteX39" fmla="*/ 1709561 w 1808010"/>
                  <a:gd name="connsiteY39" fmla="*/ 114793 h 2106934"/>
                  <a:gd name="connsiteX40" fmla="*/ 1709167 w 1808010"/>
                  <a:gd name="connsiteY40" fmla="*/ 108686 h 2106934"/>
                  <a:gd name="connsiteX41" fmla="*/ 1729359 w 1808010"/>
                  <a:gd name="connsiteY41" fmla="*/ 91744 h 2106934"/>
                  <a:gd name="connsiteX42" fmla="*/ 1701927 w 1808010"/>
                  <a:gd name="connsiteY42" fmla="*/ 76329 h 2106934"/>
                  <a:gd name="connsiteX43" fmla="*/ 1697347 w 1808010"/>
                  <a:gd name="connsiteY43" fmla="*/ 74999 h 2106934"/>
                  <a:gd name="connsiteX44" fmla="*/ 1693161 w 1808010"/>
                  <a:gd name="connsiteY44" fmla="*/ 79382 h 2106934"/>
                  <a:gd name="connsiteX45" fmla="*/ 1677893 w 1808010"/>
                  <a:gd name="connsiteY45" fmla="*/ 93665 h 2106934"/>
                  <a:gd name="connsiteX46" fmla="*/ 1676958 w 1808010"/>
                  <a:gd name="connsiteY46" fmla="*/ 84898 h 2106934"/>
                  <a:gd name="connsiteX47" fmla="*/ 1667256 w 1808010"/>
                  <a:gd name="connsiteY47" fmla="*/ 82977 h 2106934"/>
                  <a:gd name="connsiteX48" fmla="*/ 1663611 w 1808010"/>
                  <a:gd name="connsiteY48" fmla="*/ 90808 h 2106934"/>
                  <a:gd name="connsiteX49" fmla="*/ 1659819 w 1808010"/>
                  <a:gd name="connsiteY49" fmla="*/ 92532 h 2106934"/>
                  <a:gd name="connsiteX50" fmla="*/ 1645143 w 1808010"/>
                  <a:gd name="connsiteY50" fmla="*/ 96127 h 2106934"/>
                  <a:gd name="connsiteX51" fmla="*/ 1645340 w 1808010"/>
                  <a:gd name="connsiteY51" fmla="*/ 87361 h 2106934"/>
                  <a:gd name="connsiteX52" fmla="*/ 1651791 w 1808010"/>
                  <a:gd name="connsiteY52" fmla="*/ 80712 h 2106934"/>
                  <a:gd name="connsiteX53" fmla="*/ 1649329 w 1808010"/>
                  <a:gd name="connsiteY53" fmla="*/ 56531 h 2106934"/>
                  <a:gd name="connsiteX54" fmla="*/ 1627019 w 1808010"/>
                  <a:gd name="connsiteY54" fmla="*/ 52541 h 2106934"/>
                  <a:gd name="connsiteX55" fmla="*/ 1622636 w 1808010"/>
                  <a:gd name="connsiteY55" fmla="*/ 53871 h 2106934"/>
                  <a:gd name="connsiteX56" fmla="*/ 1620173 w 1808010"/>
                  <a:gd name="connsiteY56" fmla="*/ 58648 h 2106934"/>
                  <a:gd name="connsiteX57" fmla="*/ 1616726 w 1808010"/>
                  <a:gd name="connsiteY57" fmla="*/ 75048 h 2106934"/>
                  <a:gd name="connsiteX58" fmla="*/ 1611949 w 1808010"/>
                  <a:gd name="connsiteY58" fmla="*/ 81352 h 2106934"/>
                  <a:gd name="connsiteX59" fmla="*/ 1603773 w 1808010"/>
                  <a:gd name="connsiteY59" fmla="*/ 117009 h 2106934"/>
                  <a:gd name="connsiteX60" fmla="*/ 1606235 w 1808010"/>
                  <a:gd name="connsiteY60" fmla="*/ 130749 h 2106934"/>
                  <a:gd name="connsiteX61" fmla="*/ 1597075 w 1808010"/>
                  <a:gd name="connsiteY61" fmla="*/ 139319 h 2106934"/>
                  <a:gd name="connsiteX62" fmla="*/ 1583532 w 1808010"/>
                  <a:gd name="connsiteY62" fmla="*/ 130946 h 2106934"/>
                  <a:gd name="connsiteX63" fmla="*/ 1576292 w 1808010"/>
                  <a:gd name="connsiteY63" fmla="*/ 135527 h 2106934"/>
                  <a:gd name="connsiteX64" fmla="*/ 1569643 w 1808010"/>
                  <a:gd name="connsiteY64" fmla="*/ 137250 h 2106934"/>
                  <a:gd name="connsiteX65" fmla="*/ 1546594 w 1808010"/>
                  <a:gd name="connsiteY65" fmla="*/ 140501 h 2106934"/>
                  <a:gd name="connsiteX66" fmla="*/ 1556691 w 1808010"/>
                  <a:gd name="connsiteY66" fmla="*/ 125825 h 2106934"/>
                  <a:gd name="connsiteX67" fmla="*/ 1558611 w 1808010"/>
                  <a:gd name="connsiteY67" fmla="*/ 123707 h 2106934"/>
                  <a:gd name="connsiteX68" fmla="*/ 1562404 w 1808010"/>
                  <a:gd name="connsiteY68" fmla="*/ 122377 h 2106934"/>
                  <a:gd name="connsiteX69" fmla="*/ 1576144 w 1808010"/>
                  <a:gd name="connsiteY69" fmla="*/ 107898 h 2106934"/>
                  <a:gd name="connsiteX70" fmla="*/ 1569101 w 1808010"/>
                  <a:gd name="connsiteY70" fmla="*/ 89232 h 2106934"/>
                  <a:gd name="connsiteX71" fmla="*/ 1549648 w 1808010"/>
                  <a:gd name="connsiteY71" fmla="*/ 103515 h 2106934"/>
                  <a:gd name="connsiteX72" fmla="*/ 1543147 w 1808010"/>
                  <a:gd name="connsiteY72" fmla="*/ 97802 h 2106934"/>
                  <a:gd name="connsiteX73" fmla="*/ 1544280 w 1808010"/>
                  <a:gd name="connsiteY73" fmla="*/ 94748 h 2106934"/>
                  <a:gd name="connsiteX74" fmla="*/ 1555705 w 1808010"/>
                  <a:gd name="connsiteY74" fmla="*/ 82731 h 2106934"/>
                  <a:gd name="connsiteX75" fmla="*/ 1557429 w 1808010"/>
                  <a:gd name="connsiteY75" fmla="*/ 80811 h 2106934"/>
                  <a:gd name="connsiteX76" fmla="*/ 1552307 w 1808010"/>
                  <a:gd name="connsiteY76" fmla="*/ 75836 h 2106934"/>
                  <a:gd name="connsiteX77" fmla="*/ 1544674 w 1808010"/>
                  <a:gd name="connsiteY77" fmla="*/ 72783 h 2106934"/>
                  <a:gd name="connsiteX78" fmla="*/ 1546200 w 1808010"/>
                  <a:gd name="connsiteY78" fmla="*/ 67464 h 2106934"/>
                  <a:gd name="connsiteX79" fmla="*/ 1554179 w 1808010"/>
                  <a:gd name="connsiteY79" fmla="*/ 63819 h 2106934"/>
                  <a:gd name="connsiteX80" fmla="*/ 1560286 w 1808010"/>
                  <a:gd name="connsiteY80" fmla="*/ 68203 h 2106934"/>
                  <a:gd name="connsiteX81" fmla="*/ 1568116 w 1808010"/>
                  <a:gd name="connsiteY81" fmla="*/ 65346 h 2106934"/>
                  <a:gd name="connsiteX82" fmla="*/ 1586782 w 1808010"/>
                  <a:gd name="connsiteY82" fmla="*/ 39244 h 2106934"/>
                  <a:gd name="connsiteX83" fmla="*/ 1586782 w 1808010"/>
                  <a:gd name="connsiteY83" fmla="*/ 32940 h 2106934"/>
                  <a:gd name="connsiteX84" fmla="*/ 1583728 w 1808010"/>
                  <a:gd name="connsiteY84" fmla="*/ 31413 h 2106934"/>
                  <a:gd name="connsiteX85" fmla="*/ 1572106 w 1808010"/>
                  <a:gd name="connsiteY85" fmla="*/ 30084 h 2106934"/>
                  <a:gd name="connsiteX86" fmla="*/ 1567131 w 1808010"/>
                  <a:gd name="connsiteY86" fmla="*/ 17328 h 2106934"/>
                  <a:gd name="connsiteX87" fmla="*/ 1555705 w 1808010"/>
                  <a:gd name="connsiteY87" fmla="*/ 9497 h 2106934"/>
                  <a:gd name="connsiteX88" fmla="*/ 1544822 w 1808010"/>
                  <a:gd name="connsiteY88" fmla="*/ 13289 h 2106934"/>
                  <a:gd name="connsiteX89" fmla="*/ 1540832 w 1808010"/>
                  <a:gd name="connsiteY89" fmla="*/ 4917 h 2106934"/>
                  <a:gd name="connsiteX90" fmla="*/ 1526944 w 1808010"/>
                  <a:gd name="connsiteY90" fmla="*/ 928 h 2106934"/>
                  <a:gd name="connsiteX91" fmla="*/ 1517586 w 1808010"/>
                  <a:gd name="connsiteY91" fmla="*/ 28015 h 2106934"/>
                  <a:gd name="connsiteX92" fmla="*/ 1523102 w 1808010"/>
                  <a:gd name="connsiteY92" fmla="*/ 35993 h 2106934"/>
                  <a:gd name="connsiteX93" fmla="*/ 1523102 w 1808010"/>
                  <a:gd name="connsiteY93" fmla="*/ 45154 h 2106934"/>
                  <a:gd name="connsiteX94" fmla="*/ 1510150 w 1808010"/>
                  <a:gd name="connsiteY94" fmla="*/ 43627 h 2106934"/>
                  <a:gd name="connsiteX95" fmla="*/ 1498330 w 1808010"/>
                  <a:gd name="connsiteY95" fmla="*/ 34664 h 2106934"/>
                  <a:gd name="connsiteX96" fmla="*/ 1488431 w 1808010"/>
                  <a:gd name="connsiteY96" fmla="*/ 36584 h 2106934"/>
                  <a:gd name="connsiteX97" fmla="*/ 1484048 w 1808010"/>
                  <a:gd name="connsiteY97" fmla="*/ 46484 h 2106934"/>
                  <a:gd name="connsiteX98" fmla="*/ 1485574 w 1808010"/>
                  <a:gd name="connsiteY98" fmla="*/ 55250 h 2106934"/>
                  <a:gd name="connsiteX99" fmla="*/ 1495868 w 1808010"/>
                  <a:gd name="connsiteY99" fmla="*/ 52000 h 2106934"/>
                  <a:gd name="connsiteX100" fmla="*/ 1502910 w 1808010"/>
                  <a:gd name="connsiteY100" fmla="*/ 54659 h 2106934"/>
                  <a:gd name="connsiteX101" fmla="*/ 1503501 w 1808010"/>
                  <a:gd name="connsiteY101" fmla="*/ 74113 h 2106934"/>
                  <a:gd name="connsiteX102" fmla="*/ 1491681 w 1808010"/>
                  <a:gd name="connsiteY102" fmla="*/ 84800 h 2106934"/>
                  <a:gd name="connsiteX103" fmla="*/ 1489563 w 1808010"/>
                  <a:gd name="connsiteY103" fmla="*/ 104992 h 2106934"/>
                  <a:gd name="connsiteX104" fmla="*/ 1484589 w 1808010"/>
                  <a:gd name="connsiteY104" fmla="*/ 112232 h 2106934"/>
                  <a:gd name="connsiteX105" fmla="*/ 1484392 w 1808010"/>
                  <a:gd name="connsiteY105" fmla="*/ 120998 h 2106934"/>
                  <a:gd name="connsiteX106" fmla="*/ 1483604 w 1808010"/>
                  <a:gd name="connsiteY106" fmla="*/ 133754 h 2106934"/>
                  <a:gd name="connsiteX107" fmla="*/ 1482471 w 1808010"/>
                  <a:gd name="connsiteY107" fmla="*/ 136019 h 2106934"/>
                  <a:gd name="connsiteX108" fmla="*/ 1476956 w 1808010"/>
                  <a:gd name="connsiteY108" fmla="*/ 135428 h 2106934"/>
                  <a:gd name="connsiteX109" fmla="*/ 1467992 w 1808010"/>
                  <a:gd name="connsiteY109" fmla="*/ 140008 h 2106934"/>
                  <a:gd name="connsiteX110" fmla="*/ 1451395 w 1808010"/>
                  <a:gd name="connsiteY110" fmla="*/ 151828 h 2106934"/>
                  <a:gd name="connsiteX111" fmla="*/ 1444156 w 1808010"/>
                  <a:gd name="connsiteY111" fmla="*/ 152222 h 2106934"/>
                  <a:gd name="connsiteX112" fmla="*/ 1442629 w 1808010"/>
                  <a:gd name="connsiteY112" fmla="*/ 148430 h 2106934"/>
                  <a:gd name="connsiteX113" fmla="*/ 1446618 w 1808010"/>
                  <a:gd name="connsiteY113" fmla="*/ 133951 h 2106934"/>
                  <a:gd name="connsiteX114" fmla="*/ 1455975 w 1808010"/>
                  <a:gd name="connsiteY114" fmla="*/ 119668 h 2106934"/>
                  <a:gd name="connsiteX115" fmla="*/ 1445682 w 1808010"/>
                  <a:gd name="connsiteY115" fmla="*/ 108636 h 2106934"/>
                  <a:gd name="connsiteX116" fmla="*/ 1442826 w 1808010"/>
                  <a:gd name="connsiteY116" fmla="*/ 108242 h 2106934"/>
                  <a:gd name="connsiteX117" fmla="*/ 1441496 w 1808010"/>
                  <a:gd name="connsiteY117" fmla="*/ 105189 h 2106934"/>
                  <a:gd name="connsiteX118" fmla="*/ 1442826 w 1808010"/>
                  <a:gd name="connsiteY118" fmla="*/ 95290 h 2106934"/>
                  <a:gd name="connsiteX119" fmla="*/ 1450262 w 1808010"/>
                  <a:gd name="connsiteY119" fmla="*/ 88986 h 2106934"/>
                  <a:gd name="connsiteX120" fmla="*/ 1455975 w 1808010"/>
                  <a:gd name="connsiteY120" fmla="*/ 68597 h 2106934"/>
                  <a:gd name="connsiteX121" fmla="*/ 1450853 w 1808010"/>
                  <a:gd name="connsiteY121" fmla="*/ 46090 h 2106934"/>
                  <a:gd name="connsiteX122" fmla="*/ 1435438 w 1808010"/>
                  <a:gd name="connsiteY122" fmla="*/ 61702 h 2106934"/>
                  <a:gd name="connsiteX123" fmla="*/ 1426081 w 1808010"/>
                  <a:gd name="connsiteY123" fmla="*/ 73522 h 2106934"/>
                  <a:gd name="connsiteX124" fmla="*/ 1420959 w 1808010"/>
                  <a:gd name="connsiteY124" fmla="*/ 95044 h 2106934"/>
                  <a:gd name="connsiteX125" fmla="*/ 1390473 w 1808010"/>
                  <a:gd name="connsiteY125" fmla="*/ 156605 h 2106934"/>
                  <a:gd name="connsiteX126" fmla="*/ 1389538 w 1808010"/>
                  <a:gd name="connsiteY126" fmla="*/ 184037 h 2106934"/>
                  <a:gd name="connsiteX127" fmla="*/ 1387420 w 1808010"/>
                  <a:gd name="connsiteY127" fmla="*/ 190538 h 2106934"/>
                  <a:gd name="connsiteX128" fmla="*/ 1380574 w 1808010"/>
                  <a:gd name="connsiteY128" fmla="*/ 195660 h 2106934"/>
                  <a:gd name="connsiteX129" fmla="*/ 1356935 w 1808010"/>
                  <a:gd name="connsiteY129" fmla="*/ 220433 h 2106934"/>
                  <a:gd name="connsiteX130" fmla="*/ 1349104 w 1808010"/>
                  <a:gd name="connsiteY130" fmla="*/ 200979 h 2106934"/>
                  <a:gd name="connsiteX131" fmla="*/ 1348365 w 1808010"/>
                  <a:gd name="connsiteY131" fmla="*/ 196399 h 2106934"/>
                  <a:gd name="connsiteX132" fmla="*/ 1353339 w 1808010"/>
                  <a:gd name="connsiteY132" fmla="*/ 189553 h 2106934"/>
                  <a:gd name="connsiteX133" fmla="*/ 1360579 w 1808010"/>
                  <a:gd name="connsiteY133" fmla="*/ 178521 h 2106934"/>
                  <a:gd name="connsiteX134" fmla="*/ 1361170 w 1808010"/>
                  <a:gd name="connsiteY134" fmla="*/ 171676 h 2106934"/>
                  <a:gd name="connsiteX135" fmla="*/ 1363436 w 1808010"/>
                  <a:gd name="connsiteY135" fmla="*/ 160053 h 2106934"/>
                  <a:gd name="connsiteX136" fmla="*/ 1365356 w 1808010"/>
                  <a:gd name="connsiteY136" fmla="*/ 144983 h 2106934"/>
                  <a:gd name="connsiteX137" fmla="*/ 1362303 w 1808010"/>
                  <a:gd name="connsiteY137" fmla="*/ 139073 h 2106934"/>
                  <a:gd name="connsiteX138" fmla="*/ 1362303 w 1808010"/>
                  <a:gd name="connsiteY138" fmla="*/ 134689 h 2106934"/>
                  <a:gd name="connsiteX139" fmla="*/ 1360776 w 1808010"/>
                  <a:gd name="connsiteY139" fmla="*/ 125529 h 2106934"/>
                  <a:gd name="connsiteX140" fmla="*/ 1362697 w 1808010"/>
                  <a:gd name="connsiteY140" fmla="*/ 120407 h 2106934"/>
                  <a:gd name="connsiteX141" fmla="*/ 1376240 w 1808010"/>
                  <a:gd name="connsiteY141" fmla="*/ 100412 h 2106934"/>
                  <a:gd name="connsiteX142" fmla="*/ 1394906 w 1808010"/>
                  <a:gd name="connsiteY142" fmla="*/ 84012 h 2106934"/>
                  <a:gd name="connsiteX143" fmla="*/ 1398354 w 1808010"/>
                  <a:gd name="connsiteY143" fmla="*/ 74851 h 2106934"/>
                  <a:gd name="connsiteX144" fmla="*/ 1393576 w 1808010"/>
                  <a:gd name="connsiteY144" fmla="*/ 66873 h 2106934"/>
                  <a:gd name="connsiteX145" fmla="*/ 1382741 w 1808010"/>
                  <a:gd name="connsiteY145" fmla="*/ 64952 h 2106934"/>
                  <a:gd name="connsiteX146" fmla="*/ 1378358 w 1808010"/>
                  <a:gd name="connsiteY146" fmla="*/ 58303 h 2106934"/>
                  <a:gd name="connsiteX147" fmla="*/ 1367326 w 1808010"/>
                  <a:gd name="connsiteY147" fmla="*/ 52394 h 2106934"/>
                  <a:gd name="connsiteX148" fmla="*/ 1354177 w 1808010"/>
                  <a:gd name="connsiteY148" fmla="*/ 52197 h 2106934"/>
                  <a:gd name="connsiteX149" fmla="*/ 1364470 w 1808010"/>
                  <a:gd name="connsiteY149" fmla="*/ 65346 h 2106934"/>
                  <a:gd name="connsiteX150" fmla="*/ 1355506 w 1808010"/>
                  <a:gd name="connsiteY150" fmla="*/ 73719 h 2106934"/>
                  <a:gd name="connsiteX151" fmla="*/ 1355309 w 1808010"/>
                  <a:gd name="connsiteY151" fmla="*/ 76378 h 2106934"/>
                  <a:gd name="connsiteX152" fmla="*/ 1353389 w 1808010"/>
                  <a:gd name="connsiteY152" fmla="*/ 78102 h 2106934"/>
                  <a:gd name="connsiteX153" fmla="*/ 1345410 w 1808010"/>
                  <a:gd name="connsiteY153" fmla="*/ 82288 h 2106934"/>
                  <a:gd name="connsiteX154" fmla="*/ 1348070 w 1808010"/>
                  <a:gd name="connsiteY154" fmla="*/ 74851 h 2106934"/>
                  <a:gd name="connsiteX155" fmla="*/ 1347873 w 1808010"/>
                  <a:gd name="connsiteY155" fmla="*/ 70862 h 2106934"/>
                  <a:gd name="connsiteX156" fmla="*/ 1346543 w 1808010"/>
                  <a:gd name="connsiteY156" fmla="*/ 65346 h 2106934"/>
                  <a:gd name="connsiteX157" fmla="*/ 1345213 w 1808010"/>
                  <a:gd name="connsiteY157" fmla="*/ 62490 h 2106934"/>
                  <a:gd name="connsiteX158" fmla="*/ 1342554 w 1808010"/>
                  <a:gd name="connsiteY158" fmla="*/ 61554 h 2106934"/>
                  <a:gd name="connsiteX159" fmla="*/ 1327680 w 1808010"/>
                  <a:gd name="connsiteY159" fmla="*/ 56235 h 2106934"/>
                  <a:gd name="connsiteX160" fmla="*/ 1312807 w 1808010"/>
                  <a:gd name="connsiteY160" fmla="*/ 58500 h 2106934"/>
                  <a:gd name="connsiteX161" fmla="*/ 1312019 w 1808010"/>
                  <a:gd name="connsiteY161" fmla="*/ 60224 h 2106934"/>
                  <a:gd name="connsiteX162" fmla="*/ 1312807 w 1808010"/>
                  <a:gd name="connsiteY162" fmla="*/ 61948 h 2106934"/>
                  <a:gd name="connsiteX163" fmla="*/ 1311674 w 1808010"/>
                  <a:gd name="connsiteY163" fmla="*/ 83667 h 2106934"/>
                  <a:gd name="connsiteX164" fmla="*/ 1305173 w 1808010"/>
                  <a:gd name="connsiteY164" fmla="*/ 79678 h 2106934"/>
                  <a:gd name="connsiteX165" fmla="*/ 1304582 w 1808010"/>
                  <a:gd name="connsiteY165" fmla="*/ 88050 h 2106934"/>
                  <a:gd name="connsiteX166" fmla="*/ 1289315 w 1808010"/>
                  <a:gd name="connsiteY166" fmla="*/ 75836 h 2106934"/>
                  <a:gd name="connsiteX167" fmla="*/ 1287591 w 1808010"/>
                  <a:gd name="connsiteY167" fmla="*/ 81008 h 2106934"/>
                  <a:gd name="connsiteX168" fmla="*/ 1288921 w 1808010"/>
                  <a:gd name="connsiteY168" fmla="*/ 86523 h 2106934"/>
                  <a:gd name="connsiteX169" fmla="*/ 1291039 w 1808010"/>
                  <a:gd name="connsiteY169" fmla="*/ 95093 h 2106934"/>
                  <a:gd name="connsiteX170" fmla="*/ 1303400 w 1808010"/>
                  <a:gd name="connsiteY170" fmla="*/ 101594 h 2106934"/>
                  <a:gd name="connsiteX171" fmla="*/ 1306651 w 1808010"/>
                  <a:gd name="connsiteY171" fmla="*/ 103712 h 2106934"/>
                  <a:gd name="connsiteX172" fmla="*/ 1308966 w 1808010"/>
                  <a:gd name="connsiteY172" fmla="*/ 108686 h 2106934"/>
                  <a:gd name="connsiteX173" fmla="*/ 1307833 w 1808010"/>
                  <a:gd name="connsiteY173" fmla="*/ 120506 h 2106934"/>
                  <a:gd name="connsiteX174" fmla="*/ 1303844 w 1808010"/>
                  <a:gd name="connsiteY174" fmla="*/ 108489 h 2106934"/>
                  <a:gd name="connsiteX175" fmla="*/ 1300051 w 1808010"/>
                  <a:gd name="connsiteY175" fmla="*/ 113266 h 2106934"/>
                  <a:gd name="connsiteX176" fmla="*/ 1294141 w 1808010"/>
                  <a:gd name="connsiteY176" fmla="*/ 116516 h 2106934"/>
                  <a:gd name="connsiteX177" fmla="*/ 1292812 w 1808010"/>
                  <a:gd name="connsiteY177" fmla="*/ 120309 h 2106934"/>
                  <a:gd name="connsiteX178" fmla="*/ 1292024 w 1808010"/>
                  <a:gd name="connsiteY178" fmla="*/ 132719 h 2106934"/>
                  <a:gd name="connsiteX179" fmla="*/ 1291285 w 1808010"/>
                  <a:gd name="connsiteY179" fmla="*/ 139368 h 2106934"/>
                  <a:gd name="connsiteX180" fmla="*/ 1285572 w 1808010"/>
                  <a:gd name="connsiteY180" fmla="*/ 140501 h 2106934"/>
                  <a:gd name="connsiteX181" fmla="*/ 1284439 w 1808010"/>
                  <a:gd name="connsiteY181" fmla="*/ 138235 h 2106934"/>
                  <a:gd name="connsiteX182" fmla="*/ 1273752 w 1808010"/>
                  <a:gd name="connsiteY182" fmla="*/ 134443 h 2106934"/>
                  <a:gd name="connsiteX183" fmla="*/ 1261932 w 1808010"/>
                  <a:gd name="connsiteY183" fmla="*/ 137497 h 2106934"/>
                  <a:gd name="connsiteX184" fmla="*/ 1257746 w 1808010"/>
                  <a:gd name="connsiteY184" fmla="*/ 143013 h 2106934"/>
                  <a:gd name="connsiteX185" fmla="*/ 1240804 w 1808010"/>
                  <a:gd name="connsiteY185" fmla="*/ 156359 h 2106934"/>
                  <a:gd name="connsiteX186" fmla="*/ 1244055 w 1808010"/>
                  <a:gd name="connsiteY186" fmla="*/ 171627 h 2106934"/>
                  <a:gd name="connsiteX187" fmla="*/ 1233959 w 1808010"/>
                  <a:gd name="connsiteY187" fmla="*/ 179802 h 2106934"/>
                  <a:gd name="connsiteX188" fmla="*/ 1231693 w 1808010"/>
                  <a:gd name="connsiteY188" fmla="*/ 182855 h 2106934"/>
                  <a:gd name="connsiteX189" fmla="*/ 1232087 w 1808010"/>
                  <a:gd name="connsiteY189" fmla="*/ 186500 h 2106934"/>
                  <a:gd name="connsiteX190" fmla="*/ 1237061 w 1808010"/>
                  <a:gd name="connsiteY190" fmla="*/ 197384 h 2106934"/>
                  <a:gd name="connsiteX191" fmla="*/ 1240509 w 1808010"/>
                  <a:gd name="connsiteY191" fmla="*/ 203688 h 2106934"/>
                  <a:gd name="connsiteX192" fmla="*/ 1239376 w 1808010"/>
                  <a:gd name="connsiteY192" fmla="*/ 210337 h 2106934"/>
                  <a:gd name="connsiteX193" fmla="*/ 1236126 w 1808010"/>
                  <a:gd name="connsiteY193" fmla="*/ 212602 h 2106934"/>
                  <a:gd name="connsiteX194" fmla="*/ 1234599 w 1808010"/>
                  <a:gd name="connsiteY194" fmla="*/ 215853 h 2106934"/>
                  <a:gd name="connsiteX195" fmla="*/ 1236520 w 1808010"/>
                  <a:gd name="connsiteY195" fmla="*/ 218118 h 2106934"/>
                  <a:gd name="connsiteX196" fmla="*/ 1244498 w 1808010"/>
                  <a:gd name="connsiteY196" fmla="*/ 223437 h 2106934"/>
                  <a:gd name="connsiteX197" fmla="*/ 1248881 w 1808010"/>
                  <a:gd name="connsiteY197" fmla="*/ 231465 h 2106934"/>
                  <a:gd name="connsiteX198" fmla="*/ 1243562 w 1808010"/>
                  <a:gd name="connsiteY198" fmla="*/ 238310 h 2106934"/>
                  <a:gd name="connsiteX199" fmla="*/ 1234993 w 1808010"/>
                  <a:gd name="connsiteY199" fmla="*/ 234321 h 2106934"/>
                  <a:gd name="connsiteX200" fmla="*/ 1223567 w 1808010"/>
                  <a:gd name="connsiteY200" fmla="*/ 230332 h 2106934"/>
                  <a:gd name="connsiteX201" fmla="*/ 1215736 w 1808010"/>
                  <a:gd name="connsiteY201" fmla="*/ 217773 h 2106934"/>
                  <a:gd name="connsiteX202" fmla="*/ 1213077 w 1808010"/>
                  <a:gd name="connsiteY202" fmla="*/ 199108 h 2106934"/>
                  <a:gd name="connsiteX203" fmla="*/ 1185448 w 1808010"/>
                  <a:gd name="connsiteY203" fmla="*/ 198320 h 2106934"/>
                  <a:gd name="connsiteX204" fmla="*/ 1170181 w 1808010"/>
                  <a:gd name="connsiteY204" fmla="*/ 196793 h 2106934"/>
                  <a:gd name="connsiteX205" fmla="*/ 1165403 w 1808010"/>
                  <a:gd name="connsiteY205" fmla="*/ 194528 h 2106934"/>
                  <a:gd name="connsiteX206" fmla="*/ 1161020 w 1808010"/>
                  <a:gd name="connsiteY206" fmla="*/ 188815 h 2106934"/>
                  <a:gd name="connsiteX207" fmla="*/ 1149200 w 1808010"/>
                  <a:gd name="connsiteY207" fmla="*/ 175271 h 2106934"/>
                  <a:gd name="connsiteX208" fmla="*/ 1136642 w 1808010"/>
                  <a:gd name="connsiteY208" fmla="*/ 170691 h 2106934"/>
                  <a:gd name="connsiteX209" fmla="*/ 1129402 w 1808010"/>
                  <a:gd name="connsiteY209" fmla="*/ 170100 h 2106934"/>
                  <a:gd name="connsiteX210" fmla="*/ 1121227 w 1808010"/>
                  <a:gd name="connsiteY210" fmla="*/ 177340 h 2106934"/>
                  <a:gd name="connsiteX211" fmla="*/ 1120094 w 1808010"/>
                  <a:gd name="connsiteY211" fmla="*/ 177733 h 2106934"/>
                  <a:gd name="connsiteX212" fmla="*/ 1119158 w 1808010"/>
                  <a:gd name="connsiteY212" fmla="*/ 176995 h 2106934"/>
                  <a:gd name="connsiteX213" fmla="*/ 1114381 w 1808010"/>
                  <a:gd name="connsiteY213" fmla="*/ 170149 h 2106934"/>
                  <a:gd name="connsiteX214" fmla="*/ 1107732 w 1808010"/>
                  <a:gd name="connsiteY214" fmla="*/ 177783 h 2106934"/>
                  <a:gd name="connsiteX215" fmla="*/ 1083354 w 1808010"/>
                  <a:gd name="connsiteY215" fmla="*/ 186155 h 2106934"/>
                  <a:gd name="connsiteX216" fmla="*/ 1102019 w 1808010"/>
                  <a:gd name="connsiteY216" fmla="*/ 210928 h 2106934"/>
                  <a:gd name="connsiteX217" fmla="*/ 1113642 w 1808010"/>
                  <a:gd name="connsiteY217" fmla="*/ 216838 h 2106934"/>
                  <a:gd name="connsiteX218" fmla="*/ 1124674 w 1808010"/>
                  <a:gd name="connsiteY218" fmla="*/ 225604 h 2106934"/>
                  <a:gd name="connsiteX219" fmla="*/ 1139350 w 1808010"/>
                  <a:gd name="connsiteY219" fmla="*/ 226540 h 2106934"/>
                  <a:gd name="connsiteX220" fmla="*/ 1141468 w 1808010"/>
                  <a:gd name="connsiteY220" fmla="*/ 227869 h 2106934"/>
                  <a:gd name="connsiteX221" fmla="*/ 1141271 w 1808010"/>
                  <a:gd name="connsiteY221" fmla="*/ 232253 h 2106934"/>
                  <a:gd name="connsiteX222" fmla="*/ 1146984 w 1808010"/>
                  <a:gd name="connsiteY222" fmla="*/ 271899 h 2106934"/>
                  <a:gd name="connsiteX223" fmla="*/ 1152697 w 1808010"/>
                  <a:gd name="connsiteY223" fmla="*/ 284260 h 2106934"/>
                  <a:gd name="connsiteX224" fmla="*/ 1144325 w 1808010"/>
                  <a:gd name="connsiteY224" fmla="*/ 285984 h 2106934"/>
                  <a:gd name="connsiteX225" fmla="*/ 1142059 w 1808010"/>
                  <a:gd name="connsiteY225" fmla="*/ 284654 h 2106934"/>
                  <a:gd name="connsiteX226" fmla="*/ 1133096 w 1808010"/>
                  <a:gd name="connsiteY226" fmla="*/ 278153 h 2106934"/>
                  <a:gd name="connsiteX227" fmla="*/ 1123590 w 1808010"/>
                  <a:gd name="connsiteY227" fmla="*/ 269387 h 2106934"/>
                  <a:gd name="connsiteX228" fmla="*/ 1114627 w 1808010"/>
                  <a:gd name="connsiteY228" fmla="*/ 253775 h 2106934"/>
                  <a:gd name="connsiteX229" fmla="*/ 1100739 w 1808010"/>
                  <a:gd name="connsiteY229" fmla="*/ 247865 h 2106934"/>
                  <a:gd name="connsiteX230" fmla="*/ 1088525 w 1808010"/>
                  <a:gd name="connsiteY230" fmla="*/ 265004 h 2106934"/>
                  <a:gd name="connsiteX231" fmla="*/ 1083206 w 1808010"/>
                  <a:gd name="connsiteY231" fmla="*/ 264265 h 2106934"/>
                  <a:gd name="connsiteX232" fmla="*/ 1082467 w 1808010"/>
                  <a:gd name="connsiteY232" fmla="*/ 262147 h 2106934"/>
                  <a:gd name="connsiteX233" fmla="*/ 1080941 w 1808010"/>
                  <a:gd name="connsiteY233" fmla="*/ 251657 h 2106934"/>
                  <a:gd name="connsiteX234" fmla="*/ 1069318 w 1808010"/>
                  <a:gd name="connsiteY234" fmla="*/ 263083 h 2106934"/>
                  <a:gd name="connsiteX235" fmla="*/ 1056168 w 1808010"/>
                  <a:gd name="connsiteY235" fmla="*/ 278695 h 2106934"/>
                  <a:gd name="connsiteX236" fmla="*/ 1053509 w 1808010"/>
                  <a:gd name="connsiteY236" fmla="*/ 287067 h 2106934"/>
                  <a:gd name="connsiteX237" fmla="*/ 1060354 w 1808010"/>
                  <a:gd name="connsiteY237" fmla="*/ 300808 h 2106934"/>
                  <a:gd name="connsiteX238" fmla="*/ 1068924 w 1808010"/>
                  <a:gd name="connsiteY238" fmla="*/ 309574 h 2106934"/>
                  <a:gd name="connsiteX239" fmla="*/ 1076163 w 1808010"/>
                  <a:gd name="connsiteY239" fmla="*/ 315484 h 2106934"/>
                  <a:gd name="connsiteX240" fmla="*/ 1078626 w 1808010"/>
                  <a:gd name="connsiteY240" fmla="*/ 323857 h 2106934"/>
                  <a:gd name="connsiteX241" fmla="*/ 1076902 w 1808010"/>
                  <a:gd name="connsiteY241" fmla="*/ 325777 h 2106934"/>
                  <a:gd name="connsiteX242" fmla="*/ 1073652 w 1808010"/>
                  <a:gd name="connsiteY242" fmla="*/ 325039 h 2106934"/>
                  <a:gd name="connsiteX243" fmla="*/ 1060699 w 1808010"/>
                  <a:gd name="connsiteY243" fmla="*/ 315681 h 2106934"/>
                  <a:gd name="connsiteX244" fmla="*/ 1052868 w 1808010"/>
                  <a:gd name="connsiteY244" fmla="*/ 318538 h 2106934"/>
                  <a:gd name="connsiteX245" fmla="*/ 1043166 w 1808010"/>
                  <a:gd name="connsiteY245" fmla="*/ 337794 h 2106934"/>
                  <a:gd name="connsiteX246" fmla="*/ 1026569 w 1808010"/>
                  <a:gd name="connsiteY246" fmla="*/ 351880 h 2106934"/>
                  <a:gd name="connsiteX247" fmla="*/ 1026175 w 1808010"/>
                  <a:gd name="connsiteY247" fmla="*/ 339469 h 2106934"/>
                  <a:gd name="connsiteX248" fmla="*/ 1027505 w 1808010"/>
                  <a:gd name="connsiteY248" fmla="*/ 333559 h 2106934"/>
                  <a:gd name="connsiteX249" fmla="*/ 1032824 w 1808010"/>
                  <a:gd name="connsiteY249" fmla="*/ 322133 h 2106934"/>
                  <a:gd name="connsiteX250" fmla="*/ 1040063 w 1808010"/>
                  <a:gd name="connsiteY250" fmla="*/ 308392 h 2106934"/>
                  <a:gd name="connsiteX251" fmla="*/ 1039866 w 1808010"/>
                  <a:gd name="connsiteY251" fmla="*/ 293519 h 2106934"/>
                  <a:gd name="connsiteX252" fmla="*/ 1037207 w 1808010"/>
                  <a:gd name="connsiteY252" fmla="*/ 288545 h 2106934"/>
                  <a:gd name="connsiteX253" fmla="*/ 1037010 w 1808010"/>
                  <a:gd name="connsiteY253" fmla="*/ 281502 h 2106934"/>
                  <a:gd name="connsiteX254" fmla="*/ 1033562 w 1808010"/>
                  <a:gd name="connsiteY254" fmla="*/ 256336 h 2106934"/>
                  <a:gd name="connsiteX255" fmla="*/ 1009381 w 1808010"/>
                  <a:gd name="connsiteY255" fmla="*/ 279778 h 2106934"/>
                  <a:gd name="connsiteX256" fmla="*/ 999679 w 1808010"/>
                  <a:gd name="connsiteY256" fmla="*/ 311397 h 2106934"/>
                  <a:gd name="connsiteX257" fmla="*/ 1000418 w 1808010"/>
                  <a:gd name="connsiteY257" fmla="*/ 321296 h 2106934"/>
                  <a:gd name="connsiteX258" fmla="*/ 997561 w 1808010"/>
                  <a:gd name="connsiteY258" fmla="*/ 330653 h 2106934"/>
                  <a:gd name="connsiteX259" fmla="*/ 991257 w 1808010"/>
                  <a:gd name="connsiteY259" fmla="*/ 331047 h 2106934"/>
                  <a:gd name="connsiteX260" fmla="*/ 991060 w 1808010"/>
                  <a:gd name="connsiteY260" fmla="*/ 328388 h 2106934"/>
                  <a:gd name="connsiteX261" fmla="*/ 994311 w 1808010"/>
                  <a:gd name="connsiteY261" fmla="*/ 303221 h 2106934"/>
                  <a:gd name="connsiteX262" fmla="*/ 992390 w 1808010"/>
                  <a:gd name="connsiteY262" fmla="*/ 295194 h 2106934"/>
                  <a:gd name="connsiteX263" fmla="*/ 990469 w 1808010"/>
                  <a:gd name="connsiteY263" fmla="*/ 294455 h 2106934"/>
                  <a:gd name="connsiteX264" fmla="*/ 988204 w 1808010"/>
                  <a:gd name="connsiteY264" fmla="*/ 289333 h 2106934"/>
                  <a:gd name="connsiteX265" fmla="*/ 988598 w 1808010"/>
                  <a:gd name="connsiteY265" fmla="*/ 283423 h 2106934"/>
                  <a:gd name="connsiteX266" fmla="*/ 987465 w 1808010"/>
                  <a:gd name="connsiteY266" fmla="*/ 280763 h 2106934"/>
                  <a:gd name="connsiteX267" fmla="*/ 983870 w 1808010"/>
                  <a:gd name="connsiteY267" fmla="*/ 280369 h 2106934"/>
                  <a:gd name="connsiteX268" fmla="*/ 968455 w 1808010"/>
                  <a:gd name="connsiteY268" fmla="*/ 283620 h 2106934"/>
                  <a:gd name="connsiteX269" fmla="*/ 965401 w 1808010"/>
                  <a:gd name="connsiteY269" fmla="*/ 284950 h 2106934"/>
                  <a:gd name="connsiteX270" fmla="*/ 963283 w 1808010"/>
                  <a:gd name="connsiteY270" fmla="*/ 288939 h 2106934"/>
                  <a:gd name="connsiteX271" fmla="*/ 952596 w 1808010"/>
                  <a:gd name="connsiteY271" fmla="*/ 301497 h 2106934"/>
                  <a:gd name="connsiteX272" fmla="*/ 947277 w 1808010"/>
                  <a:gd name="connsiteY272" fmla="*/ 306078 h 2106934"/>
                  <a:gd name="connsiteX273" fmla="*/ 957768 w 1808010"/>
                  <a:gd name="connsiteY273" fmla="*/ 315238 h 2106934"/>
                  <a:gd name="connsiteX274" fmla="*/ 963480 w 1808010"/>
                  <a:gd name="connsiteY274" fmla="*/ 348186 h 2106934"/>
                  <a:gd name="connsiteX275" fmla="*/ 977369 w 1808010"/>
                  <a:gd name="connsiteY275" fmla="*/ 363256 h 2106934"/>
                  <a:gd name="connsiteX276" fmla="*/ 984805 w 1808010"/>
                  <a:gd name="connsiteY276" fmla="*/ 381922 h 2106934"/>
                  <a:gd name="connsiteX277" fmla="*/ 982540 w 1808010"/>
                  <a:gd name="connsiteY277" fmla="*/ 386896 h 2106934"/>
                  <a:gd name="connsiteX278" fmla="*/ 977566 w 1808010"/>
                  <a:gd name="connsiteY278" fmla="*/ 387290 h 2106934"/>
                  <a:gd name="connsiteX279" fmla="*/ 976039 w 1808010"/>
                  <a:gd name="connsiteY279" fmla="*/ 384631 h 2106934"/>
                  <a:gd name="connsiteX280" fmla="*/ 972986 w 1808010"/>
                  <a:gd name="connsiteY280" fmla="*/ 375864 h 2106934"/>
                  <a:gd name="connsiteX281" fmla="*/ 970868 w 1808010"/>
                  <a:gd name="connsiteY281" fmla="*/ 371678 h 2106934"/>
                  <a:gd name="connsiteX282" fmla="*/ 967076 w 1808010"/>
                  <a:gd name="connsiteY282" fmla="*/ 368624 h 2106934"/>
                  <a:gd name="connsiteX283" fmla="*/ 950331 w 1808010"/>
                  <a:gd name="connsiteY283" fmla="*/ 358331 h 2106934"/>
                  <a:gd name="connsiteX284" fmla="*/ 947277 w 1808010"/>
                  <a:gd name="connsiteY284" fmla="*/ 355869 h 2106934"/>
                  <a:gd name="connsiteX285" fmla="*/ 946145 w 1808010"/>
                  <a:gd name="connsiteY285" fmla="*/ 351486 h 2106934"/>
                  <a:gd name="connsiteX286" fmla="*/ 939644 w 1808010"/>
                  <a:gd name="connsiteY286" fmla="*/ 330308 h 2106934"/>
                  <a:gd name="connsiteX287" fmla="*/ 938314 w 1808010"/>
                  <a:gd name="connsiteY287" fmla="*/ 328782 h 2106934"/>
                  <a:gd name="connsiteX288" fmla="*/ 935655 w 1808010"/>
                  <a:gd name="connsiteY288" fmla="*/ 328043 h 2106934"/>
                  <a:gd name="connsiteX289" fmla="*/ 921175 w 1808010"/>
                  <a:gd name="connsiteY289" fmla="*/ 328979 h 2106934"/>
                  <a:gd name="connsiteX290" fmla="*/ 913000 w 1808010"/>
                  <a:gd name="connsiteY290" fmla="*/ 339863 h 2106934"/>
                  <a:gd name="connsiteX291" fmla="*/ 921372 w 1808010"/>
                  <a:gd name="connsiteY291" fmla="*/ 352421 h 2106934"/>
                  <a:gd name="connsiteX292" fmla="*/ 933734 w 1808010"/>
                  <a:gd name="connsiteY292" fmla="*/ 370545 h 2106934"/>
                  <a:gd name="connsiteX293" fmla="*/ 924229 w 1808010"/>
                  <a:gd name="connsiteY293" fmla="*/ 373205 h 2106934"/>
                  <a:gd name="connsiteX294" fmla="*/ 917186 w 1808010"/>
                  <a:gd name="connsiteY294" fmla="*/ 381774 h 2106934"/>
                  <a:gd name="connsiteX295" fmla="*/ 915068 w 1808010"/>
                  <a:gd name="connsiteY295" fmla="*/ 382365 h 2106934"/>
                  <a:gd name="connsiteX296" fmla="*/ 912950 w 1808010"/>
                  <a:gd name="connsiteY296" fmla="*/ 380641 h 2106934"/>
                  <a:gd name="connsiteX297" fmla="*/ 906302 w 1808010"/>
                  <a:gd name="connsiteY297" fmla="*/ 370545 h 2106934"/>
                  <a:gd name="connsiteX298" fmla="*/ 902313 w 1808010"/>
                  <a:gd name="connsiteY298" fmla="*/ 355475 h 2106934"/>
                  <a:gd name="connsiteX299" fmla="*/ 891625 w 1808010"/>
                  <a:gd name="connsiteY299" fmla="*/ 342325 h 2106934"/>
                  <a:gd name="connsiteX300" fmla="*/ 884977 w 1808010"/>
                  <a:gd name="connsiteY300" fmla="*/ 356608 h 2106934"/>
                  <a:gd name="connsiteX301" fmla="*/ 884041 w 1808010"/>
                  <a:gd name="connsiteY301" fmla="*/ 372811 h 2106934"/>
                  <a:gd name="connsiteX302" fmla="*/ 886897 w 1808010"/>
                  <a:gd name="connsiteY302" fmla="*/ 376800 h 2106934"/>
                  <a:gd name="connsiteX303" fmla="*/ 887636 w 1808010"/>
                  <a:gd name="connsiteY303" fmla="*/ 381577 h 2106934"/>
                  <a:gd name="connsiteX304" fmla="*/ 884977 w 1808010"/>
                  <a:gd name="connsiteY304" fmla="*/ 400243 h 2106934"/>
                  <a:gd name="connsiteX305" fmla="*/ 868035 w 1808010"/>
                  <a:gd name="connsiteY305" fmla="*/ 395121 h 2106934"/>
                  <a:gd name="connsiteX306" fmla="*/ 865178 w 1808010"/>
                  <a:gd name="connsiteY306" fmla="*/ 394727 h 2106934"/>
                  <a:gd name="connsiteX307" fmla="*/ 863258 w 1808010"/>
                  <a:gd name="connsiteY307" fmla="*/ 396253 h 2106934"/>
                  <a:gd name="connsiteX308" fmla="*/ 847252 w 1808010"/>
                  <a:gd name="connsiteY308" fmla="*/ 414525 h 2106934"/>
                  <a:gd name="connsiteX309" fmla="*/ 869365 w 1808010"/>
                  <a:gd name="connsiteY309" fmla="*/ 429595 h 2106934"/>
                  <a:gd name="connsiteX310" fmla="*/ 855624 w 1808010"/>
                  <a:gd name="connsiteY310" fmla="*/ 433782 h 2106934"/>
                  <a:gd name="connsiteX311" fmla="*/ 849911 w 1808010"/>
                  <a:gd name="connsiteY311" fmla="*/ 436638 h 2106934"/>
                  <a:gd name="connsiteX312" fmla="*/ 847990 w 1808010"/>
                  <a:gd name="connsiteY312" fmla="*/ 442351 h 2106934"/>
                  <a:gd name="connsiteX313" fmla="*/ 851783 w 1808010"/>
                  <a:gd name="connsiteY313" fmla="*/ 448458 h 2106934"/>
                  <a:gd name="connsiteX314" fmla="*/ 843952 w 1808010"/>
                  <a:gd name="connsiteY314" fmla="*/ 452644 h 2106934"/>
                  <a:gd name="connsiteX315" fmla="*/ 841834 w 1808010"/>
                  <a:gd name="connsiteY315" fmla="*/ 453974 h 2106934"/>
                  <a:gd name="connsiteX316" fmla="*/ 839716 w 1808010"/>
                  <a:gd name="connsiteY316" fmla="*/ 457224 h 2106934"/>
                  <a:gd name="connsiteX317" fmla="*/ 830950 w 1808010"/>
                  <a:gd name="connsiteY317" fmla="*/ 469586 h 2106934"/>
                  <a:gd name="connsiteX318" fmla="*/ 813417 w 1808010"/>
                  <a:gd name="connsiteY318" fmla="*/ 462740 h 2106934"/>
                  <a:gd name="connsiteX319" fmla="*/ 795687 w 1808010"/>
                  <a:gd name="connsiteY319" fmla="*/ 492290 h 2106934"/>
                  <a:gd name="connsiteX320" fmla="*/ 784064 w 1808010"/>
                  <a:gd name="connsiteY320" fmla="*/ 494408 h 2106934"/>
                  <a:gd name="connsiteX321" fmla="*/ 781011 w 1808010"/>
                  <a:gd name="connsiteY321" fmla="*/ 495737 h 2106934"/>
                  <a:gd name="connsiteX322" fmla="*/ 779681 w 1808010"/>
                  <a:gd name="connsiteY322" fmla="*/ 497658 h 2106934"/>
                  <a:gd name="connsiteX323" fmla="*/ 777022 w 1808010"/>
                  <a:gd name="connsiteY323" fmla="*/ 512925 h 2106934"/>
                  <a:gd name="connsiteX324" fmla="*/ 778352 w 1808010"/>
                  <a:gd name="connsiteY324" fmla="*/ 516176 h 2106934"/>
                  <a:gd name="connsiteX325" fmla="*/ 786527 w 1808010"/>
                  <a:gd name="connsiteY325" fmla="*/ 514846 h 2106934"/>
                  <a:gd name="connsiteX326" fmla="*/ 807310 w 1808010"/>
                  <a:gd name="connsiteY326" fmla="*/ 509724 h 2106934"/>
                  <a:gd name="connsiteX327" fmla="*/ 821396 w 1808010"/>
                  <a:gd name="connsiteY327" fmla="*/ 504947 h 2106934"/>
                  <a:gd name="connsiteX328" fmla="*/ 823119 w 1808010"/>
                  <a:gd name="connsiteY328" fmla="*/ 503814 h 2106934"/>
                  <a:gd name="connsiteX329" fmla="*/ 827700 w 1808010"/>
                  <a:gd name="connsiteY329" fmla="*/ 505144 h 2106934"/>
                  <a:gd name="connsiteX330" fmla="*/ 831147 w 1808010"/>
                  <a:gd name="connsiteY330" fmla="*/ 509133 h 2106934"/>
                  <a:gd name="connsiteX331" fmla="*/ 844297 w 1808010"/>
                  <a:gd name="connsiteY331" fmla="*/ 511399 h 2106934"/>
                  <a:gd name="connsiteX332" fmla="*/ 843558 w 1808010"/>
                  <a:gd name="connsiteY332" fmla="*/ 503962 h 2106934"/>
                  <a:gd name="connsiteX333" fmla="*/ 854984 w 1808010"/>
                  <a:gd name="connsiteY333" fmla="*/ 505292 h 2106934"/>
                  <a:gd name="connsiteX334" fmla="*/ 857840 w 1808010"/>
                  <a:gd name="connsiteY334" fmla="*/ 507016 h 2106934"/>
                  <a:gd name="connsiteX335" fmla="*/ 858037 w 1808010"/>
                  <a:gd name="connsiteY335" fmla="*/ 510463 h 2106934"/>
                  <a:gd name="connsiteX336" fmla="*/ 852324 w 1808010"/>
                  <a:gd name="connsiteY336" fmla="*/ 525139 h 2106934"/>
                  <a:gd name="connsiteX337" fmla="*/ 846020 w 1808010"/>
                  <a:gd name="connsiteY337" fmla="*/ 535236 h 2106934"/>
                  <a:gd name="connsiteX338" fmla="*/ 844691 w 1808010"/>
                  <a:gd name="connsiteY338" fmla="*/ 543805 h 2106934"/>
                  <a:gd name="connsiteX339" fmla="*/ 840307 w 1808010"/>
                  <a:gd name="connsiteY339" fmla="*/ 550848 h 2106934"/>
                  <a:gd name="connsiteX340" fmla="*/ 830950 w 1808010"/>
                  <a:gd name="connsiteY340" fmla="*/ 537895 h 2106934"/>
                  <a:gd name="connsiteX341" fmla="*/ 823907 w 1808010"/>
                  <a:gd name="connsiteY341" fmla="*/ 540554 h 2106934"/>
                  <a:gd name="connsiteX342" fmla="*/ 817259 w 1808010"/>
                  <a:gd name="connsiteY342" fmla="*/ 538289 h 2106934"/>
                  <a:gd name="connsiteX343" fmla="*/ 815338 w 1808010"/>
                  <a:gd name="connsiteY343" fmla="*/ 535826 h 2106934"/>
                  <a:gd name="connsiteX344" fmla="*/ 812284 w 1808010"/>
                  <a:gd name="connsiteY344" fmla="*/ 535236 h 2106934"/>
                  <a:gd name="connsiteX345" fmla="*/ 799135 w 1808010"/>
                  <a:gd name="connsiteY345" fmla="*/ 535433 h 2106934"/>
                  <a:gd name="connsiteX346" fmla="*/ 799135 w 1808010"/>
                  <a:gd name="connsiteY346" fmla="*/ 542278 h 2106934"/>
                  <a:gd name="connsiteX347" fmla="*/ 800662 w 1808010"/>
                  <a:gd name="connsiteY347" fmla="*/ 543214 h 2106934"/>
                  <a:gd name="connsiteX348" fmla="*/ 790565 w 1808010"/>
                  <a:gd name="connsiteY348" fmla="*/ 545479 h 2106934"/>
                  <a:gd name="connsiteX349" fmla="*/ 787906 w 1808010"/>
                  <a:gd name="connsiteY349" fmla="*/ 545085 h 2106934"/>
                  <a:gd name="connsiteX350" fmla="*/ 785788 w 1808010"/>
                  <a:gd name="connsiteY350" fmla="*/ 543362 h 2106934"/>
                  <a:gd name="connsiteX351" fmla="*/ 777219 w 1808010"/>
                  <a:gd name="connsiteY351" fmla="*/ 544691 h 2106934"/>
                  <a:gd name="connsiteX352" fmla="*/ 776628 w 1808010"/>
                  <a:gd name="connsiteY352" fmla="*/ 546415 h 2106934"/>
                  <a:gd name="connsiteX353" fmla="*/ 777564 w 1808010"/>
                  <a:gd name="connsiteY353" fmla="*/ 547942 h 2106934"/>
                  <a:gd name="connsiteX354" fmla="*/ 782735 w 1808010"/>
                  <a:gd name="connsiteY354" fmla="*/ 553113 h 2106934"/>
                  <a:gd name="connsiteX355" fmla="*/ 784262 w 1808010"/>
                  <a:gd name="connsiteY355" fmla="*/ 559959 h 2106934"/>
                  <a:gd name="connsiteX356" fmla="*/ 782538 w 1808010"/>
                  <a:gd name="connsiteY356" fmla="*/ 563012 h 2106934"/>
                  <a:gd name="connsiteX357" fmla="*/ 780075 w 1808010"/>
                  <a:gd name="connsiteY357" fmla="*/ 573699 h 2106934"/>
                  <a:gd name="connsiteX358" fmla="*/ 776825 w 1808010"/>
                  <a:gd name="connsiteY358" fmla="*/ 591626 h 2106934"/>
                  <a:gd name="connsiteX359" fmla="*/ 769191 w 1808010"/>
                  <a:gd name="connsiteY359" fmla="*/ 587046 h 2106934"/>
                  <a:gd name="connsiteX360" fmla="*/ 767271 w 1808010"/>
                  <a:gd name="connsiteY360" fmla="*/ 577886 h 2106934"/>
                  <a:gd name="connsiteX361" fmla="*/ 766335 w 1808010"/>
                  <a:gd name="connsiteY361" fmla="*/ 568380 h 2106934"/>
                  <a:gd name="connsiteX362" fmla="*/ 756633 w 1808010"/>
                  <a:gd name="connsiteY362" fmla="*/ 558875 h 2106934"/>
                  <a:gd name="connsiteX363" fmla="*/ 742547 w 1808010"/>
                  <a:gd name="connsiteY363" fmla="*/ 568380 h 2106934"/>
                  <a:gd name="connsiteX364" fmla="*/ 725211 w 1808010"/>
                  <a:gd name="connsiteY364" fmla="*/ 569907 h 2106934"/>
                  <a:gd name="connsiteX365" fmla="*/ 723488 w 1808010"/>
                  <a:gd name="connsiteY365" fmla="*/ 569168 h 2106934"/>
                  <a:gd name="connsiteX366" fmla="*/ 723488 w 1808010"/>
                  <a:gd name="connsiteY366" fmla="*/ 568036 h 2106934"/>
                  <a:gd name="connsiteX367" fmla="*/ 727477 w 1808010"/>
                  <a:gd name="connsiteY367" fmla="*/ 558334 h 2106934"/>
                  <a:gd name="connsiteX368" fmla="*/ 728068 w 1808010"/>
                  <a:gd name="connsiteY368" fmla="*/ 548040 h 2106934"/>
                  <a:gd name="connsiteX369" fmla="*/ 712259 w 1808010"/>
                  <a:gd name="connsiteY369" fmla="*/ 558925 h 2106934"/>
                  <a:gd name="connsiteX370" fmla="*/ 710732 w 1808010"/>
                  <a:gd name="connsiteY370" fmla="*/ 561190 h 2106934"/>
                  <a:gd name="connsiteX371" fmla="*/ 710141 w 1808010"/>
                  <a:gd name="connsiteY371" fmla="*/ 564243 h 2106934"/>
                  <a:gd name="connsiteX372" fmla="*/ 722355 w 1808010"/>
                  <a:gd name="connsiteY372" fmla="*/ 579511 h 2106934"/>
                  <a:gd name="connsiteX373" fmla="*/ 742350 w 1808010"/>
                  <a:gd name="connsiteY373" fmla="*/ 585027 h 2106934"/>
                  <a:gd name="connsiteX374" fmla="*/ 746142 w 1808010"/>
                  <a:gd name="connsiteY374" fmla="*/ 587489 h 2106934"/>
                  <a:gd name="connsiteX375" fmla="*/ 746733 w 1808010"/>
                  <a:gd name="connsiteY375" fmla="*/ 590543 h 2106934"/>
                  <a:gd name="connsiteX376" fmla="*/ 743286 w 1808010"/>
                  <a:gd name="connsiteY376" fmla="*/ 601772 h 2106934"/>
                  <a:gd name="connsiteX377" fmla="*/ 736243 w 1808010"/>
                  <a:gd name="connsiteY377" fmla="*/ 604628 h 2106934"/>
                  <a:gd name="connsiteX378" fmla="*/ 700242 w 1808010"/>
                  <a:gd name="connsiteY378" fmla="*/ 601181 h 2106934"/>
                  <a:gd name="connsiteX379" fmla="*/ 694529 w 1808010"/>
                  <a:gd name="connsiteY379" fmla="*/ 598915 h 2106934"/>
                  <a:gd name="connsiteX380" fmla="*/ 686551 w 1808010"/>
                  <a:gd name="connsiteY380" fmla="*/ 608814 h 2106934"/>
                  <a:gd name="connsiteX381" fmla="*/ 692263 w 1808010"/>
                  <a:gd name="connsiteY381" fmla="*/ 623097 h 2106934"/>
                  <a:gd name="connsiteX382" fmla="*/ 693987 w 1808010"/>
                  <a:gd name="connsiteY382" fmla="*/ 625559 h 2106934"/>
                  <a:gd name="connsiteX383" fmla="*/ 689801 w 1808010"/>
                  <a:gd name="connsiteY383" fmla="*/ 630336 h 2106934"/>
                  <a:gd name="connsiteX384" fmla="*/ 678375 w 1808010"/>
                  <a:gd name="connsiteY384" fmla="*/ 647869 h 2106934"/>
                  <a:gd name="connsiteX385" fmla="*/ 714032 w 1808010"/>
                  <a:gd name="connsiteY385" fmla="*/ 618713 h 2106934"/>
                  <a:gd name="connsiteX386" fmla="*/ 726246 w 1808010"/>
                  <a:gd name="connsiteY386" fmla="*/ 629401 h 2106934"/>
                  <a:gd name="connsiteX387" fmla="*/ 727378 w 1808010"/>
                  <a:gd name="connsiteY387" fmla="*/ 633981 h 2106934"/>
                  <a:gd name="connsiteX388" fmla="*/ 725852 w 1808010"/>
                  <a:gd name="connsiteY388" fmla="*/ 634178 h 2106934"/>
                  <a:gd name="connsiteX389" fmla="*/ 708122 w 1808010"/>
                  <a:gd name="connsiteY389" fmla="*/ 649987 h 2106934"/>
                  <a:gd name="connsiteX390" fmla="*/ 722995 w 1808010"/>
                  <a:gd name="connsiteY390" fmla="*/ 668652 h 2106934"/>
                  <a:gd name="connsiteX391" fmla="*/ 728708 w 1808010"/>
                  <a:gd name="connsiteY391" fmla="*/ 669588 h 2106934"/>
                  <a:gd name="connsiteX392" fmla="*/ 734224 w 1808010"/>
                  <a:gd name="connsiteY392" fmla="*/ 678355 h 2106934"/>
                  <a:gd name="connsiteX393" fmla="*/ 730974 w 1808010"/>
                  <a:gd name="connsiteY393" fmla="*/ 688648 h 2106934"/>
                  <a:gd name="connsiteX394" fmla="*/ 717233 w 1808010"/>
                  <a:gd name="connsiteY394" fmla="*/ 684067 h 2106934"/>
                  <a:gd name="connsiteX395" fmla="*/ 708467 w 1808010"/>
                  <a:gd name="connsiteY395" fmla="*/ 679487 h 2106934"/>
                  <a:gd name="connsiteX396" fmla="*/ 703492 w 1808010"/>
                  <a:gd name="connsiteY396" fmla="*/ 671854 h 2106934"/>
                  <a:gd name="connsiteX397" fmla="*/ 696253 w 1808010"/>
                  <a:gd name="connsiteY397" fmla="*/ 667076 h 2106934"/>
                  <a:gd name="connsiteX398" fmla="*/ 691475 w 1808010"/>
                  <a:gd name="connsiteY398" fmla="*/ 668603 h 2106934"/>
                  <a:gd name="connsiteX399" fmla="*/ 680788 w 1808010"/>
                  <a:gd name="connsiteY399" fmla="*/ 674316 h 2106934"/>
                  <a:gd name="connsiteX400" fmla="*/ 679459 w 1808010"/>
                  <a:gd name="connsiteY400" fmla="*/ 675843 h 2106934"/>
                  <a:gd name="connsiteX401" fmla="*/ 680394 w 1808010"/>
                  <a:gd name="connsiteY401" fmla="*/ 677764 h 2106934"/>
                  <a:gd name="connsiteX402" fmla="*/ 683990 w 1808010"/>
                  <a:gd name="connsiteY402" fmla="*/ 688795 h 2106934"/>
                  <a:gd name="connsiteX403" fmla="*/ 663009 w 1808010"/>
                  <a:gd name="connsiteY403" fmla="*/ 698301 h 2106934"/>
                  <a:gd name="connsiteX404" fmla="*/ 661483 w 1808010"/>
                  <a:gd name="connsiteY404" fmla="*/ 700566 h 2106934"/>
                  <a:gd name="connsiteX405" fmla="*/ 661876 w 1808010"/>
                  <a:gd name="connsiteY405" fmla="*/ 702832 h 2106934"/>
                  <a:gd name="connsiteX406" fmla="*/ 667196 w 1808010"/>
                  <a:gd name="connsiteY406" fmla="*/ 713125 h 2106934"/>
                  <a:gd name="connsiteX407" fmla="*/ 687585 w 1808010"/>
                  <a:gd name="connsiteY407" fmla="*/ 717508 h 2106934"/>
                  <a:gd name="connsiteX408" fmla="*/ 714820 w 1808010"/>
                  <a:gd name="connsiteY408" fmla="*/ 715784 h 2106934"/>
                  <a:gd name="connsiteX409" fmla="*/ 716741 w 1808010"/>
                  <a:gd name="connsiteY409" fmla="*/ 716178 h 2106934"/>
                  <a:gd name="connsiteX410" fmla="*/ 717479 w 1808010"/>
                  <a:gd name="connsiteY410" fmla="*/ 718296 h 2106934"/>
                  <a:gd name="connsiteX411" fmla="*/ 733879 w 1808010"/>
                  <a:gd name="connsiteY411" fmla="*/ 740212 h 2106934"/>
                  <a:gd name="connsiteX412" fmla="*/ 723783 w 1808010"/>
                  <a:gd name="connsiteY412" fmla="*/ 739621 h 2106934"/>
                  <a:gd name="connsiteX413" fmla="*/ 714820 w 1808010"/>
                  <a:gd name="connsiteY413" fmla="*/ 733317 h 2106934"/>
                  <a:gd name="connsiteX414" fmla="*/ 693692 w 1808010"/>
                  <a:gd name="connsiteY414" fmla="*/ 736173 h 2106934"/>
                  <a:gd name="connsiteX415" fmla="*/ 675765 w 1808010"/>
                  <a:gd name="connsiteY415" fmla="*/ 739966 h 2106934"/>
                  <a:gd name="connsiteX416" fmla="*/ 656508 w 1808010"/>
                  <a:gd name="connsiteY416" fmla="*/ 745679 h 2106934"/>
                  <a:gd name="connsiteX417" fmla="*/ 644886 w 1808010"/>
                  <a:gd name="connsiteY417" fmla="*/ 759616 h 2106934"/>
                  <a:gd name="connsiteX418" fmla="*/ 630209 w 1808010"/>
                  <a:gd name="connsiteY418" fmla="*/ 760946 h 2106934"/>
                  <a:gd name="connsiteX419" fmla="*/ 614400 w 1808010"/>
                  <a:gd name="connsiteY419" fmla="*/ 766068 h 2106934"/>
                  <a:gd name="connsiteX420" fmla="*/ 610214 w 1808010"/>
                  <a:gd name="connsiteY420" fmla="*/ 763950 h 2106934"/>
                  <a:gd name="connsiteX421" fmla="*/ 600315 w 1808010"/>
                  <a:gd name="connsiteY421" fmla="*/ 769663 h 2106934"/>
                  <a:gd name="connsiteX422" fmla="*/ 617454 w 1808010"/>
                  <a:gd name="connsiteY422" fmla="*/ 788526 h 2106934"/>
                  <a:gd name="connsiteX423" fmla="*/ 620507 w 1808010"/>
                  <a:gd name="connsiteY423" fmla="*/ 793845 h 2106934"/>
                  <a:gd name="connsiteX424" fmla="*/ 614400 w 1808010"/>
                  <a:gd name="connsiteY424" fmla="*/ 797489 h 2106934"/>
                  <a:gd name="connsiteX425" fmla="*/ 606963 w 1808010"/>
                  <a:gd name="connsiteY425" fmla="*/ 797095 h 2106934"/>
                  <a:gd name="connsiteX426" fmla="*/ 595144 w 1808010"/>
                  <a:gd name="connsiteY426" fmla="*/ 800542 h 2106934"/>
                  <a:gd name="connsiteX427" fmla="*/ 607357 w 1808010"/>
                  <a:gd name="connsiteY427" fmla="*/ 805714 h 2106934"/>
                  <a:gd name="connsiteX428" fmla="*/ 601644 w 1808010"/>
                  <a:gd name="connsiteY428" fmla="*/ 813889 h 2106934"/>
                  <a:gd name="connsiteX429" fmla="*/ 591154 w 1808010"/>
                  <a:gd name="connsiteY429" fmla="*/ 818075 h 2106934"/>
                  <a:gd name="connsiteX430" fmla="*/ 591154 w 1808010"/>
                  <a:gd name="connsiteY430" fmla="*/ 821523 h 2106934"/>
                  <a:gd name="connsiteX431" fmla="*/ 584850 w 1808010"/>
                  <a:gd name="connsiteY431" fmla="*/ 829550 h 2106934"/>
                  <a:gd name="connsiteX432" fmla="*/ 585638 w 1808010"/>
                  <a:gd name="connsiteY432" fmla="*/ 832998 h 2106934"/>
                  <a:gd name="connsiteX433" fmla="*/ 589825 w 1808010"/>
                  <a:gd name="connsiteY433" fmla="*/ 835460 h 2106934"/>
                  <a:gd name="connsiteX434" fmla="*/ 592090 w 1808010"/>
                  <a:gd name="connsiteY434" fmla="*/ 843636 h 2106934"/>
                  <a:gd name="connsiteX435" fmla="*/ 584112 w 1808010"/>
                  <a:gd name="connsiteY435" fmla="*/ 846689 h 2106934"/>
                  <a:gd name="connsiteX436" fmla="*/ 577266 w 1808010"/>
                  <a:gd name="connsiteY436" fmla="*/ 843439 h 2106934"/>
                  <a:gd name="connsiteX437" fmla="*/ 572292 w 1808010"/>
                  <a:gd name="connsiteY437" fmla="*/ 846492 h 2106934"/>
                  <a:gd name="connsiteX438" fmla="*/ 558748 w 1808010"/>
                  <a:gd name="connsiteY438" fmla="*/ 860233 h 2106934"/>
                  <a:gd name="connsiteX439" fmla="*/ 589825 w 1808010"/>
                  <a:gd name="connsiteY439" fmla="*/ 873382 h 2106934"/>
                  <a:gd name="connsiteX440" fmla="*/ 600709 w 1808010"/>
                  <a:gd name="connsiteY440" fmla="*/ 884414 h 2106934"/>
                  <a:gd name="connsiteX441" fmla="*/ 608342 w 1808010"/>
                  <a:gd name="connsiteY441" fmla="*/ 887468 h 2106934"/>
                  <a:gd name="connsiteX442" fmla="*/ 612135 w 1808010"/>
                  <a:gd name="connsiteY442" fmla="*/ 902341 h 2106934"/>
                  <a:gd name="connsiteX443" fmla="*/ 611396 w 1808010"/>
                  <a:gd name="connsiteY443" fmla="*/ 904262 h 2106934"/>
                  <a:gd name="connsiteX444" fmla="*/ 609672 w 1808010"/>
                  <a:gd name="connsiteY444" fmla="*/ 904656 h 2106934"/>
                  <a:gd name="connsiteX445" fmla="*/ 594996 w 1808010"/>
                  <a:gd name="connsiteY445" fmla="*/ 900864 h 2106934"/>
                  <a:gd name="connsiteX446" fmla="*/ 580713 w 1808010"/>
                  <a:gd name="connsiteY446" fmla="*/ 893033 h 2106934"/>
                  <a:gd name="connsiteX447" fmla="*/ 573474 w 1808010"/>
                  <a:gd name="connsiteY447" fmla="*/ 894560 h 2106934"/>
                  <a:gd name="connsiteX448" fmla="*/ 562787 w 1808010"/>
                  <a:gd name="connsiteY448" fmla="*/ 898352 h 2106934"/>
                  <a:gd name="connsiteX449" fmla="*/ 554020 w 1808010"/>
                  <a:gd name="connsiteY449" fmla="*/ 906527 h 2106934"/>
                  <a:gd name="connsiteX450" fmla="*/ 559339 w 1808010"/>
                  <a:gd name="connsiteY450" fmla="*/ 912437 h 2106934"/>
                  <a:gd name="connsiteX451" fmla="*/ 567712 w 1808010"/>
                  <a:gd name="connsiteY451" fmla="*/ 913373 h 2106934"/>
                  <a:gd name="connsiteX452" fmla="*/ 575690 w 1808010"/>
                  <a:gd name="connsiteY452" fmla="*/ 914506 h 2106934"/>
                  <a:gd name="connsiteX453" fmla="*/ 582733 w 1808010"/>
                  <a:gd name="connsiteY453" fmla="*/ 929773 h 2106934"/>
                  <a:gd name="connsiteX454" fmla="*/ 581797 w 1808010"/>
                  <a:gd name="connsiteY454" fmla="*/ 948439 h 2106934"/>
                  <a:gd name="connsiteX455" fmla="*/ 573227 w 1808010"/>
                  <a:gd name="connsiteY455" fmla="*/ 938934 h 2106934"/>
                  <a:gd name="connsiteX456" fmla="*/ 570371 w 1808010"/>
                  <a:gd name="connsiteY456" fmla="*/ 937013 h 2106934"/>
                  <a:gd name="connsiteX457" fmla="*/ 566776 w 1808010"/>
                  <a:gd name="connsiteY457" fmla="*/ 939278 h 2106934"/>
                  <a:gd name="connsiteX458" fmla="*/ 558945 w 1808010"/>
                  <a:gd name="connsiteY458" fmla="*/ 950507 h 2106934"/>
                  <a:gd name="connsiteX459" fmla="*/ 558206 w 1808010"/>
                  <a:gd name="connsiteY459" fmla="*/ 963854 h 2106934"/>
                  <a:gd name="connsiteX460" fmla="*/ 562787 w 1808010"/>
                  <a:gd name="connsiteY460" fmla="*/ 971290 h 2106934"/>
                  <a:gd name="connsiteX461" fmla="*/ 564707 w 1808010"/>
                  <a:gd name="connsiteY461" fmla="*/ 980254 h 2106934"/>
                  <a:gd name="connsiteX462" fmla="*/ 562245 w 1808010"/>
                  <a:gd name="connsiteY462" fmla="*/ 984637 h 2106934"/>
                  <a:gd name="connsiteX463" fmla="*/ 556335 w 1808010"/>
                  <a:gd name="connsiteY463" fmla="*/ 981387 h 2106934"/>
                  <a:gd name="connsiteX464" fmla="*/ 551952 w 1808010"/>
                  <a:gd name="connsiteY464" fmla="*/ 975674 h 2106934"/>
                  <a:gd name="connsiteX465" fmla="*/ 545648 w 1808010"/>
                  <a:gd name="connsiteY465" fmla="*/ 977003 h 2106934"/>
                  <a:gd name="connsiteX466" fmla="*/ 541659 w 1808010"/>
                  <a:gd name="connsiteY466" fmla="*/ 984440 h 2106934"/>
                  <a:gd name="connsiteX467" fmla="*/ 552888 w 1808010"/>
                  <a:gd name="connsiteY467" fmla="*/ 995472 h 2106934"/>
                  <a:gd name="connsiteX468" fmla="*/ 556680 w 1808010"/>
                  <a:gd name="connsiteY468" fmla="*/ 996999 h 2106934"/>
                  <a:gd name="connsiteX469" fmla="*/ 557271 w 1808010"/>
                  <a:gd name="connsiteY469" fmla="*/ 999461 h 2106934"/>
                  <a:gd name="connsiteX470" fmla="*/ 555547 w 1808010"/>
                  <a:gd name="connsiteY470" fmla="*/ 1013005 h 2106934"/>
                  <a:gd name="connsiteX471" fmla="*/ 543333 w 1808010"/>
                  <a:gd name="connsiteY471" fmla="*/ 1008031 h 2106934"/>
                  <a:gd name="connsiteX472" fmla="*/ 531119 w 1808010"/>
                  <a:gd name="connsiteY472" fmla="*/ 1009163 h 2106934"/>
                  <a:gd name="connsiteX473" fmla="*/ 539689 w 1808010"/>
                  <a:gd name="connsiteY473" fmla="*/ 1038122 h 2106934"/>
                  <a:gd name="connsiteX474" fmla="*/ 540083 w 1808010"/>
                  <a:gd name="connsiteY474" fmla="*/ 1048021 h 2106934"/>
                  <a:gd name="connsiteX475" fmla="*/ 547716 w 1808010"/>
                  <a:gd name="connsiteY475" fmla="*/ 1052995 h 2106934"/>
                  <a:gd name="connsiteX476" fmla="*/ 558009 w 1808010"/>
                  <a:gd name="connsiteY476" fmla="*/ 1039452 h 2106934"/>
                  <a:gd name="connsiteX477" fmla="*/ 566382 w 1808010"/>
                  <a:gd name="connsiteY477" fmla="*/ 1040978 h 2106934"/>
                  <a:gd name="connsiteX478" fmla="*/ 571159 w 1808010"/>
                  <a:gd name="connsiteY478" fmla="*/ 1048809 h 2106934"/>
                  <a:gd name="connsiteX479" fmla="*/ 571553 w 1808010"/>
                  <a:gd name="connsiteY479" fmla="*/ 1050730 h 2106934"/>
                  <a:gd name="connsiteX480" fmla="*/ 569288 w 1808010"/>
                  <a:gd name="connsiteY480" fmla="*/ 1053389 h 2106934"/>
                  <a:gd name="connsiteX481" fmla="*/ 540526 w 1808010"/>
                  <a:gd name="connsiteY481" fmla="*/ 1074173 h 2106934"/>
                  <a:gd name="connsiteX482" fmla="*/ 523929 w 1808010"/>
                  <a:gd name="connsiteY482" fmla="*/ 1075699 h 2106934"/>
                  <a:gd name="connsiteX483" fmla="*/ 518019 w 1808010"/>
                  <a:gd name="connsiteY483" fmla="*/ 1081412 h 2106934"/>
                  <a:gd name="connsiteX484" fmla="*/ 481623 w 1808010"/>
                  <a:gd name="connsiteY484" fmla="*/ 1108105 h 2106934"/>
                  <a:gd name="connsiteX485" fmla="*/ 493443 w 1808010"/>
                  <a:gd name="connsiteY485" fmla="*/ 1110962 h 2106934"/>
                  <a:gd name="connsiteX486" fmla="*/ 492311 w 1808010"/>
                  <a:gd name="connsiteY486" fmla="*/ 1118793 h 2106934"/>
                  <a:gd name="connsiteX487" fmla="*/ 485465 w 1808010"/>
                  <a:gd name="connsiteY487" fmla="*/ 1121058 h 2106934"/>
                  <a:gd name="connsiteX488" fmla="*/ 481082 w 1808010"/>
                  <a:gd name="connsiteY488" fmla="*/ 1117611 h 2106934"/>
                  <a:gd name="connsiteX489" fmla="*/ 478964 w 1808010"/>
                  <a:gd name="connsiteY489" fmla="*/ 1118546 h 2106934"/>
                  <a:gd name="connsiteX490" fmla="*/ 464288 w 1808010"/>
                  <a:gd name="connsiteY490" fmla="*/ 1130760 h 2106934"/>
                  <a:gd name="connsiteX491" fmla="*/ 459510 w 1808010"/>
                  <a:gd name="connsiteY491" fmla="*/ 1140118 h 2106934"/>
                  <a:gd name="connsiteX492" fmla="*/ 463106 w 1808010"/>
                  <a:gd name="connsiteY492" fmla="*/ 1143910 h 2106934"/>
                  <a:gd name="connsiteX493" fmla="*/ 473596 w 1808010"/>
                  <a:gd name="connsiteY493" fmla="*/ 1151544 h 2106934"/>
                  <a:gd name="connsiteX494" fmla="*/ 462712 w 1808010"/>
                  <a:gd name="connsiteY494" fmla="*/ 1166959 h 2106934"/>
                  <a:gd name="connsiteX495" fmla="*/ 458722 w 1808010"/>
                  <a:gd name="connsiteY495" fmla="*/ 1170948 h 2106934"/>
                  <a:gd name="connsiteX496" fmla="*/ 451877 w 1808010"/>
                  <a:gd name="connsiteY496" fmla="*/ 1171145 h 2106934"/>
                  <a:gd name="connsiteX497" fmla="*/ 441042 w 1808010"/>
                  <a:gd name="connsiteY497" fmla="*/ 1166565 h 2106934"/>
                  <a:gd name="connsiteX498" fmla="*/ 436659 w 1808010"/>
                  <a:gd name="connsiteY498" fmla="*/ 1159325 h 2106934"/>
                  <a:gd name="connsiteX499" fmla="*/ 425430 w 1808010"/>
                  <a:gd name="connsiteY499" fmla="*/ 1158192 h 2106934"/>
                  <a:gd name="connsiteX500" fmla="*/ 411689 w 1808010"/>
                  <a:gd name="connsiteY500" fmla="*/ 1180305 h 2106934"/>
                  <a:gd name="connsiteX501" fmla="*/ 411098 w 1808010"/>
                  <a:gd name="connsiteY501" fmla="*/ 1189466 h 2106934"/>
                  <a:gd name="connsiteX502" fmla="*/ 406124 w 1808010"/>
                  <a:gd name="connsiteY502" fmla="*/ 1196705 h 2106934"/>
                  <a:gd name="connsiteX503" fmla="*/ 398490 w 1808010"/>
                  <a:gd name="connsiteY503" fmla="*/ 1197296 h 2106934"/>
                  <a:gd name="connsiteX504" fmla="*/ 379628 w 1808010"/>
                  <a:gd name="connsiteY504" fmla="*/ 1199562 h 2106934"/>
                  <a:gd name="connsiteX505" fmla="*/ 386129 w 1808010"/>
                  <a:gd name="connsiteY505" fmla="*/ 1220345 h 2106934"/>
                  <a:gd name="connsiteX506" fmla="*/ 369384 w 1808010"/>
                  <a:gd name="connsiteY506" fmla="*/ 1232904 h 2106934"/>
                  <a:gd name="connsiteX507" fmla="*/ 367463 w 1808010"/>
                  <a:gd name="connsiteY507" fmla="*/ 1235760 h 2106934"/>
                  <a:gd name="connsiteX508" fmla="*/ 371649 w 1808010"/>
                  <a:gd name="connsiteY508" fmla="*/ 1239011 h 2106934"/>
                  <a:gd name="connsiteX509" fmla="*/ 373570 w 1808010"/>
                  <a:gd name="connsiteY509" fmla="*/ 1248910 h 2106934"/>
                  <a:gd name="connsiteX510" fmla="*/ 365936 w 1808010"/>
                  <a:gd name="connsiteY510" fmla="*/ 1256543 h 2106934"/>
                  <a:gd name="connsiteX511" fmla="*/ 344956 w 1808010"/>
                  <a:gd name="connsiteY511" fmla="*/ 1279986 h 2106934"/>
                  <a:gd name="connsiteX512" fmla="*/ 356382 w 1808010"/>
                  <a:gd name="connsiteY512" fmla="*/ 1281316 h 2106934"/>
                  <a:gd name="connsiteX513" fmla="*/ 361159 w 1808010"/>
                  <a:gd name="connsiteY513" fmla="*/ 1274470 h 2106934"/>
                  <a:gd name="connsiteX514" fmla="*/ 369532 w 1808010"/>
                  <a:gd name="connsiteY514" fmla="*/ 1276194 h 2106934"/>
                  <a:gd name="connsiteX515" fmla="*/ 372585 w 1808010"/>
                  <a:gd name="connsiteY515" fmla="*/ 1285157 h 2106934"/>
                  <a:gd name="connsiteX516" fmla="*/ 357515 w 1808010"/>
                  <a:gd name="connsiteY516" fmla="*/ 1293924 h 2106934"/>
                  <a:gd name="connsiteX517" fmla="*/ 357515 w 1808010"/>
                  <a:gd name="connsiteY517" fmla="*/ 1306679 h 2106934"/>
                  <a:gd name="connsiteX518" fmla="*/ 364754 w 1808010"/>
                  <a:gd name="connsiteY518" fmla="*/ 1317564 h 2106934"/>
                  <a:gd name="connsiteX519" fmla="*/ 367020 w 1808010"/>
                  <a:gd name="connsiteY519" fmla="*/ 1319484 h 2106934"/>
                  <a:gd name="connsiteX520" fmla="*/ 371206 w 1808010"/>
                  <a:gd name="connsiteY520" fmla="*/ 1319287 h 2106934"/>
                  <a:gd name="connsiteX521" fmla="*/ 402824 w 1808010"/>
                  <a:gd name="connsiteY521" fmla="*/ 1310127 h 2106934"/>
                  <a:gd name="connsiteX522" fmla="*/ 408734 w 1808010"/>
                  <a:gd name="connsiteY522" fmla="*/ 1307861 h 2106934"/>
                  <a:gd name="connsiteX523" fmla="*/ 413511 w 1808010"/>
                  <a:gd name="connsiteY523" fmla="*/ 1302346 h 2106934"/>
                  <a:gd name="connsiteX524" fmla="*/ 426267 w 1808010"/>
                  <a:gd name="connsiteY524" fmla="*/ 1290132 h 2106934"/>
                  <a:gd name="connsiteX525" fmla="*/ 432177 w 1808010"/>
                  <a:gd name="connsiteY525" fmla="*/ 1274519 h 2106934"/>
                  <a:gd name="connsiteX526" fmla="*/ 419815 w 1808010"/>
                  <a:gd name="connsiteY526" fmla="*/ 1272993 h 2106934"/>
                  <a:gd name="connsiteX527" fmla="*/ 428385 w 1808010"/>
                  <a:gd name="connsiteY527" fmla="*/ 1268610 h 2106934"/>
                  <a:gd name="connsiteX528" fmla="*/ 435033 w 1808010"/>
                  <a:gd name="connsiteY528" fmla="*/ 1262109 h 2106934"/>
                  <a:gd name="connsiteX529" fmla="*/ 429912 w 1808010"/>
                  <a:gd name="connsiteY529" fmla="*/ 1245512 h 2106934"/>
                  <a:gd name="connsiteX530" fmla="*/ 438678 w 1808010"/>
                  <a:gd name="connsiteY530" fmla="*/ 1240931 h 2106934"/>
                  <a:gd name="connsiteX531" fmla="*/ 442125 w 1808010"/>
                  <a:gd name="connsiteY531" fmla="*/ 1237139 h 2106934"/>
                  <a:gd name="connsiteX532" fmla="*/ 472020 w 1808010"/>
                  <a:gd name="connsiteY532" fmla="*/ 1233889 h 2106934"/>
                  <a:gd name="connsiteX533" fmla="*/ 473349 w 1808010"/>
                  <a:gd name="connsiteY533" fmla="*/ 1236154 h 2106934"/>
                  <a:gd name="connsiteX534" fmla="*/ 472217 w 1808010"/>
                  <a:gd name="connsiteY534" fmla="*/ 1238075 h 2106934"/>
                  <a:gd name="connsiteX535" fmla="*/ 460200 w 1808010"/>
                  <a:gd name="connsiteY535" fmla="*/ 1244921 h 2106934"/>
                  <a:gd name="connsiteX536" fmla="*/ 452763 w 1808010"/>
                  <a:gd name="connsiteY536" fmla="*/ 1255805 h 2106934"/>
                  <a:gd name="connsiteX537" fmla="*/ 468572 w 1808010"/>
                  <a:gd name="connsiteY537" fmla="*/ 1265310 h 2106934"/>
                  <a:gd name="connsiteX538" fmla="*/ 474285 w 1808010"/>
                  <a:gd name="connsiteY538" fmla="*/ 1268363 h 2106934"/>
                  <a:gd name="connsiteX539" fmla="*/ 473891 w 1808010"/>
                  <a:gd name="connsiteY539" fmla="*/ 1272352 h 2106934"/>
                  <a:gd name="connsiteX540" fmla="*/ 466061 w 1808010"/>
                  <a:gd name="connsiteY540" fmla="*/ 1277130 h 2106934"/>
                  <a:gd name="connsiteX541" fmla="*/ 455964 w 1808010"/>
                  <a:gd name="connsiteY541" fmla="*/ 1276933 h 2106934"/>
                  <a:gd name="connsiteX542" fmla="*/ 453108 w 1808010"/>
                  <a:gd name="connsiteY542" fmla="*/ 1279198 h 2106934"/>
                  <a:gd name="connsiteX543" fmla="*/ 436511 w 1808010"/>
                  <a:gd name="connsiteY543" fmla="*/ 1296928 h 2106934"/>
                  <a:gd name="connsiteX544" fmla="*/ 433654 w 1808010"/>
                  <a:gd name="connsiteY544" fmla="*/ 1300917 h 2106934"/>
                  <a:gd name="connsiteX545" fmla="*/ 437841 w 1808010"/>
                  <a:gd name="connsiteY545" fmla="*/ 1311210 h 2106934"/>
                  <a:gd name="connsiteX546" fmla="*/ 443160 w 1808010"/>
                  <a:gd name="connsiteY546" fmla="*/ 1316726 h 2106934"/>
                  <a:gd name="connsiteX547" fmla="*/ 442963 w 1808010"/>
                  <a:gd name="connsiteY547" fmla="*/ 1320174 h 2106934"/>
                  <a:gd name="connsiteX548" fmla="*/ 444095 w 1808010"/>
                  <a:gd name="connsiteY548" fmla="*/ 1331403 h 2106934"/>
                  <a:gd name="connsiteX549" fmla="*/ 440648 w 1808010"/>
                  <a:gd name="connsiteY549" fmla="*/ 1341696 h 2106934"/>
                  <a:gd name="connsiteX550" fmla="*/ 429616 w 1808010"/>
                  <a:gd name="connsiteY550" fmla="*/ 1342090 h 2106934"/>
                  <a:gd name="connsiteX551" fmla="*/ 418190 w 1808010"/>
                  <a:gd name="connsiteY551" fmla="*/ 1336968 h 2106934"/>
                  <a:gd name="connsiteX552" fmla="*/ 410556 w 1808010"/>
                  <a:gd name="connsiteY552" fmla="*/ 1327610 h 2106934"/>
                  <a:gd name="connsiteX553" fmla="*/ 405237 w 1808010"/>
                  <a:gd name="connsiteY553" fmla="*/ 1326675 h 2106934"/>
                  <a:gd name="connsiteX554" fmla="*/ 383518 w 1808010"/>
                  <a:gd name="connsiteY554" fmla="*/ 1328792 h 2106934"/>
                  <a:gd name="connsiteX555" fmla="*/ 383321 w 1808010"/>
                  <a:gd name="connsiteY555" fmla="*/ 1349182 h 2106934"/>
                  <a:gd name="connsiteX556" fmla="*/ 369778 w 1808010"/>
                  <a:gd name="connsiteY556" fmla="*/ 1357554 h 2106934"/>
                  <a:gd name="connsiteX557" fmla="*/ 355102 w 1808010"/>
                  <a:gd name="connsiteY557" fmla="*/ 1361346 h 2106934"/>
                  <a:gd name="connsiteX558" fmla="*/ 364607 w 1808010"/>
                  <a:gd name="connsiteY558" fmla="*/ 1344552 h 2106934"/>
                  <a:gd name="connsiteX559" fmla="*/ 359091 w 1808010"/>
                  <a:gd name="connsiteY559" fmla="*/ 1337707 h 2106934"/>
                  <a:gd name="connsiteX560" fmla="*/ 356825 w 1808010"/>
                  <a:gd name="connsiteY560" fmla="*/ 1330467 h 2106934"/>
                  <a:gd name="connsiteX561" fmla="*/ 347320 w 1808010"/>
                  <a:gd name="connsiteY561" fmla="*/ 1307418 h 2106934"/>
                  <a:gd name="connsiteX562" fmla="*/ 343528 w 1808010"/>
                  <a:gd name="connsiteY562" fmla="*/ 1302838 h 2106934"/>
                  <a:gd name="connsiteX563" fmla="*/ 335697 w 1808010"/>
                  <a:gd name="connsiteY563" fmla="*/ 1306285 h 2106934"/>
                  <a:gd name="connsiteX564" fmla="*/ 329787 w 1808010"/>
                  <a:gd name="connsiteY564" fmla="*/ 1313131 h 2106934"/>
                  <a:gd name="connsiteX565" fmla="*/ 317229 w 1808010"/>
                  <a:gd name="connsiteY565" fmla="*/ 1313525 h 2106934"/>
                  <a:gd name="connsiteX566" fmla="*/ 313781 w 1808010"/>
                  <a:gd name="connsiteY566" fmla="*/ 1313525 h 2106934"/>
                  <a:gd name="connsiteX567" fmla="*/ 309595 w 1808010"/>
                  <a:gd name="connsiteY567" fmla="*/ 1323227 h 2106934"/>
                  <a:gd name="connsiteX568" fmla="*/ 309989 w 1808010"/>
                  <a:gd name="connsiteY568" fmla="*/ 1325345 h 2106934"/>
                  <a:gd name="connsiteX569" fmla="*/ 312254 w 1808010"/>
                  <a:gd name="connsiteY569" fmla="*/ 1325936 h 2106934"/>
                  <a:gd name="connsiteX570" fmla="*/ 328851 w 1808010"/>
                  <a:gd name="connsiteY570" fmla="*/ 1326527 h 2106934"/>
                  <a:gd name="connsiteX571" fmla="*/ 311122 w 1808010"/>
                  <a:gd name="connsiteY571" fmla="*/ 1339283 h 2106934"/>
                  <a:gd name="connsiteX572" fmla="*/ 295313 w 1808010"/>
                  <a:gd name="connsiteY572" fmla="*/ 1337017 h 2106934"/>
                  <a:gd name="connsiteX573" fmla="*/ 285610 w 1808010"/>
                  <a:gd name="connsiteY573" fmla="*/ 1345390 h 2106934"/>
                  <a:gd name="connsiteX574" fmla="*/ 263300 w 1808010"/>
                  <a:gd name="connsiteY574" fmla="*/ 1354550 h 2106934"/>
                  <a:gd name="connsiteX575" fmla="*/ 283099 w 1808010"/>
                  <a:gd name="connsiteY575" fmla="*/ 1357800 h 2106934"/>
                  <a:gd name="connsiteX576" fmla="*/ 251087 w 1808010"/>
                  <a:gd name="connsiteY576" fmla="*/ 1374201 h 2106934"/>
                  <a:gd name="connsiteX577" fmla="*/ 236607 w 1808010"/>
                  <a:gd name="connsiteY577" fmla="*/ 1373462 h 2106934"/>
                  <a:gd name="connsiteX578" fmla="*/ 241384 w 1808010"/>
                  <a:gd name="connsiteY578" fmla="*/ 1380701 h 2106934"/>
                  <a:gd name="connsiteX579" fmla="*/ 269801 w 1808010"/>
                  <a:gd name="connsiteY579" fmla="*/ 1391586 h 2106934"/>
                  <a:gd name="connsiteX580" fmla="*/ 276105 w 1808010"/>
                  <a:gd name="connsiteY580" fmla="*/ 1393309 h 2106934"/>
                  <a:gd name="connsiteX581" fmla="*/ 278962 w 1808010"/>
                  <a:gd name="connsiteY581" fmla="*/ 1401337 h 2106934"/>
                  <a:gd name="connsiteX582" fmla="*/ 284478 w 1808010"/>
                  <a:gd name="connsiteY582" fmla="*/ 1407986 h 2106934"/>
                  <a:gd name="connsiteX583" fmla="*/ 286940 w 1808010"/>
                  <a:gd name="connsiteY583" fmla="*/ 1415816 h 2106934"/>
                  <a:gd name="connsiteX584" fmla="*/ 277238 w 1808010"/>
                  <a:gd name="connsiteY584" fmla="*/ 1419264 h 2106934"/>
                  <a:gd name="connsiteX585" fmla="*/ 270737 w 1808010"/>
                  <a:gd name="connsiteY585" fmla="*/ 1417737 h 2106934"/>
                  <a:gd name="connsiteX586" fmla="*/ 266157 w 1808010"/>
                  <a:gd name="connsiteY586" fmla="*/ 1412615 h 2106934"/>
                  <a:gd name="connsiteX587" fmla="*/ 248427 w 1808010"/>
                  <a:gd name="connsiteY587" fmla="*/ 1403455 h 2106934"/>
                  <a:gd name="connsiteX588" fmla="*/ 231682 w 1808010"/>
                  <a:gd name="connsiteY588" fmla="*/ 1389911 h 2106934"/>
                  <a:gd name="connsiteX589" fmla="*/ 218533 w 1808010"/>
                  <a:gd name="connsiteY589" fmla="*/ 1378682 h 2106934"/>
                  <a:gd name="connsiteX590" fmla="*/ 225575 w 1808010"/>
                  <a:gd name="connsiteY590" fmla="*/ 1399268 h 2106934"/>
                  <a:gd name="connsiteX591" fmla="*/ 229959 w 1808010"/>
                  <a:gd name="connsiteY591" fmla="*/ 1408429 h 2106934"/>
                  <a:gd name="connsiteX592" fmla="*/ 240646 w 1808010"/>
                  <a:gd name="connsiteY592" fmla="*/ 1414930 h 2106934"/>
                  <a:gd name="connsiteX593" fmla="*/ 266551 w 1808010"/>
                  <a:gd name="connsiteY593" fmla="*/ 1425617 h 2106934"/>
                  <a:gd name="connsiteX594" fmla="*/ 270737 w 1808010"/>
                  <a:gd name="connsiteY594" fmla="*/ 1429409 h 2106934"/>
                  <a:gd name="connsiteX595" fmla="*/ 267142 w 1808010"/>
                  <a:gd name="connsiteY595" fmla="*/ 1434383 h 2106934"/>
                  <a:gd name="connsiteX596" fmla="*/ 249609 w 1808010"/>
                  <a:gd name="connsiteY596" fmla="*/ 1434580 h 2106934"/>
                  <a:gd name="connsiteX597" fmla="*/ 234194 w 1808010"/>
                  <a:gd name="connsiteY597" fmla="*/ 1425075 h 2106934"/>
                  <a:gd name="connsiteX598" fmla="*/ 215922 w 1808010"/>
                  <a:gd name="connsiteY598" fmla="*/ 1411335 h 2106934"/>
                  <a:gd name="connsiteX599" fmla="*/ 202576 w 1808010"/>
                  <a:gd name="connsiteY599" fmla="*/ 1405228 h 2106934"/>
                  <a:gd name="connsiteX600" fmla="*/ 196666 w 1808010"/>
                  <a:gd name="connsiteY600" fmla="*/ 1404292 h 2106934"/>
                  <a:gd name="connsiteX601" fmla="*/ 194203 w 1808010"/>
                  <a:gd name="connsiteY601" fmla="*/ 1401632 h 2106934"/>
                  <a:gd name="connsiteX602" fmla="*/ 174602 w 1808010"/>
                  <a:gd name="connsiteY602" fmla="*/ 1398382 h 2106934"/>
                  <a:gd name="connsiteX603" fmla="*/ 157660 w 1808010"/>
                  <a:gd name="connsiteY603" fmla="*/ 1390010 h 2106934"/>
                  <a:gd name="connsiteX604" fmla="*/ 148500 w 1808010"/>
                  <a:gd name="connsiteY604" fmla="*/ 1404686 h 2106934"/>
                  <a:gd name="connsiteX605" fmla="*/ 145643 w 1808010"/>
                  <a:gd name="connsiteY605" fmla="*/ 1408478 h 2106934"/>
                  <a:gd name="connsiteX606" fmla="*/ 145052 w 1808010"/>
                  <a:gd name="connsiteY606" fmla="*/ 1413255 h 2106934"/>
                  <a:gd name="connsiteX607" fmla="*/ 145249 w 1808010"/>
                  <a:gd name="connsiteY607" fmla="*/ 1428129 h 2106934"/>
                  <a:gd name="connsiteX608" fmla="*/ 145643 w 1808010"/>
                  <a:gd name="connsiteY608" fmla="*/ 1430246 h 2106934"/>
                  <a:gd name="connsiteX609" fmla="*/ 147564 w 1808010"/>
                  <a:gd name="connsiteY609" fmla="*/ 1431182 h 2106934"/>
                  <a:gd name="connsiteX610" fmla="*/ 175587 w 1808010"/>
                  <a:gd name="connsiteY610" fmla="*/ 1424533 h 2106934"/>
                  <a:gd name="connsiteX611" fmla="*/ 182088 w 1808010"/>
                  <a:gd name="connsiteY611" fmla="*/ 1423598 h 2106934"/>
                  <a:gd name="connsiteX612" fmla="*/ 185683 w 1808010"/>
                  <a:gd name="connsiteY612" fmla="*/ 1428375 h 2106934"/>
                  <a:gd name="connsiteX613" fmla="*/ 179182 w 1808010"/>
                  <a:gd name="connsiteY613" fmla="*/ 1431231 h 2106934"/>
                  <a:gd name="connsiteX614" fmla="*/ 179379 w 1808010"/>
                  <a:gd name="connsiteY614" fmla="*/ 1433349 h 2106934"/>
                  <a:gd name="connsiteX615" fmla="*/ 182630 w 1808010"/>
                  <a:gd name="connsiteY615" fmla="*/ 1447090 h 2106934"/>
                  <a:gd name="connsiteX616" fmla="*/ 201295 w 1808010"/>
                  <a:gd name="connsiteY616" fmla="*/ 1435270 h 2106934"/>
                  <a:gd name="connsiteX617" fmla="*/ 214839 w 1808010"/>
                  <a:gd name="connsiteY617" fmla="*/ 1438126 h 2106934"/>
                  <a:gd name="connsiteX618" fmla="*/ 171401 w 1808010"/>
                  <a:gd name="connsiteY618" fmla="*/ 1468612 h 2106934"/>
                  <a:gd name="connsiteX619" fmla="*/ 162831 w 1808010"/>
                  <a:gd name="connsiteY619" fmla="*/ 1467282 h 2106934"/>
                  <a:gd name="connsiteX620" fmla="*/ 157857 w 1808010"/>
                  <a:gd name="connsiteY620" fmla="*/ 1460781 h 2106934"/>
                  <a:gd name="connsiteX621" fmla="*/ 150421 w 1808010"/>
                  <a:gd name="connsiteY621" fmla="*/ 1445908 h 2106934"/>
                  <a:gd name="connsiteX622" fmla="*/ 127766 w 1808010"/>
                  <a:gd name="connsiteY622" fmla="*/ 1449158 h 2106934"/>
                  <a:gd name="connsiteX623" fmla="*/ 117670 w 1808010"/>
                  <a:gd name="connsiteY623" fmla="*/ 1446499 h 2106934"/>
                  <a:gd name="connsiteX624" fmla="*/ 114419 w 1808010"/>
                  <a:gd name="connsiteY624" fmla="*/ 1448616 h 2106934"/>
                  <a:gd name="connsiteX625" fmla="*/ 103929 w 1808010"/>
                  <a:gd name="connsiteY625" fmla="*/ 1445366 h 2106934"/>
                  <a:gd name="connsiteX626" fmla="*/ 83146 w 1808010"/>
                  <a:gd name="connsiteY626" fmla="*/ 1453541 h 2106934"/>
                  <a:gd name="connsiteX627" fmla="*/ 109248 w 1808010"/>
                  <a:gd name="connsiteY627" fmla="*/ 1456398 h 2106934"/>
                  <a:gd name="connsiteX628" fmla="*/ 119935 w 1808010"/>
                  <a:gd name="connsiteY628" fmla="*/ 1463834 h 2106934"/>
                  <a:gd name="connsiteX629" fmla="*/ 140915 w 1808010"/>
                  <a:gd name="connsiteY629" fmla="*/ 1476048 h 2106934"/>
                  <a:gd name="connsiteX630" fmla="*/ 153868 w 1808010"/>
                  <a:gd name="connsiteY630" fmla="*/ 1485012 h 2106934"/>
                  <a:gd name="connsiteX631" fmla="*/ 155395 w 1808010"/>
                  <a:gd name="connsiteY631" fmla="*/ 1492842 h 2106934"/>
                  <a:gd name="connsiteX632" fmla="*/ 155986 w 1808010"/>
                  <a:gd name="connsiteY632" fmla="*/ 1510375 h 2106934"/>
                  <a:gd name="connsiteX633" fmla="*/ 155247 w 1808010"/>
                  <a:gd name="connsiteY633" fmla="*/ 1514955 h 2106934"/>
                  <a:gd name="connsiteX634" fmla="*/ 142836 w 1808010"/>
                  <a:gd name="connsiteY634" fmla="*/ 1515891 h 2106934"/>
                  <a:gd name="connsiteX635" fmla="*/ 142442 w 1808010"/>
                  <a:gd name="connsiteY635" fmla="*/ 1501954 h 2106934"/>
                  <a:gd name="connsiteX636" fmla="*/ 136729 w 1808010"/>
                  <a:gd name="connsiteY636" fmla="*/ 1489740 h 2106934"/>
                  <a:gd name="connsiteX637" fmla="*/ 130081 w 1808010"/>
                  <a:gd name="connsiteY637" fmla="*/ 1488016 h 2106934"/>
                  <a:gd name="connsiteX638" fmla="*/ 107426 w 1808010"/>
                  <a:gd name="connsiteY638" fmla="*/ 1485554 h 2106934"/>
                  <a:gd name="connsiteX639" fmla="*/ 105505 w 1808010"/>
                  <a:gd name="connsiteY639" fmla="*/ 1505549 h 2106934"/>
                  <a:gd name="connsiteX640" fmla="*/ 95409 w 1808010"/>
                  <a:gd name="connsiteY640" fmla="*/ 1496979 h 2106934"/>
                  <a:gd name="connsiteX641" fmla="*/ 81865 w 1808010"/>
                  <a:gd name="connsiteY641" fmla="*/ 1498900 h 2106934"/>
                  <a:gd name="connsiteX642" fmla="*/ 66450 w 1808010"/>
                  <a:gd name="connsiteY642" fmla="*/ 1506534 h 2106934"/>
                  <a:gd name="connsiteX643" fmla="*/ 78467 w 1808010"/>
                  <a:gd name="connsiteY643" fmla="*/ 1525396 h 2106934"/>
                  <a:gd name="connsiteX644" fmla="*/ 69110 w 1808010"/>
                  <a:gd name="connsiteY644" fmla="*/ 1531503 h 2106934"/>
                  <a:gd name="connsiteX645" fmla="*/ 63003 w 1808010"/>
                  <a:gd name="connsiteY645" fmla="*/ 1517763 h 2106934"/>
                  <a:gd name="connsiteX646" fmla="*/ 33650 w 1808010"/>
                  <a:gd name="connsiteY646" fmla="*/ 1510129 h 2106934"/>
                  <a:gd name="connsiteX647" fmla="*/ 31188 w 1808010"/>
                  <a:gd name="connsiteY647" fmla="*/ 1526923 h 2106934"/>
                  <a:gd name="connsiteX648" fmla="*/ 2623 w 1808010"/>
                  <a:gd name="connsiteY648" fmla="*/ 1495453 h 2106934"/>
                  <a:gd name="connsiteX649" fmla="*/ 13113 w 1808010"/>
                  <a:gd name="connsiteY649" fmla="*/ 1516778 h 2106934"/>
                  <a:gd name="connsiteX650" fmla="*/ 17496 w 1808010"/>
                  <a:gd name="connsiteY650" fmla="*/ 1522688 h 2106934"/>
                  <a:gd name="connsiteX651" fmla="*/ 17496 w 1808010"/>
                  <a:gd name="connsiteY651" fmla="*/ 1535443 h 2106934"/>
                  <a:gd name="connsiteX652" fmla="*/ 21879 w 1808010"/>
                  <a:gd name="connsiteY652" fmla="*/ 1546672 h 2106934"/>
                  <a:gd name="connsiteX653" fmla="*/ 31040 w 1808010"/>
                  <a:gd name="connsiteY653" fmla="*/ 1545736 h 2106934"/>
                  <a:gd name="connsiteX654" fmla="*/ 63249 w 1808010"/>
                  <a:gd name="connsiteY654" fmla="*/ 1545736 h 2106934"/>
                  <a:gd name="connsiteX655" fmla="*/ 75069 w 1808010"/>
                  <a:gd name="connsiteY655" fmla="*/ 1553567 h 2106934"/>
                  <a:gd name="connsiteX656" fmla="*/ 112597 w 1808010"/>
                  <a:gd name="connsiteY656" fmla="*/ 1556227 h 2106934"/>
                  <a:gd name="connsiteX657" fmla="*/ 127864 w 1808010"/>
                  <a:gd name="connsiteY657" fmla="*/ 1553370 h 2106934"/>
                  <a:gd name="connsiteX658" fmla="*/ 121363 w 1808010"/>
                  <a:gd name="connsiteY658" fmla="*/ 1566914 h 2106934"/>
                  <a:gd name="connsiteX659" fmla="*/ 105357 w 1808010"/>
                  <a:gd name="connsiteY659" fmla="*/ 1569967 h 2106934"/>
                  <a:gd name="connsiteX660" fmla="*/ 80388 w 1808010"/>
                  <a:gd name="connsiteY660" fmla="*/ 1566520 h 2106934"/>
                  <a:gd name="connsiteX661" fmla="*/ 73542 w 1808010"/>
                  <a:gd name="connsiteY661" fmla="*/ 1563466 h 2106934"/>
                  <a:gd name="connsiteX662" fmla="*/ 56748 w 1808010"/>
                  <a:gd name="connsiteY662" fmla="*/ 1566323 h 2106934"/>
                  <a:gd name="connsiteX663" fmla="*/ 34832 w 1808010"/>
                  <a:gd name="connsiteY663" fmla="*/ 1559477 h 2106934"/>
                  <a:gd name="connsiteX664" fmla="*/ 25475 w 1808010"/>
                  <a:gd name="connsiteY664" fmla="*/ 1566126 h 2106934"/>
                  <a:gd name="connsiteX665" fmla="*/ 111 w 1808010"/>
                  <a:gd name="connsiteY665" fmla="*/ 1571248 h 2106934"/>
                  <a:gd name="connsiteX666" fmla="*/ 7351 w 1808010"/>
                  <a:gd name="connsiteY666" fmla="*/ 1585924 h 2106934"/>
                  <a:gd name="connsiteX667" fmla="*/ 15526 w 1808010"/>
                  <a:gd name="connsiteY667" fmla="*/ 1591440 h 2106934"/>
                  <a:gd name="connsiteX668" fmla="*/ 16659 w 1808010"/>
                  <a:gd name="connsiteY668" fmla="*/ 1595823 h 2106934"/>
                  <a:gd name="connsiteX669" fmla="*/ 18777 w 1808010"/>
                  <a:gd name="connsiteY669" fmla="*/ 1614095 h 2106934"/>
                  <a:gd name="connsiteX670" fmla="*/ 2377 w 1808010"/>
                  <a:gd name="connsiteY670" fmla="*/ 1618084 h 2106934"/>
                  <a:gd name="connsiteX671" fmla="*/ 13409 w 1808010"/>
                  <a:gd name="connsiteY671" fmla="*/ 1625717 h 2106934"/>
                  <a:gd name="connsiteX672" fmla="*/ 20648 w 1808010"/>
                  <a:gd name="connsiteY672" fmla="*/ 1626850 h 2106934"/>
                  <a:gd name="connsiteX673" fmla="*/ 22914 w 1808010"/>
                  <a:gd name="connsiteY673" fmla="*/ 1632760 h 2106934"/>
                  <a:gd name="connsiteX674" fmla="*/ 7843 w 1808010"/>
                  <a:gd name="connsiteY674" fmla="*/ 1638867 h 2106934"/>
                  <a:gd name="connsiteX675" fmla="*/ 2869 w 1808010"/>
                  <a:gd name="connsiteY675" fmla="*/ 1650687 h 2106934"/>
                  <a:gd name="connsiteX676" fmla="*/ 14098 w 1808010"/>
                  <a:gd name="connsiteY676" fmla="*/ 1659848 h 2106934"/>
                  <a:gd name="connsiteX677" fmla="*/ 22864 w 1808010"/>
                  <a:gd name="connsiteY677" fmla="*/ 1661768 h 2106934"/>
                  <a:gd name="connsiteX678" fmla="*/ 35423 w 1808010"/>
                  <a:gd name="connsiteY678" fmla="*/ 1658912 h 2106934"/>
                  <a:gd name="connsiteX679" fmla="*/ 59605 w 1808010"/>
                  <a:gd name="connsiteY679" fmla="*/ 1649751 h 2106934"/>
                  <a:gd name="connsiteX680" fmla="*/ 72360 w 1808010"/>
                  <a:gd name="connsiteY680" fmla="*/ 1647831 h 2106934"/>
                  <a:gd name="connsiteX681" fmla="*/ 78073 w 1808010"/>
                  <a:gd name="connsiteY681" fmla="*/ 1650490 h 2106934"/>
                  <a:gd name="connsiteX682" fmla="*/ 106096 w 1808010"/>
                  <a:gd name="connsiteY682" fmla="*/ 1648028 h 2106934"/>
                  <a:gd name="connsiteX683" fmla="*/ 119837 w 1808010"/>
                  <a:gd name="connsiteY683" fmla="*/ 1636996 h 2106934"/>
                  <a:gd name="connsiteX684" fmla="*/ 145939 w 1808010"/>
                  <a:gd name="connsiteY684" fmla="*/ 1642167 h 2106934"/>
                  <a:gd name="connsiteX685" fmla="*/ 114124 w 1808010"/>
                  <a:gd name="connsiteY685" fmla="*/ 1678562 h 2106934"/>
                  <a:gd name="connsiteX686" fmla="*/ 106490 w 1808010"/>
                  <a:gd name="connsiteY686" fmla="*/ 1682748 h 2106934"/>
                  <a:gd name="connsiteX687" fmla="*/ 100580 w 1808010"/>
                  <a:gd name="connsiteY687" fmla="*/ 1678562 h 2106934"/>
                  <a:gd name="connsiteX688" fmla="*/ 86101 w 1808010"/>
                  <a:gd name="connsiteY688" fmla="*/ 1674770 h 2106934"/>
                  <a:gd name="connsiteX689" fmla="*/ 67632 w 1808010"/>
                  <a:gd name="connsiteY689" fmla="*/ 1669648 h 2106934"/>
                  <a:gd name="connsiteX690" fmla="*/ 62116 w 1808010"/>
                  <a:gd name="connsiteY690" fmla="*/ 1667727 h 2106934"/>
                  <a:gd name="connsiteX691" fmla="*/ 55074 w 1808010"/>
                  <a:gd name="connsiteY691" fmla="*/ 1670190 h 2106934"/>
                  <a:gd name="connsiteX692" fmla="*/ 26509 w 1808010"/>
                  <a:gd name="connsiteY692" fmla="*/ 1678956 h 2106934"/>
                  <a:gd name="connsiteX693" fmla="*/ 6711 w 1808010"/>
                  <a:gd name="connsiteY693" fmla="*/ 1674770 h 2106934"/>
                  <a:gd name="connsiteX694" fmla="*/ 6711 w 1808010"/>
                  <a:gd name="connsiteY694" fmla="*/ 1694421 h 2106934"/>
                  <a:gd name="connsiteX695" fmla="*/ 11833 w 1808010"/>
                  <a:gd name="connsiteY695" fmla="*/ 1704911 h 2106934"/>
                  <a:gd name="connsiteX696" fmla="*/ 38526 w 1808010"/>
                  <a:gd name="connsiteY696" fmla="*/ 1694815 h 2106934"/>
                  <a:gd name="connsiteX697" fmla="*/ 32813 w 1808010"/>
                  <a:gd name="connsiteY697" fmla="*/ 1708358 h 2106934"/>
                  <a:gd name="connsiteX698" fmla="*/ 31483 w 1808010"/>
                  <a:gd name="connsiteY698" fmla="*/ 1723232 h 2106934"/>
                  <a:gd name="connsiteX699" fmla="*/ 30547 w 1808010"/>
                  <a:gd name="connsiteY699" fmla="*/ 1724955 h 2106934"/>
                  <a:gd name="connsiteX700" fmla="*/ 29021 w 1808010"/>
                  <a:gd name="connsiteY700" fmla="*/ 1724758 h 2106934"/>
                  <a:gd name="connsiteX701" fmla="*/ 12079 w 1808010"/>
                  <a:gd name="connsiteY701" fmla="*/ 1718454 h 2106934"/>
                  <a:gd name="connsiteX702" fmla="*/ 12473 w 1808010"/>
                  <a:gd name="connsiteY702" fmla="*/ 1731407 h 2106934"/>
                  <a:gd name="connsiteX703" fmla="*/ 19909 w 1808010"/>
                  <a:gd name="connsiteY703" fmla="*/ 1741503 h 2106934"/>
                  <a:gd name="connsiteX704" fmla="*/ 40890 w 1808010"/>
                  <a:gd name="connsiteY704" fmla="*/ 1735593 h 2106934"/>
                  <a:gd name="connsiteX705" fmla="*/ 55566 w 1808010"/>
                  <a:gd name="connsiteY705" fmla="*/ 1725300 h 2106934"/>
                  <a:gd name="connsiteX706" fmla="*/ 58620 w 1808010"/>
                  <a:gd name="connsiteY706" fmla="*/ 1723773 h 2106934"/>
                  <a:gd name="connsiteX707" fmla="*/ 69848 w 1808010"/>
                  <a:gd name="connsiteY707" fmla="*/ 1728157 h 2106934"/>
                  <a:gd name="connsiteX708" fmla="*/ 45815 w 1808010"/>
                  <a:gd name="connsiteY708" fmla="*/ 1767605 h 2106934"/>
                  <a:gd name="connsiteX709" fmla="*/ 58029 w 1808010"/>
                  <a:gd name="connsiteY709" fmla="*/ 1774845 h 2106934"/>
                  <a:gd name="connsiteX710" fmla="*/ 59752 w 1808010"/>
                  <a:gd name="connsiteY710" fmla="*/ 1778834 h 2106934"/>
                  <a:gd name="connsiteX711" fmla="*/ 56699 w 1808010"/>
                  <a:gd name="connsiteY711" fmla="*/ 1789324 h 2106934"/>
                  <a:gd name="connsiteX712" fmla="*/ 55566 w 1808010"/>
                  <a:gd name="connsiteY712" fmla="*/ 1812767 h 2106934"/>
                  <a:gd name="connsiteX713" fmla="*/ 79748 w 1808010"/>
                  <a:gd name="connsiteY713" fmla="*/ 1794446 h 2106934"/>
                  <a:gd name="connsiteX714" fmla="*/ 83540 w 1808010"/>
                  <a:gd name="connsiteY714" fmla="*/ 1792723 h 2106934"/>
                  <a:gd name="connsiteX715" fmla="*/ 86002 w 1808010"/>
                  <a:gd name="connsiteY715" fmla="*/ 1785089 h 2106934"/>
                  <a:gd name="connsiteX716" fmla="*/ 91321 w 1808010"/>
                  <a:gd name="connsiteY716" fmla="*/ 1768689 h 2106934"/>
                  <a:gd name="connsiteX717" fmla="*/ 95507 w 1808010"/>
                  <a:gd name="connsiteY717" fmla="*/ 1763715 h 2106934"/>
                  <a:gd name="connsiteX718" fmla="*/ 102747 w 1808010"/>
                  <a:gd name="connsiteY718" fmla="*/ 1761252 h 2106934"/>
                  <a:gd name="connsiteX719" fmla="*/ 133036 w 1808010"/>
                  <a:gd name="connsiteY719" fmla="*/ 1755736 h 2106934"/>
                  <a:gd name="connsiteX720" fmla="*/ 143870 w 1808010"/>
                  <a:gd name="connsiteY720" fmla="*/ 1757263 h 2106934"/>
                  <a:gd name="connsiteX721" fmla="*/ 131854 w 1808010"/>
                  <a:gd name="connsiteY721" fmla="*/ 1770216 h 2106934"/>
                  <a:gd name="connsiteX722" fmla="*/ 123284 w 1808010"/>
                  <a:gd name="connsiteY722" fmla="*/ 1789866 h 2106934"/>
                  <a:gd name="connsiteX723" fmla="*/ 120034 w 1808010"/>
                  <a:gd name="connsiteY723" fmla="*/ 1788339 h 2106934"/>
                  <a:gd name="connsiteX724" fmla="*/ 120231 w 1808010"/>
                  <a:gd name="connsiteY724" fmla="*/ 1779179 h 2106934"/>
                  <a:gd name="connsiteX725" fmla="*/ 113730 w 1808010"/>
                  <a:gd name="connsiteY725" fmla="*/ 1773663 h 2106934"/>
                  <a:gd name="connsiteX726" fmla="*/ 107623 w 1808010"/>
                  <a:gd name="connsiteY726" fmla="*/ 1776716 h 2106934"/>
                  <a:gd name="connsiteX727" fmla="*/ 89499 w 1808010"/>
                  <a:gd name="connsiteY727" fmla="*/ 1795579 h 2106934"/>
                  <a:gd name="connsiteX728" fmla="*/ 88563 w 1808010"/>
                  <a:gd name="connsiteY728" fmla="*/ 1800701 h 2106934"/>
                  <a:gd name="connsiteX729" fmla="*/ 96394 w 1808010"/>
                  <a:gd name="connsiteY729" fmla="*/ 1802228 h 2106934"/>
                  <a:gd name="connsiteX730" fmla="*/ 97527 w 1808010"/>
                  <a:gd name="connsiteY730" fmla="*/ 1811191 h 2106934"/>
                  <a:gd name="connsiteX731" fmla="*/ 94473 w 1808010"/>
                  <a:gd name="connsiteY731" fmla="*/ 1819219 h 2106934"/>
                  <a:gd name="connsiteX732" fmla="*/ 87036 w 1808010"/>
                  <a:gd name="connsiteY732" fmla="*/ 1821140 h 2106934"/>
                  <a:gd name="connsiteX733" fmla="*/ 75020 w 1808010"/>
                  <a:gd name="connsiteY733" fmla="*/ 1836949 h 2106934"/>
                  <a:gd name="connsiteX734" fmla="*/ 90090 w 1808010"/>
                  <a:gd name="connsiteY734" fmla="*/ 1836358 h 2106934"/>
                  <a:gd name="connsiteX735" fmla="*/ 103978 w 1808010"/>
                  <a:gd name="connsiteY735" fmla="*/ 1840002 h 2106934"/>
                  <a:gd name="connsiteX736" fmla="*/ 107229 w 1808010"/>
                  <a:gd name="connsiteY736" fmla="*/ 1850689 h 2106934"/>
                  <a:gd name="connsiteX737" fmla="*/ 84377 w 1808010"/>
                  <a:gd name="connsiteY737" fmla="*/ 1854334 h 2106934"/>
                  <a:gd name="connsiteX738" fmla="*/ 84180 w 1808010"/>
                  <a:gd name="connsiteY738" fmla="*/ 1869207 h 2106934"/>
                  <a:gd name="connsiteX739" fmla="*/ 60196 w 1808010"/>
                  <a:gd name="connsiteY739" fmla="*/ 1861770 h 2106934"/>
                  <a:gd name="connsiteX740" fmla="*/ 57142 w 1808010"/>
                  <a:gd name="connsiteY740" fmla="*/ 1875314 h 2106934"/>
                  <a:gd name="connsiteX741" fmla="*/ 49311 w 1808010"/>
                  <a:gd name="connsiteY741" fmla="*/ 1862558 h 2106934"/>
                  <a:gd name="connsiteX742" fmla="*/ 31188 w 1808010"/>
                  <a:gd name="connsiteY742" fmla="*/ 1874920 h 2106934"/>
                  <a:gd name="connsiteX743" fmla="*/ 27198 w 1808010"/>
                  <a:gd name="connsiteY743" fmla="*/ 1878712 h 2106934"/>
                  <a:gd name="connsiteX744" fmla="*/ 30646 w 1808010"/>
                  <a:gd name="connsiteY744" fmla="*/ 1891271 h 2106934"/>
                  <a:gd name="connsiteX745" fmla="*/ 42860 w 1808010"/>
                  <a:gd name="connsiteY745" fmla="*/ 1917964 h 2106934"/>
                  <a:gd name="connsiteX746" fmla="*/ 46455 w 1808010"/>
                  <a:gd name="connsiteY746" fmla="*/ 1926533 h 2106934"/>
                  <a:gd name="connsiteX747" fmla="*/ 54827 w 1808010"/>
                  <a:gd name="connsiteY747" fmla="*/ 1927124 h 2106934"/>
                  <a:gd name="connsiteX748" fmla="*/ 56748 w 1808010"/>
                  <a:gd name="connsiteY748" fmla="*/ 1920476 h 2106934"/>
                  <a:gd name="connsiteX749" fmla="*/ 64579 w 1808010"/>
                  <a:gd name="connsiteY749" fmla="*/ 1918358 h 2106934"/>
                  <a:gd name="connsiteX750" fmla="*/ 73739 w 1808010"/>
                  <a:gd name="connsiteY750" fmla="*/ 1916240 h 2106934"/>
                  <a:gd name="connsiteX751" fmla="*/ 76399 w 1808010"/>
                  <a:gd name="connsiteY751" fmla="*/ 1908065 h 2106934"/>
                  <a:gd name="connsiteX752" fmla="*/ 72951 w 1808010"/>
                  <a:gd name="connsiteY752" fmla="*/ 1904076 h 2106934"/>
                  <a:gd name="connsiteX753" fmla="*/ 77925 w 1808010"/>
                  <a:gd name="connsiteY753" fmla="*/ 1897772 h 2106934"/>
                  <a:gd name="connsiteX754" fmla="*/ 85756 w 1808010"/>
                  <a:gd name="connsiteY754" fmla="*/ 1902894 h 2106934"/>
                  <a:gd name="connsiteX755" fmla="*/ 91075 w 1808010"/>
                  <a:gd name="connsiteY755" fmla="*/ 1910724 h 2106934"/>
                  <a:gd name="connsiteX756" fmla="*/ 98709 w 1808010"/>
                  <a:gd name="connsiteY756" fmla="*/ 1917767 h 2106934"/>
                  <a:gd name="connsiteX757" fmla="*/ 94916 w 1808010"/>
                  <a:gd name="connsiteY757" fmla="*/ 1932443 h 2106934"/>
                  <a:gd name="connsiteX758" fmla="*/ 79501 w 1808010"/>
                  <a:gd name="connsiteY758" fmla="*/ 1938353 h 2106934"/>
                  <a:gd name="connsiteX759" fmla="*/ 91518 w 1808010"/>
                  <a:gd name="connsiteY759" fmla="*/ 1958546 h 2106934"/>
                  <a:gd name="connsiteX760" fmla="*/ 112301 w 1808010"/>
                  <a:gd name="connsiteY760" fmla="*/ 1964652 h 2106934"/>
                  <a:gd name="connsiteX761" fmla="*/ 117423 w 1808010"/>
                  <a:gd name="connsiteY761" fmla="*/ 1961205 h 2106934"/>
                  <a:gd name="connsiteX762" fmla="*/ 128111 w 1808010"/>
                  <a:gd name="connsiteY762" fmla="*/ 1970710 h 2106934"/>
                  <a:gd name="connsiteX763" fmla="*/ 114961 w 1808010"/>
                  <a:gd name="connsiteY763" fmla="*/ 1971646 h 2106934"/>
                  <a:gd name="connsiteX764" fmla="*/ 118014 w 1808010"/>
                  <a:gd name="connsiteY764" fmla="*/ 1992971 h 2106934"/>
                  <a:gd name="connsiteX765" fmla="*/ 102944 w 1808010"/>
                  <a:gd name="connsiteY765" fmla="*/ 1977704 h 2106934"/>
                  <a:gd name="connsiteX766" fmla="*/ 99349 w 1808010"/>
                  <a:gd name="connsiteY766" fmla="*/ 1973714 h 2106934"/>
                  <a:gd name="connsiteX767" fmla="*/ 96886 w 1808010"/>
                  <a:gd name="connsiteY767" fmla="*/ 1974847 h 2106934"/>
                  <a:gd name="connsiteX768" fmla="*/ 75167 w 1808010"/>
                  <a:gd name="connsiteY768" fmla="*/ 1976965 h 2106934"/>
                  <a:gd name="connsiteX769" fmla="*/ 71178 w 1808010"/>
                  <a:gd name="connsiteY769" fmla="*/ 1973320 h 2106934"/>
                  <a:gd name="connsiteX770" fmla="*/ 65662 w 1808010"/>
                  <a:gd name="connsiteY770" fmla="*/ 1972582 h 2106934"/>
                  <a:gd name="connsiteX771" fmla="*/ 51183 w 1808010"/>
                  <a:gd name="connsiteY771" fmla="*/ 1973173 h 2106934"/>
                  <a:gd name="connsiteX772" fmla="*/ 43204 w 1808010"/>
                  <a:gd name="connsiteY772" fmla="*/ 1991838 h 2106934"/>
                  <a:gd name="connsiteX773" fmla="*/ 67977 w 1808010"/>
                  <a:gd name="connsiteY773" fmla="*/ 2033947 h 2106934"/>
                  <a:gd name="connsiteX774" fmla="*/ 84574 w 1808010"/>
                  <a:gd name="connsiteY774" fmla="*/ 2050544 h 2106934"/>
                  <a:gd name="connsiteX775" fmla="*/ 114124 w 1808010"/>
                  <a:gd name="connsiteY775" fmla="*/ 2063496 h 2106934"/>
                  <a:gd name="connsiteX776" fmla="*/ 136237 w 1808010"/>
                  <a:gd name="connsiteY776" fmla="*/ 2085412 h 2106934"/>
                  <a:gd name="connsiteX777" fmla="*/ 137369 w 1808010"/>
                  <a:gd name="connsiteY777" fmla="*/ 2097971 h 2106934"/>
                  <a:gd name="connsiteX778" fmla="*/ 153179 w 1808010"/>
                  <a:gd name="connsiteY778" fmla="*/ 2096641 h 2106934"/>
                  <a:gd name="connsiteX779" fmla="*/ 169185 w 1808010"/>
                  <a:gd name="connsiteY779" fmla="*/ 2077581 h 2106934"/>
                  <a:gd name="connsiteX780" fmla="*/ 191495 w 1808010"/>
                  <a:gd name="connsiteY780" fmla="*/ 2106934 h 2106934"/>
                  <a:gd name="connsiteX781" fmla="*/ 253451 w 1808010"/>
                  <a:gd name="connsiteY781" fmla="*/ 2070342 h 2106934"/>
                  <a:gd name="connsiteX782" fmla="*/ 264482 w 1808010"/>
                  <a:gd name="connsiteY782" fmla="*/ 2065762 h 2106934"/>
                  <a:gd name="connsiteX783" fmla="*/ 290191 w 1808010"/>
                  <a:gd name="connsiteY783" fmla="*/ 2066353 h 2106934"/>
                  <a:gd name="connsiteX784" fmla="*/ 293244 w 1808010"/>
                  <a:gd name="connsiteY784" fmla="*/ 2053794 h 2106934"/>
                  <a:gd name="connsiteX785" fmla="*/ 285807 w 1808010"/>
                  <a:gd name="connsiteY785" fmla="*/ 2042565 h 2106934"/>
                  <a:gd name="connsiteX786" fmla="*/ 293441 w 1808010"/>
                  <a:gd name="connsiteY786" fmla="*/ 2030007 h 2106934"/>
                  <a:gd name="connsiteX787" fmla="*/ 321809 w 1808010"/>
                  <a:gd name="connsiteY787" fmla="*/ 2023506 h 2106934"/>
                  <a:gd name="connsiteX788" fmla="*/ 324862 w 1808010"/>
                  <a:gd name="connsiteY788" fmla="*/ 2016266 h 2106934"/>
                  <a:gd name="connsiteX789" fmla="*/ 334761 w 1808010"/>
                  <a:gd name="connsiteY789" fmla="*/ 2009223 h 2106934"/>
                  <a:gd name="connsiteX790" fmla="*/ 332496 w 1808010"/>
                  <a:gd name="connsiteY790" fmla="*/ 1990755 h 2106934"/>
                  <a:gd name="connsiteX791" fmla="*/ 362784 w 1808010"/>
                  <a:gd name="connsiteY791" fmla="*/ 1984254 h 2106934"/>
                  <a:gd name="connsiteX792" fmla="*/ 369088 w 1808010"/>
                  <a:gd name="connsiteY792" fmla="*/ 1978147 h 2106934"/>
                  <a:gd name="connsiteX793" fmla="*/ 364311 w 1808010"/>
                  <a:gd name="connsiteY793" fmla="*/ 1969381 h 2106934"/>
                  <a:gd name="connsiteX794" fmla="*/ 350768 w 1808010"/>
                  <a:gd name="connsiteY794" fmla="*/ 1944017 h 2106934"/>
                  <a:gd name="connsiteX795" fmla="*/ 348108 w 1808010"/>
                  <a:gd name="connsiteY795" fmla="*/ 1936777 h 2106934"/>
                  <a:gd name="connsiteX796" fmla="*/ 340474 w 1808010"/>
                  <a:gd name="connsiteY796" fmla="*/ 1932394 h 2106934"/>
                  <a:gd name="connsiteX797" fmla="*/ 334564 w 1808010"/>
                  <a:gd name="connsiteY797" fmla="*/ 1907031 h 2106934"/>
                  <a:gd name="connsiteX798" fmla="*/ 370960 w 1808010"/>
                  <a:gd name="connsiteY798" fmla="*/ 1958102 h 2106934"/>
                  <a:gd name="connsiteX799" fmla="*/ 378200 w 1808010"/>
                  <a:gd name="connsiteY799" fmla="*/ 1962880 h 2106934"/>
                  <a:gd name="connsiteX800" fmla="*/ 382189 w 1808010"/>
                  <a:gd name="connsiteY800" fmla="*/ 1974108 h 2106934"/>
                  <a:gd name="connsiteX801" fmla="*/ 400313 w 1808010"/>
                  <a:gd name="connsiteY801" fmla="*/ 1973911 h 2106934"/>
                  <a:gd name="connsiteX802" fmla="*/ 398589 w 1808010"/>
                  <a:gd name="connsiteY802" fmla="*/ 1938649 h 2106934"/>
                  <a:gd name="connsiteX803" fmla="*/ 424691 w 1808010"/>
                  <a:gd name="connsiteY803" fmla="*/ 1950863 h 2106934"/>
                  <a:gd name="connsiteX804" fmla="*/ 444686 w 1808010"/>
                  <a:gd name="connsiteY804" fmla="*/ 1923431 h 2106934"/>
                  <a:gd name="connsiteX805" fmla="*/ 428089 w 1808010"/>
                  <a:gd name="connsiteY805" fmla="*/ 1890483 h 2106934"/>
                  <a:gd name="connsiteX806" fmla="*/ 424100 w 1808010"/>
                  <a:gd name="connsiteY806" fmla="*/ 1883440 h 2106934"/>
                  <a:gd name="connsiteX807" fmla="*/ 434787 w 1808010"/>
                  <a:gd name="connsiteY807" fmla="*/ 1872753 h 2106934"/>
                  <a:gd name="connsiteX808" fmla="*/ 443947 w 1808010"/>
                  <a:gd name="connsiteY808" fmla="*/ 1861327 h 2106934"/>
                  <a:gd name="connsiteX809" fmla="*/ 440155 w 1808010"/>
                  <a:gd name="connsiteY809" fmla="*/ 1856008 h 2106934"/>
                  <a:gd name="connsiteX810" fmla="*/ 443751 w 1808010"/>
                  <a:gd name="connsiteY810" fmla="*/ 1831433 h 2106934"/>
                  <a:gd name="connsiteX811" fmla="*/ 455176 w 1808010"/>
                  <a:gd name="connsiteY811" fmla="*/ 1840199 h 2106934"/>
                  <a:gd name="connsiteX812" fmla="*/ 456112 w 1808010"/>
                  <a:gd name="connsiteY812" fmla="*/ 1849359 h 2106934"/>
                  <a:gd name="connsiteX813" fmla="*/ 457639 w 1808010"/>
                  <a:gd name="connsiteY813" fmla="*/ 1888070 h 2106934"/>
                  <a:gd name="connsiteX814" fmla="*/ 477289 w 1808010"/>
                  <a:gd name="connsiteY814" fmla="*/ 1933231 h 2106934"/>
                  <a:gd name="connsiteX815" fmla="*/ 483396 w 1808010"/>
                  <a:gd name="connsiteY815" fmla="*/ 1940865 h 2106934"/>
                  <a:gd name="connsiteX816" fmla="*/ 499993 w 1808010"/>
                  <a:gd name="connsiteY816" fmla="*/ 1943328 h 2106934"/>
                  <a:gd name="connsiteX817" fmla="*/ 512207 w 1808010"/>
                  <a:gd name="connsiteY817" fmla="*/ 1952685 h 2106934"/>
                  <a:gd name="connsiteX818" fmla="*/ 507085 w 1808010"/>
                  <a:gd name="connsiteY818" fmla="*/ 1954015 h 2106934"/>
                  <a:gd name="connsiteX819" fmla="*/ 529740 w 1808010"/>
                  <a:gd name="connsiteY819" fmla="*/ 1978048 h 2106934"/>
                  <a:gd name="connsiteX820" fmla="*/ 543087 w 1808010"/>
                  <a:gd name="connsiteY820" fmla="*/ 1962239 h 2106934"/>
                  <a:gd name="connsiteX821" fmla="*/ 547667 w 1808010"/>
                  <a:gd name="connsiteY821" fmla="*/ 1955738 h 2106934"/>
                  <a:gd name="connsiteX822" fmla="*/ 548800 w 1808010"/>
                  <a:gd name="connsiteY822" fmla="*/ 1947711 h 2106934"/>
                  <a:gd name="connsiteX823" fmla="*/ 545549 w 1808010"/>
                  <a:gd name="connsiteY823" fmla="*/ 1925204 h 2106934"/>
                  <a:gd name="connsiteX824" fmla="*/ 524027 w 1808010"/>
                  <a:gd name="connsiteY824" fmla="*/ 1878318 h 2106934"/>
                  <a:gd name="connsiteX825" fmla="*/ 525751 w 1808010"/>
                  <a:gd name="connsiteY825" fmla="*/ 1867434 h 2106934"/>
                  <a:gd name="connsiteX826" fmla="*/ 534911 w 1808010"/>
                  <a:gd name="connsiteY826" fmla="*/ 1859406 h 2106934"/>
                  <a:gd name="connsiteX827" fmla="*/ 533976 w 1808010"/>
                  <a:gd name="connsiteY827" fmla="*/ 1836358 h 2106934"/>
                  <a:gd name="connsiteX828" fmla="*/ 552099 w 1808010"/>
                  <a:gd name="connsiteY828" fmla="*/ 1825129 h 2106934"/>
                  <a:gd name="connsiteX829" fmla="*/ 572686 w 1808010"/>
                  <a:gd name="connsiteY829" fmla="*/ 1817692 h 2106934"/>
                  <a:gd name="connsiteX830" fmla="*/ 576330 w 1808010"/>
                  <a:gd name="connsiteY830" fmla="*/ 1809517 h 2106934"/>
                  <a:gd name="connsiteX831" fmla="*/ 579778 w 1808010"/>
                  <a:gd name="connsiteY831" fmla="*/ 1779228 h 2106934"/>
                  <a:gd name="connsiteX832" fmla="*/ 585885 w 1808010"/>
                  <a:gd name="connsiteY832" fmla="*/ 1761498 h 2106934"/>
                  <a:gd name="connsiteX833" fmla="*/ 571011 w 1808010"/>
                  <a:gd name="connsiteY833" fmla="*/ 1738844 h 2106934"/>
                  <a:gd name="connsiteX834" fmla="*/ 569681 w 1808010"/>
                  <a:gd name="connsiteY834" fmla="*/ 1728550 h 2106934"/>
                  <a:gd name="connsiteX835" fmla="*/ 561309 w 1808010"/>
                  <a:gd name="connsiteY835" fmla="*/ 1699395 h 2106934"/>
                  <a:gd name="connsiteX836" fmla="*/ 554266 w 1808010"/>
                  <a:gd name="connsiteY836" fmla="*/ 1681665 h 2106934"/>
                  <a:gd name="connsiteX837" fmla="*/ 552937 w 1808010"/>
                  <a:gd name="connsiteY837" fmla="*/ 1663738 h 2106934"/>
                  <a:gd name="connsiteX838" fmla="*/ 569140 w 1808010"/>
                  <a:gd name="connsiteY838" fmla="*/ 1654578 h 2106934"/>
                  <a:gd name="connsiteX839" fmla="*/ 580763 w 1808010"/>
                  <a:gd name="connsiteY839" fmla="*/ 1648668 h 2106934"/>
                  <a:gd name="connsiteX840" fmla="*/ 593518 w 1808010"/>
                  <a:gd name="connsiteY840" fmla="*/ 1647141 h 2106934"/>
                  <a:gd name="connsiteX841" fmla="*/ 595242 w 1808010"/>
                  <a:gd name="connsiteY841" fmla="*/ 1620103 h 2106934"/>
                  <a:gd name="connsiteX842" fmla="*/ 595439 w 1808010"/>
                  <a:gd name="connsiteY842" fmla="*/ 1611140 h 2106934"/>
                  <a:gd name="connsiteX843" fmla="*/ 600955 w 1808010"/>
                  <a:gd name="connsiteY843" fmla="*/ 1591489 h 2106934"/>
                  <a:gd name="connsiteX844" fmla="*/ 572735 w 1808010"/>
                  <a:gd name="connsiteY844" fmla="*/ 1564402 h 2106934"/>
                  <a:gd name="connsiteX845" fmla="*/ 554266 w 1808010"/>
                  <a:gd name="connsiteY845" fmla="*/ 1555439 h 2106934"/>
                  <a:gd name="connsiteX846" fmla="*/ 548554 w 1808010"/>
                  <a:gd name="connsiteY846" fmla="*/ 1552976 h 2106934"/>
                  <a:gd name="connsiteX847" fmla="*/ 544958 w 1808010"/>
                  <a:gd name="connsiteY847" fmla="*/ 1541156 h 2106934"/>
                  <a:gd name="connsiteX848" fmla="*/ 544761 w 1808010"/>
                  <a:gd name="connsiteY848" fmla="*/ 1505697 h 2106934"/>
                  <a:gd name="connsiteX849" fmla="*/ 545697 w 1808010"/>
                  <a:gd name="connsiteY849" fmla="*/ 1497521 h 2106934"/>
                  <a:gd name="connsiteX850" fmla="*/ 550277 w 1808010"/>
                  <a:gd name="connsiteY850" fmla="*/ 1489494 h 2106934"/>
                  <a:gd name="connsiteX851" fmla="*/ 549342 w 1808010"/>
                  <a:gd name="connsiteY851" fmla="*/ 1467184 h 2106934"/>
                  <a:gd name="connsiteX852" fmla="*/ 535995 w 1808010"/>
                  <a:gd name="connsiteY852" fmla="*/ 1421628 h 2106934"/>
                  <a:gd name="connsiteX853" fmla="*/ 538260 w 1808010"/>
                  <a:gd name="connsiteY853" fmla="*/ 1420889 h 2106934"/>
                  <a:gd name="connsiteX854" fmla="*/ 547224 w 1808010"/>
                  <a:gd name="connsiteY854" fmla="*/ 1399712 h 2106934"/>
                  <a:gd name="connsiteX855" fmla="*/ 544367 w 1808010"/>
                  <a:gd name="connsiteY855" fmla="*/ 1385429 h 2106934"/>
                  <a:gd name="connsiteX856" fmla="*/ 537128 w 1808010"/>
                  <a:gd name="connsiteY856" fmla="*/ 1345783 h 2106934"/>
                  <a:gd name="connsiteX857" fmla="*/ 532744 w 1808010"/>
                  <a:gd name="connsiteY857" fmla="*/ 1314165 h 2106934"/>
                  <a:gd name="connsiteX858" fmla="*/ 530479 w 1808010"/>
                  <a:gd name="connsiteY858" fmla="*/ 1282153 h 2106934"/>
                  <a:gd name="connsiteX859" fmla="*/ 541166 w 1808010"/>
                  <a:gd name="connsiteY859" fmla="*/ 1247482 h 2106934"/>
                  <a:gd name="connsiteX860" fmla="*/ 558108 w 1808010"/>
                  <a:gd name="connsiteY860" fmla="*/ 1226895 h 2106934"/>
                  <a:gd name="connsiteX861" fmla="*/ 566677 w 1808010"/>
                  <a:gd name="connsiteY861" fmla="*/ 1219459 h 2106934"/>
                  <a:gd name="connsiteX862" fmla="*/ 586870 w 1808010"/>
                  <a:gd name="connsiteY862" fmla="*/ 1216602 h 2106934"/>
                  <a:gd name="connsiteX863" fmla="*/ 625727 w 1808010"/>
                  <a:gd name="connsiteY863" fmla="*/ 1218326 h 2106934"/>
                  <a:gd name="connsiteX864" fmla="*/ 632228 w 1808010"/>
                  <a:gd name="connsiteY864" fmla="*/ 1216996 h 2106934"/>
                  <a:gd name="connsiteX865" fmla="*/ 634494 w 1808010"/>
                  <a:gd name="connsiteY865" fmla="*/ 1213204 h 2106934"/>
                  <a:gd name="connsiteX866" fmla="*/ 644196 w 1808010"/>
                  <a:gd name="connsiteY866" fmla="*/ 1181783 h 2106934"/>
                  <a:gd name="connsiteX867" fmla="*/ 640207 w 1808010"/>
                  <a:gd name="connsiteY867" fmla="*/ 1166368 h 2106934"/>
                  <a:gd name="connsiteX868" fmla="*/ 635430 w 1808010"/>
                  <a:gd name="connsiteY868" fmla="*/ 1140807 h 2106934"/>
                  <a:gd name="connsiteX869" fmla="*/ 644196 w 1808010"/>
                  <a:gd name="connsiteY869" fmla="*/ 1102294 h 2106934"/>
                  <a:gd name="connsiteX870" fmla="*/ 662665 w 1808010"/>
                  <a:gd name="connsiteY870" fmla="*/ 1067228 h 2106934"/>
                  <a:gd name="connsiteX871" fmla="*/ 669165 w 1808010"/>
                  <a:gd name="connsiteY871" fmla="*/ 1051025 h 2106934"/>
                  <a:gd name="connsiteX872" fmla="*/ 672022 w 1808010"/>
                  <a:gd name="connsiteY872" fmla="*/ 999757 h 2106934"/>
                  <a:gd name="connsiteX873" fmla="*/ 676799 w 1808010"/>
                  <a:gd name="connsiteY873" fmla="*/ 985277 h 2106934"/>
                  <a:gd name="connsiteX874" fmla="*/ 681182 w 1808010"/>
                  <a:gd name="connsiteY874" fmla="*/ 965479 h 2106934"/>
                  <a:gd name="connsiteX875" fmla="*/ 687092 w 1808010"/>
                  <a:gd name="connsiteY875" fmla="*/ 932679 h 2106934"/>
                  <a:gd name="connsiteX876" fmla="*/ 678917 w 1808010"/>
                  <a:gd name="connsiteY876" fmla="*/ 920859 h 2106934"/>
                  <a:gd name="connsiteX877" fmla="*/ 673795 w 1808010"/>
                  <a:gd name="connsiteY877" fmla="*/ 916476 h 2106934"/>
                  <a:gd name="connsiteX878" fmla="*/ 672071 w 1808010"/>
                  <a:gd name="connsiteY878" fmla="*/ 908103 h 2106934"/>
                  <a:gd name="connsiteX879" fmla="*/ 672071 w 1808010"/>
                  <a:gd name="connsiteY879" fmla="*/ 897071 h 2106934"/>
                  <a:gd name="connsiteX880" fmla="*/ 674337 w 1808010"/>
                  <a:gd name="connsiteY880" fmla="*/ 889241 h 2106934"/>
                  <a:gd name="connsiteX881" fmla="*/ 678917 w 1808010"/>
                  <a:gd name="connsiteY881" fmla="*/ 887517 h 2106934"/>
                  <a:gd name="connsiteX882" fmla="*/ 712062 w 1808010"/>
                  <a:gd name="connsiteY882" fmla="*/ 874170 h 2106934"/>
                  <a:gd name="connsiteX883" fmla="*/ 735702 w 1808010"/>
                  <a:gd name="connsiteY883" fmla="*/ 862351 h 2106934"/>
                  <a:gd name="connsiteX884" fmla="*/ 750772 w 1808010"/>
                  <a:gd name="connsiteY884" fmla="*/ 850531 h 2106934"/>
                  <a:gd name="connsiteX885" fmla="*/ 753825 w 1808010"/>
                  <a:gd name="connsiteY885" fmla="*/ 830338 h 2106934"/>
                  <a:gd name="connsiteX886" fmla="*/ 763183 w 1808010"/>
                  <a:gd name="connsiteY886" fmla="*/ 812806 h 2106934"/>
                  <a:gd name="connsiteX887" fmla="*/ 770225 w 1808010"/>
                  <a:gd name="connsiteY887" fmla="*/ 795470 h 2106934"/>
                  <a:gd name="connsiteX888" fmla="*/ 799775 w 1808010"/>
                  <a:gd name="connsiteY888" fmla="*/ 753164 h 2106934"/>
                  <a:gd name="connsiteX889" fmla="*/ 809477 w 1808010"/>
                  <a:gd name="connsiteY889" fmla="*/ 729131 h 2106934"/>
                  <a:gd name="connsiteX890" fmla="*/ 802829 w 1808010"/>
                  <a:gd name="connsiteY890" fmla="*/ 718641 h 2106934"/>
                  <a:gd name="connsiteX891" fmla="*/ 789482 w 1808010"/>
                  <a:gd name="connsiteY891" fmla="*/ 657867 h 2106934"/>
                  <a:gd name="connsiteX892" fmla="*/ 791009 w 1808010"/>
                  <a:gd name="connsiteY892" fmla="*/ 654813 h 2106934"/>
                  <a:gd name="connsiteX893" fmla="*/ 795195 w 1808010"/>
                  <a:gd name="connsiteY893" fmla="*/ 653681 h 2106934"/>
                  <a:gd name="connsiteX894" fmla="*/ 806424 w 1808010"/>
                  <a:gd name="connsiteY894" fmla="*/ 641467 h 2106934"/>
                  <a:gd name="connsiteX895" fmla="*/ 811004 w 1808010"/>
                  <a:gd name="connsiteY895" fmla="*/ 624525 h 2106934"/>
                  <a:gd name="connsiteX896" fmla="*/ 832723 w 1808010"/>
                  <a:gd name="connsiteY896" fmla="*/ 596502 h 2106934"/>
                  <a:gd name="connsiteX897" fmla="*/ 839027 w 1808010"/>
                  <a:gd name="connsiteY897" fmla="*/ 581235 h 2106934"/>
                  <a:gd name="connsiteX898" fmla="*/ 860549 w 1808010"/>
                  <a:gd name="connsiteY898" fmla="*/ 567494 h 2106934"/>
                  <a:gd name="connsiteX899" fmla="*/ 883992 w 1808010"/>
                  <a:gd name="connsiteY899" fmla="*/ 577590 h 2106934"/>
                  <a:gd name="connsiteX900" fmla="*/ 892955 w 1808010"/>
                  <a:gd name="connsiteY900" fmla="*/ 584633 h 2106934"/>
                  <a:gd name="connsiteX901" fmla="*/ 898274 w 1808010"/>
                  <a:gd name="connsiteY901" fmla="*/ 581973 h 2106934"/>
                  <a:gd name="connsiteX902" fmla="*/ 908567 w 1808010"/>
                  <a:gd name="connsiteY902" fmla="*/ 570941 h 2106934"/>
                  <a:gd name="connsiteX903" fmla="*/ 906105 w 1808010"/>
                  <a:gd name="connsiteY903" fmla="*/ 557201 h 2106934"/>
                  <a:gd name="connsiteX904" fmla="*/ 903445 w 1808010"/>
                  <a:gd name="connsiteY904" fmla="*/ 555280 h 2106934"/>
                  <a:gd name="connsiteX905" fmla="*/ 906302 w 1808010"/>
                  <a:gd name="connsiteY905" fmla="*/ 545184 h 2106934"/>
                  <a:gd name="connsiteX906" fmla="*/ 901180 w 1808010"/>
                  <a:gd name="connsiteY906" fmla="*/ 498298 h 2106934"/>
                  <a:gd name="connsiteX907" fmla="*/ 925361 w 1808010"/>
                  <a:gd name="connsiteY907" fmla="*/ 494851 h 2106934"/>
                  <a:gd name="connsiteX908" fmla="*/ 929154 w 1808010"/>
                  <a:gd name="connsiteY908" fmla="*/ 497904 h 2106934"/>
                  <a:gd name="connsiteX909" fmla="*/ 932946 w 1808010"/>
                  <a:gd name="connsiteY909" fmla="*/ 496772 h 2106934"/>
                  <a:gd name="connsiteX910" fmla="*/ 953532 w 1808010"/>
                  <a:gd name="connsiteY910" fmla="*/ 487266 h 2106934"/>
                  <a:gd name="connsiteX911" fmla="*/ 988007 w 1808010"/>
                  <a:gd name="connsiteY911" fmla="*/ 491453 h 2106934"/>
                  <a:gd name="connsiteX912" fmla="*/ 1011843 w 1808010"/>
                  <a:gd name="connsiteY912" fmla="*/ 507853 h 2106934"/>
                  <a:gd name="connsiteX913" fmla="*/ 1022334 w 1808010"/>
                  <a:gd name="connsiteY913" fmla="*/ 507656 h 2106934"/>
                  <a:gd name="connsiteX914" fmla="*/ 1035680 w 1808010"/>
                  <a:gd name="connsiteY914" fmla="*/ 514157 h 2106934"/>
                  <a:gd name="connsiteX915" fmla="*/ 1049766 w 1808010"/>
                  <a:gd name="connsiteY915" fmla="*/ 516274 h 2106934"/>
                  <a:gd name="connsiteX916" fmla="*/ 1054346 w 1808010"/>
                  <a:gd name="connsiteY916" fmla="*/ 496279 h 2106934"/>
                  <a:gd name="connsiteX917" fmla="*/ 1052819 w 1808010"/>
                  <a:gd name="connsiteY917" fmla="*/ 491502 h 2106934"/>
                  <a:gd name="connsiteX918" fmla="*/ 1048042 w 1808010"/>
                  <a:gd name="connsiteY918" fmla="*/ 486725 h 2106934"/>
                  <a:gd name="connsiteX919" fmla="*/ 1044791 w 1808010"/>
                  <a:gd name="connsiteY919" fmla="*/ 467271 h 2106934"/>
                  <a:gd name="connsiteX920" fmla="*/ 1057005 w 1808010"/>
                  <a:gd name="connsiteY920" fmla="*/ 443237 h 2106934"/>
                  <a:gd name="connsiteX921" fmla="*/ 1058532 w 1808010"/>
                  <a:gd name="connsiteY921" fmla="*/ 439987 h 2106934"/>
                  <a:gd name="connsiteX922" fmla="*/ 1057793 w 1808010"/>
                  <a:gd name="connsiteY922" fmla="*/ 437328 h 2106934"/>
                  <a:gd name="connsiteX923" fmla="*/ 1049421 w 1808010"/>
                  <a:gd name="connsiteY923" fmla="*/ 419992 h 2106934"/>
                  <a:gd name="connsiteX924" fmla="*/ 1046564 w 1808010"/>
                  <a:gd name="connsiteY924" fmla="*/ 419401 h 2106934"/>
                  <a:gd name="connsiteX925" fmla="*/ 1048091 w 1808010"/>
                  <a:gd name="connsiteY925" fmla="*/ 402804 h 2106934"/>
                  <a:gd name="connsiteX926" fmla="*/ 1062767 w 1808010"/>
                  <a:gd name="connsiteY926" fmla="*/ 400686 h 2106934"/>
                  <a:gd name="connsiteX927" fmla="*/ 1073996 w 1808010"/>
                  <a:gd name="connsiteY927" fmla="*/ 408517 h 2106934"/>
                  <a:gd name="connsiteX928" fmla="*/ 1076656 w 1808010"/>
                  <a:gd name="connsiteY928" fmla="*/ 412506 h 2106934"/>
                  <a:gd name="connsiteX929" fmla="*/ 1079906 w 1808010"/>
                  <a:gd name="connsiteY929" fmla="*/ 413097 h 2106934"/>
                  <a:gd name="connsiteX930" fmla="*/ 1084683 w 1808010"/>
                  <a:gd name="connsiteY930" fmla="*/ 413097 h 2106934"/>
                  <a:gd name="connsiteX931" fmla="*/ 1084289 w 1808010"/>
                  <a:gd name="connsiteY931" fmla="*/ 405266 h 2106934"/>
                  <a:gd name="connsiteX932" fmla="*/ 1084683 w 1808010"/>
                  <a:gd name="connsiteY932" fmla="*/ 403542 h 2106934"/>
                  <a:gd name="connsiteX933" fmla="*/ 1086604 w 1808010"/>
                  <a:gd name="connsiteY933" fmla="*/ 402213 h 2106934"/>
                  <a:gd name="connsiteX934" fmla="*/ 1098966 w 1808010"/>
                  <a:gd name="connsiteY934" fmla="*/ 396500 h 2106934"/>
                  <a:gd name="connsiteX935" fmla="*/ 1100296 w 1808010"/>
                  <a:gd name="connsiteY935" fmla="*/ 395564 h 2106934"/>
                  <a:gd name="connsiteX936" fmla="*/ 1100690 w 1808010"/>
                  <a:gd name="connsiteY936" fmla="*/ 394037 h 2106934"/>
                  <a:gd name="connsiteX937" fmla="*/ 1100690 w 1808010"/>
                  <a:gd name="connsiteY937" fmla="*/ 370003 h 2106934"/>
                  <a:gd name="connsiteX938" fmla="*/ 1102610 w 1808010"/>
                  <a:gd name="connsiteY938" fmla="*/ 364094 h 2106934"/>
                  <a:gd name="connsiteX939" fmla="*/ 1105467 w 1808010"/>
                  <a:gd name="connsiteY939" fmla="*/ 362961 h 2106934"/>
                  <a:gd name="connsiteX940" fmla="*/ 1118419 w 1808010"/>
                  <a:gd name="connsiteY940" fmla="*/ 354785 h 2106934"/>
                  <a:gd name="connsiteX941" fmla="*/ 1125659 w 1808010"/>
                  <a:gd name="connsiteY941" fmla="*/ 353259 h 2106934"/>
                  <a:gd name="connsiteX942" fmla="*/ 1130436 w 1808010"/>
                  <a:gd name="connsiteY942" fmla="*/ 359760 h 2106934"/>
                  <a:gd name="connsiteX943" fmla="*/ 1133293 w 1808010"/>
                  <a:gd name="connsiteY943" fmla="*/ 367590 h 2106934"/>
                  <a:gd name="connsiteX944" fmla="*/ 1162448 w 1808010"/>
                  <a:gd name="connsiteY944" fmla="*/ 386453 h 2106934"/>
                  <a:gd name="connsiteX945" fmla="*/ 1169688 w 1808010"/>
                  <a:gd name="connsiteY945" fmla="*/ 395958 h 2106934"/>
                  <a:gd name="connsiteX946" fmla="*/ 1187024 w 1808010"/>
                  <a:gd name="connsiteY946" fmla="*/ 412900 h 2106934"/>
                  <a:gd name="connsiteX947" fmla="*/ 1192934 w 1808010"/>
                  <a:gd name="connsiteY947" fmla="*/ 428315 h 2106934"/>
                  <a:gd name="connsiteX948" fmla="*/ 1205296 w 1808010"/>
                  <a:gd name="connsiteY948" fmla="*/ 444912 h 2106934"/>
                  <a:gd name="connsiteX949" fmla="*/ 1218839 w 1808010"/>
                  <a:gd name="connsiteY949" fmla="*/ 452546 h 2106934"/>
                  <a:gd name="connsiteX950" fmla="*/ 1231792 w 1808010"/>
                  <a:gd name="connsiteY950" fmla="*/ 458850 h 2106934"/>
                  <a:gd name="connsiteX951" fmla="*/ 1235584 w 1808010"/>
                  <a:gd name="connsiteY951" fmla="*/ 460179 h 2106934"/>
                  <a:gd name="connsiteX952" fmla="*/ 1240164 w 1808010"/>
                  <a:gd name="connsiteY952" fmla="*/ 460376 h 2106934"/>
                  <a:gd name="connsiteX953" fmla="*/ 1272915 w 1808010"/>
                  <a:gd name="connsiteY953" fmla="*/ 461706 h 2106934"/>
                  <a:gd name="connsiteX954" fmla="*/ 1295422 w 1808010"/>
                  <a:gd name="connsiteY954" fmla="*/ 430088 h 2106934"/>
                  <a:gd name="connsiteX955" fmla="*/ 1301529 w 1808010"/>
                  <a:gd name="connsiteY955" fmla="*/ 424572 h 2106934"/>
                  <a:gd name="connsiteX956" fmla="*/ 1308572 w 1808010"/>
                  <a:gd name="connsiteY956" fmla="*/ 422848 h 2106934"/>
                  <a:gd name="connsiteX957" fmla="*/ 1322115 w 1808010"/>
                  <a:gd name="connsiteY957" fmla="*/ 423587 h 2106934"/>
                  <a:gd name="connsiteX958" fmla="*/ 1328961 w 1808010"/>
                  <a:gd name="connsiteY958" fmla="*/ 428364 h 2106934"/>
                  <a:gd name="connsiteX959" fmla="*/ 1351665 w 1808010"/>
                  <a:gd name="connsiteY959" fmla="*/ 445306 h 2106934"/>
                  <a:gd name="connsiteX960" fmla="*/ 1356245 w 1808010"/>
                  <a:gd name="connsiteY960" fmla="*/ 447571 h 2106934"/>
                  <a:gd name="connsiteX961" fmla="*/ 1360825 w 1808010"/>
                  <a:gd name="connsiteY961" fmla="*/ 448162 h 2106934"/>
                  <a:gd name="connsiteX962" fmla="*/ 1373384 w 1808010"/>
                  <a:gd name="connsiteY962" fmla="*/ 448359 h 2106934"/>
                  <a:gd name="connsiteX963" fmla="*/ 1376043 w 1808010"/>
                  <a:gd name="connsiteY963" fmla="*/ 448162 h 2106934"/>
                  <a:gd name="connsiteX964" fmla="*/ 1378900 w 1808010"/>
                  <a:gd name="connsiteY964" fmla="*/ 445109 h 2106934"/>
                  <a:gd name="connsiteX965" fmla="*/ 1403279 w 1808010"/>
                  <a:gd name="connsiteY965" fmla="*/ 416889 h 2106934"/>
                  <a:gd name="connsiteX966" fmla="*/ 1423077 w 1808010"/>
                  <a:gd name="connsiteY966" fmla="*/ 412703 h 2106934"/>
                  <a:gd name="connsiteX967" fmla="*/ 1425342 w 1808010"/>
                  <a:gd name="connsiteY967" fmla="*/ 413097 h 2106934"/>
                  <a:gd name="connsiteX968" fmla="*/ 1427460 w 1808010"/>
                  <a:gd name="connsiteY968" fmla="*/ 411964 h 2106934"/>
                  <a:gd name="connsiteX969" fmla="*/ 1447652 w 1808010"/>
                  <a:gd name="connsiteY969" fmla="*/ 393101 h 2106934"/>
                  <a:gd name="connsiteX970" fmla="*/ 1444205 w 1808010"/>
                  <a:gd name="connsiteY970" fmla="*/ 373451 h 2106934"/>
                  <a:gd name="connsiteX971" fmla="*/ 1439231 w 1808010"/>
                  <a:gd name="connsiteY971" fmla="*/ 359563 h 2106934"/>
                  <a:gd name="connsiteX972" fmla="*/ 1438837 w 1808010"/>
                  <a:gd name="connsiteY972" fmla="*/ 346216 h 2106934"/>
                  <a:gd name="connsiteX973" fmla="*/ 1441496 w 1808010"/>
                  <a:gd name="connsiteY973" fmla="*/ 309033 h 2106934"/>
                  <a:gd name="connsiteX974" fmla="*/ 1451001 w 1808010"/>
                  <a:gd name="connsiteY974" fmla="*/ 263477 h 2106934"/>
                  <a:gd name="connsiteX975" fmla="*/ 1474050 w 1808010"/>
                  <a:gd name="connsiteY975" fmla="*/ 230135 h 2106934"/>
                  <a:gd name="connsiteX976" fmla="*/ 1479566 w 1808010"/>
                  <a:gd name="connsiteY976" fmla="*/ 228017 h 2106934"/>
                  <a:gd name="connsiteX977" fmla="*/ 1492519 w 1808010"/>
                  <a:gd name="connsiteY977" fmla="*/ 232794 h 2106934"/>
                  <a:gd name="connsiteX978" fmla="*/ 1503747 w 1808010"/>
                  <a:gd name="connsiteY978" fmla="*/ 230874 h 2106934"/>
                  <a:gd name="connsiteX979" fmla="*/ 1522216 w 1808010"/>
                  <a:gd name="connsiteY979" fmla="*/ 208564 h 2106934"/>
                  <a:gd name="connsiteX980" fmla="*/ 1557479 w 1808010"/>
                  <a:gd name="connsiteY980" fmla="*/ 203245 h 2106934"/>
                  <a:gd name="connsiteX981" fmla="*/ 1565309 w 1808010"/>
                  <a:gd name="connsiteY981" fmla="*/ 203836 h 2106934"/>
                  <a:gd name="connsiteX982" fmla="*/ 1571022 w 1808010"/>
                  <a:gd name="connsiteY982" fmla="*/ 207283 h 2106934"/>
                  <a:gd name="connsiteX983" fmla="*/ 1618105 w 1808010"/>
                  <a:gd name="connsiteY983" fmla="*/ 259882 h 2106934"/>
                  <a:gd name="connsiteX984" fmla="*/ 1666517 w 1808010"/>
                  <a:gd name="connsiteY984" fmla="*/ 265792 h 2106934"/>
                  <a:gd name="connsiteX985" fmla="*/ 1668782 w 1808010"/>
                  <a:gd name="connsiteY985" fmla="*/ 266530 h 2106934"/>
                  <a:gd name="connsiteX986" fmla="*/ 1671442 w 1808010"/>
                  <a:gd name="connsiteY986" fmla="*/ 268796 h 2106934"/>
                  <a:gd name="connsiteX987" fmla="*/ 1678288 w 1808010"/>
                  <a:gd name="connsiteY987" fmla="*/ 279483 h 2106934"/>
                  <a:gd name="connsiteX988" fmla="*/ 1689910 w 1808010"/>
                  <a:gd name="connsiteY988" fmla="*/ 300069 h 2106934"/>
                  <a:gd name="connsiteX989" fmla="*/ 1691634 w 1808010"/>
                  <a:gd name="connsiteY989" fmla="*/ 303861 h 2106934"/>
                  <a:gd name="connsiteX990" fmla="*/ 1690846 w 1808010"/>
                  <a:gd name="connsiteY990" fmla="*/ 309180 h 2106934"/>
                  <a:gd name="connsiteX991" fmla="*/ 1679026 w 1808010"/>
                  <a:gd name="connsiteY991" fmla="*/ 335283 h 2106934"/>
                  <a:gd name="connsiteX992" fmla="*/ 1674643 w 1808010"/>
                  <a:gd name="connsiteY992" fmla="*/ 372811 h 2106934"/>
                  <a:gd name="connsiteX993" fmla="*/ 1675431 w 1808010"/>
                  <a:gd name="connsiteY993" fmla="*/ 379312 h 2106934"/>
                  <a:gd name="connsiteX994" fmla="*/ 1681735 w 1808010"/>
                  <a:gd name="connsiteY994" fmla="*/ 376652 h 2106934"/>
                  <a:gd name="connsiteX995" fmla="*/ 1687054 w 1808010"/>
                  <a:gd name="connsiteY995" fmla="*/ 373796 h 2106934"/>
                  <a:gd name="connsiteX996" fmla="*/ 1688778 w 1808010"/>
                  <a:gd name="connsiteY996" fmla="*/ 356460 h 2106934"/>
                  <a:gd name="connsiteX997" fmla="*/ 1695426 w 1808010"/>
                  <a:gd name="connsiteY997" fmla="*/ 344049 h 2106934"/>
                  <a:gd name="connsiteX998" fmla="*/ 1705129 w 1808010"/>
                  <a:gd name="connsiteY998" fmla="*/ 333953 h 2106934"/>
                  <a:gd name="connsiteX999" fmla="*/ 1720938 w 1808010"/>
                  <a:gd name="connsiteY999" fmla="*/ 322527 h 2106934"/>
                  <a:gd name="connsiteX1000" fmla="*/ 1740194 w 1808010"/>
                  <a:gd name="connsiteY1000" fmla="*/ 321591 h 2106934"/>
                  <a:gd name="connsiteX1001" fmla="*/ 1747828 w 1808010"/>
                  <a:gd name="connsiteY1001" fmla="*/ 282536 h 2106934"/>
                  <a:gd name="connsiteX1002" fmla="*/ 1749158 w 1808010"/>
                  <a:gd name="connsiteY1002" fmla="*/ 279089 h 2106934"/>
                  <a:gd name="connsiteX1003" fmla="*/ 1752753 w 1808010"/>
                  <a:gd name="connsiteY1003" fmla="*/ 277168 h 2106934"/>
                  <a:gd name="connsiteX1004" fmla="*/ 1763982 w 1808010"/>
                  <a:gd name="connsiteY1004" fmla="*/ 276774 h 2106934"/>
                  <a:gd name="connsiteX1005" fmla="*/ 1776540 w 1808010"/>
                  <a:gd name="connsiteY1005" fmla="*/ 278892 h 2106934"/>
                  <a:gd name="connsiteX1006" fmla="*/ 1785307 w 1808010"/>
                  <a:gd name="connsiteY1006" fmla="*/ 271061 h 2106934"/>
                  <a:gd name="connsiteX1007" fmla="*/ 1787227 w 1808010"/>
                  <a:gd name="connsiteY1007" fmla="*/ 259241 h 2106934"/>
                  <a:gd name="connsiteX1008" fmla="*/ 1786439 w 1808010"/>
                  <a:gd name="connsiteY1008" fmla="*/ 244959 h 2106934"/>
                  <a:gd name="connsiteX1009" fmla="*/ 1786242 w 1808010"/>
                  <a:gd name="connsiteY1009" fmla="*/ 244959 h 2106934"/>
                  <a:gd name="connsiteX1010" fmla="*/ 204300 w 1808010"/>
                  <a:gd name="connsiteY1010" fmla="*/ 1658124 h 2106934"/>
                  <a:gd name="connsiteX1011" fmla="*/ 169431 w 1808010"/>
                  <a:gd name="connsiteY1011" fmla="*/ 1666496 h 2106934"/>
                  <a:gd name="connsiteX1012" fmla="*/ 167510 w 1808010"/>
                  <a:gd name="connsiteY1012" fmla="*/ 1688215 h 2106934"/>
                  <a:gd name="connsiteX1013" fmla="*/ 144264 w 1808010"/>
                  <a:gd name="connsiteY1013" fmla="*/ 1695258 h 2106934"/>
                  <a:gd name="connsiteX1014" fmla="*/ 148845 w 1808010"/>
                  <a:gd name="connsiteY1014" fmla="*/ 1675607 h 2106934"/>
                  <a:gd name="connsiteX1015" fmla="*/ 152834 w 1808010"/>
                  <a:gd name="connsiteY1015" fmla="*/ 1658271 h 2106934"/>
                  <a:gd name="connsiteX1016" fmla="*/ 150174 w 1808010"/>
                  <a:gd name="connsiteY1016" fmla="*/ 1648175 h 2106934"/>
                  <a:gd name="connsiteX1017" fmla="*/ 158350 w 1808010"/>
                  <a:gd name="connsiteY1017" fmla="*/ 1638079 h 2106934"/>
                  <a:gd name="connsiteX1018" fmla="*/ 166919 w 1808010"/>
                  <a:gd name="connsiteY1018" fmla="*/ 1631972 h 2106934"/>
                  <a:gd name="connsiteX1019" fmla="*/ 168446 w 1808010"/>
                  <a:gd name="connsiteY1019" fmla="*/ 1631381 h 2106934"/>
                  <a:gd name="connsiteX1020" fmla="*/ 169973 w 1808010"/>
                  <a:gd name="connsiteY1020" fmla="*/ 1632711 h 2106934"/>
                  <a:gd name="connsiteX1021" fmla="*/ 167116 w 1808010"/>
                  <a:gd name="connsiteY1021" fmla="*/ 1642610 h 2106934"/>
                  <a:gd name="connsiteX1022" fmla="*/ 164998 w 1808010"/>
                  <a:gd name="connsiteY1022" fmla="*/ 1645467 h 2106934"/>
                  <a:gd name="connsiteX1023" fmla="*/ 166131 w 1808010"/>
                  <a:gd name="connsiteY1023" fmla="*/ 1646205 h 2106934"/>
                  <a:gd name="connsiteX1024" fmla="*/ 180019 w 1808010"/>
                  <a:gd name="connsiteY1024" fmla="*/ 1638572 h 2106934"/>
                  <a:gd name="connsiteX1025" fmla="*/ 192578 w 1808010"/>
                  <a:gd name="connsiteY1025" fmla="*/ 1642561 h 2106934"/>
                  <a:gd name="connsiteX1026" fmla="*/ 200015 w 1808010"/>
                  <a:gd name="connsiteY1026" fmla="*/ 1653593 h 2106934"/>
                  <a:gd name="connsiteX1027" fmla="*/ 204004 w 1808010"/>
                  <a:gd name="connsiteY1027" fmla="*/ 1649013 h 2106934"/>
                  <a:gd name="connsiteX1028" fmla="*/ 204201 w 1808010"/>
                  <a:gd name="connsiteY1028" fmla="*/ 1657976 h 210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1808010" h="2106934">
                    <a:moveTo>
                      <a:pt x="1786095" y="244811"/>
                    </a:moveTo>
                    <a:cubicBezTo>
                      <a:pt x="1782647" y="241955"/>
                      <a:pt x="1779249" y="239492"/>
                      <a:pt x="1775063" y="240428"/>
                    </a:cubicBezTo>
                    <a:cubicBezTo>
                      <a:pt x="1772600" y="241019"/>
                      <a:pt x="1770680" y="242694"/>
                      <a:pt x="1768611" y="244073"/>
                    </a:cubicBezTo>
                    <a:cubicBezTo>
                      <a:pt x="1764228" y="247126"/>
                      <a:pt x="1759106" y="249047"/>
                      <a:pt x="1753935" y="249194"/>
                    </a:cubicBezTo>
                    <a:cubicBezTo>
                      <a:pt x="1751472" y="244811"/>
                      <a:pt x="1749158" y="240428"/>
                      <a:pt x="1746695" y="236045"/>
                    </a:cubicBezTo>
                    <a:cubicBezTo>
                      <a:pt x="1745759" y="234124"/>
                      <a:pt x="1744233" y="232056"/>
                      <a:pt x="1742115" y="232056"/>
                    </a:cubicBezTo>
                    <a:cubicBezTo>
                      <a:pt x="1738520" y="231859"/>
                      <a:pt x="1737535" y="236833"/>
                      <a:pt x="1737535" y="240231"/>
                    </a:cubicBezTo>
                    <a:cubicBezTo>
                      <a:pt x="1737535" y="245944"/>
                      <a:pt x="1736944" y="251854"/>
                      <a:pt x="1735811" y="257370"/>
                    </a:cubicBezTo>
                    <a:cubicBezTo>
                      <a:pt x="1735417" y="259094"/>
                      <a:pt x="1734875" y="260965"/>
                      <a:pt x="1733152" y="261950"/>
                    </a:cubicBezTo>
                    <a:cubicBezTo>
                      <a:pt x="1730689" y="263083"/>
                      <a:pt x="1727832" y="260620"/>
                      <a:pt x="1726651" y="258158"/>
                    </a:cubicBezTo>
                    <a:cubicBezTo>
                      <a:pt x="1725321" y="255695"/>
                      <a:pt x="1724188" y="252642"/>
                      <a:pt x="1721676" y="251657"/>
                    </a:cubicBezTo>
                    <a:cubicBezTo>
                      <a:pt x="1718623" y="250327"/>
                      <a:pt x="1715373" y="252593"/>
                      <a:pt x="1712910" y="254710"/>
                    </a:cubicBezTo>
                    <a:cubicBezTo>
                      <a:pt x="1710053" y="257025"/>
                      <a:pt x="1707197" y="259488"/>
                      <a:pt x="1704340" y="261753"/>
                    </a:cubicBezTo>
                    <a:cubicBezTo>
                      <a:pt x="1695377" y="246141"/>
                      <a:pt x="1693456" y="225899"/>
                      <a:pt x="1680159" y="213735"/>
                    </a:cubicBezTo>
                    <a:cubicBezTo>
                      <a:pt x="1677302" y="211272"/>
                      <a:pt x="1674052" y="208958"/>
                      <a:pt x="1670260" y="208761"/>
                    </a:cubicBezTo>
                    <a:cubicBezTo>
                      <a:pt x="1667797" y="208564"/>
                      <a:pt x="1665286" y="209352"/>
                      <a:pt x="1662823" y="209696"/>
                    </a:cubicBezTo>
                    <a:cubicBezTo>
                      <a:pt x="1656519" y="210632"/>
                      <a:pt x="1650068" y="209893"/>
                      <a:pt x="1643567" y="208367"/>
                    </a:cubicBezTo>
                    <a:cubicBezTo>
                      <a:pt x="1632338" y="205904"/>
                      <a:pt x="1619927" y="201521"/>
                      <a:pt x="1616332" y="190440"/>
                    </a:cubicBezTo>
                    <a:cubicBezTo>
                      <a:pt x="1615002" y="190046"/>
                      <a:pt x="1614411" y="188519"/>
                      <a:pt x="1614608" y="187386"/>
                    </a:cubicBezTo>
                    <a:cubicBezTo>
                      <a:pt x="1618794" y="183939"/>
                      <a:pt x="1624704" y="187189"/>
                      <a:pt x="1629826" y="188716"/>
                    </a:cubicBezTo>
                    <a:cubicBezTo>
                      <a:pt x="1633077" y="189652"/>
                      <a:pt x="1636327" y="189849"/>
                      <a:pt x="1639528" y="190243"/>
                    </a:cubicBezTo>
                    <a:cubicBezTo>
                      <a:pt x="1660656" y="192164"/>
                      <a:pt x="1681636" y="193838"/>
                      <a:pt x="1702814" y="195759"/>
                    </a:cubicBezTo>
                    <a:cubicBezTo>
                      <a:pt x="1710792" y="196498"/>
                      <a:pt x="1719017" y="197286"/>
                      <a:pt x="1726995" y="196153"/>
                    </a:cubicBezTo>
                    <a:cubicBezTo>
                      <a:pt x="1730788" y="195562"/>
                      <a:pt x="1734432" y="194626"/>
                      <a:pt x="1737682" y="192705"/>
                    </a:cubicBezTo>
                    <a:cubicBezTo>
                      <a:pt x="1740145" y="191179"/>
                      <a:pt x="1742066" y="189110"/>
                      <a:pt x="1744183" y="186992"/>
                    </a:cubicBezTo>
                    <a:cubicBezTo>
                      <a:pt x="1748961" y="181673"/>
                      <a:pt x="1753147" y="175764"/>
                      <a:pt x="1756545" y="169460"/>
                    </a:cubicBezTo>
                    <a:cubicBezTo>
                      <a:pt x="1759402" y="164338"/>
                      <a:pt x="1762258" y="158428"/>
                      <a:pt x="1767774" y="156113"/>
                    </a:cubicBezTo>
                    <a:cubicBezTo>
                      <a:pt x="1770236" y="155177"/>
                      <a:pt x="1772896" y="154980"/>
                      <a:pt x="1775605" y="154389"/>
                    </a:cubicBezTo>
                    <a:cubicBezTo>
                      <a:pt x="1778067" y="153650"/>
                      <a:pt x="1780382" y="152272"/>
                      <a:pt x="1782647" y="151139"/>
                    </a:cubicBezTo>
                    <a:cubicBezTo>
                      <a:pt x="1791217" y="146559"/>
                      <a:pt x="1799589" y="141978"/>
                      <a:pt x="1808011" y="137398"/>
                    </a:cubicBezTo>
                    <a:cubicBezTo>
                      <a:pt x="1804957" y="135871"/>
                      <a:pt x="1802889" y="132818"/>
                      <a:pt x="1800574" y="130158"/>
                    </a:cubicBezTo>
                    <a:cubicBezTo>
                      <a:pt x="1794861" y="123510"/>
                      <a:pt x="1786489" y="119127"/>
                      <a:pt x="1777722" y="119127"/>
                    </a:cubicBezTo>
                    <a:cubicBezTo>
                      <a:pt x="1775260" y="119127"/>
                      <a:pt x="1772748" y="119324"/>
                      <a:pt x="1770483" y="118930"/>
                    </a:cubicBezTo>
                    <a:cubicBezTo>
                      <a:pt x="1765902" y="117994"/>
                      <a:pt x="1762455" y="114546"/>
                      <a:pt x="1759254" y="111296"/>
                    </a:cubicBezTo>
                    <a:cubicBezTo>
                      <a:pt x="1756200" y="108045"/>
                      <a:pt x="1753147" y="104795"/>
                      <a:pt x="1750093" y="101791"/>
                    </a:cubicBezTo>
                    <a:cubicBezTo>
                      <a:pt x="1749158" y="100658"/>
                      <a:pt x="1747976" y="99525"/>
                      <a:pt x="1746449" y="99328"/>
                    </a:cubicBezTo>
                    <a:cubicBezTo>
                      <a:pt x="1745119" y="98934"/>
                      <a:pt x="1743789" y="99328"/>
                      <a:pt x="1742460" y="99919"/>
                    </a:cubicBezTo>
                    <a:cubicBezTo>
                      <a:pt x="1738076" y="101643"/>
                      <a:pt x="1733890" y="103909"/>
                      <a:pt x="1730098" y="106765"/>
                    </a:cubicBezTo>
                    <a:cubicBezTo>
                      <a:pt x="1724927" y="110754"/>
                      <a:pt x="1719805" y="116122"/>
                      <a:pt x="1713353" y="116122"/>
                    </a:cubicBezTo>
                    <a:cubicBezTo>
                      <a:pt x="1712024" y="116122"/>
                      <a:pt x="1710497" y="115728"/>
                      <a:pt x="1709561" y="114793"/>
                    </a:cubicBezTo>
                    <a:cubicBezTo>
                      <a:pt x="1708034" y="113266"/>
                      <a:pt x="1708231" y="110606"/>
                      <a:pt x="1709167" y="108686"/>
                    </a:cubicBezTo>
                    <a:cubicBezTo>
                      <a:pt x="1712959" y="100707"/>
                      <a:pt x="1725567" y="99919"/>
                      <a:pt x="1729359" y="91744"/>
                    </a:cubicBezTo>
                    <a:cubicBezTo>
                      <a:pt x="1720199" y="86622"/>
                      <a:pt x="1711088" y="81451"/>
                      <a:pt x="1701927" y="76329"/>
                    </a:cubicBezTo>
                    <a:cubicBezTo>
                      <a:pt x="1700598" y="75590"/>
                      <a:pt x="1699071" y="74605"/>
                      <a:pt x="1697347" y="74999"/>
                    </a:cubicBezTo>
                    <a:cubicBezTo>
                      <a:pt x="1695229" y="75393"/>
                      <a:pt x="1694097" y="77462"/>
                      <a:pt x="1693161" y="79382"/>
                    </a:cubicBezTo>
                    <a:cubicBezTo>
                      <a:pt x="1689910" y="86031"/>
                      <a:pt x="1685133" y="93862"/>
                      <a:pt x="1677893" y="93665"/>
                    </a:cubicBezTo>
                    <a:cubicBezTo>
                      <a:pt x="1680750" y="91744"/>
                      <a:pt x="1679814" y="87016"/>
                      <a:pt x="1676958" y="84898"/>
                    </a:cubicBezTo>
                    <a:cubicBezTo>
                      <a:pt x="1674298" y="82977"/>
                      <a:pt x="1670654" y="82977"/>
                      <a:pt x="1667256" y="82977"/>
                    </a:cubicBezTo>
                    <a:cubicBezTo>
                      <a:pt x="1665138" y="85095"/>
                      <a:pt x="1665729" y="88887"/>
                      <a:pt x="1663611" y="90808"/>
                    </a:cubicBezTo>
                    <a:cubicBezTo>
                      <a:pt x="1662675" y="91744"/>
                      <a:pt x="1661149" y="92138"/>
                      <a:pt x="1659819" y="92532"/>
                    </a:cubicBezTo>
                    <a:cubicBezTo>
                      <a:pt x="1655239" y="93468"/>
                      <a:pt x="1649920" y="95191"/>
                      <a:pt x="1645143" y="96127"/>
                    </a:cubicBezTo>
                    <a:cubicBezTo>
                      <a:pt x="1643025" y="93862"/>
                      <a:pt x="1643616" y="90020"/>
                      <a:pt x="1645340" y="87361"/>
                    </a:cubicBezTo>
                    <a:cubicBezTo>
                      <a:pt x="1647260" y="84898"/>
                      <a:pt x="1649920" y="82977"/>
                      <a:pt x="1651791" y="80712"/>
                    </a:cubicBezTo>
                    <a:cubicBezTo>
                      <a:pt x="1657701" y="73669"/>
                      <a:pt x="1656371" y="62046"/>
                      <a:pt x="1649329" y="56531"/>
                    </a:cubicBezTo>
                    <a:cubicBezTo>
                      <a:pt x="1643025" y="51753"/>
                      <a:pt x="1634653" y="51950"/>
                      <a:pt x="1627019" y="52541"/>
                    </a:cubicBezTo>
                    <a:cubicBezTo>
                      <a:pt x="1625492" y="52738"/>
                      <a:pt x="1623965" y="52935"/>
                      <a:pt x="1622636" y="53871"/>
                    </a:cubicBezTo>
                    <a:cubicBezTo>
                      <a:pt x="1621109" y="54807"/>
                      <a:pt x="1620567" y="56728"/>
                      <a:pt x="1620173" y="58648"/>
                    </a:cubicBezTo>
                    <a:cubicBezTo>
                      <a:pt x="1619041" y="63967"/>
                      <a:pt x="1619385" y="70074"/>
                      <a:pt x="1616726" y="75048"/>
                    </a:cubicBezTo>
                    <a:cubicBezTo>
                      <a:pt x="1615593" y="77314"/>
                      <a:pt x="1613672" y="79235"/>
                      <a:pt x="1611949" y="81352"/>
                    </a:cubicBezTo>
                    <a:cubicBezTo>
                      <a:pt x="1604118" y="91054"/>
                      <a:pt x="1600916" y="104598"/>
                      <a:pt x="1603773" y="117009"/>
                    </a:cubicBezTo>
                    <a:cubicBezTo>
                      <a:pt x="1604906" y="121589"/>
                      <a:pt x="1606826" y="126169"/>
                      <a:pt x="1606235" y="130749"/>
                    </a:cubicBezTo>
                    <a:cubicBezTo>
                      <a:pt x="1605841" y="135527"/>
                      <a:pt x="1601655" y="140255"/>
                      <a:pt x="1597075" y="139319"/>
                    </a:cubicBezTo>
                    <a:cubicBezTo>
                      <a:pt x="1591756" y="138186"/>
                      <a:pt x="1588900" y="130158"/>
                      <a:pt x="1583532" y="130946"/>
                    </a:cubicBezTo>
                    <a:cubicBezTo>
                      <a:pt x="1580675" y="131340"/>
                      <a:pt x="1578754" y="134000"/>
                      <a:pt x="1576292" y="135527"/>
                    </a:cubicBezTo>
                    <a:cubicBezTo>
                      <a:pt x="1574174" y="136659"/>
                      <a:pt x="1571909" y="137053"/>
                      <a:pt x="1569643" y="137250"/>
                    </a:cubicBezTo>
                    <a:cubicBezTo>
                      <a:pt x="1562010" y="138383"/>
                      <a:pt x="1554376" y="139368"/>
                      <a:pt x="1546594" y="140501"/>
                    </a:cubicBezTo>
                    <a:cubicBezTo>
                      <a:pt x="1550042" y="135527"/>
                      <a:pt x="1553440" y="130799"/>
                      <a:pt x="1556691" y="125825"/>
                    </a:cubicBezTo>
                    <a:cubicBezTo>
                      <a:pt x="1557281" y="125086"/>
                      <a:pt x="1557823" y="124298"/>
                      <a:pt x="1558611" y="123707"/>
                    </a:cubicBezTo>
                    <a:cubicBezTo>
                      <a:pt x="1559744" y="122919"/>
                      <a:pt x="1561074" y="122771"/>
                      <a:pt x="1562404" y="122377"/>
                    </a:cubicBezTo>
                    <a:cubicBezTo>
                      <a:pt x="1569052" y="120653"/>
                      <a:pt x="1574617" y="114743"/>
                      <a:pt x="1576144" y="107898"/>
                    </a:cubicBezTo>
                    <a:cubicBezTo>
                      <a:pt x="1577474" y="101052"/>
                      <a:pt x="1574617" y="93615"/>
                      <a:pt x="1569101" y="89232"/>
                    </a:cubicBezTo>
                    <a:cubicBezTo>
                      <a:pt x="1567378" y="97999"/>
                      <a:pt x="1558414" y="104500"/>
                      <a:pt x="1549648" y="103515"/>
                    </a:cubicBezTo>
                    <a:cubicBezTo>
                      <a:pt x="1546398" y="103121"/>
                      <a:pt x="1542802" y="100855"/>
                      <a:pt x="1543147" y="97802"/>
                    </a:cubicBezTo>
                    <a:cubicBezTo>
                      <a:pt x="1543147" y="96669"/>
                      <a:pt x="1543738" y="95684"/>
                      <a:pt x="1544280" y="94748"/>
                    </a:cubicBezTo>
                    <a:cubicBezTo>
                      <a:pt x="1547333" y="90168"/>
                      <a:pt x="1551125" y="85982"/>
                      <a:pt x="1555705" y="82731"/>
                    </a:cubicBezTo>
                    <a:cubicBezTo>
                      <a:pt x="1556296" y="82140"/>
                      <a:pt x="1557035" y="81796"/>
                      <a:pt x="1557429" y="80811"/>
                    </a:cubicBezTo>
                    <a:cubicBezTo>
                      <a:pt x="1558759" y="78348"/>
                      <a:pt x="1555164" y="76033"/>
                      <a:pt x="1552307" y="75836"/>
                    </a:cubicBezTo>
                    <a:cubicBezTo>
                      <a:pt x="1549254" y="75639"/>
                      <a:pt x="1545659" y="75442"/>
                      <a:pt x="1544674" y="72783"/>
                    </a:cubicBezTo>
                    <a:cubicBezTo>
                      <a:pt x="1544083" y="70862"/>
                      <a:pt x="1545068" y="68991"/>
                      <a:pt x="1546200" y="67464"/>
                    </a:cubicBezTo>
                    <a:cubicBezTo>
                      <a:pt x="1548318" y="65001"/>
                      <a:pt x="1551322" y="62884"/>
                      <a:pt x="1554179" y="63819"/>
                    </a:cubicBezTo>
                    <a:cubicBezTo>
                      <a:pt x="1556641" y="64755"/>
                      <a:pt x="1557971" y="67464"/>
                      <a:pt x="1560286" y="68203"/>
                    </a:cubicBezTo>
                    <a:cubicBezTo>
                      <a:pt x="1562945" y="69138"/>
                      <a:pt x="1565802" y="67267"/>
                      <a:pt x="1568116" y="65346"/>
                    </a:cubicBezTo>
                    <a:cubicBezTo>
                      <a:pt x="1576292" y="58303"/>
                      <a:pt x="1582793" y="49340"/>
                      <a:pt x="1586782" y="39244"/>
                    </a:cubicBezTo>
                    <a:cubicBezTo>
                      <a:pt x="1587521" y="37126"/>
                      <a:pt x="1588309" y="34664"/>
                      <a:pt x="1586782" y="32940"/>
                    </a:cubicBezTo>
                    <a:cubicBezTo>
                      <a:pt x="1585994" y="32201"/>
                      <a:pt x="1584861" y="31807"/>
                      <a:pt x="1583728" y="31413"/>
                    </a:cubicBezTo>
                    <a:cubicBezTo>
                      <a:pt x="1579936" y="30478"/>
                      <a:pt x="1575898" y="29887"/>
                      <a:pt x="1572106" y="30084"/>
                    </a:cubicBezTo>
                    <a:cubicBezTo>
                      <a:pt x="1572106" y="25503"/>
                      <a:pt x="1569643" y="21317"/>
                      <a:pt x="1567131" y="17328"/>
                    </a:cubicBezTo>
                    <a:cubicBezTo>
                      <a:pt x="1564472" y="13142"/>
                      <a:pt x="1560483" y="8365"/>
                      <a:pt x="1555705" y="9497"/>
                    </a:cubicBezTo>
                    <a:cubicBezTo>
                      <a:pt x="1551716" y="10433"/>
                      <a:pt x="1548269" y="15013"/>
                      <a:pt x="1544822" y="13289"/>
                    </a:cubicBezTo>
                    <a:cubicBezTo>
                      <a:pt x="1541768" y="11960"/>
                      <a:pt x="1542162" y="7774"/>
                      <a:pt x="1540832" y="4917"/>
                    </a:cubicBezTo>
                    <a:cubicBezTo>
                      <a:pt x="1538764" y="-57"/>
                      <a:pt x="1531869" y="-993"/>
                      <a:pt x="1526944" y="928"/>
                    </a:cubicBezTo>
                    <a:cubicBezTo>
                      <a:pt x="1516848" y="4917"/>
                      <a:pt x="1512070" y="18658"/>
                      <a:pt x="1517586" y="28015"/>
                    </a:cubicBezTo>
                    <a:cubicBezTo>
                      <a:pt x="1519310" y="30872"/>
                      <a:pt x="1521773" y="33137"/>
                      <a:pt x="1523102" y="35993"/>
                    </a:cubicBezTo>
                    <a:cubicBezTo>
                      <a:pt x="1524629" y="38850"/>
                      <a:pt x="1525220" y="42642"/>
                      <a:pt x="1523102" y="45154"/>
                    </a:cubicBezTo>
                    <a:cubicBezTo>
                      <a:pt x="1519852" y="48798"/>
                      <a:pt x="1513745" y="46878"/>
                      <a:pt x="1510150" y="43627"/>
                    </a:cubicBezTo>
                    <a:cubicBezTo>
                      <a:pt x="1506505" y="40377"/>
                      <a:pt x="1502319" y="37323"/>
                      <a:pt x="1498330" y="34664"/>
                    </a:cubicBezTo>
                    <a:cubicBezTo>
                      <a:pt x="1495277" y="32546"/>
                      <a:pt x="1490893" y="33925"/>
                      <a:pt x="1488431" y="36584"/>
                    </a:cubicBezTo>
                    <a:cubicBezTo>
                      <a:pt x="1485968" y="39244"/>
                      <a:pt x="1484983" y="43085"/>
                      <a:pt x="1484048" y="46484"/>
                    </a:cubicBezTo>
                    <a:cubicBezTo>
                      <a:pt x="1483112" y="49537"/>
                      <a:pt x="1482718" y="53920"/>
                      <a:pt x="1485574" y="55250"/>
                    </a:cubicBezTo>
                    <a:cubicBezTo>
                      <a:pt x="1489022" y="56777"/>
                      <a:pt x="1492223" y="52788"/>
                      <a:pt x="1495868" y="52000"/>
                    </a:cubicBezTo>
                    <a:cubicBezTo>
                      <a:pt x="1498527" y="51409"/>
                      <a:pt x="1500989" y="52788"/>
                      <a:pt x="1502910" y="54659"/>
                    </a:cubicBezTo>
                    <a:cubicBezTo>
                      <a:pt x="1508032" y="59633"/>
                      <a:pt x="1508229" y="68744"/>
                      <a:pt x="1503501" y="74113"/>
                    </a:cubicBezTo>
                    <a:cubicBezTo>
                      <a:pt x="1499857" y="78102"/>
                      <a:pt x="1494144" y="80023"/>
                      <a:pt x="1491681" y="84800"/>
                    </a:cubicBezTo>
                    <a:cubicBezTo>
                      <a:pt x="1488825" y="90907"/>
                      <a:pt x="1492814" y="98885"/>
                      <a:pt x="1489563" y="104992"/>
                    </a:cubicBezTo>
                    <a:cubicBezTo>
                      <a:pt x="1488234" y="107651"/>
                      <a:pt x="1485771" y="109572"/>
                      <a:pt x="1484589" y="112232"/>
                    </a:cubicBezTo>
                    <a:cubicBezTo>
                      <a:pt x="1483653" y="115088"/>
                      <a:pt x="1484195" y="118142"/>
                      <a:pt x="1484392" y="120998"/>
                    </a:cubicBezTo>
                    <a:cubicBezTo>
                      <a:pt x="1484786" y="125184"/>
                      <a:pt x="1484589" y="129567"/>
                      <a:pt x="1483604" y="133754"/>
                    </a:cubicBezTo>
                    <a:cubicBezTo>
                      <a:pt x="1483407" y="134689"/>
                      <a:pt x="1483013" y="135477"/>
                      <a:pt x="1482471" y="136019"/>
                    </a:cubicBezTo>
                    <a:cubicBezTo>
                      <a:pt x="1480945" y="137152"/>
                      <a:pt x="1478827" y="135822"/>
                      <a:pt x="1476956" y="135428"/>
                    </a:cubicBezTo>
                    <a:cubicBezTo>
                      <a:pt x="1473508" y="134689"/>
                      <a:pt x="1470652" y="137546"/>
                      <a:pt x="1467992" y="140008"/>
                    </a:cubicBezTo>
                    <a:cubicBezTo>
                      <a:pt x="1463018" y="144589"/>
                      <a:pt x="1457502" y="148578"/>
                      <a:pt x="1451395" y="151828"/>
                    </a:cubicBezTo>
                    <a:cubicBezTo>
                      <a:pt x="1449130" y="152961"/>
                      <a:pt x="1446076" y="153946"/>
                      <a:pt x="1444156" y="152222"/>
                    </a:cubicBezTo>
                    <a:cubicBezTo>
                      <a:pt x="1443220" y="151287"/>
                      <a:pt x="1442826" y="149760"/>
                      <a:pt x="1442629" y="148430"/>
                    </a:cubicBezTo>
                    <a:cubicBezTo>
                      <a:pt x="1442235" y="143456"/>
                      <a:pt x="1443565" y="138137"/>
                      <a:pt x="1446618" y="133951"/>
                    </a:cubicBezTo>
                    <a:cubicBezTo>
                      <a:pt x="1449868" y="129174"/>
                      <a:pt x="1455187" y="125381"/>
                      <a:pt x="1455975" y="119668"/>
                    </a:cubicBezTo>
                    <a:cubicBezTo>
                      <a:pt x="1456566" y="113955"/>
                      <a:pt x="1451395" y="108242"/>
                      <a:pt x="1445682" y="108636"/>
                    </a:cubicBezTo>
                    <a:cubicBezTo>
                      <a:pt x="1444747" y="108636"/>
                      <a:pt x="1443565" y="108833"/>
                      <a:pt x="1442826" y="108242"/>
                    </a:cubicBezTo>
                    <a:cubicBezTo>
                      <a:pt x="1441890" y="107651"/>
                      <a:pt x="1441693" y="106322"/>
                      <a:pt x="1441496" y="105189"/>
                    </a:cubicBezTo>
                    <a:cubicBezTo>
                      <a:pt x="1441299" y="101742"/>
                      <a:pt x="1441102" y="98146"/>
                      <a:pt x="1442826" y="95290"/>
                    </a:cubicBezTo>
                    <a:cubicBezTo>
                      <a:pt x="1444747" y="92630"/>
                      <a:pt x="1447948" y="91301"/>
                      <a:pt x="1450262" y="88986"/>
                    </a:cubicBezTo>
                    <a:cubicBezTo>
                      <a:pt x="1455581" y="84012"/>
                      <a:pt x="1455975" y="75836"/>
                      <a:pt x="1455975" y="68597"/>
                    </a:cubicBezTo>
                    <a:cubicBezTo>
                      <a:pt x="1455975" y="60766"/>
                      <a:pt x="1455778" y="52197"/>
                      <a:pt x="1450853" y="46090"/>
                    </a:cubicBezTo>
                    <a:cubicBezTo>
                      <a:pt x="1445732" y="51212"/>
                      <a:pt x="1440560" y="56383"/>
                      <a:pt x="1435438" y="61702"/>
                    </a:cubicBezTo>
                    <a:cubicBezTo>
                      <a:pt x="1431991" y="65297"/>
                      <a:pt x="1428396" y="68941"/>
                      <a:pt x="1426081" y="73522"/>
                    </a:cubicBezTo>
                    <a:cubicBezTo>
                      <a:pt x="1422830" y="80170"/>
                      <a:pt x="1422830" y="88001"/>
                      <a:pt x="1420959" y="95044"/>
                    </a:cubicBezTo>
                    <a:cubicBezTo>
                      <a:pt x="1415443" y="117551"/>
                      <a:pt x="1393921" y="133754"/>
                      <a:pt x="1390473" y="156605"/>
                    </a:cubicBezTo>
                    <a:cubicBezTo>
                      <a:pt x="1388947" y="165569"/>
                      <a:pt x="1390671" y="174877"/>
                      <a:pt x="1389538" y="184037"/>
                    </a:cubicBezTo>
                    <a:cubicBezTo>
                      <a:pt x="1389341" y="186303"/>
                      <a:pt x="1388799" y="188618"/>
                      <a:pt x="1387420" y="190538"/>
                    </a:cubicBezTo>
                    <a:cubicBezTo>
                      <a:pt x="1385893" y="192804"/>
                      <a:pt x="1383037" y="194183"/>
                      <a:pt x="1380574" y="195660"/>
                    </a:cubicBezTo>
                    <a:cubicBezTo>
                      <a:pt x="1370675" y="200979"/>
                      <a:pt x="1362451" y="210534"/>
                      <a:pt x="1356935" y="220433"/>
                    </a:cubicBezTo>
                    <a:cubicBezTo>
                      <a:pt x="1353881" y="214129"/>
                      <a:pt x="1351222" y="207677"/>
                      <a:pt x="1349104" y="200979"/>
                    </a:cubicBezTo>
                    <a:cubicBezTo>
                      <a:pt x="1348513" y="199453"/>
                      <a:pt x="1347971" y="197926"/>
                      <a:pt x="1348365" y="196399"/>
                    </a:cubicBezTo>
                    <a:cubicBezTo>
                      <a:pt x="1348562" y="193543"/>
                      <a:pt x="1351025" y="191425"/>
                      <a:pt x="1353339" y="189553"/>
                    </a:cubicBezTo>
                    <a:cubicBezTo>
                      <a:pt x="1356590" y="186500"/>
                      <a:pt x="1359446" y="182905"/>
                      <a:pt x="1360579" y="178521"/>
                    </a:cubicBezTo>
                    <a:cubicBezTo>
                      <a:pt x="1361170" y="176404"/>
                      <a:pt x="1360973" y="173941"/>
                      <a:pt x="1361170" y="171676"/>
                    </a:cubicBezTo>
                    <a:cubicBezTo>
                      <a:pt x="1361564" y="167687"/>
                      <a:pt x="1362303" y="163845"/>
                      <a:pt x="1363436" y="160053"/>
                    </a:cubicBezTo>
                    <a:cubicBezTo>
                      <a:pt x="1365159" y="155079"/>
                      <a:pt x="1367622" y="149760"/>
                      <a:pt x="1365356" y="144983"/>
                    </a:cubicBezTo>
                    <a:cubicBezTo>
                      <a:pt x="1364421" y="142865"/>
                      <a:pt x="1362697" y="141338"/>
                      <a:pt x="1362303" y="139073"/>
                    </a:cubicBezTo>
                    <a:cubicBezTo>
                      <a:pt x="1361909" y="137546"/>
                      <a:pt x="1362303" y="136216"/>
                      <a:pt x="1362303" y="134689"/>
                    </a:cubicBezTo>
                    <a:cubicBezTo>
                      <a:pt x="1362303" y="131636"/>
                      <a:pt x="1360579" y="128583"/>
                      <a:pt x="1360776" y="125529"/>
                    </a:cubicBezTo>
                    <a:cubicBezTo>
                      <a:pt x="1360973" y="123805"/>
                      <a:pt x="1361712" y="122082"/>
                      <a:pt x="1362697" y="120407"/>
                    </a:cubicBezTo>
                    <a:cubicBezTo>
                      <a:pt x="1366489" y="113167"/>
                      <a:pt x="1369542" y="105140"/>
                      <a:pt x="1376240" y="100412"/>
                    </a:cubicBezTo>
                    <a:cubicBezTo>
                      <a:pt x="1383086" y="95635"/>
                      <a:pt x="1390178" y="90907"/>
                      <a:pt x="1394906" y="84012"/>
                    </a:cubicBezTo>
                    <a:cubicBezTo>
                      <a:pt x="1396827" y="81155"/>
                      <a:pt x="1398354" y="78102"/>
                      <a:pt x="1398354" y="74851"/>
                    </a:cubicBezTo>
                    <a:cubicBezTo>
                      <a:pt x="1398354" y="71404"/>
                      <a:pt x="1396630" y="68006"/>
                      <a:pt x="1393576" y="66873"/>
                    </a:cubicBezTo>
                    <a:cubicBezTo>
                      <a:pt x="1390129" y="65543"/>
                      <a:pt x="1385746" y="67070"/>
                      <a:pt x="1382741" y="64952"/>
                    </a:cubicBezTo>
                    <a:cubicBezTo>
                      <a:pt x="1380476" y="63425"/>
                      <a:pt x="1379885" y="60569"/>
                      <a:pt x="1378358" y="58303"/>
                    </a:cubicBezTo>
                    <a:cubicBezTo>
                      <a:pt x="1375896" y="54659"/>
                      <a:pt x="1371513" y="52985"/>
                      <a:pt x="1367326" y="52394"/>
                    </a:cubicBezTo>
                    <a:cubicBezTo>
                      <a:pt x="1362943" y="51803"/>
                      <a:pt x="1358560" y="52197"/>
                      <a:pt x="1354177" y="52197"/>
                    </a:cubicBezTo>
                    <a:cubicBezTo>
                      <a:pt x="1354915" y="57910"/>
                      <a:pt x="1363337" y="59830"/>
                      <a:pt x="1364470" y="65346"/>
                    </a:cubicBezTo>
                    <a:cubicBezTo>
                      <a:pt x="1360284" y="66873"/>
                      <a:pt x="1355506" y="69335"/>
                      <a:pt x="1355506" y="73719"/>
                    </a:cubicBezTo>
                    <a:cubicBezTo>
                      <a:pt x="1355506" y="74654"/>
                      <a:pt x="1355703" y="75639"/>
                      <a:pt x="1355309" y="76378"/>
                    </a:cubicBezTo>
                    <a:cubicBezTo>
                      <a:pt x="1354915" y="77117"/>
                      <a:pt x="1354177" y="77708"/>
                      <a:pt x="1353389" y="78102"/>
                    </a:cubicBezTo>
                    <a:cubicBezTo>
                      <a:pt x="1350729" y="79432"/>
                      <a:pt x="1348070" y="80958"/>
                      <a:pt x="1345410" y="82288"/>
                    </a:cubicBezTo>
                    <a:cubicBezTo>
                      <a:pt x="1344277" y="79826"/>
                      <a:pt x="1347528" y="77511"/>
                      <a:pt x="1348070" y="74851"/>
                    </a:cubicBezTo>
                    <a:cubicBezTo>
                      <a:pt x="1348464" y="73522"/>
                      <a:pt x="1348070" y="72192"/>
                      <a:pt x="1347873" y="70862"/>
                    </a:cubicBezTo>
                    <a:cubicBezTo>
                      <a:pt x="1347282" y="68941"/>
                      <a:pt x="1346937" y="67218"/>
                      <a:pt x="1346543" y="65346"/>
                    </a:cubicBezTo>
                    <a:cubicBezTo>
                      <a:pt x="1346346" y="64410"/>
                      <a:pt x="1345952" y="63228"/>
                      <a:pt x="1345213" y="62490"/>
                    </a:cubicBezTo>
                    <a:cubicBezTo>
                      <a:pt x="1344475" y="61899"/>
                      <a:pt x="1343490" y="61751"/>
                      <a:pt x="1342554" y="61554"/>
                    </a:cubicBezTo>
                    <a:cubicBezTo>
                      <a:pt x="1337383" y="60618"/>
                      <a:pt x="1332852" y="57762"/>
                      <a:pt x="1327680" y="56235"/>
                    </a:cubicBezTo>
                    <a:cubicBezTo>
                      <a:pt x="1322706" y="54708"/>
                      <a:pt x="1316452" y="54708"/>
                      <a:pt x="1312807" y="58500"/>
                    </a:cubicBezTo>
                    <a:cubicBezTo>
                      <a:pt x="1312413" y="58894"/>
                      <a:pt x="1312019" y="59436"/>
                      <a:pt x="1312019" y="60224"/>
                    </a:cubicBezTo>
                    <a:cubicBezTo>
                      <a:pt x="1312019" y="60815"/>
                      <a:pt x="1312413" y="61357"/>
                      <a:pt x="1312807" y="61948"/>
                    </a:cubicBezTo>
                    <a:cubicBezTo>
                      <a:pt x="1317584" y="68252"/>
                      <a:pt x="1317190" y="77954"/>
                      <a:pt x="1311674" y="83667"/>
                    </a:cubicBezTo>
                    <a:cubicBezTo>
                      <a:pt x="1309754" y="81943"/>
                      <a:pt x="1307685" y="80614"/>
                      <a:pt x="1305173" y="79678"/>
                    </a:cubicBezTo>
                    <a:cubicBezTo>
                      <a:pt x="1304976" y="82534"/>
                      <a:pt x="1304779" y="85391"/>
                      <a:pt x="1304582" y="88050"/>
                    </a:cubicBezTo>
                    <a:cubicBezTo>
                      <a:pt x="1300396" y="83076"/>
                      <a:pt x="1295225" y="78693"/>
                      <a:pt x="1289315" y="75836"/>
                    </a:cubicBezTo>
                    <a:cubicBezTo>
                      <a:pt x="1287788" y="76969"/>
                      <a:pt x="1287394" y="79087"/>
                      <a:pt x="1287591" y="81008"/>
                    </a:cubicBezTo>
                    <a:cubicBezTo>
                      <a:pt x="1287788" y="82928"/>
                      <a:pt x="1288527" y="84603"/>
                      <a:pt x="1288921" y="86523"/>
                    </a:cubicBezTo>
                    <a:cubicBezTo>
                      <a:pt x="1289660" y="89380"/>
                      <a:pt x="1289512" y="92630"/>
                      <a:pt x="1291039" y="95093"/>
                    </a:cubicBezTo>
                    <a:cubicBezTo>
                      <a:pt x="1293501" y="99279"/>
                      <a:pt x="1298870" y="100067"/>
                      <a:pt x="1303400" y="101594"/>
                    </a:cubicBezTo>
                    <a:cubicBezTo>
                      <a:pt x="1304533" y="102185"/>
                      <a:pt x="1305666" y="102727"/>
                      <a:pt x="1306651" y="103712"/>
                    </a:cubicBezTo>
                    <a:cubicBezTo>
                      <a:pt x="1307981" y="104844"/>
                      <a:pt x="1308572" y="106765"/>
                      <a:pt x="1308966" y="108686"/>
                    </a:cubicBezTo>
                    <a:cubicBezTo>
                      <a:pt x="1309704" y="112478"/>
                      <a:pt x="1309360" y="116713"/>
                      <a:pt x="1307833" y="120506"/>
                    </a:cubicBezTo>
                    <a:cubicBezTo>
                      <a:pt x="1305567" y="116861"/>
                      <a:pt x="1304188" y="112675"/>
                      <a:pt x="1303844" y="108489"/>
                    </a:cubicBezTo>
                    <a:cubicBezTo>
                      <a:pt x="1304435" y="110606"/>
                      <a:pt x="1302120" y="112478"/>
                      <a:pt x="1300051" y="113266"/>
                    </a:cubicBezTo>
                    <a:cubicBezTo>
                      <a:pt x="1297934" y="114202"/>
                      <a:pt x="1295471" y="114596"/>
                      <a:pt x="1294141" y="116516"/>
                    </a:cubicBezTo>
                    <a:cubicBezTo>
                      <a:pt x="1293403" y="117452"/>
                      <a:pt x="1293206" y="118979"/>
                      <a:pt x="1292812" y="120309"/>
                    </a:cubicBezTo>
                    <a:cubicBezTo>
                      <a:pt x="1292221" y="124298"/>
                      <a:pt x="1291679" y="128484"/>
                      <a:pt x="1292024" y="132719"/>
                    </a:cubicBezTo>
                    <a:cubicBezTo>
                      <a:pt x="1292221" y="134985"/>
                      <a:pt x="1292418" y="137300"/>
                      <a:pt x="1291285" y="139368"/>
                    </a:cubicBezTo>
                    <a:cubicBezTo>
                      <a:pt x="1290152" y="141289"/>
                      <a:pt x="1287099" y="142225"/>
                      <a:pt x="1285572" y="140501"/>
                    </a:cubicBezTo>
                    <a:cubicBezTo>
                      <a:pt x="1284981" y="139762"/>
                      <a:pt x="1284833" y="138974"/>
                      <a:pt x="1284439" y="138235"/>
                    </a:cubicBezTo>
                    <a:cubicBezTo>
                      <a:pt x="1282519" y="134591"/>
                      <a:pt x="1277594" y="134246"/>
                      <a:pt x="1273752" y="134443"/>
                    </a:cubicBezTo>
                    <a:cubicBezTo>
                      <a:pt x="1269566" y="134640"/>
                      <a:pt x="1265183" y="134837"/>
                      <a:pt x="1261932" y="137497"/>
                    </a:cubicBezTo>
                    <a:cubicBezTo>
                      <a:pt x="1260209" y="139023"/>
                      <a:pt x="1259076" y="141092"/>
                      <a:pt x="1257746" y="143013"/>
                    </a:cubicBezTo>
                    <a:cubicBezTo>
                      <a:pt x="1253560" y="148923"/>
                      <a:pt x="1247059" y="152715"/>
                      <a:pt x="1240804" y="156359"/>
                    </a:cubicBezTo>
                    <a:cubicBezTo>
                      <a:pt x="1245926" y="159413"/>
                      <a:pt x="1247453" y="166849"/>
                      <a:pt x="1244055" y="171627"/>
                    </a:cubicBezTo>
                    <a:cubicBezTo>
                      <a:pt x="1241592" y="175271"/>
                      <a:pt x="1237209" y="176945"/>
                      <a:pt x="1233959" y="179802"/>
                    </a:cubicBezTo>
                    <a:cubicBezTo>
                      <a:pt x="1233023" y="180541"/>
                      <a:pt x="1232038" y="181526"/>
                      <a:pt x="1231693" y="182855"/>
                    </a:cubicBezTo>
                    <a:cubicBezTo>
                      <a:pt x="1231496" y="183988"/>
                      <a:pt x="1231693" y="185318"/>
                      <a:pt x="1232087" y="186500"/>
                    </a:cubicBezTo>
                    <a:cubicBezTo>
                      <a:pt x="1233220" y="190292"/>
                      <a:pt x="1234944" y="193937"/>
                      <a:pt x="1237061" y="197384"/>
                    </a:cubicBezTo>
                    <a:cubicBezTo>
                      <a:pt x="1238391" y="199305"/>
                      <a:pt x="1239721" y="201373"/>
                      <a:pt x="1240509" y="203688"/>
                    </a:cubicBezTo>
                    <a:cubicBezTo>
                      <a:pt x="1241100" y="205953"/>
                      <a:pt x="1240903" y="208662"/>
                      <a:pt x="1239376" y="210337"/>
                    </a:cubicBezTo>
                    <a:cubicBezTo>
                      <a:pt x="1238440" y="211272"/>
                      <a:pt x="1237308" y="211863"/>
                      <a:pt x="1236126" y="212602"/>
                    </a:cubicBezTo>
                    <a:cubicBezTo>
                      <a:pt x="1235190" y="213341"/>
                      <a:pt x="1234402" y="214720"/>
                      <a:pt x="1234599" y="215853"/>
                    </a:cubicBezTo>
                    <a:cubicBezTo>
                      <a:pt x="1234993" y="216788"/>
                      <a:pt x="1235732" y="217576"/>
                      <a:pt x="1236520" y="218118"/>
                    </a:cubicBezTo>
                    <a:cubicBezTo>
                      <a:pt x="1239179" y="219842"/>
                      <a:pt x="1242036" y="221369"/>
                      <a:pt x="1244498" y="223437"/>
                    </a:cubicBezTo>
                    <a:cubicBezTo>
                      <a:pt x="1246764" y="225555"/>
                      <a:pt x="1248881" y="228411"/>
                      <a:pt x="1248881" y="231465"/>
                    </a:cubicBezTo>
                    <a:cubicBezTo>
                      <a:pt x="1249078" y="234715"/>
                      <a:pt x="1246764" y="238113"/>
                      <a:pt x="1243562" y="238310"/>
                    </a:cubicBezTo>
                    <a:cubicBezTo>
                      <a:pt x="1240312" y="238507"/>
                      <a:pt x="1237849" y="235651"/>
                      <a:pt x="1234993" y="234321"/>
                    </a:cubicBezTo>
                    <a:cubicBezTo>
                      <a:pt x="1231398" y="232400"/>
                      <a:pt x="1227014" y="232400"/>
                      <a:pt x="1223567" y="230332"/>
                    </a:cubicBezTo>
                    <a:cubicBezTo>
                      <a:pt x="1218987" y="227869"/>
                      <a:pt x="1216918" y="222698"/>
                      <a:pt x="1215736" y="217773"/>
                    </a:cubicBezTo>
                    <a:cubicBezTo>
                      <a:pt x="1214210" y="211666"/>
                      <a:pt x="1214407" y="205018"/>
                      <a:pt x="1213077" y="199108"/>
                    </a:cubicBezTo>
                    <a:cubicBezTo>
                      <a:pt x="1203720" y="198911"/>
                      <a:pt x="1194608" y="198517"/>
                      <a:pt x="1185448" y="198320"/>
                    </a:cubicBezTo>
                    <a:cubicBezTo>
                      <a:pt x="1180277" y="198320"/>
                      <a:pt x="1174958" y="198123"/>
                      <a:pt x="1170181" y="196793"/>
                    </a:cubicBezTo>
                    <a:cubicBezTo>
                      <a:pt x="1168457" y="196202"/>
                      <a:pt x="1166733" y="195660"/>
                      <a:pt x="1165403" y="194528"/>
                    </a:cubicBezTo>
                    <a:cubicBezTo>
                      <a:pt x="1163483" y="193001"/>
                      <a:pt x="1162350" y="190932"/>
                      <a:pt x="1161020" y="188815"/>
                    </a:cubicBezTo>
                    <a:cubicBezTo>
                      <a:pt x="1157967" y="183496"/>
                      <a:pt x="1154371" y="178521"/>
                      <a:pt x="1149200" y="175271"/>
                    </a:cubicBezTo>
                    <a:cubicBezTo>
                      <a:pt x="1145408" y="173006"/>
                      <a:pt x="1141025" y="171824"/>
                      <a:pt x="1136642" y="170691"/>
                    </a:cubicBezTo>
                    <a:cubicBezTo>
                      <a:pt x="1134376" y="169952"/>
                      <a:pt x="1131667" y="169361"/>
                      <a:pt x="1129402" y="170100"/>
                    </a:cubicBezTo>
                    <a:cubicBezTo>
                      <a:pt x="1125955" y="171233"/>
                      <a:pt x="1124280" y="175074"/>
                      <a:pt x="1121227" y="177340"/>
                    </a:cubicBezTo>
                    <a:cubicBezTo>
                      <a:pt x="1121030" y="177537"/>
                      <a:pt x="1120488" y="177930"/>
                      <a:pt x="1120094" y="177733"/>
                    </a:cubicBezTo>
                    <a:cubicBezTo>
                      <a:pt x="1119700" y="177733"/>
                      <a:pt x="1119306" y="177340"/>
                      <a:pt x="1119158" y="176995"/>
                    </a:cubicBezTo>
                    <a:cubicBezTo>
                      <a:pt x="1117631" y="174729"/>
                      <a:pt x="1115908" y="172415"/>
                      <a:pt x="1114381" y="170149"/>
                    </a:cubicBezTo>
                    <a:cubicBezTo>
                      <a:pt x="1114381" y="173794"/>
                      <a:pt x="1110933" y="176256"/>
                      <a:pt x="1107732" y="177783"/>
                    </a:cubicBezTo>
                    <a:cubicBezTo>
                      <a:pt x="1099901" y="181772"/>
                      <a:pt x="1092120" y="184431"/>
                      <a:pt x="1083354" y="186155"/>
                    </a:cubicBezTo>
                    <a:cubicBezTo>
                      <a:pt x="1085471" y="196645"/>
                      <a:pt x="1092514" y="205953"/>
                      <a:pt x="1102019" y="210928"/>
                    </a:cubicBezTo>
                    <a:cubicBezTo>
                      <a:pt x="1105811" y="212848"/>
                      <a:pt x="1110195" y="214178"/>
                      <a:pt x="1113642" y="216838"/>
                    </a:cubicBezTo>
                    <a:cubicBezTo>
                      <a:pt x="1117434" y="219694"/>
                      <a:pt x="1120291" y="224077"/>
                      <a:pt x="1124674" y="225604"/>
                    </a:cubicBezTo>
                    <a:cubicBezTo>
                      <a:pt x="1129254" y="227131"/>
                      <a:pt x="1134573" y="225407"/>
                      <a:pt x="1139350" y="226540"/>
                    </a:cubicBezTo>
                    <a:cubicBezTo>
                      <a:pt x="1140089" y="226737"/>
                      <a:pt x="1141074" y="227131"/>
                      <a:pt x="1141468" y="227869"/>
                    </a:cubicBezTo>
                    <a:cubicBezTo>
                      <a:pt x="1142404" y="229002"/>
                      <a:pt x="1141862" y="230923"/>
                      <a:pt x="1141271" y="232253"/>
                    </a:cubicBezTo>
                    <a:cubicBezTo>
                      <a:pt x="1136494" y="245402"/>
                      <a:pt x="1138612" y="260670"/>
                      <a:pt x="1146984" y="271899"/>
                    </a:cubicBezTo>
                    <a:cubicBezTo>
                      <a:pt x="1149644" y="275691"/>
                      <a:pt x="1153288" y="279729"/>
                      <a:pt x="1152697" y="284260"/>
                    </a:cubicBezTo>
                    <a:cubicBezTo>
                      <a:pt x="1150038" y="285787"/>
                      <a:pt x="1146984" y="287117"/>
                      <a:pt x="1144325" y="285984"/>
                    </a:cubicBezTo>
                    <a:cubicBezTo>
                      <a:pt x="1143389" y="285787"/>
                      <a:pt x="1142798" y="285245"/>
                      <a:pt x="1142059" y="284654"/>
                    </a:cubicBezTo>
                    <a:cubicBezTo>
                      <a:pt x="1139006" y="282536"/>
                      <a:pt x="1136149" y="280271"/>
                      <a:pt x="1133096" y="278153"/>
                    </a:cubicBezTo>
                    <a:cubicBezTo>
                      <a:pt x="1129648" y="275494"/>
                      <a:pt x="1126250" y="273031"/>
                      <a:pt x="1123590" y="269387"/>
                    </a:cubicBezTo>
                    <a:cubicBezTo>
                      <a:pt x="1120143" y="264610"/>
                      <a:pt x="1118616" y="258355"/>
                      <a:pt x="1114627" y="253775"/>
                    </a:cubicBezTo>
                    <a:cubicBezTo>
                      <a:pt x="1111180" y="249982"/>
                      <a:pt x="1105861" y="247668"/>
                      <a:pt x="1100739" y="247865"/>
                    </a:cubicBezTo>
                    <a:cubicBezTo>
                      <a:pt x="1100542" y="255301"/>
                      <a:pt x="1095420" y="262344"/>
                      <a:pt x="1088525" y="265004"/>
                    </a:cubicBezTo>
                    <a:cubicBezTo>
                      <a:pt x="1086604" y="265742"/>
                      <a:pt x="1084142" y="265939"/>
                      <a:pt x="1083206" y="264265"/>
                    </a:cubicBezTo>
                    <a:cubicBezTo>
                      <a:pt x="1082615" y="263674"/>
                      <a:pt x="1082615" y="262935"/>
                      <a:pt x="1082467" y="262147"/>
                    </a:cubicBezTo>
                    <a:cubicBezTo>
                      <a:pt x="1082073" y="258700"/>
                      <a:pt x="1081532" y="255301"/>
                      <a:pt x="1080941" y="251657"/>
                    </a:cubicBezTo>
                    <a:cubicBezTo>
                      <a:pt x="1077148" y="255449"/>
                      <a:pt x="1073110" y="259488"/>
                      <a:pt x="1069318" y="263083"/>
                    </a:cubicBezTo>
                    <a:cubicBezTo>
                      <a:pt x="1064343" y="267860"/>
                      <a:pt x="1059418" y="272785"/>
                      <a:pt x="1056168" y="278695"/>
                    </a:cubicBezTo>
                    <a:cubicBezTo>
                      <a:pt x="1054641" y="281157"/>
                      <a:pt x="1053509" y="284211"/>
                      <a:pt x="1053509" y="287067"/>
                    </a:cubicBezTo>
                    <a:cubicBezTo>
                      <a:pt x="1053509" y="292386"/>
                      <a:pt x="1056956" y="296770"/>
                      <a:pt x="1060354" y="300808"/>
                    </a:cubicBezTo>
                    <a:cubicBezTo>
                      <a:pt x="1063014" y="303861"/>
                      <a:pt x="1065673" y="307112"/>
                      <a:pt x="1068924" y="309574"/>
                    </a:cubicBezTo>
                    <a:cubicBezTo>
                      <a:pt x="1071386" y="311495"/>
                      <a:pt x="1074095" y="313219"/>
                      <a:pt x="1076163" y="315484"/>
                    </a:cubicBezTo>
                    <a:cubicBezTo>
                      <a:pt x="1078281" y="317750"/>
                      <a:pt x="1079611" y="321000"/>
                      <a:pt x="1078626" y="323857"/>
                    </a:cubicBezTo>
                    <a:cubicBezTo>
                      <a:pt x="1078232" y="324792"/>
                      <a:pt x="1077690" y="325580"/>
                      <a:pt x="1076902" y="325777"/>
                    </a:cubicBezTo>
                    <a:cubicBezTo>
                      <a:pt x="1075769" y="326171"/>
                      <a:pt x="1074636" y="325580"/>
                      <a:pt x="1073652" y="325039"/>
                    </a:cubicBezTo>
                    <a:cubicBezTo>
                      <a:pt x="1068874" y="322182"/>
                      <a:pt x="1065673" y="318390"/>
                      <a:pt x="1060699" y="315681"/>
                    </a:cubicBezTo>
                    <a:cubicBezTo>
                      <a:pt x="1058039" y="314352"/>
                      <a:pt x="1054789" y="316272"/>
                      <a:pt x="1052868" y="318538"/>
                    </a:cubicBezTo>
                    <a:cubicBezTo>
                      <a:pt x="1048288" y="324054"/>
                      <a:pt x="1047155" y="331687"/>
                      <a:pt x="1043166" y="337794"/>
                    </a:cubicBezTo>
                    <a:cubicBezTo>
                      <a:pt x="1039374" y="343901"/>
                      <a:pt x="1032873" y="347890"/>
                      <a:pt x="1026569" y="351880"/>
                    </a:cubicBezTo>
                    <a:cubicBezTo>
                      <a:pt x="1029229" y="348432"/>
                      <a:pt x="1026175" y="343704"/>
                      <a:pt x="1026175" y="339469"/>
                    </a:cubicBezTo>
                    <a:cubicBezTo>
                      <a:pt x="1025978" y="337351"/>
                      <a:pt x="1026766" y="335480"/>
                      <a:pt x="1027505" y="333559"/>
                    </a:cubicBezTo>
                    <a:cubicBezTo>
                      <a:pt x="1029032" y="329570"/>
                      <a:pt x="1030755" y="325728"/>
                      <a:pt x="1032824" y="322133"/>
                    </a:cubicBezTo>
                    <a:cubicBezTo>
                      <a:pt x="1035286" y="317553"/>
                      <a:pt x="1038143" y="313367"/>
                      <a:pt x="1040063" y="308392"/>
                    </a:cubicBezTo>
                    <a:cubicBezTo>
                      <a:pt x="1041787" y="303615"/>
                      <a:pt x="1042181" y="298099"/>
                      <a:pt x="1039866" y="293519"/>
                    </a:cubicBezTo>
                    <a:cubicBezTo>
                      <a:pt x="1038931" y="291795"/>
                      <a:pt x="1037749" y="290466"/>
                      <a:pt x="1037207" y="288545"/>
                    </a:cubicBezTo>
                    <a:cubicBezTo>
                      <a:pt x="1036468" y="286279"/>
                      <a:pt x="1036813" y="283965"/>
                      <a:pt x="1037010" y="281502"/>
                    </a:cubicBezTo>
                    <a:cubicBezTo>
                      <a:pt x="1037946" y="273130"/>
                      <a:pt x="1036616" y="264363"/>
                      <a:pt x="1033562" y="256336"/>
                    </a:cubicBezTo>
                    <a:cubicBezTo>
                      <a:pt x="1024599" y="263181"/>
                      <a:pt x="1015833" y="270618"/>
                      <a:pt x="1009381" y="279778"/>
                    </a:cubicBezTo>
                    <a:cubicBezTo>
                      <a:pt x="1003077" y="289136"/>
                      <a:pt x="998891" y="300168"/>
                      <a:pt x="999679" y="311397"/>
                    </a:cubicBezTo>
                    <a:cubicBezTo>
                      <a:pt x="999876" y="314647"/>
                      <a:pt x="1000418" y="318045"/>
                      <a:pt x="1000418" y="321296"/>
                    </a:cubicBezTo>
                    <a:cubicBezTo>
                      <a:pt x="1000418" y="324546"/>
                      <a:pt x="999679" y="328141"/>
                      <a:pt x="997561" y="330653"/>
                    </a:cubicBezTo>
                    <a:cubicBezTo>
                      <a:pt x="995837" y="332377"/>
                      <a:pt x="992439" y="333313"/>
                      <a:pt x="991257" y="331047"/>
                    </a:cubicBezTo>
                    <a:cubicBezTo>
                      <a:pt x="990863" y="330308"/>
                      <a:pt x="991060" y="329323"/>
                      <a:pt x="991060" y="328388"/>
                    </a:cubicBezTo>
                    <a:cubicBezTo>
                      <a:pt x="991996" y="320015"/>
                      <a:pt x="992981" y="311594"/>
                      <a:pt x="994311" y="303221"/>
                    </a:cubicBezTo>
                    <a:cubicBezTo>
                      <a:pt x="994902" y="300365"/>
                      <a:pt x="994902" y="296720"/>
                      <a:pt x="992390" y="295194"/>
                    </a:cubicBezTo>
                    <a:cubicBezTo>
                      <a:pt x="991799" y="294997"/>
                      <a:pt x="991060" y="294800"/>
                      <a:pt x="990469" y="294455"/>
                    </a:cubicBezTo>
                    <a:cubicBezTo>
                      <a:pt x="988745" y="293322"/>
                      <a:pt x="988204" y="291204"/>
                      <a:pt x="988204" y="289333"/>
                    </a:cubicBezTo>
                    <a:cubicBezTo>
                      <a:pt x="988204" y="287461"/>
                      <a:pt x="988598" y="285541"/>
                      <a:pt x="988598" y="283423"/>
                    </a:cubicBezTo>
                    <a:cubicBezTo>
                      <a:pt x="988401" y="282487"/>
                      <a:pt x="988204" y="281502"/>
                      <a:pt x="987465" y="280763"/>
                    </a:cubicBezTo>
                    <a:cubicBezTo>
                      <a:pt x="986529" y="279975"/>
                      <a:pt x="985002" y="280172"/>
                      <a:pt x="983870" y="280369"/>
                    </a:cubicBezTo>
                    <a:cubicBezTo>
                      <a:pt x="978551" y="281108"/>
                      <a:pt x="973380" y="282093"/>
                      <a:pt x="968455" y="283620"/>
                    </a:cubicBezTo>
                    <a:cubicBezTo>
                      <a:pt x="967322" y="283817"/>
                      <a:pt x="966189" y="284211"/>
                      <a:pt x="965401" y="284950"/>
                    </a:cubicBezTo>
                    <a:cubicBezTo>
                      <a:pt x="964268" y="285885"/>
                      <a:pt x="963874" y="287412"/>
                      <a:pt x="963283" y="288939"/>
                    </a:cubicBezTo>
                    <a:cubicBezTo>
                      <a:pt x="961560" y="294258"/>
                      <a:pt x="957373" y="298641"/>
                      <a:pt x="952596" y="301497"/>
                    </a:cubicBezTo>
                    <a:cubicBezTo>
                      <a:pt x="950479" y="302630"/>
                      <a:pt x="948804" y="304157"/>
                      <a:pt x="947277" y="306078"/>
                    </a:cubicBezTo>
                    <a:cubicBezTo>
                      <a:pt x="950331" y="309525"/>
                      <a:pt x="953926" y="312579"/>
                      <a:pt x="957768" y="315238"/>
                    </a:cubicBezTo>
                    <a:cubicBezTo>
                      <a:pt x="954517" y="326270"/>
                      <a:pt x="956635" y="338878"/>
                      <a:pt x="963480" y="348186"/>
                    </a:cubicBezTo>
                    <a:cubicBezTo>
                      <a:pt x="967470" y="353702"/>
                      <a:pt x="972986" y="358085"/>
                      <a:pt x="977369" y="363256"/>
                    </a:cubicBezTo>
                    <a:cubicBezTo>
                      <a:pt x="981949" y="368575"/>
                      <a:pt x="985544" y="375076"/>
                      <a:pt x="984805" y="381922"/>
                    </a:cubicBezTo>
                    <a:cubicBezTo>
                      <a:pt x="984608" y="383843"/>
                      <a:pt x="984067" y="385714"/>
                      <a:pt x="982540" y="386896"/>
                    </a:cubicBezTo>
                    <a:cubicBezTo>
                      <a:pt x="981210" y="388226"/>
                      <a:pt x="978896" y="388620"/>
                      <a:pt x="977566" y="387290"/>
                    </a:cubicBezTo>
                    <a:cubicBezTo>
                      <a:pt x="976827" y="386551"/>
                      <a:pt x="976433" y="385566"/>
                      <a:pt x="976039" y="384631"/>
                    </a:cubicBezTo>
                    <a:cubicBezTo>
                      <a:pt x="975103" y="381774"/>
                      <a:pt x="973921" y="378721"/>
                      <a:pt x="972986" y="375864"/>
                    </a:cubicBezTo>
                    <a:cubicBezTo>
                      <a:pt x="972395" y="374337"/>
                      <a:pt x="971853" y="372811"/>
                      <a:pt x="970868" y="371678"/>
                    </a:cubicBezTo>
                    <a:cubicBezTo>
                      <a:pt x="969932" y="370348"/>
                      <a:pt x="968405" y="369560"/>
                      <a:pt x="967076" y="368624"/>
                    </a:cubicBezTo>
                    <a:cubicBezTo>
                      <a:pt x="961560" y="365177"/>
                      <a:pt x="955847" y="361779"/>
                      <a:pt x="950331" y="358331"/>
                    </a:cubicBezTo>
                    <a:cubicBezTo>
                      <a:pt x="949198" y="357593"/>
                      <a:pt x="948016" y="357002"/>
                      <a:pt x="947277" y="355869"/>
                    </a:cubicBezTo>
                    <a:cubicBezTo>
                      <a:pt x="946539" y="354539"/>
                      <a:pt x="946342" y="353012"/>
                      <a:pt x="946145" y="351486"/>
                    </a:cubicBezTo>
                    <a:cubicBezTo>
                      <a:pt x="945406" y="344246"/>
                      <a:pt x="943091" y="337006"/>
                      <a:pt x="939644" y="330308"/>
                    </a:cubicBezTo>
                    <a:cubicBezTo>
                      <a:pt x="939250" y="329717"/>
                      <a:pt x="938905" y="329176"/>
                      <a:pt x="938314" y="328782"/>
                    </a:cubicBezTo>
                    <a:cubicBezTo>
                      <a:pt x="937526" y="328191"/>
                      <a:pt x="936590" y="328043"/>
                      <a:pt x="935655" y="328043"/>
                    </a:cubicBezTo>
                    <a:cubicBezTo>
                      <a:pt x="930877" y="327649"/>
                      <a:pt x="925755" y="327452"/>
                      <a:pt x="921175" y="328979"/>
                    </a:cubicBezTo>
                    <a:cubicBezTo>
                      <a:pt x="916792" y="330702"/>
                      <a:pt x="912803" y="334889"/>
                      <a:pt x="913000" y="339863"/>
                    </a:cubicBezTo>
                    <a:cubicBezTo>
                      <a:pt x="913000" y="344985"/>
                      <a:pt x="917580" y="348826"/>
                      <a:pt x="921372" y="352421"/>
                    </a:cubicBezTo>
                    <a:cubicBezTo>
                      <a:pt x="926691" y="357543"/>
                      <a:pt x="930877" y="363650"/>
                      <a:pt x="933734" y="370545"/>
                    </a:cubicBezTo>
                    <a:cubicBezTo>
                      <a:pt x="930877" y="368083"/>
                      <a:pt x="926494" y="370348"/>
                      <a:pt x="924229" y="373205"/>
                    </a:cubicBezTo>
                    <a:cubicBezTo>
                      <a:pt x="921766" y="376061"/>
                      <a:pt x="920239" y="379853"/>
                      <a:pt x="917186" y="381774"/>
                    </a:cubicBezTo>
                    <a:cubicBezTo>
                      <a:pt x="916447" y="382168"/>
                      <a:pt x="915856" y="382365"/>
                      <a:pt x="915068" y="382365"/>
                    </a:cubicBezTo>
                    <a:cubicBezTo>
                      <a:pt x="914132" y="382168"/>
                      <a:pt x="913541" y="381429"/>
                      <a:pt x="912950" y="380641"/>
                    </a:cubicBezTo>
                    <a:cubicBezTo>
                      <a:pt x="910488" y="377391"/>
                      <a:pt x="907828" y="374140"/>
                      <a:pt x="906302" y="370545"/>
                    </a:cubicBezTo>
                    <a:cubicBezTo>
                      <a:pt x="904381" y="365571"/>
                      <a:pt x="904036" y="360449"/>
                      <a:pt x="902313" y="355475"/>
                    </a:cubicBezTo>
                    <a:cubicBezTo>
                      <a:pt x="900195" y="350156"/>
                      <a:pt x="896403" y="345379"/>
                      <a:pt x="891625" y="342325"/>
                    </a:cubicBezTo>
                    <a:cubicBezTo>
                      <a:pt x="889360" y="347102"/>
                      <a:pt x="887045" y="351830"/>
                      <a:pt x="884977" y="356608"/>
                    </a:cubicBezTo>
                    <a:cubicBezTo>
                      <a:pt x="882711" y="361927"/>
                      <a:pt x="880791" y="368230"/>
                      <a:pt x="884041" y="372811"/>
                    </a:cubicBezTo>
                    <a:cubicBezTo>
                      <a:pt x="884780" y="374140"/>
                      <a:pt x="886159" y="375273"/>
                      <a:pt x="886897" y="376800"/>
                    </a:cubicBezTo>
                    <a:cubicBezTo>
                      <a:pt x="887636" y="378130"/>
                      <a:pt x="887636" y="380050"/>
                      <a:pt x="887636" y="381577"/>
                    </a:cubicBezTo>
                    <a:cubicBezTo>
                      <a:pt x="887439" y="387881"/>
                      <a:pt x="886503" y="394136"/>
                      <a:pt x="884977" y="400243"/>
                    </a:cubicBezTo>
                    <a:cubicBezTo>
                      <a:pt x="879264" y="398519"/>
                      <a:pt x="873748" y="396795"/>
                      <a:pt x="868035" y="395121"/>
                    </a:cubicBezTo>
                    <a:cubicBezTo>
                      <a:pt x="867099" y="394727"/>
                      <a:pt x="866114" y="394530"/>
                      <a:pt x="865178" y="394727"/>
                    </a:cubicBezTo>
                    <a:cubicBezTo>
                      <a:pt x="864391" y="395121"/>
                      <a:pt x="863849" y="395662"/>
                      <a:pt x="863258" y="396253"/>
                    </a:cubicBezTo>
                    <a:cubicBezTo>
                      <a:pt x="857742" y="402163"/>
                      <a:pt x="852226" y="408270"/>
                      <a:pt x="847252" y="414525"/>
                    </a:cubicBezTo>
                    <a:cubicBezTo>
                      <a:pt x="854885" y="418711"/>
                      <a:pt x="862864" y="423685"/>
                      <a:pt x="869365" y="429595"/>
                    </a:cubicBezTo>
                    <a:cubicBezTo>
                      <a:pt x="864784" y="430925"/>
                      <a:pt x="860204" y="432452"/>
                      <a:pt x="855624" y="433782"/>
                    </a:cubicBezTo>
                    <a:cubicBezTo>
                      <a:pt x="853703" y="434520"/>
                      <a:pt x="851635" y="435111"/>
                      <a:pt x="849911" y="436638"/>
                    </a:cubicBezTo>
                    <a:cubicBezTo>
                      <a:pt x="848187" y="437968"/>
                      <a:pt x="847252" y="440283"/>
                      <a:pt x="847990" y="442351"/>
                    </a:cubicBezTo>
                    <a:cubicBezTo>
                      <a:pt x="848729" y="444616"/>
                      <a:pt x="851586" y="445995"/>
                      <a:pt x="851783" y="448458"/>
                    </a:cubicBezTo>
                    <a:cubicBezTo>
                      <a:pt x="849123" y="449985"/>
                      <a:pt x="846464" y="451314"/>
                      <a:pt x="843952" y="452644"/>
                    </a:cubicBezTo>
                    <a:cubicBezTo>
                      <a:pt x="843213" y="453038"/>
                      <a:pt x="842425" y="453383"/>
                      <a:pt x="841834" y="453974"/>
                    </a:cubicBezTo>
                    <a:cubicBezTo>
                      <a:pt x="840898" y="454713"/>
                      <a:pt x="840307" y="456092"/>
                      <a:pt x="839716" y="457224"/>
                    </a:cubicBezTo>
                    <a:cubicBezTo>
                      <a:pt x="837254" y="461608"/>
                      <a:pt x="834397" y="465794"/>
                      <a:pt x="830950" y="469586"/>
                    </a:cubicBezTo>
                    <a:cubicBezTo>
                      <a:pt x="825631" y="466138"/>
                      <a:pt x="819721" y="463676"/>
                      <a:pt x="813417" y="462740"/>
                    </a:cubicBezTo>
                    <a:cubicBezTo>
                      <a:pt x="805439" y="471310"/>
                      <a:pt x="797017" y="480667"/>
                      <a:pt x="795687" y="492290"/>
                    </a:cubicBezTo>
                    <a:cubicBezTo>
                      <a:pt x="791698" y="492881"/>
                      <a:pt x="787857" y="493423"/>
                      <a:pt x="784064" y="494408"/>
                    </a:cubicBezTo>
                    <a:cubicBezTo>
                      <a:pt x="783129" y="494802"/>
                      <a:pt x="781947" y="494999"/>
                      <a:pt x="781011" y="495737"/>
                    </a:cubicBezTo>
                    <a:cubicBezTo>
                      <a:pt x="780420" y="496328"/>
                      <a:pt x="780075" y="496870"/>
                      <a:pt x="779681" y="497658"/>
                    </a:cubicBezTo>
                    <a:cubicBezTo>
                      <a:pt x="777416" y="502238"/>
                      <a:pt x="776431" y="507754"/>
                      <a:pt x="777022" y="512925"/>
                    </a:cubicBezTo>
                    <a:cubicBezTo>
                      <a:pt x="777219" y="514058"/>
                      <a:pt x="777416" y="515388"/>
                      <a:pt x="778352" y="516176"/>
                    </a:cubicBezTo>
                    <a:cubicBezTo>
                      <a:pt x="780469" y="518294"/>
                      <a:pt x="783868" y="516373"/>
                      <a:pt x="786527" y="514846"/>
                    </a:cubicBezTo>
                    <a:cubicBezTo>
                      <a:pt x="792634" y="511202"/>
                      <a:pt x="800268" y="510463"/>
                      <a:pt x="807310" y="509724"/>
                    </a:cubicBezTo>
                    <a:cubicBezTo>
                      <a:pt x="812284" y="509133"/>
                      <a:pt x="817604" y="508198"/>
                      <a:pt x="821396" y="504947"/>
                    </a:cubicBezTo>
                    <a:cubicBezTo>
                      <a:pt x="821987" y="504553"/>
                      <a:pt x="822331" y="504011"/>
                      <a:pt x="823119" y="503814"/>
                    </a:cubicBezTo>
                    <a:cubicBezTo>
                      <a:pt x="824646" y="503076"/>
                      <a:pt x="826567" y="504011"/>
                      <a:pt x="827700" y="505144"/>
                    </a:cubicBezTo>
                    <a:cubicBezTo>
                      <a:pt x="828832" y="506474"/>
                      <a:pt x="829817" y="508001"/>
                      <a:pt x="831147" y="509133"/>
                    </a:cubicBezTo>
                    <a:cubicBezTo>
                      <a:pt x="834397" y="512384"/>
                      <a:pt x="839716" y="511990"/>
                      <a:pt x="844297" y="511399"/>
                    </a:cubicBezTo>
                    <a:cubicBezTo>
                      <a:pt x="843558" y="508936"/>
                      <a:pt x="843361" y="506425"/>
                      <a:pt x="843558" y="503962"/>
                    </a:cubicBezTo>
                    <a:cubicBezTo>
                      <a:pt x="847350" y="503765"/>
                      <a:pt x="851389" y="504159"/>
                      <a:pt x="854984" y="505292"/>
                    </a:cubicBezTo>
                    <a:cubicBezTo>
                      <a:pt x="856116" y="505686"/>
                      <a:pt x="857102" y="506031"/>
                      <a:pt x="857840" y="507016"/>
                    </a:cubicBezTo>
                    <a:cubicBezTo>
                      <a:pt x="858431" y="507951"/>
                      <a:pt x="858431" y="509281"/>
                      <a:pt x="858037" y="510463"/>
                    </a:cubicBezTo>
                    <a:cubicBezTo>
                      <a:pt x="857299" y="515782"/>
                      <a:pt x="855181" y="520756"/>
                      <a:pt x="852324" y="525139"/>
                    </a:cubicBezTo>
                    <a:cubicBezTo>
                      <a:pt x="850059" y="528587"/>
                      <a:pt x="847350" y="531640"/>
                      <a:pt x="846020" y="535236"/>
                    </a:cubicBezTo>
                    <a:cubicBezTo>
                      <a:pt x="845232" y="538092"/>
                      <a:pt x="845232" y="540948"/>
                      <a:pt x="844691" y="543805"/>
                    </a:cubicBezTo>
                    <a:cubicBezTo>
                      <a:pt x="844100" y="546464"/>
                      <a:pt x="842967" y="549518"/>
                      <a:pt x="840307" y="550848"/>
                    </a:cubicBezTo>
                    <a:cubicBezTo>
                      <a:pt x="837648" y="546267"/>
                      <a:pt x="834594" y="541884"/>
                      <a:pt x="830950" y="537895"/>
                    </a:cubicBezTo>
                    <a:cubicBezTo>
                      <a:pt x="828685" y="539028"/>
                      <a:pt x="826370" y="540357"/>
                      <a:pt x="823907" y="540554"/>
                    </a:cubicBezTo>
                    <a:cubicBezTo>
                      <a:pt x="821445" y="540948"/>
                      <a:pt x="818588" y="540160"/>
                      <a:pt x="817259" y="538289"/>
                    </a:cubicBezTo>
                    <a:cubicBezTo>
                      <a:pt x="816520" y="537353"/>
                      <a:pt x="816126" y="536368"/>
                      <a:pt x="815338" y="535826"/>
                    </a:cubicBezTo>
                    <a:cubicBezTo>
                      <a:pt x="814402" y="535236"/>
                      <a:pt x="813220" y="535236"/>
                      <a:pt x="812284" y="535236"/>
                    </a:cubicBezTo>
                    <a:cubicBezTo>
                      <a:pt x="807901" y="535236"/>
                      <a:pt x="803518" y="535433"/>
                      <a:pt x="799135" y="535433"/>
                    </a:cubicBezTo>
                    <a:lnTo>
                      <a:pt x="799135" y="542278"/>
                    </a:lnTo>
                    <a:lnTo>
                      <a:pt x="800662" y="543214"/>
                    </a:lnTo>
                    <a:cubicBezTo>
                      <a:pt x="797411" y="544347"/>
                      <a:pt x="794013" y="545135"/>
                      <a:pt x="790565" y="545479"/>
                    </a:cubicBezTo>
                    <a:cubicBezTo>
                      <a:pt x="789630" y="545479"/>
                      <a:pt x="788645" y="545479"/>
                      <a:pt x="787906" y="545085"/>
                    </a:cubicBezTo>
                    <a:cubicBezTo>
                      <a:pt x="787167" y="544691"/>
                      <a:pt x="786576" y="543953"/>
                      <a:pt x="785788" y="543362"/>
                    </a:cubicBezTo>
                    <a:cubicBezTo>
                      <a:pt x="783326" y="541096"/>
                      <a:pt x="778943" y="541835"/>
                      <a:pt x="777219" y="544691"/>
                    </a:cubicBezTo>
                    <a:cubicBezTo>
                      <a:pt x="776825" y="545085"/>
                      <a:pt x="776628" y="545824"/>
                      <a:pt x="776628" y="546415"/>
                    </a:cubicBezTo>
                    <a:cubicBezTo>
                      <a:pt x="776825" y="547006"/>
                      <a:pt x="777219" y="547351"/>
                      <a:pt x="777564" y="547942"/>
                    </a:cubicBezTo>
                    <a:cubicBezTo>
                      <a:pt x="779090" y="549666"/>
                      <a:pt x="781208" y="551192"/>
                      <a:pt x="782735" y="553113"/>
                    </a:cubicBezTo>
                    <a:cubicBezTo>
                      <a:pt x="784064" y="555231"/>
                      <a:pt x="785197" y="557693"/>
                      <a:pt x="784262" y="559959"/>
                    </a:cubicBezTo>
                    <a:cubicBezTo>
                      <a:pt x="783868" y="561091"/>
                      <a:pt x="783129" y="562076"/>
                      <a:pt x="782538" y="563012"/>
                    </a:cubicBezTo>
                    <a:cubicBezTo>
                      <a:pt x="780617" y="566066"/>
                      <a:pt x="780420" y="570055"/>
                      <a:pt x="780075" y="573699"/>
                    </a:cubicBezTo>
                    <a:cubicBezTo>
                      <a:pt x="779484" y="579806"/>
                      <a:pt x="778352" y="585716"/>
                      <a:pt x="776825" y="591626"/>
                    </a:cubicBezTo>
                    <a:cubicBezTo>
                      <a:pt x="773771" y="592020"/>
                      <a:pt x="770718" y="589705"/>
                      <a:pt x="769191" y="587046"/>
                    </a:cubicBezTo>
                    <a:cubicBezTo>
                      <a:pt x="767664" y="584189"/>
                      <a:pt x="767467" y="580939"/>
                      <a:pt x="767271" y="577886"/>
                    </a:cubicBezTo>
                    <a:cubicBezTo>
                      <a:pt x="767073" y="574635"/>
                      <a:pt x="767271" y="571385"/>
                      <a:pt x="766335" y="568380"/>
                    </a:cubicBezTo>
                    <a:cubicBezTo>
                      <a:pt x="764808" y="563997"/>
                      <a:pt x="761016" y="560205"/>
                      <a:pt x="756633" y="558875"/>
                    </a:cubicBezTo>
                    <a:cubicBezTo>
                      <a:pt x="753579" y="563849"/>
                      <a:pt x="748063" y="566903"/>
                      <a:pt x="742547" y="568380"/>
                    </a:cubicBezTo>
                    <a:cubicBezTo>
                      <a:pt x="736834" y="569907"/>
                      <a:pt x="730924" y="569907"/>
                      <a:pt x="725211" y="569907"/>
                    </a:cubicBezTo>
                    <a:cubicBezTo>
                      <a:pt x="724473" y="569907"/>
                      <a:pt x="723685" y="569710"/>
                      <a:pt x="723488" y="569168"/>
                    </a:cubicBezTo>
                    <a:cubicBezTo>
                      <a:pt x="723291" y="568774"/>
                      <a:pt x="723291" y="568430"/>
                      <a:pt x="723488" y="568036"/>
                    </a:cubicBezTo>
                    <a:cubicBezTo>
                      <a:pt x="724423" y="564588"/>
                      <a:pt x="726147" y="561535"/>
                      <a:pt x="727477" y="558334"/>
                    </a:cubicBezTo>
                    <a:cubicBezTo>
                      <a:pt x="728610" y="555083"/>
                      <a:pt x="729201" y="551291"/>
                      <a:pt x="728068" y="548040"/>
                    </a:cubicBezTo>
                    <a:cubicBezTo>
                      <a:pt x="721961" y="550158"/>
                      <a:pt x="716445" y="553950"/>
                      <a:pt x="712259" y="558925"/>
                    </a:cubicBezTo>
                    <a:cubicBezTo>
                      <a:pt x="711668" y="559713"/>
                      <a:pt x="711126" y="560254"/>
                      <a:pt x="710732" y="561190"/>
                    </a:cubicBezTo>
                    <a:cubicBezTo>
                      <a:pt x="710338" y="562126"/>
                      <a:pt x="710141" y="563111"/>
                      <a:pt x="710141" y="564243"/>
                    </a:cubicBezTo>
                    <a:cubicBezTo>
                      <a:pt x="710338" y="571089"/>
                      <a:pt x="716051" y="576802"/>
                      <a:pt x="722355" y="579511"/>
                    </a:cubicBezTo>
                    <a:cubicBezTo>
                      <a:pt x="728659" y="582367"/>
                      <a:pt x="735702" y="583155"/>
                      <a:pt x="742350" y="585027"/>
                    </a:cubicBezTo>
                    <a:cubicBezTo>
                      <a:pt x="743877" y="585421"/>
                      <a:pt x="745404" y="586159"/>
                      <a:pt x="746142" y="587489"/>
                    </a:cubicBezTo>
                    <a:cubicBezTo>
                      <a:pt x="746733" y="588425"/>
                      <a:pt x="746733" y="589410"/>
                      <a:pt x="746733" y="590543"/>
                    </a:cubicBezTo>
                    <a:cubicBezTo>
                      <a:pt x="746733" y="594532"/>
                      <a:pt x="746339" y="599112"/>
                      <a:pt x="743286" y="601772"/>
                    </a:cubicBezTo>
                    <a:cubicBezTo>
                      <a:pt x="741218" y="603495"/>
                      <a:pt x="738706" y="605416"/>
                      <a:pt x="736243" y="604628"/>
                    </a:cubicBezTo>
                    <a:cubicBezTo>
                      <a:pt x="724423" y="601181"/>
                      <a:pt x="710880" y="606893"/>
                      <a:pt x="700242" y="601181"/>
                    </a:cubicBezTo>
                    <a:cubicBezTo>
                      <a:pt x="698321" y="600245"/>
                      <a:pt x="696647" y="599063"/>
                      <a:pt x="694529" y="598915"/>
                    </a:cubicBezTo>
                    <a:cubicBezTo>
                      <a:pt x="689752" y="598521"/>
                      <a:pt x="686698" y="604037"/>
                      <a:pt x="686551" y="608814"/>
                    </a:cubicBezTo>
                    <a:cubicBezTo>
                      <a:pt x="686551" y="614133"/>
                      <a:pt x="688668" y="619304"/>
                      <a:pt x="692263" y="623097"/>
                    </a:cubicBezTo>
                    <a:cubicBezTo>
                      <a:pt x="692854" y="623835"/>
                      <a:pt x="693593" y="624623"/>
                      <a:pt x="693987" y="625559"/>
                    </a:cubicBezTo>
                    <a:cubicBezTo>
                      <a:pt x="694381" y="627825"/>
                      <a:pt x="691722" y="629204"/>
                      <a:pt x="689801" y="630336"/>
                    </a:cubicBezTo>
                    <a:cubicBezTo>
                      <a:pt x="683349" y="633587"/>
                      <a:pt x="678769" y="640432"/>
                      <a:pt x="678375" y="647869"/>
                    </a:cubicBezTo>
                    <a:cubicBezTo>
                      <a:pt x="694184" y="645013"/>
                      <a:pt x="708122" y="633784"/>
                      <a:pt x="714032" y="618713"/>
                    </a:cubicBezTo>
                    <a:cubicBezTo>
                      <a:pt x="718218" y="622309"/>
                      <a:pt x="722207" y="625756"/>
                      <a:pt x="726246" y="629401"/>
                    </a:cubicBezTo>
                    <a:cubicBezTo>
                      <a:pt x="727772" y="630533"/>
                      <a:pt x="729102" y="633193"/>
                      <a:pt x="727378" y="633981"/>
                    </a:cubicBezTo>
                    <a:cubicBezTo>
                      <a:pt x="726787" y="634178"/>
                      <a:pt x="726443" y="634178"/>
                      <a:pt x="725852" y="634178"/>
                    </a:cubicBezTo>
                    <a:cubicBezTo>
                      <a:pt x="717085" y="633784"/>
                      <a:pt x="708713" y="641220"/>
                      <a:pt x="708122" y="649987"/>
                    </a:cubicBezTo>
                    <a:cubicBezTo>
                      <a:pt x="707334" y="658753"/>
                      <a:pt x="714229" y="667520"/>
                      <a:pt x="722995" y="668652"/>
                    </a:cubicBezTo>
                    <a:cubicBezTo>
                      <a:pt x="724916" y="669046"/>
                      <a:pt x="726984" y="668849"/>
                      <a:pt x="728708" y="669588"/>
                    </a:cubicBezTo>
                    <a:cubicBezTo>
                      <a:pt x="732156" y="670918"/>
                      <a:pt x="734224" y="674710"/>
                      <a:pt x="734224" y="678355"/>
                    </a:cubicBezTo>
                    <a:cubicBezTo>
                      <a:pt x="734421" y="681999"/>
                      <a:pt x="732894" y="685594"/>
                      <a:pt x="730974" y="688648"/>
                    </a:cubicBezTo>
                    <a:cubicBezTo>
                      <a:pt x="726393" y="687121"/>
                      <a:pt x="721813" y="685594"/>
                      <a:pt x="717233" y="684067"/>
                    </a:cubicBezTo>
                    <a:cubicBezTo>
                      <a:pt x="714180" y="682935"/>
                      <a:pt x="710929" y="681802"/>
                      <a:pt x="708467" y="679487"/>
                    </a:cubicBezTo>
                    <a:cubicBezTo>
                      <a:pt x="706349" y="677370"/>
                      <a:pt x="705216" y="674365"/>
                      <a:pt x="703492" y="671854"/>
                    </a:cubicBezTo>
                    <a:cubicBezTo>
                      <a:pt x="701966" y="669391"/>
                      <a:pt x="699306" y="666879"/>
                      <a:pt x="696253" y="667076"/>
                    </a:cubicBezTo>
                    <a:cubicBezTo>
                      <a:pt x="694529" y="667076"/>
                      <a:pt x="693002" y="667815"/>
                      <a:pt x="691475" y="668603"/>
                    </a:cubicBezTo>
                    <a:cubicBezTo>
                      <a:pt x="688028" y="670524"/>
                      <a:pt x="684433" y="672395"/>
                      <a:pt x="680788" y="674316"/>
                    </a:cubicBezTo>
                    <a:cubicBezTo>
                      <a:pt x="680197" y="674710"/>
                      <a:pt x="679459" y="675055"/>
                      <a:pt x="679459" y="675843"/>
                    </a:cubicBezTo>
                    <a:cubicBezTo>
                      <a:pt x="679262" y="676582"/>
                      <a:pt x="679853" y="677172"/>
                      <a:pt x="680394" y="677764"/>
                    </a:cubicBezTo>
                    <a:cubicBezTo>
                      <a:pt x="683054" y="680620"/>
                      <a:pt x="684384" y="684806"/>
                      <a:pt x="683990" y="688795"/>
                    </a:cubicBezTo>
                    <a:cubicBezTo>
                      <a:pt x="676159" y="687072"/>
                      <a:pt x="668919" y="692982"/>
                      <a:pt x="663009" y="698301"/>
                    </a:cubicBezTo>
                    <a:cubicBezTo>
                      <a:pt x="662418" y="698892"/>
                      <a:pt x="661680" y="699630"/>
                      <a:pt x="661483" y="700566"/>
                    </a:cubicBezTo>
                    <a:cubicBezTo>
                      <a:pt x="661286" y="701305"/>
                      <a:pt x="661483" y="702093"/>
                      <a:pt x="661876" y="702832"/>
                    </a:cubicBezTo>
                    <a:cubicBezTo>
                      <a:pt x="663009" y="706624"/>
                      <a:pt x="664339" y="710268"/>
                      <a:pt x="667196" y="713125"/>
                    </a:cubicBezTo>
                    <a:cubicBezTo>
                      <a:pt x="672318" y="718099"/>
                      <a:pt x="680345" y="717902"/>
                      <a:pt x="687585" y="717508"/>
                    </a:cubicBezTo>
                    <a:cubicBezTo>
                      <a:pt x="696548" y="716917"/>
                      <a:pt x="705709" y="716375"/>
                      <a:pt x="714820" y="715784"/>
                    </a:cubicBezTo>
                    <a:cubicBezTo>
                      <a:pt x="715411" y="715784"/>
                      <a:pt x="716150" y="715784"/>
                      <a:pt x="716741" y="716178"/>
                    </a:cubicBezTo>
                    <a:cubicBezTo>
                      <a:pt x="717331" y="716572"/>
                      <a:pt x="717331" y="717508"/>
                      <a:pt x="717479" y="718296"/>
                    </a:cubicBezTo>
                    <a:cubicBezTo>
                      <a:pt x="718612" y="727653"/>
                      <a:pt x="732550" y="731051"/>
                      <a:pt x="733879" y="740212"/>
                    </a:cubicBezTo>
                    <a:cubicBezTo>
                      <a:pt x="731023" y="742477"/>
                      <a:pt x="726837" y="741542"/>
                      <a:pt x="723783" y="739621"/>
                    </a:cubicBezTo>
                    <a:cubicBezTo>
                      <a:pt x="720730" y="737700"/>
                      <a:pt x="718267" y="734844"/>
                      <a:pt x="714820" y="733317"/>
                    </a:cubicBezTo>
                    <a:cubicBezTo>
                      <a:pt x="708171" y="730460"/>
                      <a:pt x="700537" y="733711"/>
                      <a:pt x="693692" y="736173"/>
                    </a:cubicBezTo>
                    <a:cubicBezTo>
                      <a:pt x="687782" y="738094"/>
                      <a:pt x="681872" y="739424"/>
                      <a:pt x="675765" y="739966"/>
                    </a:cubicBezTo>
                    <a:cubicBezTo>
                      <a:pt x="668919" y="740704"/>
                      <a:pt x="661483" y="740901"/>
                      <a:pt x="656508" y="745679"/>
                    </a:cubicBezTo>
                    <a:cubicBezTo>
                      <a:pt x="652125" y="749865"/>
                      <a:pt x="650598" y="757104"/>
                      <a:pt x="644886" y="759616"/>
                    </a:cubicBezTo>
                    <a:cubicBezTo>
                      <a:pt x="640502" y="761734"/>
                      <a:pt x="634986" y="759813"/>
                      <a:pt x="630209" y="760946"/>
                    </a:cubicBezTo>
                    <a:cubicBezTo>
                      <a:pt x="624693" y="762473"/>
                      <a:pt x="619719" y="767989"/>
                      <a:pt x="614400" y="766068"/>
                    </a:cubicBezTo>
                    <a:cubicBezTo>
                      <a:pt x="612873" y="765477"/>
                      <a:pt x="611741" y="764344"/>
                      <a:pt x="610214" y="763950"/>
                    </a:cubicBezTo>
                    <a:cubicBezTo>
                      <a:pt x="606422" y="762817"/>
                      <a:pt x="602777" y="766413"/>
                      <a:pt x="600315" y="769663"/>
                    </a:cubicBezTo>
                    <a:cubicBezTo>
                      <a:pt x="605437" y="775967"/>
                      <a:pt x="612332" y="782419"/>
                      <a:pt x="617454" y="788526"/>
                    </a:cubicBezTo>
                    <a:cubicBezTo>
                      <a:pt x="619916" y="788329"/>
                      <a:pt x="621640" y="791579"/>
                      <a:pt x="620507" y="793845"/>
                    </a:cubicBezTo>
                    <a:cubicBezTo>
                      <a:pt x="619571" y="796159"/>
                      <a:pt x="616863" y="797292"/>
                      <a:pt x="614400" y="797489"/>
                    </a:cubicBezTo>
                    <a:cubicBezTo>
                      <a:pt x="611938" y="797883"/>
                      <a:pt x="609426" y="797292"/>
                      <a:pt x="606963" y="797095"/>
                    </a:cubicBezTo>
                    <a:cubicBezTo>
                      <a:pt x="602777" y="797095"/>
                      <a:pt x="598591" y="798228"/>
                      <a:pt x="595144" y="800542"/>
                    </a:cubicBezTo>
                    <a:cubicBezTo>
                      <a:pt x="597803" y="804335"/>
                      <a:pt x="604846" y="801872"/>
                      <a:pt x="607357" y="805714"/>
                    </a:cubicBezTo>
                    <a:cubicBezTo>
                      <a:pt x="609278" y="809161"/>
                      <a:pt x="605437" y="812953"/>
                      <a:pt x="601644" y="813889"/>
                    </a:cubicBezTo>
                    <a:cubicBezTo>
                      <a:pt x="598049" y="815022"/>
                      <a:pt x="593666" y="815022"/>
                      <a:pt x="591154" y="818075"/>
                    </a:cubicBezTo>
                    <a:lnTo>
                      <a:pt x="591154" y="821523"/>
                    </a:lnTo>
                    <a:cubicBezTo>
                      <a:pt x="587707" y="822656"/>
                      <a:pt x="585047" y="825906"/>
                      <a:pt x="584850" y="829550"/>
                    </a:cubicBezTo>
                    <a:cubicBezTo>
                      <a:pt x="584850" y="830683"/>
                      <a:pt x="585047" y="832013"/>
                      <a:pt x="585638" y="832998"/>
                    </a:cubicBezTo>
                    <a:cubicBezTo>
                      <a:pt x="586771" y="834131"/>
                      <a:pt x="588298" y="834525"/>
                      <a:pt x="589825" y="835460"/>
                    </a:cubicBezTo>
                    <a:cubicBezTo>
                      <a:pt x="592484" y="836987"/>
                      <a:pt x="593617" y="840779"/>
                      <a:pt x="592090" y="843636"/>
                    </a:cubicBezTo>
                    <a:cubicBezTo>
                      <a:pt x="590760" y="846492"/>
                      <a:pt x="586968" y="848019"/>
                      <a:pt x="584112" y="846689"/>
                    </a:cubicBezTo>
                    <a:cubicBezTo>
                      <a:pt x="581649" y="845754"/>
                      <a:pt x="579728" y="843439"/>
                      <a:pt x="577266" y="843439"/>
                    </a:cubicBezTo>
                    <a:cubicBezTo>
                      <a:pt x="575345" y="843439"/>
                      <a:pt x="573671" y="844966"/>
                      <a:pt x="572292" y="846492"/>
                    </a:cubicBezTo>
                    <a:cubicBezTo>
                      <a:pt x="567712" y="851072"/>
                      <a:pt x="563131" y="855653"/>
                      <a:pt x="558748" y="860233"/>
                    </a:cubicBezTo>
                    <a:cubicBezTo>
                      <a:pt x="569435" y="863877"/>
                      <a:pt x="581994" y="865207"/>
                      <a:pt x="589825" y="873382"/>
                    </a:cubicBezTo>
                    <a:cubicBezTo>
                      <a:pt x="593420" y="877175"/>
                      <a:pt x="595932" y="882346"/>
                      <a:pt x="600709" y="884414"/>
                    </a:cubicBezTo>
                    <a:cubicBezTo>
                      <a:pt x="603171" y="885547"/>
                      <a:pt x="606028" y="885941"/>
                      <a:pt x="608342" y="887468"/>
                    </a:cubicBezTo>
                    <a:cubicBezTo>
                      <a:pt x="612726" y="890521"/>
                      <a:pt x="612529" y="896973"/>
                      <a:pt x="612135" y="902341"/>
                    </a:cubicBezTo>
                    <a:cubicBezTo>
                      <a:pt x="611938" y="902932"/>
                      <a:pt x="611938" y="903671"/>
                      <a:pt x="611396" y="904262"/>
                    </a:cubicBezTo>
                    <a:cubicBezTo>
                      <a:pt x="611002" y="904656"/>
                      <a:pt x="610263" y="904656"/>
                      <a:pt x="609672" y="904656"/>
                    </a:cubicBezTo>
                    <a:cubicBezTo>
                      <a:pt x="604550" y="904853"/>
                      <a:pt x="599379" y="903523"/>
                      <a:pt x="594996" y="900864"/>
                    </a:cubicBezTo>
                    <a:cubicBezTo>
                      <a:pt x="590416" y="898007"/>
                      <a:pt x="586229" y="893230"/>
                      <a:pt x="580713" y="893033"/>
                    </a:cubicBezTo>
                    <a:cubicBezTo>
                      <a:pt x="578251" y="893033"/>
                      <a:pt x="575739" y="893772"/>
                      <a:pt x="573474" y="894560"/>
                    </a:cubicBezTo>
                    <a:cubicBezTo>
                      <a:pt x="569878" y="895889"/>
                      <a:pt x="566431" y="897219"/>
                      <a:pt x="562787" y="898352"/>
                    </a:cubicBezTo>
                    <a:cubicBezTo>
                      <a:pt x="558797" y="899879"/>
                      <a:pt x="553823" y="902341"/>
                      <a:pt x="554020" y="906527"/>
                    </a:cubicBezTo>
                    <a:cubicBezTo>
                      <a:pt x="554217" y="909384"/>
                      <a:pt x="556680" y="911699"/>
                      <a:pt x="559339" y="912437"/>
                    </a:cubicBezTo>
                    <a:cubicBezTo>
                      <a:pt x="561999" y="913373"/>
                      <a:pt x="564855" y="913225"/>
                      <a:pt x="567712" y="913373"/>
                    </a:cubicBezTo>
                    <a:cubicBezTo>
                      <a:pt x="570371" y="913373"/>
                      <a:pt x="573031" y="913767"/>
                      <a:pt x="575690" y="914506"/>
                    </a:cubicBezTo>
                    <a:cubicBezTo>
                      <a:pt x="572095" y="919086"/>
                      <a:pt x="576626" y="929576"/>
                      <a:pt x="582733" y="929773"/>
                    </a:cubicBezTo>
                    <a:cubicBezTo>
                      <a:pt x="585195" y="935683"/>
                      <a:pt x="584998" y="942726"/>
                      <a:pt x="581797" y="948439"/>
                    </a:cubicBezTo>
                    <a:cubicBezTo>
                      <a:pt x="578940" y="945188"/>
                      <a:pt x="576084" y="942135"/>
                      <a:pt x="573227" y="938934"/>
                    </a:cubicBezTo>
                    <a:cubicBezTo>
                      <a:pt x="572489" y="938146"/>
                      <a:pt x="571504" y="937210"/>
                      <a:pt x="570371" y="937013"/>
                    </a:cubicBezTo>
                    <a:cubicBezTo>
                      <a:pt x="568844" y="936816"/>
                      <a:pt x="567712" y="938146"/>
                      <a:pt x="566776" y="939278"/>
                    </a:cubicBezTo>
                    <a:cubicBezTo>
                      <a:pt x="563919" y="942923"/>
                      <a:pt x="560866" y="946321"/>
                      <a:pt x="558945" y="950507"/>
                    </a:cubicBezTo>
                    <a:cubicBezTo>
                      <a:pt x="557024" y="954693"/>
                      <a:pt x="556483" y="959668"/>
                      <a:pt x="558206" y="963854"/>
                    </a:cubicBezTo>
                    <a:cubicBezTo>
                      <a:pt x="559339" y="966513"/>
                      <a:pt x="561457" y="968631"/>
                      <a:pt x="562787" y="971290"/>
                    </a:cubicBezTo>
                    <a:cubicBezTo>
                      <a:pt x="564116" y="973950"/>
                      <a:pt x="564904" y="977003"/>
                      <a:pt x="564707" y="980254"/>
                    </a:cubicBezTo>
                    <a:cubicBezTo>
                      <a:pt x="564510" y="981978"/>
                      <a:pt x="563969" y="983849"/>
                      <a:pt x="562245" y="984637"/>
                    </a:cubicBezTo>
                    <a:cubicBezTo>
                      <a:pt x="560127" y="985573"/>
                      <a:pt x="557665" y="983504"/>
                      <a:pt x="556335" y="981387"/>
                    </a:cubicBezTo>
                    <a:cubicBezTo>
                      <a:pt x="555202" y="979269"/>
                      <a:pt x="554217" y="976609"/>
                      <a:pt x="551952" y="975674"/>
                    </a:cubicBezTo>
                    <a:cubicBezTo>
                      <a:pt x="549834" y="974738"/>
                      <a:pt x="547371" y="975674"/>
                      <a:pt x="545648" y="977003"/>
                    </a:cubicBezTo>
                    <a:cubicBezTo>
                      <a:pt x="543382" y="978924"/>
                      <a:pt x="541856" y="981584"/>
                      <a:pt x="541659" y="984440"/>
                    </a:cubicBezTo>
                    <a:cubicBezTo>
                      <a:pt x="541462" y="990153"/>
                      <a:pt x="547175" y="994733"/>
                      <a:pt x="552888" y="995472"/>
                    </a:cubicBezTo>
                    <a:cubicBezTo>
                      <a:pt x="554217" y="995669"/>
                      <a:pt x="555941" y="995866"/>
                      <a:pt x="556680" y="996999"/>
                    </a:cubicBezTo>
                    <a:cubicBezTo>
                      <a:pt x="557271" y="997787"/>
                      <a:pt x="557271" y="998525"/>
                      <a:pt x="557271" y="999461"/>
                    </a:cubicBezTo>
                    <a:cubicBezTo>
                      <a:pt x="557468" y="1004041"/>
                      <a:pt x="556877" y="1008622"/>
                      <a:pt x="555547" y="1013005"/>
                    </a:cubicBezTo>
                    <a:cubicBezTo>
                      <a:pt x="550967" y="1013005"/>
                      <a:pt x="547371" y="1009951"/>
                      <a:pt x="543333" y="1008031"/>
                    </a:cubicBezTo>
                    <a:cubicBezTo>
                      <a:pt x="539344" y="1006110"/>
                      <a:pt x="533631" y="1005568"/>
                      <a:pt x="531119" y="1009163"/>
                    </a:cubicBezTo>
                    <a:cubicBezTo>
                      <a:pt x="538556" y="1016403"/>
                      <a:pt x="540279" y="1027632"/>
                      <a:pt x="539689" y="1038122"/>
                    </a:cubicBezTo>
                    <a:cubicBezTo>
                      <a:pt x="539295" y="1041372"/>
                      <a:pt x="538950" y="1044968"/>
                      <a:pt x="540083" y="1048021"/>
                    </a:cubicBezTo>
                    <a:cubicBezTo>
                      <a:pt x="541215" y="1051272"/>
                      <a:pt x="544466" y="1053931"/>
                      <a:pt x="547716" y="1052995"/>
                    </a:cubicBezTo>
                    <a:cubicBezTo>
                      <a:pt x="553429" y="1051469"/>
                      <a:pt x="552690" y="1042111"/>
                      <a:pt x="558009" y="1039452"/>
                    </a:cubicBezTo>
                    <a:cubicBezTo>
                      <a:pt x="560669" y="1037925"/>
                      <a:pt x="564116" y="1039058"/>
                      <a:pt x="566382" y="1040978"/>
                    </a:cubicBezTo>
                    <a:cubicBezTo>
                      <a:pt x="568647" y="1043096"/>
                      <a:pt x="570026" y="1045953"/>
                      <a:pt x="571159" y="1048809"/>
                    </a:cubicBezTo>
                    <a:cubicBezTo>
                      <a:pt x="571356" y="1049400"/>
                      <a:pt x="571750" y="1050139"/>
                      <a:pt x="571553" y="1050730"/>
                    </a:cubicBezTo>
                    <a:cubicBezTo>
                      <a:pt x="571553" y="1052060"/>
                      <a:pt x="570420" y="1052848"/>
                      <a:pt x="569288" y="1053389"/>
                    </a:cubicBezTo>
                    <a:cubicBezTo>
                      <a:pt x="559388" y="1059693"/>
                      <a:pt x="551755" y="1070528"/>
                      <a:pt x="540526" y="1074173"/>
                    </a:cubicBezTo>
                    <a:cubicBezTo>
                      <a:pt x="535207" y="1075896"/>
                      <a:pt x="528903" y="1073237"/>
                      <a:pt x="523929" y="1075699"/>
                    </a:cubicBezTo>
                    <a:cubicBezTo>
                      <a:pt x="521466" y="1077029"/>
                      <a:pt x="519940" y="1079344"/>
                      <a:pt x="518019" y="1081412"/>
                    </a:cubicBezTo>
                    <a:cubicBezTo>
                      <a:pt x="508120" y="1092838"/>
                      <a:pt x="492655" y="1097812"/>
                      <a:pt x="481623" y="1108105"/>
                    </a:cubicBezTo>
                    <a:cubicBezTo>
                      <a:pt x="485613" y="1109041"/>
                      <a:pt x="489454" y="1110026"/>
                      <a:pt x="493443" y="1110962"/>
                    </a:cubicBezTo>
                    <a:cubicBezTo>
                      <a:pt x="493640" y="1113621"/>
                      <a:pt x="493640" y="1116478"/>
                      <a:pt x="492311" y="1118793"/>
                    </a:cubicBezTo>
                    <a:cubicBezTo>
                      <a:pt x="490981" y="1121255"/>
                      <a:pt x="487730" y="1122585"/>
                      <a:pt x="485465" y="1121058"/>
                    </a:cubicBezTo>
                    <a:cubicBezTo>
                      <a:pt x="483938" y="1119925"/>
                      <a:pt x="483002" y="1117266"/>
                      <a:pt x="481082" y="1117611"/>
                    </a:cubicBezTo>
                    <a:cubicBezTo>
                      <a:pt x="480343" y="1117611"/>
                      <a:pt x="479555" y="1118202"/>
                      <a:pt x="478964" y="1118546"/>
                    </a:cubicBezTo>
                    <a:cubicBezTo>
                      <a:pt x="474187" y="1122536"/>
                      <a:pt x="469262" y="1126722"/>
                      <a:pt x="464288" y="1130760"/>
                    </a:cubicBezTo>
                    <a:cubicBezTo>
                      <a:pt x="461431" y="1133223"/>
                      <a:pt x="458181" y="1136670"/>
                      <a:pt x="459510" y="1140118"/>
                    </a:cubicBezTo>
                    <a:cubicBezTo>
                      <a:pt x="460101" y="1141841"/>
                      <a:pt x="461628" y="1142777"/>
                      <a:pt x="463106" y="1143910"/>
                    </a:cubicBezTo>
                    <a:cubicBezTo>
                      <a:pt x="466553" y="1146372"/>
                      <a:pt x="470148" y="1148884"/>
                      <a:pt x="473596" y="1151544"/>
                    </a:cubicBezTo>
                    <a:cubicBezTo>
                      <a:pt x="470001" y="1156665"/>
                      <a:pt x="466356" y="1161837"/>
                      <a:pt x="462712" y="1166959"/>
                    </a:cubicBezTo>
                    <a:cubicBezTo>
                      <a:pt x="461579" y="1168485"/>
                      <a:pt x="460446" y="1170209"/>
                      <a:pt x="458722" y="1170948"/>
                    </a:cubicBezTo>
                    <a:cubicBezTo>
                      <a:pt x="456605" y="1171884"/>
                      <a:pt x="454142" y="1171539"/>
                      <a:pt x="451877" y="1171145"/>
                    </a:cubicBezTo>
                    <a:cubicBezTo>
                      <a:pt x="447888" y="1170554"/>
                      <a:pt x="443504" y="1169815"/>
                      <a:pt x="441042" y="1166565"/>
                    </a:cubicBezTo>
                    <a:cubicBezTo>
                      <a:pt x="439318" y="1164447"/>
                      <a:pt x="438776" y="1161246"/>
                      <a:pt x="436659" y="1159325"/>
                    </a:cubicBezTo>
                    <a:cubicBezTo>
                      <a:pt x="433802" y="1156469"/>
                      <a:pt x="429025" y="1156665"/>
                      <a:pt x="425430" y="1158192"/>
                    </a:cubicBezTo>
                    <a:cubicBezTo>
                      <a:pt x="417057" y="1161787"/>
                      <a:pt x="412280" y="1171145"/>
                      <a:pt x="411689" y="1180305"/>
                    </a:cubicBezTo>
                    <a:cubicBezTo>
                      <a:pt x="411492" y="1183359"/>
                      <a:pt x="411689" y="1186412"/>
                      <a:pt x="411098" y="1189466"/>
                    </a:cubicBezTo>
                    <a:cubicBezTo>
                      <a:pt x="410507" y="1192322"/>
                      <a:pt x="408980" y="1195376"/>
                      <a:pt x="406124" y="1196705"/>
                    </a:cubicBezTo>
                    <a:cubicBezTo>
                      <a:pt x="403858" y="1197641"/>
                      <a:pt x="401150" y="1197444"/>
                      <a:pt x="398490" y="1197296"/>
                    </a:cubicBezTo>
                    <a:cubicBezTo>
                      <a:pt x="392186" y="1196902"/>
                      <a:pt x="385735" y="1197690"/>
                      <a:pt x="379628" y="1199562"/>
                    </a:cubicBezTo>
                    <a:cubicBezTo>
                      <a:pt x="381746" y="1206604"/>
                      <a:pt x="384208" y="1213302"/>
                      <a:pt x="386129" y="1220345"/>
                    </a:cubicBezTo>
                    <a:cubicBezTo>
                      <a:pt x="380613" y="1224531"/>
                      <a:pt x="375097" y="1228717"/>
                      <a:pt x="369384" y="1232904"/>
                    </a:cubicBezTo>
                    <a:cubicBezTo>
                      <a:pt x="368448" y="1233642"/>
                      <a:pt x="367463" y="1234627"/>
                      <a:pt x="367463" y="1235760"/>
                    </a:cubicBezTo>
                    <a:cubicBezTo>
                      <a:pt x="367660" y="1237681"/>
                      <a:pt x="369926" y="1238026"/>
                      <a:pt x="371649" y="1239011"/>
                    </a:cubicBezTo>
                    <a:cubicBezTo>
                      <a:pt x="374703" y="1240931"/>
                      <a:pt x="375097" y="1245512"/>
                      <a:pt x="373570" y="1248910"/>
                    </a:cubicBezTo>
                    <a:cubicBezTo>
                      <a:pt x="371846" y="1252160"/>
                      <a:pt x="368793" y="1254229"/>
                      <a:pt x="365936" y="1256543"/>
                    </a:cubicBezTo>
                    <a:cubicBezTo>
                      <a:pt x="357761" y="1263192"/>
                      <a:pt x="350669" y="1271220"/>
                      <a:pt x="344956" y="1279986"/>
                    </a:cubicBezTo>
                    <a:cubicBezTo>
                      <a:pt x="348601" y="1282104"/>
                      <a:pt x="353328" y="1283975"/>
                      <a:pt x="356382" y="1281316"/>
                    </a:cubicBezTo>
                    <a:cubicBezTo>
                      <a:pt x="358500" y="1279395"/>
                      <a:pt x="358844" y="1276194"/>
                      <a:pt x="361159" y="1274470"/>
                    </a:cubicBezTo>
                    <a:cubicBezTo>
                      <a:pt x="363622" y="1272550"/>
                      <a:pt x="367660" y="1273732"/>
                      <a:pt x="369532" y="1276194"/>
                    </a:cubicBezTo>
                    <a:cubicBezTo>
                      <a:pt x="371649" y="1278657"/>
                      <a:pt x="372191" y="1282104"/>
                      <a:pt x="372585" y="1285157"/>
                    </a:cubicBezTo>
                    <a:cubicBezTo>
                      <a:pt x="366872" y="1286684"/>
                      <a:pt x="360371" y="1288802"/>
                      <a:pt x="357515" y="1293924"/>
                    </a:cubicBezTo>
                    <a:cubicBezTo>
                      <a:pt x="355397" y="1297716"/>
                      <a:pt x="355791" y="1302690"/>
                      <a:pt x="357515" y="1306679"/>
                    </a:cubicBezTo>
                    <a:cubicBezTo>
                      <a:pt x="359238" y="1310669"/>
                      <a:pt x="362095" y="1314116"/>
                      <a:pt x="364754" y="1317564"/>
                    </a:cubicBezTo>
                    <a:cubicBezTo>
                      <a:pt x="365493" y="1318302"/>
                      <a:pt x="366084" y="1319090"/>
                      <a:pt x="367020" y="1319484"/>
                    </a:cubicBezTo>
                    <a:cubicBezTo>
                      <a:pt x="368350" y="1320075"/>
                      <a:pt x="369876" y="1319681"/>
                      <a:pt x="371206" y="1319287"/>
                    </a:cubicBezTo>
                    <a:cubicBezTo>
                      <a:pt x="381696" y="1316234"/>
                      <a:pt x="392334" y="1313180"/>
                      <a:pt x="402824" y="1310127"/>
                    </a:cubicBezTo>
                    <a:cubicBezTo>
                      <a:pt x="404942" y="1309536"/>
                      <a:pt x="407010" y="1308994"/>
                      <a:pt x="408734" y="1307861"/>
                    </a:cubicBezTo>
                    <a:cubicBezTo>
                      <a:pt x="410655" y="1306335"/>
                      <a:pt x="411985" y="1304217"/>
                      <a:pt x="413511" y="1302346"/>
                    </a:cubicBezTo>
                    <a:cubicBezTo>
                      <a:pt x="417304" y="1297765"/>
                      <a:pt x="422278" y="1294515"/>
                      <a:pt x="426267" y="1290132"/>
                    </a:cubicBezTo>
                    <a:cubicBezTo>
                      <a:pt x="430256" y="1285945"/>
                      <a:pt x="433310" y="1280232"/>
                      <a:pt x="432177" y="1274519"/>
                    </a:cubicBezTo>
                    <a:cubicBezTo>
                      <a:pt x="428582" y="1277376"/>
                      <a:pt x="422672" y="1276785"/>
                      <a:pt x="419815" y="1272993"/>
                    </a:cubicBezTo>
                    <a:cubicBezTo>
                      <a:pt x="422081" y="1270727"/>
                      <a:pt x="425331" y="1269939"/>
                      <a:pt x="428385" y="1268610"/>
                    </a:cubicBezTo>
                    <a:cubicBezTo>
                      <a:pt x="431438" y="1267477"/>
                      <a:pt x="434689" y="1265359"/>
                      <a:pt x="435033" y="1262109"/>
                    </a:cubicBezTo>
                    <a:cubicBezTo>
                      <a:pt x="435772" y="1256199"/>
                      <a:pt x="426858" y="1250683"/>
                      <a:pt x="429912" y="1245512"/>
                    </a:cubicBezTo>
                    <a:cubicBezTo>
                      <a:pt x="431832" y="1242852"/>
                      <a:pt x="436018" y="1242852"/>
                      <a:pt x="438678" y="1240931"/>
                    </a:cubicBezTo>
                    <a:cubicBezTo>
                      <a:pt x="440008" y="1239996"/>
                      <a:pt x="440943" y="1238469"/>
                      <a:pt x="442125" y="1237139"/>
                    </a:cubicBezTo>
                    <a:cubicBezTo>
                      <a:pt x="449168" y="1228570"/>
                      <a:pt x="463253" y="1227043"/>
                      <a:pt x="472020" y="1233889"/>
                    </a:cubicBezTo>
                    <a:cubicBezTo>
                      <a:pt x="472611" y="1234480"/>
                      <a:pt x="473349" y="1235218"/>
                      <a:pt x="473349" y="1236154"/>
                    </a:cubicBezTo>
                    <a:cubicBezTo>
                      <a:pt x="473349" y="1236893"/>
                      <a:pt x="472758" y="1237484"/>
                      <a:pt x="472217" y="1238075"/>
                    </a:cubicBezTo>
                    <a:cubicBezTo>
                      <a:pt x="468769" y="1241128"/>
                      <a:pt x="464238" y="1242655"/>
                      <a:pt x="460200" y="1244921"/>
                    </a:cubicBezTo>
                    <a:cubicBezTo>
                      <a:pt x="456211" y="1247186"/>
                      <a:pt x="452369" y="1251225"/>
                      <a:pt x="452763" y="1255805"/>
                    </a:cubicBezTo>
                    <a:cubicBezTo>
                      <a:pt x="456752" y="1260779"/>
                      <a:pt x="462465" y="1264177"/>
                      <a:pt x="468572" y="1265310"/>
                    </a:cubicBezTo>
                    <a:cubicBezTo>
                      <a:pt x="470838" y="1265901"/>
                      <a:pt x="473546" y="1266246"/>
                      <a:pt x="474285" y="1268363"/>
                    </a:cubicBezTo>
                    <a:cubicBezTo>
                      <a:pt x="474876" y="1269693"/>
                      <a:pt x="474482" y="1271220"/>
                      <a:pt x="473891" y="1272352"/>
                    </a:cubicBezTo>
                    <a:cubicBezTo>
                      <a:pt x="472365" y="1275209"/>
                      <a:pt x="469311" y="1277130"/>
                      <a:pt x="466061" y="1277130"/>
                    </a:cubicBezTo>
                    <a:cubicBezTo>
                      <a:pt x="462613" y="1277130"/>
                      <a:pt x="459018" y="1275406"/>
                      <a:pt x="455964" y="1276933"/>
                    </a:cubicBezTo>
                    <a:cubicBezTo>
                      <a:pt x="454832" y="1277524"/>
                      <a:pt x="453847" y="1278460"/>
                      <a:pt x="453108" y="1279198"/>
                    </a:cubicBezTo>
                    <a:cubicBezTo>
                      <a:pt x="447592" y="1285108"/>
                      <a:pt x="442076" y="1291018"/>
                      <a:pt x="436511" y="1296928"/>
                    </a:cubicBezTo>
                    <a:cubicBezTo>
                      <a:pt x="435378" y="1298061"/>
                      <a:pt x="434245" y="1299391"/>
                      <a:pt x="433654" y="1300917"/>
                    </a:cubicBezTo>
                    <a:cubicBezTo>
                      <a:pt x="432325" y="1304513"/>
                      <a:pt x="434590" y="1308748"/>
                      <a:pt x="437841" y="1311210"/>
                    </a:cubicBezTo>
                    <a:cubicBezTo>
                      <a:pt x="439958" y="1312737"/>
                      <a:pt x="442618" y="1314264"/>
                      <a:pt x="443160" y="1316726"/>
                    </a:cubicBezTo>
                    <a:cubicBezTo>
                      <a:pt x="443357" y="1317859"/>
                      <a:pt x="443160" y="1318992"/>
                      <a:pt x="442963" y="1320174"/>
                    </a:cubicBezTo>
                    <a:cubicBezTo>
                      <a:pt x="442569" y="1323966"/>
                      <a:pt x="443701" y="1327610"/>
                      <a:pt x="444095" y="1331403"/>
                    </a:cubicBezTo>
                    <a:cubicBezTo>
                      <a:pt x="444489" y="1335195"/>
                      <a:pt x="443701" y="1339430"/>
                      <a:pt x="440648" y="1341696"/>
                    </a:cubicBezTo>
                    <a:cubicBezTo>
                      <a:pt x="437594" y="1343814"/>
                      <a:pt x="433408" y="1343026"/>
                      <a:pt x="429616" y="1342090"/>
                    </a:cubicBezTo>
                    <a:cubicBezTo>
                      <a:pt x="425627" y="1341154"/>
                      <a:pt x="421047" y="1339972"/>
                      <a:pt x="418190" y="1336968"/>
                    </a:cubicBezTo>
                    <a:cubicBezTo>
                      <a:pt x="415531" y="1333914"/>
                      <a:pt x="414201" y="1329531"/>
                      <a:pt x="410556" y="1327610"/>
                    </a:cubicBezTo>
                    <a:cubicBezTo>
                      <a:pt x="409030" y="1326872"/>
                      <a:pt x="406961" y="1326675"/>
                      <a:pt x="405237" y="1326675"/>
                    </a:cubicBezTo>
                    <a:cubicBezTo>
                      <a:pt x="397998" y="1326478"/>
                      <a:pt x="390561" y="1327266"/>
                      <a:pt x="383518" y="1328792"/>
                    </a:cubicBezTo>
                    <a:cubicBezTo>
                      <a:pt x="381598" y="1335441"/>
                      <a:pt x="386178" y="1342878"/>
                      <a:pt x="383321" y="1349182"/>
                    </a:cubicBezTo>
                    <a:cubicBezTo>
                      <a:pt x="381056" y="1354156"/>
                      <a:pt x="374949" y="1356027"/>
                      <a:pt x="369778" y="1357554"/>
                    </a:cubicBezTo>
                    <a:cubicBezTo>
                      <a:pt x="364804" y="1358687"/>
                      <a:pt x="359879" y="1360017"/>
                      <a:pt x="355102" y="1361346"/>
                    </a:cubicBezTo>
                    <a:cubicBezTo>
                      <a:pt x="355495" y="1354698"/>
                      <a:pt x="366330" y="1351053"/>
                      <a:pt x="364607" y="1344552"/>
                    </a:cubicBezTo>
                    <a:cubicBezTo>
                      <a:pt x="363868" y="1341696"/>
                      <a:pt x="360814" y="1340169"/>
                      <a:pt x="359091" y="1337707"/>
                    </a:cubicBezTo>
                    <a:cubicBezTo>
                      <a:pt x="357761" y="1335589"/>
                      <a:pt x="357367" y="1332929"/>
                      <a:pt x="356825" y="1330467"/>
                    </a:cubicBezTo>
                    <a:cubicBezTo>
                      <a:pt x="355102" y="1322292"/>
                      <a:pt x="351112" y="1314658"/>
                      <a:pt x="347320" y="1307418"/>
                    </a:cubicBezTo>
                    <a:cubicBezTo>
                      <a:pt x="346384" y="1305497"/>
                      <a:pt x="345399" y="1303626"/>
                      <a:pt x="343528" y="1302838"/>
                    </a:cubicBezTo>
                    <a:cubicBezTo>
                      <a:pt x="340671" y="1301705"/>
                      <a:pt x="337421" y="1303774"/>
                      <a:pt x="335697" y="1306285"/>
                    </a:cubicBezTo>
                    <a:cubicBezTo>
                      <a:pt x="333776" y="1308748"/>
                      <a:pt x="332447" y="1311604"/>
                      <a:pt x="329787" y="1313131"/>
                    </a:cubicBezTo>
                    <a:cubicBezTo>
                      <a:pt x="326192" y="1315397"/>
                      <a:pt x="321415" y="1314067"/>
                      <a:pt x="317229" y="1313525"/>
                    </a:cubicBezTo>
                    <a:cubicBezTo>
                      <a:pt x="316096" y="1313328"/>
                      <a:pt x="314963" y="1313328"/>
                      <a:pt x="313781" y="1313525"/>
                    </a:cubicBezTo>
                    <a:cubicBezTo>
                      <a:pt x="310137" y="1314658"/>
                      <a:pt x="309595" y="1319435"/>
                      <a:pt x="309595" y="1323227"/>
                    </a:cubicBezTo>
                    <a:cubicBezTo>
                      <a:pt x="309398" y="1323966"/>
                      <a:pt x="309595" y="1324754"/>
                      <a:pt x="309989" y="1325345"/>
                    </a:cubicBezTo>
                    <a:cubicBezTo>
                      <a:pt x="310580" y="1325936"/>
                      <a:pt x="311516" y="1325936"/>
                      <a:pt x="312254" y="1325936"/>
                    </a:cubicBezTo>
                    <a:cubicBezTo>
                      <a:pt x="317770" y="1326133"/>
                      <a:pt x="323286" y="1326330"/>
                      <a:pt x="328851" y="1326527"/>
                    </a:cubicBezTo>
                    <a:cubicBezTo>
                      <a:pt x="325404" y="1333373"/>
                      <a:pt x="318952" y="1339677"/>
                      <a:pt x="311122" y="1339283"/>
                    </a:cubicBezTo>
                    <a:cubicBezTo>
                      <a:pt x="305803" y="1338889"/>
                      <a:pt x="300435" y="1335490"/>
                      <a:pt x="295313" y="1337017"/>
                    </a:cubicBezTo>
                    <a:cubicBezTo>
                      <a:pt x="291323" y="1338347"/>
                      <a:pt x="288861" y="1342533"/>
                      <a:pt x="285610" y="1345390"/>
                    </a:cubicBezTo>
                    <a:cubicBezTo>
                      <a:pt x="279306" y="1351300"/>
                      <a:pt x="272067" y="1353959"/>
                      <a:pt x="263300" y="1354550"/>
                    </a:cubicBezTo>
                    <a:cubicBezTo>
                      <a:pt x="269801" y="1356815"/>
                      <a:pt x="276450" y="1357800"/>
                      <a:pt x="283099" y="1357800"/>
                    </a:cubicBezTo>
                    <a:cubicBezTo>
                      <a:pt x="276795" y="1368832"/>
                      <a:pt x="263645" y="1375530"/>
                      <a:pt x="251087" y="1374201"/>
                    </a:cubicBezTo>
                    <a:cubicBezTo>
                      <a:pt x="246112" y="1373610"/>
                      <a:pt x="241187" y="1372083"/>
                      <a:pt x="236607" y="1373462"/>
                    </a:cubicBezTo>
                    <a:cubicBezTo>
                      <a:pt x="236410" y="1376515"/>
                      <a:pt x="238873" y="1378781"/>
                      <a:pt x="241384" y="1380701"/>
                    </a:cubicBezTo>
                    <a:cubicBezTo>
                      <a:pt x="249560" y="1386808"/>
                      <a:pt x="259508" y="1390601"/>
                      <a:pt x="269801" y="1391586"/>
                    </a:cubicBezTo>
                    <a:cubicBezTo>
                      <a:pt x="272067" y="1391782"/>
                      <a:pt x="274579" y="1391782"/>
                      <a:pt x="276105" y="1393309"/>
                    </a:cubicBezTo>
                    <a:cubicBezTo>
                      <a:pt x="278223" y="1395427"/>
                      <a:pt x="277829" y="1398825"/>
                      <a:pt x="278962" y="1401337"/>
                    </a:cubicBezTo>
                    <a:cubicBezTo>
                      <a:pt x="280095" y="1404193"/>
                      <a:pt x="282557" y="1405917"/>
                      <a:pt x="284478" y="1407986"/>
                    </a:cubicBezTo>
                    <a:cubicBezTo>
                      <a:pt x="286595" y="1410103"/>
                      <a:pt x="288122" y="1413108"/>
                      <a:pt x="286940" y="1415816"/>
                    </a:cubicBezTo>
                    <a:cubicBezTo>
                      <a:pt x="285413" y="1419264"/>
                      <a:pt x="280833" y="1419461"/>
                      <a:pt x="277238" y="1419264"/>
                    </a:cubicBezTo>
                    <a:cubicBezTo>
                      <a:pt x="275120" y="1419067"/>
                      <a:pt x="272658" y="1418870"/>
                      <a:pt x="270737" y="1417737"/>
                    </a:cubicBezTo>
                    <a:cubicBezTo>
                      <a:pt x="268816" y="1416407"/>
                      <a:pt x="267684" y="1414290"/>
                      <a:pt x="266157" y="1412615"/>
                    </a:cubicBezTo>
                    <a:cubicBezTo>
                      <a:pt x="261774" y="1407493"/>
                      <a:pt x="254534" y="1406114"/>
                      <a:pt x="248427" y="1403455"/>
                    </a:cubicBezTo>
                    <a:cubicBezTo>
                      <a:pt x="241778" y="1400598"/>
                      <a:pt x="235868" y="1395821"/>
                      <a:pt x="231682" y="1389911"/>
                    </a:cubicBezTo>
                    <a:cubicBezTo>
                      <a:pt x="228235" y="1385134"/>
                      <a:pt x="224640" y="1378682"/>
                      <a:pt x="218533" y="1378682"/>
                    </a:cubicBezTo>
                    <a:cubicBezTo>
                      <a:pt x="220798" y="1385528"/>
                      <a:pt x="223113" y="1392423"/>
                      <a:pt x="225575" y="1399268"/>
                    </a:cubicBezTo>
                    <a:cubicBezTo>
                      <a:pt x="226708" y="1402519"/>
                      <a:pt x="227841" y="1405769"/>
                      <a:pt x="229959" y="1408429"/>
                    </a:cubicBezTo>
                    <a:cubicBezTo>
                      <a:pt x="232815" y="1411679"/>
                      <a:pt x="236804" y="1413403"/>
                      <a:pt x="240646" y="1414930"/>
                    </a:cubicBezTo>
                    <a:cubicBezTo>
                      <a:pt x="249215" y="1418525"/>
                      <a:pt x="257982" y="1422169"/>
                      <a:pt x="266551" y="1425617"/>
                    </a:cubicBezTo>
                    <a:cubicBezTo>
                      <a:pt x="268275" y="1426356"/>
                      <a:pt x="270343" y="1427538"/>
                      <a:pt x="270737" y="1429409"/>
                    </a:cubicBezTo>
                    <a:cubicBezTo>
                      <a:pt x="271131" y="1431527"/>
                      <a:pt x="269210" y="1433398"/>
                      <a:pt x="267142" y="1434383"/>
                    </a:cubicBezTo>
                    <a:cubicBezTo>
                      <a:pt x="261823" y="1437043"/>
                      <a:pt x="255322" y="1436649"/>
                      <a:pt x="249609" y="1434580"/>
                    </a:cubicBezTo>
                    <a:cubicBezTo>
                      <a:pt x="243896" y="1432315"/>
                      <a:pt x="238922" y="1428670"/>
                      <a:pt x="234194" y="1425075"/>
                    </a:cubicBezTo>
                    <a:cubicBezTo>
                      <a:pt x="228087" y="1420495"/>
                      <a:pt x="221980" y="1415915"/>
                      <a:pt x="215922" y="1411335"/>
                    </a:cubicBezTo>
                    <a:cubicBezTo>
                      <a:pt x="211933" y="1408478"/>
                      <a:pt x="207550" y="1405228"/>
                      <a:pt x="202576" y="1405228"/>
                    </a:cubicBezTo>
                    <a:cubicBezTo>
                      <a:pt x="200458" y="1405031"/>
                      <a:pt x="198193" y="1405622"/>
                      <a:pt x="196666" y="1404292"/>
                    </a:cubicBezTo>
                    <a:cubicBezTo>
                      <a:pt x="195533" y="1403701"/>
                      <a:pt x="194942" y="1402568"/>
                      <a:pt x="194203" y="1401632"/>
                    </a:cubicBezTo>
                    <a:cubicBezTo>
                      <a:pt x="189820" y="1396313"/>
                      <a:pt x="181054" y="1400106"/>
                      <a:pt x="174602" y="1398382"/>
                    </a:cubicBezTo>
                    <a:cubicBezTo>
                      <a:pt x="168298" y="1396658"/>
                      <a:pt x="163915" y="1389813"/>
                      <a:pt x="157660" y="1390010"/>
                    </a:cubicBezTo>
                    <a:cubicBezTo>
                      <a:pt x="155542" y="1395328"/>
                      <a:pt x="152341" y="1400303"/>
                      <a:pt x="148500" y="1404686"/>
                    </a:cubicBezTo>
                    <a:cubicBezTo>
                      <a:pt x="147564" y="1405819"/>
                      <a:pt x="146382" y="1406951"/>
                      <a:pt x="145643" y="1408478"/>
                    </a:cubicBezTo>
                    <a:cubicBezTo>
                      <a:pt x="145052" y="1410005"/>
                      <a:pt x="145052" y="1411729"/>
                      <a:pt x="145052" y="1413255"/>
                    </a:cubicBezTo>
                    <a:cubicBezTo>
                      <a:pt x="145052" y="1418230"/>
                      <a:pt x="145249" y="1423155"/>
                      <a:pt x="145249" y="1428129"/>
                    </a:cubicBezTo>
                    <a:cubicBezTo>
                      <a:pt x="145249" y="1428917"/>
                      <a:pt x="145249" y="1429655"/>
                      <a:pt x="145643" y="1430246"/>
                    </a:cubicBezTo>
                    <a:cubicBezTo>
                      <a:pt x="146234" y="1430837"/>
                      <a:pt x="146776" y="1430985"/>
                      <a:pt x="147564" y="1431182"/>
                    </a:cubicBezTo>
                    <a:cubicBezTo>
                      <a:pt x="156921" y="1433645"/>
                      <a:pt x="166230" y="1427932"/>
                      <a:pt x="175587" y="1424533"/>
                    </a:cubicBezTo>
                    <a:cubicBezTo>
                      <a:pt x="177705" y="1423795"/>
                      <a:pt x="179773" y="1423007"/>
                      <a:pt x="182088" y="1423598"/>
                    </a:cubicBezTo>
                    <a:cubicBezTo>
                      <a:pt x="184206" y="1424189"/>
                      <a:pt x="186274" y="1426257"/>
                      <a:pt x="185683" y="1428375"/>
                    </a:cubicBezTo>
                    <a:cubicBezTo>
                      <a:pt x="183221" y="1428178"/>
                      <a:pt x="179773" y="1428572"/>
                      <a:pt x="179182" y="1431231"/>
                    </a:cubicBezTo>
                    <a:cubicBezTo>
                      <a:pt x="178985" y="1431822"/>
                      <a:pt x="179182" y="1432561"/>
                      <a:pt x="179379" y="1433349"/>
                    </a:cubicBezTo>
                    <a:cubicBezTo>
                      <a:pt x="180167" y="1437535"/>
                      <a:pt x="181842" y="1442707"/>
                      <a:pt x="182630" y="1447090"/>
                    </a:cubicBezTo>
                    <a:cubicBezTo>
                      <a:pt x="187949" y="1441919"/>
                      <a:pt x="194450" y="1437929"/>
                      <a:pt x="201295" y="1435270"/>
                    </a:cubicBezTo>
                    <a:cubicBezTo>
                      <a:pt x="206073" y="1433546"/>
                      <a:pt x="212918" y="1433349"/>
                      <a:pt x="214839" y="1438126"/>
                    </a:cubicBezTo>
                    <a:cubicBezTo>
                      <a:pt x="203019" y="1451867"/>
                      <a:pt x="189475" y="1466543"/>
                      <a:pt x="171401" y="1468612"/>
                    </a:cubicBezTo>
                    <a:cubicBezTo>
                      <a:pt x="168544" y="1469006"/>
                      <a:pt x="165294" y="1469006"/>
                      <a:pt x="162831" y="1467282"/>
                    </a:cubicBezTo>
                    <a:cubicBezTo>
                      <a:pt x="160566" y="1465755"/>
                      <a:pt x="159236" y="1463293"/>
                      <a:pt x="157857" y="1460781"/>
                    </a:cubicBezTo>
                    <a:cubicBezTo>
                      <a:pt x="155395" y="1455807"/>
                      <a:pt x="152883" y="1450882"/>
                      <a:pt x="150421" y="1445908"/>
                    </a:cubicBezTo>
                    <a:cubicBezTo>
                      <a:pt x="144314" y="1451227"/>
                      <a:pt x="135006" y="1452556"/>
                      <a:pt x="127766" y="1449158"/>
                    </a:cubicBezTo>
                    <a:cubicBezTo>
                      <a:pt x="124515" y="1447632"/>
                      <a:pt x="120920" y="1444972"/>
                      <a:pt x="117670" y="1446499"/>
                    </a:cubicBezTo>
                    <a:cubicBezTo>
                      <a:pt x="116537" y="1447090"/>
                      <a:pt x="115552" y="1448025"/>
                      <a:pt x="114419" y="1448616"/>
                    </a:cubicBezTo>
                    <a:cubicBezTo>
                      <a:pt x="110775" y="1449946"/>
                      <a:pt x="107376" y="1446696"/>
                      <a:pt x="103929" y="1445366"/>
                    </a:cubicBezTo>
                    <a:cubicBezTo>
                      <a:pt x="96492" y="1442510"/>
                      <a:pt x="88859" y="1448222"/>
                      <a:pt x="83146" y="1453541"/>
                    </a:cubicBezTo>
                    <a:cubicBezTo>
                      <a:pt x="91715" y="1455462"/>
                      <a:pt x="101073" y="1452950"/>
                      <a:pt x="109248" y="1456398"/>
                    </a:cubicBezTo>
                    <a:cubicBezTo>
                      <a:pt x="113237" y="1458122"/>
                      <a:pt x="116488" y="1460978"/>
                      <a:pt x="119935" y="1463834"/>
                    </a:cubicBezTo>
                    <a:cubicBezTo>
                      <a:pt x="126239" y="1468809"/>
                      <a:pt x="133479" y="1472995"/>
                      <a:pt x="140915" y="1476048"/>
                    </a:cubicBezTo>
                    <a:cubicBezTo>
                      <a:pt x="145890" y="1478166"/>
                      <a:pt x="151603" y="1480038"/>
                      <a:pt x="153868" y="1485012"/>
                    </a:cubicBezTo>
                    <a:cubicBezTo>
                      <a:pt x="155198" y="1487277"/>
                      <a:pt x="155198" y="1490134"/>
                      <a:pt x="155395" y="1492842"/>
                    </a:cubicBezTo>
                    <a:cubicBezTo>
                      <a:pt x="155592" y="1498752"/>
                      <a:pt x="155789" y="1504465"/>
                      <a:pt x="155986" y="1510375"/>
                    </a:cubicBezTo>
                    <a:cubicBezTo>
                      <a:pt x="155986" y="1511902"/>
                      <a:pt x="155986" y="1513626"/>
                      <a:pt x="155247" y="1514955"/>
                    </a:cubicBezTo>
                    <a:cubicBezTo>
                      <a:pt x="153129" y="1518945"/>
                      <a:pt x="147072" y="1517812"/>
                      <a:pt x="142836" y="1515891"/>
                    </a:cubicBezTo>
                    <a:cubicBezTo>
                      <a:pt x="141900" y="1511311"/>
                      <a:pt x="142639" y="1506534"/>
                      <a:pt x="142442" y="1501954"/>
                    </a:cubicBezTo>
                    <a:cubicBezTo>
                      <a:pt x="142245" y="1497176"/>
                      <a:pt x="140718" y="1492054"/>
                      <a:pt x="136729" y="1489740"/>
                    </a:cubicBezTo>
                    <a:cubicBezTo>
                      <a:pt x="134611" y="1488607"/>
                      <a:pt x="132346" y="1488410"/>
                      <a:pt x="130081" y="1488016"/>
                    </a:cubicBezTo>
                    <a:cubicBezTo>
                      <a:pt x="122447" y="1487277"/>
                      <a:pt x="115010" y="1486292"/>
                      <a:pt x="107426" y="1485554"/>
                    </a:cubicBezTo>
                    <a:cubicBezTo>
                      <a:pt x="108559" y="1492202"/>
                      <a:pt x="107820" y="1499294"/>
                      <a:pt x="105505" y="1505549"/>
                    </a:cubicBezTo>
                    <a:cubicBezTo>
                      <a:pt x="104569" y="1500969"/>
                      <a:pt x="99989" y="1497915"/>
                      <a:pt x="95409" y="1496979"/>
                    </a:cubicBezTo>
                    <a:cubicBezTo>
                      <a:pt x="90829" y="1496191"/>
                      <a:pt x="86249" y="1497373"/>
                      <a:pt x="81865" y="1498900"/>
                    </a:cubicBezTo>
                    <a:cubicBezTo>
                      <a:pt x="76546" y="1500821"/>
                      <a:pt x="71375" y="1503480"/>
                      <a:pt x="66450" y="1506534"/>
                    </a:cubicBezTo>
                    <a:cubicBezTo>
                      <a:pt x="71966" y="1511656"/>
                      <a:pt x="76152" y="1518157"/>
                      <a:pt x="78467" y="1525396"/>
                    </a:cubicBezTo>
                    <a:cubicBezTo>
                      <a:pt x="75414" y="1527514"/>
                      <a:pt x="72360" y="1529386"/>
                      <a:pt x="69110" y="1531503"/>
                    </a:cubicBezTo>
                    <a:cubicBezTo>
                      <a:pt x="65465" y="1528056"/>
                      <a:pt x="65317" y="1522343"/>
                      <a:pt x="63003" y="1517763"/>
                    </a:cubicBezTo>
                    <a:cubicBezTo>
                      <a:pt x="58029" y="1508061"/>
                      <a:pt x="44140" y="1506534"/>
                      <a:pt x="33650" y="1510129"/>
                    </a:cubicBezTo>
                    <a:cubicBezTo>
                      <a:pt x="36310" y="1515448"/>
                      <a:pt x="35374" y="1522491"/>
                      <a:pt x="31188" y="1526923"/>
                    </a:cubicBezTo>
                    <a:cubicBezTo>
                      <a:pt x="27937" y="1512444"/>
                      <a:pt x="16708" y="1500033"/>
                      <a:pt x="2623" y="1495453"/>
                    </a:cubicBezTo>
                    <a:cubicBezTo>
                      <a:pt x="4347" y="1503283"/>
                      <a:pt x="7942" y="1510720"/>
                      <a:pt x="13113" y="1516778"/>
                    </a:cubicBezTo>
                    <a:cubicBezTo>
                      <a:pt x="14837" y="1518698"/>
                      <a:pt x="16560" y="1520422"/>
                      <a:pt x="17496" y="1522688"/>
                    </a:cubicBezTo>
                    <a:cubicBezTo>
                      <a:pt x="19220" y="1526677"/>
                      <a:pt x="17890" y="1531060"/>
                      <a:pt x="17496" y="1535443"/>
                    </a:cubicBezTo>
                    <a:cubicBezTo>
                      <a:pt x="16905" y="1539629"/>
                      <a:pt x="17890" y="1544948"/>
                      <a:pt x="21879" y="1546672"/>
                    </a:cubicBezTo>
                    <a:cubicBezTo>
                      <a:pt x="24736" y="1547805"/>
                      <a:pt x="28183" y="1546672"/>
                      <a:pt x="31040" y="1545736"/>
                    </a:cubicBezTo>
                    <a:cubicBezTo>
                      <a:pt x="41530" y="1542092"/>
                      <a:pt x="53350" y="1540762"/>
                      <a:pt x="63249" y="1545736"/>
                    </a:cubicBezTo>
                    <a:cubicBezTo>
                      <a:pt x="67435" y="1548002"/>
                      <a:pt x="71080" y="1551055"/>
                      <a:pt x="75069" y="1553567"/>
                    </a:cubicBezTo>
                    <a:cubicBezTo>
                      <a:pt x="86298" y="1560413"/>
                      <a:pt x="100629" y="1561398"/>
                      <a:pt x="112597" y="1556227"/>
                    </a:cubicBezTo>
                    <a:cubicBezTo>
                      <a:pt x="117571" y="1553961"/>
                      <a:pt x="123087" y="1550908"/>
                      <a:pt x="127864" y="1553370"/>
                    </a:cubicBezTo>
                    <a:cubicBezTo>
                      <a:pt x="129785" y="1558492"/>
                      <a:pt x="126141" y="1564402"/>
                      <a:pt x="121363" y="1566914"/>
                    </a:cubicBezTo>
                    <a:cubicBezTo>
                      <a:pt x="116586" y="1569573"/>
                      <a:pt x="110873" y="1569770"/>
                      <a:pt x="105357" y="1569967"/>
                    </a:cubicBezTo>
                    <a:cubicBezTo>
                      <a:pt x="96788" y="1570361"/>
                      <a:pt x="88021" y="1570361"/>
                      <a:pt x="80388" y="1566520"/>
                    </a:cubicBezTo>
                    <a:cubicBezTo>
                      <a:pt x="78073" y="1565387"/>
                      <a:pt x="76005" y="1563860"/>
                      <a:pt x="73542" y="1563466"/>
                    </a:cubicBezTo>
                    <a:cubicBezTo>
                      <a:pt x="68026" y="1562333"/>
                      <a:pt x="62510" y="1566520"/>
                      <a:pt x="56748" y="1566323"/>
                    </a:cubicBezTo>
                    <a:cubicBezTo>
                      <a:pt x="48917" y="1566126"/>
                      <a:pt x="42466" y="1557753"/>
                      <a:pt x="34832" y="1559477"/>
                    </a:cubicBezTo>
                    <a:cubicBezTo>
                      <a:pt x="31237" y="1560413"/>
                      <a:pt x="28331" y="1563663"/>
                      <a:pt x="25475" y="1566126"/>
                    </a:cubicBezTo>
                    <a:cubicBezTo>
                      <a:pt x="18432" y="1571642"/>
                      <a:pt x="8730" y="1573759"/>
                      <a:pt x="111" y="1571248"/>
                    </a:cubicBezTo>
                    <a:cubicBezTo>
                      <a:pt x="-628" y="1576961"/>
                      <a:pt x="2377" y="1583068"/>
                      <a:pt x="7351" y="1585924"/>
                    </a:cubicBezTo>
                    <a:cubicBezTo>
                      <a:pt x="10207" y="1587648"/>
                      <a:pt x="14000" y="1588386"/>
                      <a:pt x="15526" y="1591440"/>
                    </a:cubicBezTo>
                    <a:cubicBezTo>
                      <a:pt x="16265" y="1592770"/>
                      <a:pt x="16462" y="1594296"/>
                      <a:pt x="16659" y="1595823"/>
                    </a:cubicBezTo>
                    <a:cubicBezTo>
                      <a:pt x="17398" y="1601930"/>
                      <a:pt x="17989" y="1608037"/>
                      <a:pt x="18777" y="1614095"/>
                    </a:cubicBezTo>
                    <a:cubicBezTo>
                      <a:pt x="13064" y="1614686"/>
                      <a:pt x="7548" y="1616015"/>
                      <a:pt x="2377" y="1618084"/>
                    </a:cubicBezTo>
                    <a:cubicBezTo>
                      <a:pt x="4494" y="1622073"/>
                      <a:pt x="8878" y="1625127"/>
                      <a:pt x="13409" y="1625717"/>
                    </a:cubicBezTo>
                    <a:cubicBezTo>
                      <a:pt x="15871" y="1626112"/>
                      <a:pt x="18383" y="1625915"/>
                      <a:pt x="20648" y="1626850"/>
                    </a:cubicBezTo>
                    <a:cubicBezTo>
                      <a:pt x="22914" y="1627786"/>
                      <a:pt x="24637" y="1630839"/>
                      <a:pt x="22914" y="1632760"/>
                    </a:cubicBezTo>
                    <a:cubicBezTo>
                      <a:pt x="16807" y="1632366"/>
                      <a:pt x="13950" y="1637734"/>
                      <a:pt x="7843" y="1638867"/>
                    </a:cubicBezTo>
                    <a:cubicBezTo>
                      <a:pt x="3066" y="1639803"/>
                      <a:pt x="998" y="1646304"/>
                      <a:pt x="2869" y="1650687"/>
                    </a:cubicBezTo>
                    <a:cubicBezTo>
                      <a:pt x="4987" y="1655267"/>
                      <a:pt x="9518" y="1657927"/>
                      <a:pt x="14098" y="1659848"/>
                    </a:cubicBezTo>
                    <a:cubicBezTo>
                      <a:pt x="16955" y="1660783"/>
                      <a:pt x="19811" y="1661768"/>
                      <a:pt x="22864" y="1661768"/>
                    </a:cubicBezTo>
                    <a:cubicBezTo>
                      <a:pt x="27248" y="1661768"/>
                      <a:pt x="31237" y="1660241"/>
                      <a:pt x="35423" y="1658912"/>
                    </a:cubicBezTo>
                    <a:cubicBezTo>
                      <a:pt x="43401" y="1655858"/>
                      <a:pt x="51626" y="1652805"/>
                      <a:pt x="59605" y="1649751"/>
                    </a:cubicBezTo>
                    <a:cubicBezTo>
                      <a:pt x="63791" y="1648225"/>
                      <a:pt x="68174" y="1646698"/>
                      <a:pt x="72360" y="1647831"/>
                    </a:cubicBezTo>
                    <a:cubicBezTo>
                      <a:pt x="74478" y="1648422"/>
                      <a:pt x="76152" y="1649554"/>
                      <a:pt x="78073" y="1650490"/>
                    </a:cubicBezTo>
                    <a:cubicBezTo>
                      <a:pt x="86840" y="1654873"/>
                      <a:pt x="98068" y="1653740"/>
                      <a:pt x="106096" y="1648028"/>
                    </a:cubicBezTo>
                    <a:cubicBezTo>
                      <a:pt x="110676" y="1644383"/>
                      <a:pt x="114468" y="1639261"/>
                      <a:pt x="119837" y="1636996"/>
                    </a:cubicBezTo>
                    <a:cubicBezTo>
                      <a:pt x="128209" y="1633548"/>
                      <a:pt x="137764" y="1637734"/>
                      <a:pt x="145939" y="1642167"/>
                    </a:cubicBezTo>
                    <a:cubicBezTo>
                      <a:pt x="135252" y="1654184"/>
                      <a:pt x="124614" y="1666348"/>
                      <a:pt x="114124" y="1678562"/>
                    </a:cubicBezTo>
                    <a:cubicBezTo>
                      <a:pt x="112006" y="1680828"/>
                      <a:pt x="109346" y="1683339"/>
                      <a:pt x="106490" y="1682748"/>
                    </a:cubicBezTo>
                    <a:cubicBezTo>
                      <a:pt x="104028" y="1682354"/>
                      <a:pt x="102501" y="1680089"/>
                      <a:pt x="100580" y="1678562"/>
                    </a:cubicBezTo>
                    <a:cubicBezTo>
                      <a:pt x="96591" y="1675312"/>
                      <a:pt x="91223" y="1675312"/>
                      <a:pt x="86101" y="1674770"/>
                    </a:cubicBezTo>
                    <a:cubicBezTo>
                      <a:pt x="79797" y="1674031"/>
                      <a:pt x="73542" y="1672308"/>
                      <a:pt x="67632" y="1669648"/>
                    </a:cubicBezTo>
                    <a:cubicBezTo>
                      <a:pt x="65909" y="1668712"/>
                      <a:pt x="64185" y="1667727"/>
                      <a:pt x="62116" y="1667727"/>
                    </a:cubicBezTo>
                    <a:cubicBezTo>
                      <a:pt x="59654" y="1667530"/>
                      <a:pt x="57339" y="1668860"/>
                      <a:pt x="55074" y="1670190"/>
                    </a:cubicBezTo>
                    <a:cubicBezTo>
                      <a:pt x="46307" y="1675312"/>
                      <a:pt x="36605" y="1680089"/>
                      <a:pt x="26509" y="1678956"/>
                    </a:cubicBezTo>
                    <a:cubicBezTo>
                      <a:pt x="19860" y="1678217"/>
                      <a:pt x="13359" y="1674967"/>
                      <a:pt x="6711" y="1674770"/>
                    </a:cubicBezTo>
                    <a:lnTo>
                      <a:pt x="6711" y="1694421"/>
                    </a:lnTo>
                    <a:cubicBezTo>
                      <a:pt x="6711" y="1698607"/>
                      <a:pt x="7646" y="1704123"/>
                      <a:pt x="11833" y="1704911"/>
                    </a:cubicBezTo>
                    <a:cubicBezTo>
                      <a:pt x="18678" y="1697868"/>
                      <a:pt x="28774" y="1694027"/>
                      <a:pt x="38526" y="1694815"/>
                    </a:cubicBezTo>
                    <a:cubicBezTo>
                      <a:pt x="34931" y="1698262"/>
                      <a:pt x="33404" y="1703384"/>
                      <a:pt x="32813" y="1708358"/>
                    </a:cubicBezTo>
                    <a:cubicBezTo>
                      <a:pt x="32222" y="1713332"/>
                      <a:pt x="32419" y="1718454"/>
                      <a:pt x="31483" y="1723232"/>
                    </a:cubicBezTo>
                    <a:cubicBezTo>
                      <a:pt x="31286" y="1723970"/>
                      <a:pt x="31089" y="1724561"/>
                      <a:pt x="30547" y="1724955"/>
                    </a:cubicBezTo>
                    <a:cubicBezTo>
                      <a:pt x="30153" y="1725152"/>
                      <a:pt x="29612" y="1724955"/>
                      <a:pt x="29021" y="1724758"/>
                    </a:cubicBezTo>
                    <a:cubicBezTo>
                      <a:pt x="23308" y="1722641"/>
                      <a:pt x="17595" y="1720572"/>
                      <a:pt x="12079" y="1718454"/>
                    </a:cubicBezTo>
                    <a:cubicBezTo>
                      <a:pt x="11685" y="1722837"/>
                      <a:pt x="11488" y="1727221"/>
                      <a:pt x="12473" y="1731407"/>
                    </a:cubicBezTo>
                    <a:cubicBezTo>
                      <a:pt x="13605" y="1735593"/>
                      <a:pt x="16117" y="1739582"/>
                      <a:pt x="19909" y="1741503"/>
                    </a:cubicBezTo>
                    <a:cubicBezTo>
                      <a:pt x="26755" y="1744754"/>
                      <a:pt x="34783" y="1740173"/>
                      <a:pt x="40890" y="1735593"/>
                    </a:cubicBezTo>
                    <a:cubicBezTo>
                      <a:pt x="45864" y="1732146"/>
                      <a:pt x="50592" y="1728747"/>
                      <a:pt x="55566" y="1725300"/>
                    </a:cubicBezTo>
                    <a:cubicBezTo>
                      <a:pt x="56502" y="1724709"/>
                      <a:pt x="57487" y="1723970"/>
                      <a:pt x="58620" y="1723773"/>
                    </a:cubicBezTo>
                    <a:cubicBezTo>
                      <a:pt x="62412" y="1723035"/>
                      <a:pt x="66056" y="1727959"/>
                      <a:pt x="69848" y="1728157"/>
                    </a:cubicBezTo>
                    <a:cubicBezTo>
                      <a:pt x="65071" y="1743030"/>
                      <a:pt x="56896" y="1756573"/>
                      <a:pt x="45815" y="1767605"/>
                    </a:cubicBezTo>
                    <a:cubicBezTo>
                      <a:pt x="50789" y="1767211"/>
                      <a:pt x="55320" y="1770659"/>
                      <a:pt x="58029" y="1774845"/>
                    </a:cubicBezTo>
                    <a:cubicBezTo>
                      <a:pt x="58767" y="1775978"/>
                      <a:pt x="59555" y="1777504"/>
                      <a:pt x="59752" y="1778834"/>
                    </a:cubicBezTo>
                    <a:cubicBezTo>
                      <a:pt x="60343" y="1782479"/>
                      <a:pt x="58029" y="1785877"/>
                      <a:pt x="56699" y="1789324"/>
                    </a:cubicBezTo>
                    <a:cubicBezTo>
                      <a:pt x="53842" y="1796761"/>
                      <a:pt x="54778" y="1804936"/>
                      <a:pt x="55566" y="1812767"/>
                    </a:cubicBezTo>
                    <a:cubicBezTo>
                      <a:pt x="61082" y="1804001"/>
                      <a:pt x="69848" y="1797500"/>
                      <a:pt x="79748" y="1794446"/>
                    </a:cubicBezTo>
                    <a:cubicBezTo>
                      <a:pt x="81077" y="1794052"/>
                      <a:pt x="82604" y="1793708"/>
                      <a:pt x="83540" y="1792723"/>
                    </a:cubicBezTo>
                    <a:cubicBezTo>
                      <a:pt x="85608" y="1790802"/>
                      <a:pt x="85805" y="1787748"/>
                      <a:pt x="86002" y="1785089"/>
                    </a:cubicBezTo>
                    <a:cubicBezTo>
                      <a:pt x="86593" y="1779376"/>
                      <a:pt x="88465" y="1773663"/>
                      <a:pt x="91321" y="1768689"/>
                    </a:cubicBezTo>
                    <a:cubicBezTo>
                      <a:pt x="92454" y="1766768"/>
                      <a:pt x="93587" y="1765094"/>
                      <a:pt x="95507" y="1763715"/>
                    </a:cubicBezTo>
                    <a:cubicBezTo>
                      <a:pt x="97625" y="1762188"/>
                      <a:pt x="100088" y="1761794"/>
                      <a:pt x="102747" y="1761252"/>
                    </a:cubicBezTo>
                    <a:cubicBezTo>
                      <a:pt x="112843" y="1759331"/>
                      <a:pt x="122939" y="1757657"/>
                      <a:pt x="133036" y="1755736"/>
                    </a:cubicBezTo>
                    <a:cubicBezTo>
                      <a:pt x="136828" y="1754997"/>
                      <a:pt x="141211" y="1754406"/>
                      <a:pt x="143870" y="1757263"/>
                    </a:cubicBezTo>
                    <a:cubicBezTo>
                      <a:pt x="137764" y="1758199"/>
                      <a:pt x="134365" y="1764503"/>
                      <a:pt x="131854" y="1770216"/>
                    </a:cubicBezTo>
                    <a:cubicBezTo>
                      <a:pt x="128997" y="1776716"/>
                      <a:pt x="126141" y="1783365"/>
                      <a:pt x="123284" y="1789866"/>
                    </a:cubicBezTo>
                    <a:cubicBezTo>
                      <a:pt x="122348" y="1789275"/>
                      <a:pt x="121166" y="1788930"/>
                      <a:pt x="120034" y="1788339"/>
                    </a:cubicBezTo>
                    <a:cubicBezTo>
                      <a:pt x="120625" y="1785483"/>
                      <a:pt x="120969" y="1782232"/>
                      <a:pt x="120231" y="1779179"/>
                    </a:cubicBezTo>
                    <a:cubicBezTo>
                      <a:pt x="119492" y="1776322"/>
                      <a:pt x="116783" y="1773663"/>
                      <a:pt x="113730" y="1773663"/>
                    </a:cubicBezTo>
                    <a:cubicBezTo>
                      <a:pt x="111464" y="1773663"/>
                      <a:pt x="109346" y="1775190"/>
                      <a:pt x="107623" y="1776716"/>
                    </a:cubicBezTo>
                    <a:cubicBezTo>
                      <a:pt x="100974" y="1782232"/>
                      <a:pt x="94867" y="1788733"/>
                      <a:pt x="89499" y="1795579"/>
                    </a:cubicBezTo>
                    <a:cubicBezTo>
                      <a:pt x="88366" y="1797106"/>
                      <a:pt x="87233" y="1799371"/>
                      <a:pt x="88563" y="1800701"/>
                    </a:cubicBezTo>
                    <a:cubicBezTo>
                      <a:pt x="90681" y="1798435"/>
                      <a:pt x="94670" y="1799765"/>
                      <a:pt x="96394" y="1802228"/>
                    </a:cubicBezTo>
                    <a:cubicBezTo>
                      <a:pt x="97921" y="1804887"/>
                      <a:pt x="97724" y="1808138"/>
                      <a:pt x="97527" y="1811191"/>
                    </a:cubicBezTo>
                    <a:cubicBezTo>
                      <a:pt x="97133" y="1814048"/>
                      <a:pt x="96788" y="1817298"/>
                      <a:pt x="94473" y="1819219"/>
                    </a:cubicBezTo>
                    <a:cubicBezTo>
                      <a:pt x="92355" y="1820745"/>
                      <a:pt x="89499" y="1820549"/>
                      <a:pt x="87036" y="1821140"/>
                    </a:cubicBezTo>
                    <a:cubicBezTo>
                      <a:pt x="79797" y="1822272"/>
                      <a:pt x="74281" y="1829709"/>
                      <a:pt x="75020" y="1836949"/>
                    </a:cubicBezTo>
                    <a:cubicBezTo>
                      <a:pt x="79994" y="1838278"/>
                      <a:pt x="85116" y="1836949"/>
                      <a:pt x="90090" y="1836358"/>
                    </a:cubicBezTo>
                    <a:cubicBezTo>
                      <a:pt x="95064" y="1835767"/>
                      <a:pt x="100777" y="1836161"/>
                      <a:pt x="103978" y="1840002"/>
                    </a:cubicBezTo>
                    <a:cubicBezTo>
                      <a:pt x="106441" y="1842859"/>
                      <a:pt x="107032" y="1846848"/>
                      <a:pt x="107229" y="1850689"/>
                    </a:cubicBezTo>
                    <a:cubicBezTo>
                      <a:pt x="99989" y="1853349"/>
                      <a:pt x="92158" y="1854678"/>
                      <a:pt x="84377" y="1854334"/>
                    </a:cubicBezTo>
                    <a:cubicBezTo>
                      <a:pt x="84771" y="1859308"/>
                      <a:pt x="84574" y="1864233"/>
                      <a:pt x="84180" y="1869207"/>
                    </a:cubicBezTo>
                    <a:cubicBezTo>
                      <a:pt x="75808" y="1868271"/>
                      <a:pt x="68568" y="1860441"/>
                      <a:pt x="60196" y="1861770"/>
                    </a:cubicBezTo>
                    <a:cubicBezTo>
                      <a:pt x="60590" y="1866351"/>
                      <a:pt x="59457" y="1871128"/>
                      <a:pt x="57142" y="1875314"/>
                    </a:cubicBezTo>
                    <a:cubicBezTo>
                      <a:pt x="53892" y="1871325"/>
                      <a:pt x="51429" y="1867139"/>
                      <a:pt x="49311" y="1862558"/>
                    </a:cubicBezTo>
                    <a:cubicBezTo>
                      <a:pt x="43204" y="1866744"/>
                      <a:pt x="37294" y="1870734"/>
                      <a:pt x="31188" y="1874920"/>
                    </a:cubicBezTo>
                    <a:cubicBezTo>
                      <a:pt x="29661" y="1875856"/>
                      <a:pt x="28134" y="1877038"/>
                      <a:pt x="27198" y="1878712"/>
                    </a:cubicBezTo>
                    <a:cubicBezTo>
                      <a:pt x="24933" y="1882701"/>
                      <a:pt x="27937" y="1887479"/>
                      <a:pt x="30646" y="1891271"/>
                    </a:cubicBezTo>
                    <a:cubicBezTo>
                      <a:pt x="35965" y="1899446"/>
                      <a:pt x="40151" y="1908410"/>
                      <a:pt x="42860" y="1917964"/>
                    </a:cubicBezTo>
                    <a:cubicBezTo>
                      <a:pt x="43598" y="1921017"/>
                      <a:pt x="44386" y="1924268"/>
                      <a:pt x="46455" y="1926533"/>
                    </a:cubicBezTo>
                    <a:cubicBezTo>
                      <a:pt x="48720" y="1928799"/>
                      <a:pt x="52956" y="1929587"/>
                      <a:pt x="54827" y="1927124"/>
                    </a:cubicBezTo>
                    <a:cubicBezTo>
                      <a:pt x="56354" y="1925401"/>
                      <a:pt x="55960" y="1922741"/>
                      <a:pt x="56748" y="1920476"/>
                    </a:cubicBezTo>
                    <a:cubicBezTo>
                      <a:pt x="57339" y="1918358"/>
                      <a:pt x="63052" y="1916684"/>
                      <a:pt x="64579" y="1918358"/>
                    </a:cubicBezTo>
                    <a:cubicBezTo>
                      <a:pt x="67632" y="1918161"/>
                      <a:pt x="71080" y="1917964"/>
                      <a:pt x="73739" y="1916240"/>
                    </a:cubicBezTo>
                    <a:cubicBezTo>
                      <a:pt x="76399" y="1914517"/>
                      <a:pt x="78122" y="1910921"/>
                      <a:pt x="76399" y="1908065"/>
                    </a:cubicBezTo>
                    <a:cubicBezTo>
                      <a:pt x="75463" y="1906538"/>
                      <a:pt x="73739" y="1905602"/>
                      <a:pt x="72951" y="1904076"/>
                    </a:cubicBezTo>
                    <a:cubicBezTo>
                      <a:pt x="71621" y="1901219"/>
                      <a:pt x="74872" y="1897772"/>
                      <a:pt x="77925" y="1897772"/>
                    </a:cubicBezTo>
                    <a:cubicBezTo>
                      <a:pt x="81176" y="1897969"/>
                      <a:pt x="83835" y="1900234"/>
                      <a:pt x="85756" y="1902894"/>
                    </a:cubicBezTo>
                    <a:cubicBezTo>
                      <a:pt x="87480" y="1905356"/>
                      <a:pt x="88809" y="1908410"/>
                      <a:pt x="91075" y="1910724"/>
                    </a:cubicBezTo>
                    <a:cubicBezTo>
                      <a:pt x="93537" y="1913187"/>
                      <a:pt x="96788" y="1914910"/>
                      <a:pt x="98709" y="1917767"/>
                    </a:cubicBezTo>
                    <a:cubicBezTo>
                      <a:pt x="101565" y="1922544"/>
                      <a:pt x="99103" y="1928996"/>
                      <a:pt x="94916" y="1932443"/>
                    </a:cubicBezTo>
                    <a:cubicBezTo>
                      <a:pt x="90533" y="1935891"/>
                      <a:pt x="84820" y="1937220"/>
                      <a:pt x="79501" y="1938353"/>
                    </a:cubicBezTo>
                    <a:cubicBezTo>
                      <a:pt x="84082" y="1944657"/>
                      <a:pt x="86544" y="1952439"/>
                      <a:pt x="91518" y="1958546"/>
                    </a:cubicBezTo>
                    <a:cubicBezTo>
                      <a:pt x="96492" y="1964652"/>
                      <a:pt x="105604" y="1968839"/>
                      <a:pt x="112301" y="1964652"/>
                    </a:cubicBezTo>
                    <a:cubicBezTo>
                      <a:pt x="114025" y="1963520"/>
                      <a:pt x="115355" y="1961796"/>
                      <a:pt x="117423" y="1961205"/>
                    </a:cubicBezTo>
                    <a:cubicBezTo>
                      <a:pt x="122398" y="1959875"/>
                      <a:pt x="126190" y="1965785"/>
                      <a:pt x="128111" y="1970710"/>
                    </a:cubicBezTo>
                    <a:cubicBezTo>
                      <a:pt x="123727" y="1970316"/>
                      <a:pt x="119344" y="1970513"/>
                      <a:pt x="114961" y="1971646"/>
                    </a:cubicBezTo>
                    <a:cubicBezTo>
                      <a:pt x="117620" y="1978492"/>
                      <a:pt x="118605" y="1985731"/>
                      <a:pt x="118014" y="1992971"/>
                    </a:cubicBezTo>
                    <a:cubicBezTo>
                      <a:pt x="111169" y="1990312"/>
                      <a:pt x="105653" y="1984599"/>
                      <a:pt x="102944" y="1977704"/>
                    </a:cubicBezTo>
                    <a:cubicBezTo>
                      <a:pt x="102205" y="1975980"/>
                      <a:pt x="101220" y="1973714"/>
                      <a:pt x="99349" y="1973714"/>
                    </a:cubicBezTo>
                    <a:cubicBezTo>
                      <a:pt x="98413" y="1973714"/>
                      <a:pt x="97625" y="1974305"/>
                      <a:pt x="96886" y="1974847"/>
                    </a:cubicBezTo>
                    <a:cubicBezTo>
                      <a:pt x="90386" y="1979427"/>
                      <a:pt x="80880" y="1982284"/>
                      <a:pt x="75167" y="1976965"/>
                    </a:cubicBezTo>
                    <a:cubicBezTo>
                      <a:pt x="73838" y="1975832"/>
                      <a:pt x="72705" y="1974305"/>
                      <a:pt x="71178" y="1973320"/>
                    </a:cubicBezTo>
                    <a:cubicBezTo>
                      <a:pt x="69651" y="1972385"/>
                      <a:pt x="67534" y="1972385"/>
                      <a:pt x="65662" y="1972582"/>
                    </a:cubicBezTo>
                    <a:cubicBezTo>
                      <a:pt x="60885" y="1972582"/>
                      <a:pt x="55960" y="1972779"/>
                      <a:pt x="51183" y="1973173"/>
                    </a:cubicBezTo>
                    <a:cubicBezTo>
                      <a:pt x="48720" y="1980215"/>
                      <a:pt x="45667" y="1984795"/>
                      <a:pt x="43204" y="1991838"/>
                    </a:cubicBezTo>
                    <a:cubicBezTo>
                      <a:pt x="46849" y="2008041"/>
                      <a:pt x="57684" y="2021388"/>
                      <a:pt x="67977" y="2033947"/>
                    </a:cubicBezTo>
                    <a:cubicBezTo>
                      <a:pt x="73099" y="2040053"/>
                      <a:pt x="78073" y="2046160"/>
                      <a:pt x="84574" y="2050544"/>
                    </a:cubicBezTo>
                    <a:cubicBezTo>
                      <a:pt x="93537" y="2056650"/>
                      <a:pt x="104225" y="2059113"/>
                      <a:pt x="114124" y="2063496"/>
                    </a:cubicBezTo>
                    <a:cubicBezTo>
                      <a:pt x="124023" y="2067682"/>
                      <a:pt x="133922" y="2074725"/>
                      <a:pt x="136237" y="2085412"/>
                    </a:cubicBezTo>
                    <a:cubicBezTo>
                      <a:pt x="131115" y="2086939"/>
                      <a:pt x="132444" y="2095705"/>
                      <a:pt x="137369" y="2097971"/>
                    </a:cubicBezTo>
                    <a:cubicBezTo>
                      <a:pt x="142344" y="2100433"/>
                      <a:pt x="148057" y="2098562"/>
                      <a:pt x="153179" y="2096641"/>
                    </a:cubicBezTo>
                    <a:cubicBezTo>
                      <a:pt x="147269" y="2087875"/>
                      <a:pt x="158695" y="2077385"/>
                      <a:pt x="169185" y="2077581"/>
                    </a:cubicBezTo>
                    <a:cubicBezTo>
                      <a:pt x="176621" y="2087284"/>
                      <a:pt x="184058" y="2097035"/>
                      <a:pt x="191495" y="2106934"/>
                    </a:cubicBezTo>
                    <a:cubicBezTo>
                      <a:pt x="212278" y="2094720"/>
                      <a:pt x="232864" y="2082556"/>
                      <a:pt x="253451" y="2070342"/>
                    </a:cubicBezTo>
                    <a:cubicBezTo>
                      <a:pt x="256898" y="2068224"/>
                      <a:pt x="260493" y="2066156"/>
                      <a:pt x="264482" y="2065762"/>
                    </a:cubicBezTo>
                    <a:cubicBezTo>
                      <a:pt x="273446" y="2064826"/>
                      <a:pt x="283345" y="2071869"/>
                      <a:pt x="290191" y="2066353"/>
                    </a:cubicBezTo>
                    <a:cubicBezTo>
                      <a:pt x="293835" y="2063496"/>
                      <a:pt x="294574" y="2058177"/>
                      <a:pt x="293244" y="2053794"/>
                    </a:cubicBezTo>
                    <a:cubicBezTo>
                      <a:pt x="291717" y="2049608"/>
                      <a:pt x="288664" y="2045963"/>
                      <a:pt x="285807" y="2042565"/>
                    </a:cubicBezTo>
                    <a:cubicBezTo>
                      <a:pt x="288270" y="2038379"/>
                      <a:pt x="290929" y="2034193"/>
                      <a:pt x="293441" y="2030007"/>
                    </a:cubicBezTo>
                    <a:cubicBezTo>
                      <a:pt x="303734" y="2032469"/>
                      <a:pt x="317623" y="2033257"/>
                      <a:pt x="321809" y="2023506"/>
                    </a:cubicBezTo>
                    <a:cubicBezTo>
                      <a:pt x="322942" y="2021240"/>
                      <a:pt x="323139" y="2018384"/>
                      <a:pt x="324862" y="2016266"/>
                    </a:cubicBezTo>
                    <a:cubicBezTo>
                      <a:pt x="327522" y="2013213"/>
                      <a:pt x="332841" y="2012818"/>
                      <a:pt x="334761" y="2009223"/>
                    </a:cubicBezTo>
                    <a:cubicBezTo>
                      <a:pt x="337815" y="2003510"/>
                      <a:pt x="329246" y="1996468"/>
                      <a:pt x="332496" y="1990755"/>
                    </a:cubicBezTo>
                    <a:cubicBezTo>
                      <a:pt x="342789" y="1990952"/>
                      <a:pt x="353279" y="1988637"/>
                      <a:pt x="362784" y="1984254"/>
                    </a:cubicBezTo>
                    <a:cubicBezTo>
                      <a:pt x="365444" y="1983121"/>
                      <a:pt x="368497" y="1981200"/>
                      <a:pt x="369088" y="1978147"/>
                    </a:cubicBezTo>
                    <a:cubicBezTo>
                      <a:pt x="369482" y="1974699"/>
                      <a:pt x="366823" y="1971843"/>
                      <a:pt x="364311" y="1969381"/>
                    </a:cubicBezTo>
                    <a:cubicBezTo>
                      <a:pt x="357662" y="1962338"/>
                      <a:pt x="352885" y="1953571"/>
                      <a:pt x="350768" y="1944017"/>
                    </a:cubicBezTo>
                    <a:cubicBezTo>
                      <a:pt x="350177" y="1941554"/>
                      <a:pt x="349832" y="1938698"/>
                      <a:pt x="348108" y="1936777"/>
                    </a:cubicBezTo>
                    <a:cubicBezTo>
                      <a:pt x="346187" y="1934512"/>
                      <a:pt x="342986" y="1933724"/>
                      <a:pt x="340474" y="1932394"/>
                    </a:cubicBezTo>
                    <a:cubicBezTo>
                      <a:pt x="331708" y="1927814"/>
                      <a:pt x="328655" y="1914861"/>
                      <a:pt x="334564" y="1907031"/>
                    </a:cubicBezTo>
                    <a:cubicBezTo>
                      <a:pt x="353427" y="1916930"/>
                      <a:pt x="352491" y="1947415"/>
                      <a:pt x="370960" y="1958102"/>
                    </a:cubicBezTo>
                    <a:cubicBezTo>
                      <a:pt x="373422" y="1959432"/>
                      <a:pt x="376279" y="1960565"/>
                      <a:pt x="378200" y="1962880"/>
                    </a:cubicBezTo>
                    <a:cubicBezTo>
                      <a:pt x="380662" y="1966130"/>
                      <a:pt x="380317" y="1970513"/>
                      <a:pt x="382189" y="1974108"/>
                    </a:cubicBezTo>
                    <a:cubicBezTo>
                      <a:pt x="385636" y="1980609"/>
                      <a:pt x="397062" y="1980609"/>
                      <a:pt x="400313" y="1973911"/>
                    </a:cubicBezTo>
                    <a:cubicBezTo>
                      <a:pt x="405828" y="1962880"/>
                      <a:pt x="390216" y="1947612"/>
                      <a:pt x="398589" y="1938649"/>
                    </a:cubicBezTo>
                    <a:cubicBezTo>
                      <a:pt x="406223" y="1944953"/>
                      <a:pt x="414792" y="1951601"/>
                      <a:pt x="424691" y="1950863"/>
                    </a:cubicBezTo>
                    <a:cubicBezTo>
                      <a:pt x="437053" y="1949730"/>
                      <a:pt x="445474" y="1935989"/>
                      <a:pt x="444686" y="1923431"/>
                    </a:cubicBezTo>
                    <a:cubicBezTo>
                      <a:pt x="443947" y="1910872"/>
                      <a:pt x="436511" y="1899791"/>
                      <a:pt x="428089" y="1890483"/>
                    </a:cubicBezTo>
                    <a:cubicBezTo>
                      <a:pt x="426366" y="1888365"/>
                      <a:pt x="424445" y="1886100"/>
                      <a:pt x="424100" y="1883440"/>
                    </a:cubicBezTo>
                    <a:cubicBezTo>
                      <a:pt x="423706" y="1878121"/>
                      <a:pt x="429813" y="1874871"/>
                      <a:pt x="434787" y="1872753"/>
                    </a:cubicBezTo>
                    <a:cubicBezTo>
                      <a:pt x="439761" y="1870635"/>
                      <a:pt x="445622" y="1866449"/>
                      <a:pt x="443947" y="1861327"/>
                    </a:cubicBezTo>
                    <a:cubicBezTo>
                      <a:pt x="443357" y="1859209"/>
                      <a:pt x="441682" y="1857683"/>
                      <a:pt x="440155" y="1856008"/>
                    </a:cubicBezTo>
                    <a:cubicBezTo>
                      <a:pt x="434442" y="1848768"/>
                      <a:pt x="436166" y="1836555"/>
                      <a:pt x="443751" y="1831433"/>
                    </a:cubicBezTo>
                    <a:cubicBezTo>
                      <a:pt x="448872" y="1831827"/>
                      <a:pt x="453453" y="1835422"/>
                      <a:pt x="455176" y="1840199"/>
                    </a:cubicBezTo>
                    <a:cubicBezTo>
                      <a:pt x="456112" y="1843055"/>
                      <a:pt x="456112" y="1846109"/>
                      <a:pt x="456112" y="1849359"/>
                    </a:cubicBezTo>
                    <a:cubicBezTo>
                      <a:pt x="456112" y="1861918"/>
                      <a:pt x="453994" y="1876053"/>
                      <a:pt x="457639" y="1888070"/>
                    </a:cubicBezTo>
                    <a:cubicBezTo>
                      <a:pt x="462416" y="1903879"/>
                      <a:pt x="468868" y="1919146"/>
                      <a:pt x="477289" y="1933231"/>
                    </a:cubicBezTo>
                    <a:cubicBezTo>
                      <a:pt x="478816" y="1936088"/>
                      <a:pt x="480737" y="1938944"/>
                      <a:pt x="483396" y="1940865"/>
                    </a:cubicBezTo>
                    <a:cubicBezTo>
                      <a:pt x="488174" y="1943918"/>
                      <a:pt x="494280" y="1942983"/>
                      <a:pt x="499993" y="1943328"/>
                    </a:cubicBezTo>
                    <a:cubicBezTo>
                      <a:pt x="505706" y="1943721"/>
                      <a:pt x="512355" y="1946923"/>
                      <a:pt x="512207" y="1952685"/>
                    </a:cubicBezTo>
                    <a:cubicBezTo>
                      <a:pt x="510287" y="1952882"/>
                      <a:pt x="508563" y="1953276"/>
                      <a:pt x="507085" y="1954015"/>
                    </a:cubicBezTo>
                    <a:cubicBezTo>
                      <a:pt x="516985" y="1959334"/>
                      <a:pt x="525012" y="1967755"/>
                      <a:pt x="529740" y="1978048"/>
                    </a:cubicBezTo>
                    <a:cubicBezTo>
                      <a:pt x="534320" y="1972926"/>
                      <a:pt x="538704" y="1967558"/>
                      <a:pt x="543087" y="1962239"/>
                    </a:cubicBezTo>
                    <a:cubicBezTo>
                      <a:pt x="544811" y="1960318"/>
                      <a:pt x="546534" y="1958250"/>
                      <a:pt x="547667" y="1955738"/>
                    </a:cubicBezTo>
                    <a:cubicBezTo>
                      <a:pt x="548603" y="1953276"/>
                      <a:pt x="548800" y="1950419"/>
                      <a:pt x="548800" y="1947711"/>
                    </a:cubicBezTo>
                    <a:cubicBezTo>
                      <a:pt x="548800" y="1940077"/>
                      <a:pt x="548061" y="1932296"/>
                      <a:pt x="545549" y="1925204"/>
                    </a:cubicBezTo>
                    <a:cubicBezTo>
                      <a:pt x="540033" y="1908804"/>
                      <a:pt x="526293" y="1895457"/>
                      <a:pt x="524027" y="1878318"/>
                    </a:cubicBezTo>
                    <a:cubicBezTo>
                      <a:pt x="523436" y="1874526"/>
                      <a:pt x="523436" y="1870487"/>
                      <a:pt x="525751" y="1867434"/>
                    </a:cubicBezTo>
                    <a:cubicBezTo>
                      <a:pt x="528213" y="1864184"/>
                      <a:pt x="532597" y="1862854"/>
                      <a:pt x="534911" y="1859406"/>
                    </a:cubicBezTo>
                    <a:cubicBezTo>
                      <a:pt x="538901" y="1852758"/>
                      <a:pt x="532055" y="1843991"/>
                      <a:pt x="533976" y="1836358"/>
                    </a:cubicBezTo>
                    <a:cubicBezTo>
                      <a:pt x="535896" y="1829118"/>
                      <a:pt x="544466" y="1826065"/>
                      <a:pt x="552099" y="1825129"/>
                    </a:cubicBezTo>
                    <a:cubicBezTo>
                      <a:pt x="559536" y="1824193"/>
                      <a:pt x="567909" y="1823602"/>
                      <a:pt x="572686" y="1817692"/>
                    </a:cubicBezTo>
                    <a:cubicBezTo>
                      <a:pt x="574606" y="1815427"/>
                      <a:pt x="575542" y="1812373"/>
                      <a:pt x="576330" y="1809517"/>
                    </a:cubicBezTo>
                    <a:cubicBezTo>
                      <a:pt x="578990" y="1799618"/>
                      <a:pt x="580319" y="1789324"/>
                      <a:pt x="579778" y="1779228"/>
                    </a:cubicBezTo>
                    <a:cubicBezTo>
                      <a:pt x="583422" y="1774106"/>
                      <a:pt x="586820" y="1767605"/>
                      <a:pt x="585885" y="1761498"/>
                    </a:cubicBezTo>
                    <a:cubicBezTo>
                      <a:pt x="584358" y="1752338"/>
                      <a:pt x="573868" y="1747610"/>
                      <a:pt x="571011" y="1738844"/>
                    </a:cubicBezTo>
                    <a:cubicBezTo>
                      <a:pt x="569878" y="1735593"/>
                      <a:pt x="569878" y="1732195"/>
                      <a:pt x="569681" y="1728550"/>
                    </a:cubicBezTo>
                    <a:cubicBezTo>
                      <a:pt x="568943" y="1718454"/>
                      <a:pt x="565101" y="1708900"/>
                      <a:pt x="561309" y="1699395"/>
                    </a:cubicBezTo>
                    <a:cubicBezTo>
                      <a:pt x="559044" y="1693485"/>
                      <a:pt x="556729" y="1687575"/>
                      <a:pt x="554266" y="1681665"/>
                    </a:cubicBezTo>
                    <a:cubicBezTo>
                      <a:pt x="552001" y="1675952"/>
                      <a:pt x="549883" y="1669106"/>
                      <a:pt x="552937" y="1663738"/>
                    </a:cubicBezTo>
                    <a:cubicBezTo>
                      <a:pt x="556187" y="1658419"/>
                      <a:pt x="563230" y="1657090"/>
                      <a:pt x="569140" y="1654578"/>
                    </a:cubicBezTo>
                    <a:cubicBezTo>
                      <a:pt x="573129" y="1652854"/>
                      <a:pt x="576773" y="1650392"/>
                      <a:pt x="580763" y="1648668"/>
                    </a:cubicBezTo>
                    <a:cubicBezTo>
                      <a:pt x="584752" y="1646747"/>
                      <a:pt x="589529" y="1645811"/>
                      <a:pt x="593518" y="1647141"/>
                    </a:cubicBezTo>
                    <a:cubicBezTo>
                      <a:pt x="595045" y="1638375"/>
                      <a:pt x="595636" y="1629214"/>
                      <a:pt x="595242" y="1620103"/>
                    </a:cubicBezTo>
                    <a:cubicBezTo>
                      <a:pt x="595045" y="1617050"/>
                      <a:pt x="594651" y="1613996"/>
                      <a:pt x="595439" y="1611140"/>
                    </a:cubicBezTo>
                    <a:cubicBezTo>
                      <a:pt x="596966" y="1604294"/>
                      <a:pt x="603614" y="1597990"/>
                      <a:pt x="600955" y="1591489"/>
                    </a:cubicBezTo>
                    <a:cubicBezTo>
                      <a:pt x="596572" y="1580063"/>
                      <a:pt x="583028" y="1571297"/>
                      <a:pt x="572735" y="1564402"/>
                    </a:cubicBezTo>
                    <a:cubicBezTo>
                      <a:pt x="567022" y="1560610"/>
                      <a:pt x="560718" y="1557359"/>
                      <a:pt x="554266" y="1555439"/>
                    </a:cubicBezTo>
                    <a:cubicBezTo>
                      <a:pt x="552149" y="1554848"/>
                      <a:pt x="550080" y="1554306"/>
                      <a:pt x="548554" y="1552976"/>
                    </a:cubicBezTo>
                    <a:cubicBezTo>
                      <a:pt x="545303" y="1550317"/>
                      <a:pt x="544958" y="1545539"/>
                      <a:pt x="544958" y="1541156"/>
                    </a:cubicBezTo>
                    <a:cubicBezTo>
                      <a:pt x="544958" y="1529336"/>
                      <a:pt x="544761" y="1517517"/>
                      <a:pt x="544761" y="1505697"/>
                    </a:cubicBezTo>
                    <a:cubicBezTo>
                      <a:pt x="544761" y="1502840"/>
                      <a:pt x="544761" y="1500181"/>
                      <a:pt x="545697" y="1497521"/>
                    </a:cubicBezTo>
                    <a:cubicBezTo>
                      <a:pt x="546633" y="1494665"/>
                      <a:pt x="548947" y="1492202"/>
                      <a:pt x="550277" y="1489494"/>
                    </a:cubicBezTo>
                    <a:cubicBezTo>
                      <a:pt x="553528" y="1482451"/>
                      <a:pt x="551410" y="1474423"/>
                      <a:pt x="549342" y="1467184"/>
                    </a:cubicBezTo>
                    <a:cubicBezTo>
                      <a:pt x="544958" y="1451916"/>
                      <a:pt x="540378" y="1436895"/>
                      <a:pt x="535995" y="1421628"/>
                    </a:cubicBezTo>
                    <a:cubicBezTo>
                      <a:pt x="536734" y="1421628"/>
                      <a:pt x="537522" y="1421037"/>
                      <a:pt x="538260" y="1420889"/>
                    </a:cubicBezTo>
                    <a:cubicBezTo>
                      <a:pt x="542644" y="1414388"/>
                      <a:pt x="547027" y="1407542"/>
                      <a:pt x="547224" y="1399712"/>
                    </a:cubicBezTo>
                    <a:cubicBezTo>
                      <a:pt x="547421" y="1394737"/>
                      <a:pt x="545697" y="1390207"/>
                      <a:pt x="544367" y="1385429"/>
                    </a:cubicBezTo>
                    <a:cubicBezTo>
                      <a:pt x="540723" y="1372477"/>
                      <a:pt x="538851" y="1359130"/>
                      <a:pt x="537128" y="1345783"/>
                    </a:cubicBezTo>
                    <a:cubicBezTo>
                      <a:pt x="535601" y="1335293"/>
                      <a:pt x="534074" y="1324606"/>
                      <a:pt x="532744" y="1314165"/>
                    </a:cubicBezTo>
                    <a:cubicBezTo>
                      <a:pt x="531218" y="1303478"/>
                      <a:pt x="529691" y="1292840"/>
                      <a:pt x="530479" y="1282153"/>
                    </a:cubicBezTo>
                    <a:cubicBezTo>
                      <a:pt x="531070" y="1269939"/>
                      <a:pt x="534665" y="1257972"/>
                      <a:pt x="541166" y="1247482"/>
                    </a:cubicBezTo>
                    <a:cubicBezTo>
                      <a:pt x="545943" y="1240045"/>
                      <a:pt x="552050" y="1233396"/>
                      <a:pt x="558108" y="1226895"/>
                    </a:cubicBezTo>
                    <a:cubicBezTo>
                      <a:pt x="560570" y="1224236"/>
                      <a:pt x="563230" y="1221379"/>
                      <a:pt x="566677" y="1219459"/>
                    </a:cubicBezTo>
                    <a:cubicBezTo>
                      <a:pt x="572587" y="1216208"/>
                      <a:pt x="580024" y="1216405"/>
                      <a:pt x="586870" y="1216602"/>
                    </a:cubicBezTo>
                    <a:cubicBezTo>
                      <a:pt x="599822" y="1217193"/>
                      <a:pt x="612775" y="1217735"/>
                      <a:pt x="625727" y="1218326"/>
                    </a:cubicBezTo>
                    <a:cubicBezTo>
                      <a:pt x="627993" y="1218326"/>
                      <a:pt x="630505" y="1218326"/>
                      <a:pt x="632228" y="1216996"/>
                    </a:cubicBezTo>
                    <a:cubicBezTo>
                      <a:pt x="633361" y="1216060"/>
                      <a:pt x="633952" y="1214534"/>
                      <a:pt x="634494" y="1213204"/>
                    </a:cubicBezTo>
                    <a:cubicBezTo>
                      <a:pt x="638877" y="1203108"/>
                      <a:pt x="642128" y="1192618"/>
                      <a:pt x="644196" y="1181783"/>
                    </a:cubicBezTo>
                    <a:cubicBezTo>
                      <a:pt x="645329" y="1176661"/>
                      <a:pt x="641537" y="1171490"/>
                      <a:pt x="640207" y="1166368"/>
                    </a:cubicBezTo>
                    <a:cubicBezTo>
                      <a:pt x="637941" y="1157995"/>
                      <a:pt x="635824" y="1149574"/>
                      <a:pt x="635430" y="1140807"/>
                    </a:cubicBezTo>
                    <a:cubicBezTo>
                      <a:pt x="634839" y="1127658"/>
                      <a:pt x="638680" y="1114508"/>
                      <a:pt x="644196" y="1102294"/>
                    </a:cubicBezTo>
                    <a:cubicBezTo>
                      <a:pt x="649515" y="1090277"/>
                      <a:pt x="656558" y="1078851"/>
                      <a:pt x="662665" y="1067228"/>
                    </a:cubicBezTo>
                    <a:cubicBezTo>
                      <a:pt x="665324" y="1061910"/>
                      <a:pt x="667786" y="1056541"/>
                      <a:pt x="669165" y="1051025"/>
                    </a:cubicBezTo>
                    <a:cubicBezTo>
                      <a:pt x="673352" y="1034281"/>
                      <a:pt x="668033" y="1016354"/>
                      <a:pt x="672022" y="999757"/>
                    </a:cubicBezTo>
                    <a:cubicBezTo>
                      <a:pt x="673155" y="994782"/>
                      <a:pt x="675272" y="990054"/>
                      <a:pt x="676799" y="985277"/>
                    </a:cubicBezTo>
                    <a:cubicBezTo>
                      <a:pt x="678720" y="978776"/>
                      <a:pt x="680050" y="972128"/>
                      <a:pt x="681182" y="965479"/>
                    </a:cubicBezTo>
                    <a:cubicBezTo>
                      <a:pt x="683103" y="954595"/>
                      <a:pt x="685172" y="943760"/>
                      <a:pt x="687092" y="932679"/>
                    </a:cubicBezTo>
                    <a:cubicBezTo>
                      <a:pt x="688028" y="927902"/>
                      <a:pt x="682709" y="923715"/>
                      <a:pt x="678917" y="920859"/>
                    </a:cubicBezTo>
                    <a:cubicBezTo>
                      <a:pt x="677193" y="919529"/>
                      <a:pt x="675125" y="918397"/>
                      <a:pt x="673795" y="916476"/>
                    </a:cubicBezTo>
                    <a:cubicBezTo>
                      <a:pt x="672071" y="914210"/>
                      <a:pt x="672071" y="911157"/>
                      <a:pt x="672071" y="908103"/>
                    </a:cubicBezTo>
                    <a:lnTo>
                      <a:pt x="672071" y="897071"/>
                    </a:lnTo>
                    <a:cubicBezTo>
                      <a:pt x="672071" y="894412"/>
                      <a:pt x="672268" y="891162"/>
                      <a:pt x="674337" y="889241"/>
                    </a:cubicBezTo>
                    <a:cubicBezTo>
                      <a:pt x="675666" y="888305"/>
                      <a:pt x="677193" y="887911"/>
                      <a:pt x="678917" y="887517"/>
                    </a:cubicBezTo>
                    <a:cubicBezTo>
                      <a:pt x="690540" y="884661"/>
                      <a:pt x="701227" y="879342"/>
                      <a:pt x="712062" y="874170"/>
                    </a:cubicBezTo>
                    <a:cubicBezTo>
                      <a:pt x="719892" y="870181"/>
                      <a:pt x="727871" y="866340"/>
                      <a:pt x="735702" y="862351"/>
                    </a:cubicBezTo>
                    <a:cubicBezTo>
                      <a:pt x="741611" y="859494"/>
                      <a:pt x="747915" y="856244"/>
                      <a:pt x="750772" y="850531"/>
                    </a:cubicBezTo>
                    <a:cubicBezTo>
                      <a:pt x="753628" y="844424"/>
                      <a:pt x="752102" y="836987"/>
                      <a:pt x="753825" y="830338"/>
                    </a:cubicBezTo>
                    <a:cubicBezTo>
                      <a:pt x="755549" y="823837"/>
                      <a:pt x="760129" y="818716"/>
                      <a:pt x="763183" y="812806"/>
                    </a:cubicBezTo>
                    <a:cubicBezTo>
                      <a:pt x="766039" y="807290"/>
                      <a:pt x="767763" y="801183"/>
                      <a:pt x="770225" y="795470"/>
                    </a:cubicBezTo>
                    <a:cubicBezTo>
                      <a:pt x="776874" y="779464"/>
                      <a:pt x="788497" y="766314"/>
                      <a:pt x="799775" y="753164"/>
                    </a:cubicBezTo>
                    <a:cubicBezTo>
                      <a:pt x="805685" y="746319"/>
                      <a:pt x="811595" y="737897"/>
                      <a:pt x="809477" y="729131"/>
                    </a:cubicBezTo>
                    <a:cubicBezTo>
                      <a:pt x="808345" y="725142"/>
                      <a:pt x="805488" y="721694"/>
                      <a:pt x="802829" y="718641"/>
                    </a:cubicBezTo>
                    <a:cubicBezTo>
                      <a:pt x="788743" y="703028"/>
                      <a:pt x="783572" y="678059"/>
                      <a:pt x="789482" y="657867"/>
                    </a:cubicBezTo>
                    <a:cubicBezTo>
                      <a:pt x="789679" y="656734"/>
                      <a:pt x="790073" y="655601"/>
                      <a:pt x="791009" y="654813"/>
                    </a:cubicBezTo>
                    <a:cubicBezTo>
                      <a:pt x="792141" y="653878"/>
                      <a:pt x="793668" y="653878"/>
                      <a:pt x="795195" y="653681"/>
                    </a:cubicBezTo>
                    <a:cubicBezTo>
                      <a:pt x="800908" y="652548"/>
                      <a:pt x="804700" y="647032"/>
                      <a:pt x="806424" y="641467"/>
                    </a:cubicBezTo>
                    <a:cubicBezTo>
                      <a:pt x="808345" y="635951"/>
                      <a:pt x="808689" y="630041"/>
                      <a:pt x="811004" y="624525"/>
                    </a:cubicBezTo>
                    <a:cubicBezTo>
                      <a:pt x="815781" y="613641"/>
                      <a:pt x="827207" y="606992"/>
                      <a:pt x="832723" y="596502"/>
                    </a:cubicBezTo>
                    <a:cubicBezTo>
                      <a:pt x="835185" y="591528"/>
                      <a:pt x="836368" y="586012"/>
                      <a:pt x="839027" y="581235"/>
                    </a:cubicBezTo>
                    <a:cubicBezTo>
                      <a:pt x="843410" y="573601"/>
                      <a:pt x="851586" y="568085"/>
                      <a:pt x="860549" y="567494"/>
                    </a:cubicBezTo>
                    <a:cubicBezTo>
                      <a:pt x="869315" y="566755"/>
                      <a:pt x="878476" y="570744"/>
                      <a:pt x="883992" y="577590"/>
                    </a:cubicBezTo>
                    <a:cubicBezTo>
                      <a:pt x="886454" y="580841"/>
                      <a:pt x="888966" y="584830"/>
                      <a:pt x="892955" y="584633"/>
                    </a:cubicBezTo>
                    <a:cubicBezTo>
                      <a:pt x="895073" y="584436"/>
                      <a:pt x="896747" y="583303"/>
                      <a:pt x="898274" y="581973"/>
                    </a:cubicBezTo>
                    <a:cubicBezTo>
                      <a:pt x="902263" y="578920"/>
                      <a:pt x="906449" y="575472"/>
                      <a:pt x="908567" y="570941"/>
                    </a:cubicBezTo>
                    <a:cubicBezTo>
                      <a:pt x="910685" y="566361"/>
                      <a:pt x="910291" y="560057"/>
                      <a:pt x="906105" y="557201"/>
                    </a:cubicBezTo>
                    <a:cubicBezTo>
                      <a:pt x="905169" y="556610"/>
                      <a:pt x="904184" y="556068"/>
                      <a:pt x="903445" y="555280"/>
                    </a:cubicBezTo>
                    <a:cubicBezTo>
                      <a:pt x="900983" y="552424"/>
                      <a:pt x="903839" y="548237"/>
                      <a:pt x="906302" y="545184"/>
                    </a:cubicBezTo>
                    <a:cubicBezTo>
                      <a:pt x="916989" y="531443"/>
                      <a:pt x="914674" y="509330"/>
                      <a:pt x="901180" y="498298"/>
                    </a:cubicBezTo>
                    <a:cubicBezTo>
                      <a:pt x="905760" y="489926"/>
                      <a:pt x="918910" y="488202"/>
                      <a:pt x="925361" y="494851"/>
                    </a:cubicBezTo>
                    <a:cubicBezTo>
                      <a:pt x="926494" y="496181"/>
                      <a:pt x="927479" y="497510"/>
                      <a:pt x="929154" y="497904"/>
                    </a:cubicBezTo>
                    <a:cubicBezTo>
                      <a:pt x="930483" y="498101"/>
                      <a:pt x="931813" y="497313"/>
                      <a:pt x="932946" y="496772"/>
                    </a:cubicBezTo>
                    <a:cubicBezTo>
                      <a:pt x="939594" y="493127"/>
                      <a:pt x="946292" y="489335"/>
                      <a:pt x="953532" y="487266"/>
                    </a:cubicBezTo>
                    <a:cubicBezTo>
                      <a:pt x="965155" y="483622"/>
                      <a:pt x="978304" y="484607"/>
                      <a:pt x="988007" y="491453"/>
                    </a:cubicBezTo>
                    <a:cubicBezTo>
                      <a:pt x="995985" y="497166"/>
                      <a:pt x="1002092" y="507065"/>
                      <a:pt x="1011843" y="507853"/>
                    </a:cubicBezTo>
                    <a:cubicBezTo>
                      <a:pt x="1015291" y="508247"/>
                      <a:pt x="1018886" y="507262"/>
                      <a:pt x="1022334" y="507656"/>
                    </a:cubicBezTo>
                    <a:cubicBezTo>
                      <a:pt x="1027308" y="508395"/>
                      <a:pt x="1031297" y="511645"/>
                      <a:pt x="1035680" y="514157"/>
                    </a:cubicBezTo>
                    <a:cubicBezTo>
                      <a:pt x="1039866" y="516619"/>
                      <a:pt x="1045382" y="518540"/>
                      <a:pt x="1049766" y="516274"/>
                    </a:cubicBezTo>
                    <a:cubicBezTo>
                      <a:pt x="1056267" y="512827"/>
                      <a:pt x="1055676" y="503519"/>
                      <a:pt x="1054346" y="496279"/>
                    </a:cubicBezTo>
                    <a:cubicBezTo>
                      <a:pt x="1053952" y="494555"/>
                      <a:pt x="1053607" y="493029"/>
                      <a:pt x="1052819" y="491502"/>
                    </a:cubicBezTo>
                    <a:cubicBezTo>
                      <a:pt x="1051686" y="489581"/>
                      <a:pt x="1049569" y="488251"/>
                      <a:pt x="1048042" y="486725"/>
                    </a:cubicBezTo>
                    <a:cubicBezTo>
                      <a:pt x="1043462" y="481603"/>
                      <a:pt x="1044053" y="473969"/>
                      <a:pt x="1044791" y="467271"/>
                    </a:cubicBezTo>
                    <a:cubicBezTo>
                      <a:pt x="1045727" y="458702"/>
                      <a:pt x="1052228" y="450477"/>
                      <a:pt x="1057005" y="443237"/>
                    </a:cubicBezTo>
                    <a:cubicBezTo>
                      <a:pt x="1057744" y="442302"/>
                      <a:pt x="1058532" y="441120"/>
                      <a:pt x="1058532" y="439987"/>
                    </a:cubicBezTo>
                    <a:cubicBezTo>
                      <a:pt x="1058532" y="439051"/>
                      <a:pt x="1058138" y="438263"/>
                      <a:pt x="1057793" y="437328"/>
                    </a:cubicBezTo>
                    <a:cubicBezTo>
                      <a:pt x="1054937" y="431615"/>
                      <a:pt x="1052277" y="425705"/>
                      <a:pt x="1049421" y="419992"/>
                    </a:cubicBezTo>
                    <a:cubicBezTo>
                      <a:pt x="1048485" y="419795"/>
                      <a:pt x="1047500" y="419598"/>
                      <a:pt x="1046564" y="419401"/>
                    </a:cubicBezTo>
                    <a:cubicBezTo>
                      <a:pt x="1045973" y="413885"/>
                      <a:pt x="1046564" y="408172"/>
                      <a:pt x="1048091" y="402804"/>
                    </a:cubicBezTo>
                    <a:cubicBezTo>
                      <a:pt x="1053065" y="402607"/>
                      <a:pt x="1057793" y="400341"/>
                      <a:pt x="1062767" y="400686"/>
                    </a:cubicBezTo>
                    <a:cubicBezTo>
                      <a:pt x="1067545" y="401080"/>
                      <a:pt x="1071928" y="404133"/>
                      <a:pt x="1073996" y="408517"/>
                    </a:cubicBezTo>
                    <a:cubicBezTo>
                      <a:pt x="1074735" y="410043"/>
                      <a:pt x="1075326" y="411767"/>
                      <a:pt x="1076656" y="412506"/>
                    </a:cubicBezTo>
                    <a:cubicBezTo>
                      <a:pt x="1077591" y="413097"/>
                      <a:pt x="1078774" y="413097"/>
                      <a:pt x="1079906" y="413097"/>
                    </a:cubicBezTo>
                    <a:lnTo>
                      <a:pt x="1084683" y="413097"/>
                    </a:lnTo>
                    <a:cubicBezTo>
                      <a:pt x="1084486" y="410240"/>
                      <a:pt x="1084092" y="406596"/>
                      <a:pt x="1084289" y="405266"/>
                    </a:cubicBezTo>
                    <a:cubicBezTo>
                      <a:pt x="1084289" y="404675"/>
                      <a:pt x="1084289" y="404133"/>
                      <a:pt x="1084683" y="403542"/>
                    </a:cubicBezTo>
                    <a:cubicBezTo>
                      <a:pt x="1085078" y="402951"/>
                      <a:pt x="1085816" y="402607"/>
                      <a:pt x="1086604" y="402213"/>
                    </a:cubicBezTo>
                    <a:cubicBezTo>
                      <a:pt x="1090790" y="400292"/>
                      <a:pt x="1094780" y="398420"/>
                      <a:pt x="1098966" y="396500"/>
                    </a:cubicBezTo>
                    <a:cubicBezTo>
                      <a:pt x="1099557" y="396303"/>
                      <a:pt x="1100099" y="395909"/>
                      <a:pt x="1100296" y="395564"/>
                    </a:cubicBezTo>
                    <a:cubicBezTo>
                      <a:pt x="1100690" y="394973"/>
                      <a:pt x="1100690" y="394628"/>
                      <a:pt x="1100690" y="394037"/>
                    </a:cubicBezTo>
                    <a:lnTo>
                      <a:pt x="1100690" y="370003"/>
                    </a:lnTo>
                    <a:cubicBezTo>
                      <a:pt x="1100690" y="367738"/>
                      <a:pt x="1100887" y="365226"/>
                      <a:pt x="1102610" y="364094"/>
                    </a:cubicBezTo>
                    <a:cubicBezTo>
                      <a:pt x="1103349" y="363503"/>
                      <a:pt x="1104334" y="363355"/>
                      <a:pt x="1105467" y="362961"/>
                    </a:cubicBezTo>
                    <a:cubicBezTo>
                      <a:pt x="1110244" y="361828"/>
                      <a:pt x="1115957" y="358972"/>
                      <a:pt x="1118419" y="354785"/>
                    </a:cubicBezTo>
                    <a:cubicBezTo>
                      <a:pt x="1119749" y="352323"/>
                      <a:pt x="1123394" y="351929"/>
                      <a:pt x="1125659" y="353259"/>
                    </a:cubicBezTo>
                    <a:cubicBezTo>
                      <a:pt x="1128122" y="354588"/>
                      <a:pt x="1129451" y="357248"/>
                      <a:pt x="1130436" y="359760"/>
                    </a:cubicBezTo>
                    <a:cubicBezTo>
                      <a:pt x="1131372" y="362419"/>
                      <a:pt x="1131963" y="365079"/>
                      <a:pt x="1133293" y="367590"/>
                    </a:cubicBezTo>
                    <a:cubicBezTo>
                      <a:pt x="1139006" y="377883"/>
                      <a:pt x="1154273" y="378080"/>
                      <a:pt x="1162448" y="386453"/>
                    </a:cubicBezTo>
                    <a:cubicBezTo>
                      <a:pt x="1165305" y="389309"/>
                      <a:pt x="1167226" y="392954"/>
                      <a:pt x="1169688" y="395958"/>
                    </a:cubicBezTo>
                    <a:cubicBezTo>
                      <a:pt x="1174810" y="402262"/>
                      <a:pt x="1182838" y="406054"/>
                      <a:pt x="1187024" y="412900"/>
                    </a:cubicBezTo>
                    <a:cubicBezTo>
                      <a:pt x="1190077" y="417480"/>
                      <a:pt x="1190816" y="423193"/>
                      <a:pt x="1192934" y="428315"/>
                    </a:cubicBezTo>
                    <a:cubicBezTo>
                      <a:pt x="1195396" y="434816"/>
                      <a:pt x="1199779" y="440529"/>
                      <a:pt x="1205296" y="444912"/>
                    </a:cubicBezTo>
                    <a:cubicBezTo>
                      <a:pt x="1209482" y="447965"/>
                      <a:pt x="1214259" y="450231"/>
                      <a:pt x="1218839" y="452546"/>
                    </a:cubicBezTo>
                    <a:cubicBezTo>
                      <a:pt x="1223222" y="454663"/>
                      <a:pt x="1227408" y="456732"/>
                      <a:pt x="1231792" y="458850"/>
                    </a:cubicBezTo>
                    <a:cubicBezTo>
                      <a:pt x="1233121" y="459441"/>
                      <a:pt x="1234254" y="459982"/>
                      <a:pt x="1235584" y="460179"/>
                    </a:cubicBezTo>
                    <a:cubicBezTo>
                      <a:pt x="1237111" y="460573"/>
                      <a:pt x="1238637" y="460573"/>
                      <a:pt x="1240164" y="460376"/>
                    </a:cubicBezTo>
                    <a:cubicBezTo>
                      <a:pt x="1250851" y="460179"/>
                      <a:pt x="1262474" y="460376"/>
                      <a:pt x="1272915" y="461706"/>
                    </a:cubicBezTo>
                    <a:cubicBezTo>
                      <a:pt x="1279564" y="450674"/>
                      <a:pt x="1287000" y="439987"/>
                      <a:pt x="1295422" y="430088"/>
                    </a:cubicBezTo>
                    <a:cubicBezTo>
                      <a:pt x="1297146" y="427970"/>
                      <a:pt x="1299017" y="425705"/>
                      <a:pt x="1301529" y="424572"/>
                    </a:cubicBezTo>
                    <a:cubicBezTo>
                      <a:pt x="1303794" y="423439"/>
                      <a:pt x="1306109" y="423242"/>
                      <a:pt x="1308572" y="422848"/>
                    </a:cubicBezTo>
                    <a:cubicBezTo>
                      <a:pt x="1313152" y="422257"/>
                      <a:pt x="1317929" y="421715"/>
                      <a:pt x="1322115" y="423587"/>
                    </a:cubicBezTo>
                    <a:cubicBezTo>
                      <a:pt x="1324578" y="424720"/>
                      <a:pt x="1326893" y="426640"/>
                      <a:pt x="1328961" y="428364"/>
                    </a:cubicBezTo>
                    <a:cubicBezTo>
                      <a:pt x="1336004" y="434471"/>
                      <a:pt x="1343637" y="440184"/>
                      <a:pt x="1351665" y="445306"/>
                    </a:cubicBezTo>
                    <a:cubicBezTo>
                      <a:pt x="1352995" y="446242"/>
                      <a:pt x="1354521" y="447227"/>
                      <a:pt x="1356245" y="447571"/>
                    </a:cubicBezTo>
                    <a:cubicBezTo>
                      <a:pt x="1357772" y="448162"/>
                      <a:pt x="1359298" y="448162"/>
                      <a:pt x="1360825" y="448162"/>
                    </a:cubicBezTo>
                    <a:cubicBezTo>
                      <a:pt x="1365012" y="448162"/>
                      <a:pt x="1369198" y="448359"/>
                      <a:pt x="1373384" y="448359"/>
                    </a:cubicBezTo>
                    <a:cubicBezTo>
                      <a:pt x="1374320" y="448359"/>
                      <a:pt x="1375108" y="448359"/>
                      <a:pt x="1376043" y="448162"/>
                    </a:cubicBezTo>
                    <a:cubicBezTo>
                      <a:pt x="1377373" y="447571"/>
                      <a:pt x="1378161" y="446242"/>
                      <a:pt x="1378900" y="445109"/>
                    </a:cubicBezTo>
                    <a:cubicBezTo>
                      <a:pt x="1385746" y="434619"/>
                      <a:pt x="1392985" y="423932"/>
                      <a:pt x="1403279" y="416889"/>
                    </a:cubicBezTo>
                    <a:cubicBezTo>
                      <a:pt x="1409188" y="413097"/>
                      <a:pt x="1416428" y="410585"/>
                      <a:pt x="1423077" y="412703"/>
                    </a:cubicBezTo>
                    <a:cubicBezTo>
                      <a:pt x="1423865" y="412900"/>
                      <a:pt x="1424603" y="413294"/>
                      <a:pt x="1425342" y="413097"/>
                    </a:cubicBezTo>
                    <a:cubicBezTo>
                      <a:pt x="1426081" y="413097"/>
                      <a:pt x="1426869" y="412506"/>
                      <a:pt x="1427460" y="411964"/>
                    </a:cubicBezTo>
                    <a:cubicBezTo>
                      <a:pt x="1434897" y="406251"/>
                      <a:pt x="1441545" y="400144"/>
                      <a:pt x="1447652" y="393101"/>
                    </a:cubicBezTo>
                    <a:cubicBezTo>
                      <a:pt x="1447061" y="386453"/>
                      <a:pt x="1446323" y="379755"/>
                      <a:pt x="1444205" y="373451"/>
                    </a:cubicBezTo>
                    <a:cubicBezTo>
                      <a:pt x="1442678" y="368674"/>
                      <a:pt x="1440216" y="364291"/>
                      <a:pt x="1439231" y="359563"/>
                    </a:cubicBezTo>
                    <a:cubicBezTo>
                      <a:pt x="1438295" y="355179"/>
                      <a:pt x="1438492" y="350599"/>
                      <a:pt x="1438837" y="346216"/>
                    </a:cubicBezTo>
                    <a:cubicBezTo>
                      <a:pt x="1439575" y="333854"/>
                      <a:pt x="1440363" y="321443"/>
                      <a:pt x="1441496" y="309033"/>
                    </a:cubicBezTo>
                    <a:cubicBezTo>
                      <a:pt x="1443023" y="293421"/>
                      <a:pt x="1445288" y="277956"/>
                      <a:pt x="1451001" y="263477"/>
                    </a:cubicBezTo>
                    <a:cubicBezTo>
                      <a:pt x="1456123" y="250918"/>
                      <a:pt x="1464151" y="239443"/>
                      <a:pt x="1474050" y="230135"/>
                    </a:cubicBezTo>
                    <a:cubicBezTo>
                      <a:pt x="1475577" y="228805"/>
                      <a:pt x="1477694" y="227278"/>
                      <a:pt x="1479566" y="228017"/>
                    </a:cubicBezTo>
                    <a:cubicBezTo>
                      <a:pt x="1481486" y="232597"/>
                      <a:pt x="1487544" y="233139"/>
                      <a:pt x="1492519" y="232794"/>
                    </a:cubicBezTo>
                    <a:cubicBezTo>
                      <a:pt x="1496311" y="232597"/>
                      <a:pt x="1500349" y="232400"/>
                      <a:pt x="1503747" y="230874"/>
                    </a:cubicBezTo>
                    <a:cubicBezTo>
                      <a:pt x="1512514" y="226490"/>
                      <a:pt x="1514779" y="214868"/>
                      <a:pt x="1522216" y="208564"/>
                    </a:cubicBezTo>
                    <a:cubicBezTo>
                      <a:pt x="1531573" y="200733"/>
                      <a:pt x="1545265" y="203392"/>
                      <a:pt x="1557479" y="203245"/>
                    </a:cubicBezTo>
                    <a:cubicBezTo>
                      <a:pt x="1560138" y="203245"/>
                      <a:pt x="1562797" y="203048"/>
                      <a:pt x="1565309" y="203836"/>
                    </a:cubicBezTo>
                    <a:cubicBezTo>
                      <a:pt x="1567427" y="204574"/>
                      <a:pt x="1569298" y="205953"/>
                      <a:pt x="1571022" y="207283"/>
                    </a:cubicBezTo>
                    <a:cubicBezTo>
                      <a:pt x="1589146" y="221566"/>
                      <a:pt x="1606679" y="239886"/>
                      <a:pt x="1618105" y="259882"/>
                    </a:cubicBezTo>
                    <a:cubicBezTo>
                      <a:pt x="1634308" y="260079"/>
                      <a:pt x="1650708" y="261999"/>
                      <a:pt x="1666517" y="265792"/>
                    </a:cubicBezTo>
                    <a:cubicBezTo>
                      <a:pt x="1667256" y="265989"/>
                      <a:pt x="1668044" y="266186"/>
                      <a:pt x="1668782" y="266530"/>
                    </a:cubicBezTo>
                    <a:cubicBezTo>
                      <a:pt x="1669915" y="267121"/>
                      <a:pt x="1670703" y="268057"/>
                      <a:pt x="1671442" y="268796"/>
                    </a:cubicBezTo>
                    <a:cubicBezTo>
                      <a:pt x="1674101" y="272243"/>
                      <a:pt x="1676219" y="275838"/>
                      <a:pt x="1678288" y="279483"/>
                    </a:cubicBezTo>
                    <a:cubicBezTo>
                      <a:pt x="1682080" y="286329"/>
                      <a:pt x="1686118" y="293224"/>
                      <a:pt x="1689910" y="300069"/>
                    </a:cubicBezTo>
                    <a:cubicBezTo>
                      <a:pt x="1690698" y="301202"/>
                      <a:pt x="1691437" y="302532"/>
                      <a:pt x="1691634" y="303861"/>
                    </a:cubicBezTo>
                    <a:cubicBezTo>
                      <a:pt x="1692028" y="305585"/>
                      <a:pt x="1691437" y="307506"/>
                      <a:pt x="1690846" y="309180"/>
                    </a:cubicBezTo>
                    <a:cubicBezTo>
                      <a:pt x="1687990" y="318341"/>
                      <a:pt x="1682474" y="326319"/>
                      <a:pt x="1679026" y="335283"/>
                    </a:cubicBezTo>
                    <a:cubicBezTo>
                      <a:pt x="1674249" y="347102"/>
                      <a:pt x="1673510" y="360055"/>
                      <a:pt x="1674643" y="372811"/>
                    </a:cubicBezTo>
                    <a:cubicBezTo>
                      <a:pt x="1674840" y="375076"/>
                      <a:pt x="1675037" y="377194"/>
                      <a:pt x="1675431" y="379312"/>
                    </a:cubicBezTo>
                    <a:cubicBezTo>
                      <a:pt x="1677549" y="378179"/>
                      <a:pt x="1679617" y="377391"/>
                      <a:pt x="1681735" y="376652"/>
                    </a:cubicBezTo>
                    <a:cubicBezTo>
                      <a:pt x="1683656" y="376061"/>
                      <a:pt x="1685724" y="375322"/>
                      <a:pt x="1687054" y="373796"/>
                    </a:cubicBezTo>
                    <a:cubicBezTo>
                      <a:pt x="1691240" y="369412"/>
                      <a:pt x="1688187" y="362370"/>
                      <a:pt x="1688778" y="356460"/>
                    </a:cubicBezTo>
                    <a:cubicBezTo>
                      <a:pt x="1689369" y="351683"/>
                      <a:pt x="1692373" y="347693"/>
                      <a:pt x="1695426" y="344049"/>
                    </a:cubicBezTo>
                    <a:cubicBezTo>
                      <a:pt x="1698480" y="340602"/>
                      <a:pt x="1701730" y="337203"/>
                      <a:pt x="1705129" y="333953"/>
                    </a:cubicBezTo>
                    <a:cubicBezTo>
                      <a:pt x="1709906" y="329373"/>
                      <a:pt x="1715028" y="325186"/>
                      <a:pt x="1720938" y="322527"/>
                    </a:cubicBezTo>
                    <a:cubicBezTo>
                      <a:pt x="1727045" y="319868"/>
                      <a:pt x="1734087" y="319080"/>
                      <a:pt x="1740194" y="321591"/>
                    </a:cubicBezTo>
                    <a:cubicBezTo>
                      <a:pt x="1742657" y="308639"/>
                      <a:pt x="1745316" y="295686"/>
                      <a:pt x="1747828" y="282536"/>
                    </a:cubicBezTo>
                    <a:cubicBezTo>
                      <a:pt x="1748025" y="281404"/>
                      <a:pt x="1748419" y="280271"/>
                      <a:pt x="1749158" y="279089"/>
                    </a:cubicBezTo>
                    <a:cubicBezTo>
                      <a:pt x="1749896" y="277956"/>
                      <a:pt x="1751423" y="277562"/>
                      <a:pt x="1752753" y="277168"/>
                    </a:cubicBezTo>
                    <a:cubicBezTo>
                      <a:pt x="1756545" y="276232"/>
                      <a:pt x="1760386" y="276035"/>
                      <a:pt x="1763982" y="276774"/>
                    </a:cubicBezTo>
                    <a:cubicBezTo>
                      <a:pt x="1768168" y="277710"/>
                      <a:pt x="1772354" y="279631"/>
                      <a:pt x="1776540" y="278892"/>
                    </a:cubicBezTo>
                    <a:cubicBezTo>
                      <a:pt x="1780529" y="277956"/>
                      <a:pt x="1783583" y="274903"/>
                      <a:pt x="1785307" y="271061"/>
                    </a:cubicBezTo>
                    <a:cubicBezTo>
                      <a:pt x="1786833" y="267466"/>
                      <a:pt x="1787227" y="263231"/>
                      <a:pt x="1787227" y="259241"/>
                    </a:cubicBezTo>
                    <a:cubicBezTo>
                      <a:pt x="1787425" y="254464"/>
                      <a:pt x="1787030" y="249736"/>
                      <a:pt x="1786439" y="244959"/>
                    </a:cubicBezTo>
                    <a:lnTo>
                      <a:pt x="1786242" y="244959"/>
                    </a:lnTo>
                    <a:close/>
                    <a:moveTo>
                      <a:pt x="204300" y="1658124"/>
                    </a:moveTo>
                    <a:cubicBezTo>
                      <a:pt x="196863" y="1668811"/>
                      <a:pt x="181054" y="1672603"/>
                      <a:pt x="169431" y="1666496"/>
                    </a:cubicBezTo>
                    <a:cubicBezTo>
                      <a:pt x="166180" y="1673145"/>
                      <a:pt x="165442" y="1680975"/>
                      <a:pt x="167510" y="1688215"/>
                    </a:cubicBezTo>
                    <a:cubicBezTo>
                      <a:pt x="162733" y="1692007"/>
                      <a:pt x="150568" y="1699444"/>
                      <a:pt x="144264" y="1695258"/>
                    </a:cubicBezTo>
                    <a:cubicBezTo>
                      <a:pt x="137764" y="1690875"/>
                      <a:pt x="146382" y="1680188"/>
                      <a:pt x="148845" y="1675607"/>
                    </a:cubicBezTo>
                    <a:cubicBezTo>
                      <a:pt x="151898" y="1670288"/>
                      <a:pt x="154164" y="1664181"/>
                      <a:pt x="152834" y="1658271"/>
                    </a:cubicBezTo>
                    <a:cubicBezTo>
                      <a:pt x="151898" y="1655021"/>
                      <a:pt x="149780" y="1651771"/>
                      <a:pt x="150174" y="1648175"/>
                    </a:cubicBezTo>
                    <a:cubicBezTo>
                      <a:pt x="150568" y="1643792"/>
                      <a:pt x="154558" y="1640542"/>
                      <a:pt x="158350" y="1638079"/>
                    </a:cubicBezTo>
                    <a:cubicBezTo>
                      <a:pt x="161206" y="1635961"/>
                      <a:pt x="164063" y="1634090"/>
                      <a:pt x="166919" y="1631972"/>
                    </a:cubicBezTo>
                    <a:cubicBezTo>
                      <a:pt x="167313" y="1631775"/>
                      <a:pt x="167855" y="1631381"/>
                      <a:pt x="168446" y="1631381"/>
                    </a:cubicBezTo>
                    <a:cubicBezTo>
                      <a:pt x="169037" y="1631578"/>
                      <a:pt x="169579" y="1632120"/>
                      <a:pt x="169973" y="1632711"/>
                    </a:cubicBezTo>
                    <a:cubicBezTo>
                      <a:pt x="171696" y="1636159"/>
                      <a:pt x="170367" y="1640739"/>
                      <a:pt x="167116" y="1642610"/>
                    </a:cubicBezTo>
                    <a:cubicBezTo>
                      <a:pt x="165983" y="1643201"/>
                      <a:pt x="164457" y="1644334"/>
                      <a:pt x="164998" y="1645467"/>
                    </a:cubicBezTo>
                    <a:cubicBezTo>
                      <a:pt x="165392" y="1645861"/>
                      <a:pt x="165737" y="1646058"/>
                      <a:pt x="166131" y="1646205"/>
                    </a:cubicBezTo>
                    <a:cubicBezTo>
                      <a:pt x="171647" y="1648865"/>
                      <a:pt x="179281" y="1644679"/>
                      <a:pt x="180019" y="1638572"/>
                    </a:cubicBezTo>
                    <a:cubicBezTo>
                      <a:pt x="184600" y="1637833"/>
                      <a:pt x="189180" y="1639507"/>
                      <a:pt x="192578" y="1642561"/>
                    </a:cubicBezTo>
                    <a:cubicBezTo>
                      <a:pt x="195829" y="1645614"/>
                      <a:pt x="198291" y="1649604"/>
                      <a:pt x="200015" y="1653593"/>
                    </a:cubicBezTo>
                    <a:cubicBezTo>
                      <a:pt x="201345" y="1652066"/>
                      <a:pt x="202674" y="1650539"/>
                      <a:pt x="204004" y="1649013"/>
                    </a:cubicBezTo>
                    <a:cubicBezTo>
                      <a:pt x="207058" y="1650539"/>
                      <a:pt x="206122" y="1655119"/>
                      <a:pt x="204201" y="1657976"/>
                    </a:cubicBezTo>
                    <a:close/>
                  </a:path>
                </a:pathLst>
              </a:custGeom>
              <a:noFill/>
              <a:ln w="4915" cap="flat">
                <a:solidFill>
                  <a:srgbClr val="FFFFFF"/>
                </a:solidFill>
                <a:prstDash val="solid"/>
                <a:miter/>
              </a:ln>
            </p:spPr>
            <p:txBody>
              <a:bodyPr rtlCol="0" anchor="ctr"/>
              <a:lstStyle/>
              <a:p>
                <a:endParaRPr lang="fr-FR"/>
              </a:p>
            </p:txBody>
          </p:sp>
        </p:grpSp>
        <p:grpSp>
          <p:nvGrpSpPr>
            <p:cNvPr id="163" name="Graphique 5">
              <a:extLst>
                <a:ext uri="{FF2B5EF4-FFF2-40B4-BE49-F238E27FC236}">
                  <a16:creationId xmlns:a16="http://schemas.microsoft.com/office/drawing/2014/main" id="{C892EE40-BF23-3B54-079F-A86A24320AF8}"/>
                </a:ext>
              </a:extLst>
            </p:cNvPr>
            <p:cNvGrpSpPr/>
            <p:nvPr/>
          </p:nvGrpSpPr>
          <p:grpSpPr>
            <a:xfrm rot="420615">
              <a:off x="8287870" y="3347733"/>
              <a:ext cx="659689" cy="1091269"/>
              <a:chOff x="8301229" y="3522441"/>
              <a:chExt cx="659689" cy="1091269"/>
            </a:xfrm>
          </p:grpSpPr>
          <p:sp>
            <p:nvSpPr>
              <p:cNvPr id="164" name="Forme libre : forme 163">
                <a:extLst>
                  <a:ext uri="{FF2B5EF4-FFF2-40B4-BE49-F238E27FC236}">
                    <a16:creationId xmlns:a16="http://schemas.microsoft.com/office/drawing/2014/main" id="{CC4DB0BA-BE26-AA15-EC31-8346D9FD23EB}"/>
                  </a:ext>
                </a:extLst>
              </p:cNvPr>
              <p:cNvSpPr/>
              <p:nvPr/>
            </p:nvSpPr>
            <p:spPr>
              <a:xfrm>
                <a:off x="8301229" y="3522441"/>
                <a:ext cx="659689" cy="1091269"/>
              </a:xfrm>
              <a:custGeom>
                <a:avLst/>
                <a:gdLst>
                  <a:gd name="connsiteX0" fmla="*/ 105598 w 659689"/>
                  <a:gd name="connsiteY0" fmla="*/ 1090975 h 1091269"/>
                  <a:gd name="connsiteX1" fmla="*/ 126529 w 659689"/>
                  <a:gd name="connsiteY1" fmla="*/ 1066941 h 1091269"/>
                  <a:gd name="connsiteX2" fmla="*/ 213356 w 659689"/>
                  <a:gd name="connsiteY2" fmla="*/ 1052806 h 1091269"/>
                  <a:gd name="connsiteX3" fmla="*/ 232219 w 659689"/>
                  <a:gd name="connsiteY3" fmla="*/ 1058371 h 1091269"/>
                  <a:gd name="connsiteX4" fmla="*/ 241428 w 659689"/>
                  <a:gd name="connsiteY4" fmla="*/ 1026803 h 1091269"/>
                  <a:gd name="connsiteX5" fmla="*/ 254282 w 659689"/>
                  <a:gd name="connsiteY5" fmla="*/ 1018085 h 1091269"/>
                  <a:gd name="connsiteX6" fmla="*/ 287870 w 659689"/>
                  <a:gd name="connsiteY6" fmla="*/ 1004492 h 1091269"/>
                  <a:gd name="connsiteX7" fmla="*/ 313529 w 659689"/>
                  <a:gd name="connsiteY7" fmla="*/ 999173 h 1091269"/>
                  <a:gd name="connsiteX8" fmla="*/ 332146 w 659689"/>
                  <a:gd name="connsiteY8" fmla="*/ 1006659 h 1091269"/>
                  <a:gd name="connsiteX9" fmla="*/ 398780 w 659689"/>
                  <a:gd name="connsiteY9" fmla="*/ 999026 h 1091269"/>
                  <a:gd name="connsiteX10" fmla="*/ 409024 w 659689"/>
                  <a:gd name="connsiteY10" fmla="*/ 993855 h 1091269"/>
                  <a:gd name="connsiteX11" fmla="*/ 429906 w 659689"/>
                  <a:gd name="connsiteY11" fmla="*/ 1011782 h 1091269"/>
                  <a:gd name="connsiteX12" fmla="*/ 446700 w 659689"/>
                  <a:gd name="connsiteY12" fmla="*/ 997795 h 1091269"/>
                  <a:gd name="connsiteX13" fmla="*/ 426212 w 659689"/>
                  <a:gd name="connsiteY13" fmla="*/ 985630 h 1091269"/>
                  <a:gd name="connsiteX14" fmla="*/ 449655 w 659689"/>
                  <a:gd name="connsiteY14" fmla="*/ 980951 h 1091269"/>
                  <a:gd name="connsiteX15" fmla="*/ 472999 w 659689"/>
                  <a:gd name="connsiteY15" fmla="*/ 992032 h 1091269"/>
                  <a:gd name="connsiteX16" fmla="*/ 504371 w 659689"/>
                  <a:gd name="connsiteY16" fmla="*/ 990949 h 1091269"/>
                  <a:gd name="connsiteX17" fmla="*/ 576374 w 659689"/>
                  <a:gd name="connsiteY17" fmla="*/ 976765 h 1091269"/>
                  <a:gd name="connsiteX18" fmla="*/ 621092 w 659689"/>
                  <a:gd name="connsiteY18" fmla="*/ 961498 h 1091269"/>
                  <a:gd name="connsiteX19" fmla="*/ 654090 w 659689"/>
                  <a:gd name="connsiteY19" fmla="*/ 919783 h 1091269"/>
                  <a:gd name="connsiteX20" fmla="*/ 656552 w 659689"/>
                  <a:gd name="connsiteY20" fmla="*/ 909244 h 1091269"/>
                  <a:gd name="connsiteX21" fmla="*/ 641383 w 659689"/>
                  <a:gd name="connsiteY21" fmla="*/ 904368 h 1091269"/>
                  <a:gd name="connsiteX22" fmla="*/ 567755 w 659689"/>
                  <a:gd name="connsiteY22" fmla="*/ 895011 h 1091269"/>
                  <a:gd name="connsiteX23" fmla="*/ 601885 w 659689"/>
                  <a:gd name="connsiteY23" fmla="*/ 884619 h 1091269"/>
                  <a:gd name="connsiteX24" fmla="*/ 590706 w 659689"/>
                  <a:gd name="connsiteY24" fmla="*/ 865313 h 1091269"/>
                  <a:gd name="connsiteX25" fmla="*/ 612671 w 659689"/>
                  <a:gd name="connsiteY25" fmla="*/ 850785 h 1091269"/>
                  <a:gd name="connsiteX26" fmla="*/ 641334 w 659689"/>
                  <a:gd name="connsiteY26" fmla="*/ 851228 h 1091269"/>
                  <a:gd name="connsiteX27" fmla="*/ 619073 w 659689"/>
                  <a:gd name="connsiteY27" fmla="*/ 833400 h 1091269"/>
                  <a:gd name="connsiteX28" fmla="*/ 650987 w 659689"/>
                  <a:gd name="connsiteY28" fmla="*/ 820250 h 1091269"/>
                  <a:gd name="connsiteX29" fmla="*/ 657833 w 659689"/>
                  <a:gd name="connsiteY29" fmla="*/ 773513 h 1091269"/>
                  <a:gd name="connsiteX30" fmla="*/ 659409 w 659689"/>
                  <a:gd name="connsiteY30" fmla="*/ 748494 h 1091269"/>
                  <a:gd name="connsiteX31" fmla="*/ 609864 w 659689"/>
                  <a:gd name="connsiteY31" fmla="*/ 699638 h 1091269"/>
                  <a:gd name="connsiteX32" fmla="*/ 542441 w 659689"/>
                  <a:gd name="connsiteY32" fmla="*/ 724903 h 1091269"/>
                  <a:gd name="connsiteX33" fmla="*/ 538797 w 659689"/>
                  <a:gd name="connsiteY33" fmla="*/ 662209 h 1091269"/>
                  <a:gd name="connsiteX34" fmla="*/ 505405 w 659689"/>
                  <a:gd name="connsiteY34" fmla="*/ 622513 h 1091269"/>
                  <a:gd name="connsiteX35" fmla="*/ 492699 w 659689"/>
                  <a:gd name="connsiteY35" fmla="*/ 618918 h 1091269"/>
                  <a:gd name="connsiteX36" fmla="*/ 497624 w 659689"/>
                  <a:gd name="connsiteY36" fmla="*/ 610644 h 1091269"/>
                  <a:gd name="connsiteX37" fmla="*/ 508360 w 659689"/>
                  <a:gd name="connsiteY37" fmla="*/ 611679 h 1091269"/>
                  <a:gd name="connsiteX38" fmla="*/ 484573 w 659689"/>
                  <a:gd name="connsiteY38" fmla="*/ 572919 h 1091269"/>
                  <a:gd name="connsiteX39" fmla="*/ 486395 w 659689"/>
                  <a:gd name="connsiteY39" fmla="*/ 555534 h 1091269"/>
                  <a:gd name="connsiteX40" fmla="*/ 470783 w 659689"/>
                  <a:gd name="connsiteY40" fmla="*/ 526526 h 1091269"/>
                  <a:gd name="connsiteX41" fmla="*/ 440839 w 659689"/>
                  <a:gd name="connsiteY41" fmla="*/ 511555 h 1091269"/>
                  <a:gd name="connsiteX42" fmla="*/ 428330 w 659689"/>
                  <a:gd name="connsiteY42" fmla="*/ 507467 h 1091269"/>
                  <a:gd name="connsiteX43" fmla="*/ 411930 w 659689"/>
                  <a:gd name="connsiteY43" fmla="*/ 485846 h 1091269"/>
                  <a:gd name="connsiteX44" fmla="*/ 406463 w 659689"/>
                  <a:gd name="connsiteY44" fmla="*/ 458562 h 1091269"/>
                  <a:gd name="connsiteX45" fmla="*/ 388980 w 659689"/>
                  <a:gd name="connsiteY45" fmla="*/ 407786 h 1091269"/>
                  <a:gd name="connsiteX46" fmla="*/ 378046 w 659689"/>
                  <a:gd name="connsiteY46" fmla="*/ 381979 h 1091269"/>
                  <a:gd name="connsiteX47" fmla="*/ 366719 w 659689"/>
                  <a:gd name="connsiteY47" fmla="*/ 377842 h 1091269"/>
                  <a:gd name="connsiteX48" fmla="*/ 354850 w 659689"/>
                  <a:gd name="connsiteY48" fmla="*/ 367401 h 1091269"/>
                  <a:gd name="connsiteX49" fmla="*/ 343079 w 659689"/>
                  <a:gd name="connsiteY49" fmla="*/ 355877 h 1091269"/>
                  <a:gd name="connsiteX50" fmla="*/ 334707 w 659689"/>
                  <a:gd name="connsiteY50" fmla="*/ 344845 h 1091269"/>
                  <a:gd name="connsiteX51" fmla="*/ 291958 w 659689"/>
                  <a:gd name="connsiteY51" fmla="*/ 329282 h 1091269"/>
                  <a:gd name="connsiteX52" fmla="*/ 288658 w 659689"/>
                  <a:gd name="connsiteY52" fmla="*/ 330021 h 1091269"/>
                  <a:gd name="connsiteX53" fmla="*/ 286688 w 659689"/>
                  <a:gd name="connsiteY53" fmla="*/ 335389 h 1091269"/>
                  <a:gd name="connsiteX54" fmla="*/ 275952 w 659689"/>
                  <a:gd name="connsiteY54" fmla="*/ 338787 h 1091269"/>
                  <a:gd name="connsiteX55" fmla="*/ 248766 w 659689"/>
                  <a:gd name="connsiteY55" fmla="*/ 343663 h 1091269"/>
                  <a:gd name="connsiteX56" fmla="*/ 233893 w 659689"/>
                  <a:gd name="connsiteY56" fmla="*/ 335192 h 1091269"/>
                  <a:gd name="connsiteX57" fmla="*/ 217788 w 659689"/>
                  <a:gd name="connsiteY57" fmla="*/ 331646 h 1091269"/>
                  <a:gd name="connsiteX58" fmla="*/ 225668 w 659689"/>
                  <a:gd name="connsiteY58" fmla="*/ 323569 h 1091269"/>
                  <a:gd name="connsiteX59" fmla="*/ 238079 w 659689"/>
                  <a:gd name="connsiteY59" fmla="*/ 327903 h 1091269"/>
                  <a:gd name="connsiteX60" fmla="*/ 262753 w 659689"/>
                  <a:gd name="connsiteY60" fmla="*/ 325441 h 1091269"/>
                  <a:gd name="connsiteX61" fmla="*/ 277479 w 659689"/>
                  <a:gd name="connsiteY61" fmla="*/ 310764 h 1091269"/>
                  <a:gd name="connsiteX62" fmla="*/ 295258 w 659689"/>
                  <a:gd name="connsiteY62" fmla="*/ 304313 h 1091269"/>
                  <a:gd name="connsiteX63" fmla="*/ 296932 w 659689"/>
                  <a:gd name="connsiteY63" fmla="*/ 300619 h 1091269"/>
                  <a:gd name="connsiteX64" fmla="*/ 294962 w 659689"/>
                  <a:gd name="connsiteY64" fmla="*/ 298550 h 1091269"/>
                  <a:gd name="connsiteX65" fmla="*/ 278021 w 659689"/>
                  <a:gd name="connsiteY65" fmla="*/ 282987 h 1091269"/>
                  <a:gd name="connsiteX66" fmla="*/ 276346 w 659689"/>
                  <a:gd name="connsiteY66" fmla="*/ 278949 h 1091269"/>
                  <a:gd name="connsiteX67" fmla="*/ 271421 w 659689"/>
                  <a:gd name="connsiteY67" fmla="*/ 278260 h 1091269"/>
                  <a:gd name="connsiteX68" fmla="*/ 256105 w 659689"/>
                  <a:gd name="connsiteY68" fmla="*/ 285696 h 1091269"/>
                  <a:gd name="connsiteX69" fmla="*/ 270436 w 659689"/>
                  <a:gd name="connsiteY69" fmla="*/ 271266 h 1091269"/>
                  <a:gd name="connsiteX70" fmla="*/ 289693 w 659689"/>
                  <a:gd name="connsiteY70" fmla="*/ 266637 h 1091269"/>
                  <a:gd name="connsiteX71" fmla="*/ 299346 w 659689"/>
                  <a:gd name="connsiteY71" fmla="*/ 267671 h 1091269"/>
                  <a:gd name="connsiteX72" fmla="*/ 304074 w 659689"/>
                  <a:gd name="connsiteY72" fmla="*/ 262352 h 1091269"/>
                  <a:gd name="connsiteX73" fmla="*/ 339238 w 659689"/>
                  <a:gd name="connsiteY73" fmla="*/ 199460 h 1091269"/>
                  <a:gd name="connsiteX74" fmla="*/ 348152 w 659689"/>
                  <a:gd name="connsiteY74" fmla="*/ 170058 h 1091269"/>
                  <a:gd name="connsiteX75" fmla="*/ 345640 w 659689"/>
                  <a:gd name="connsiteY75" fmla="*/ 156416 h 1091269"/>
                  <a:gd name="connsiteX76" fmla="*/ 354801 w 659689"/>
                  <a:gd name="connsiteY76" fmla="*/ 139327 h 1091269"/>
                  <a:gd name="connsiteX77" fmla="*/ 357608 w 659689"/>
                  <a:gd name="connsiteY77" fmla="*/ 134944 h 1091269"/>
                  <a:gd name="connsiteX78" fmla="*/ 352781 w 659689"/>
                  <a:gd name="connsiteY78" fmla="*/ 127704 h 1091269"/>
                  <a:gd name="connsiteX79" fmla="*/ 339435 w 659689"/>
                  <a:gd name="connsiteY79" fmla="*/ 120908 h 1091269"/>
                  <a:gd name="connsiteX80" fmla="*/ 334313 w 659689"/>
                  <a:gd name="connsiteY80" fmla="*/ 119627 h 1091269"/>
                  <a:gd name="connsiteX81" fmla="*/ 329831 w 659689"/>
                  <a:gd name="connsiteY81" fmla="*/ 120169 h 1091269"/>
                  <a:gd name="connsiteX82" fmla="*/ 258961 w 659689"/>
                  <a:gd name="connsiteY82" fmla="*/ 118790 h 1091269"/>
                  <a:gd name="connsiteX83" fmla="*/ 212371 w 659689"/>
                  <a:gd name="connsiteY83" fmla="*/ 132284 h 1091269"/>
                  <a:gd name="connsiteX84" fmla="*/ 185924 w 659689"/>
                  <a:gd name="connsiteY84" fmla="*/ 141395 h 1091269"/>
                  <a:gd name="connsiteX85" fmla="*/ 210056 w 659689"/>
                  <a:gd name="connsiteY85" fmla="*/ 115884 h 1091269"/>
                  <a:gd name="connsiteX86" fmla="*/ 213454 w 659689"/>
                  <a:gd name="connsiteY86" fmla="*/ 109334 h 1091269"/>
                  <a:gd name="connsiteX87" fmla="*/ 207101 w 659689"/>
                  <a:gd name="connsiteY87" fmla="*/ 104261 h 1091269"/>
                  <a:gd name="connsiteX88" fmla="*/ 198680 w 659689"/>
                  <a:gd name="connsiteY88" fmla="*/ 106871 h 1091269"/>
                  <a:gd name="connsiteX89" fmla="*/ 210844 w 659689"/>
                  <a:gd name="connsiteY89" fmla="*/ 79833 h 1091269"/>
                  <a:gd name="connsiteX90" fmla="*/ 224191 w 659689"/>
                  <a:gd name="connsiteY90" fmla="*/ 71116 h 1091269"/>
                  <a:gd name="connsiteX91" fmla="*/ 241231 w 659689"/>
                  <a:gd name="connsiteY91" fmla="*/ 51663 h 1091269"/>
                  <a:gd name="connsiteX92" fmla="*/ 255711 w 659689"/>
                  <a:gd name="connsiteY92" fmla="*/ 45211 h 1091269"/>
                  <a:gd name="connsiteX93" fmla="*/ 266004 w 659689"/>
                  <a:gd name="connsiteY93" fmla="*/ 34031 h 1091269"/>
                  <a:gd name="connsiteX94" fmla="*/ 260488 w 659689"/>
                  <a:gd name="connsiteY94" fmla="*/ 14824 h 1091269"/>
                  <a:gd name="connsiteX95" fmla="*/ 265314 w 659689"/>
                  <a:gd name="connsiteY95" fmla="*/ 0 h 1091269"/>
                  <a:gd name="connsiteX96" fmla="*/ 216656 w 659689"/>
                  <a:gd name="connsiteY96" fmla="*/ 7732 h 1091269"/>
                  <a:gd name="connsiteX97" fmla="*/ 165879 w 659689"/>
                  <a:gd name="connsiteY97" fmla="*/ 12559 h 1091269"/>
                  <a:gd name="connsiteX98" fmla="*/ 166914 w 659689"/>
                  <a:gd name="connsiteY98" fmla="*/ 20192 h 1091269"/>
                  <a:gd name="connsiteX99" fmla="*/ 136281 w 659689"/>
                  <a:gd name="connsiteY99" fmla="*/ 11918 h 1091269"/>
                  <a:gd name="connsiteX100" fmla="*/ 128745 w 659689"/>
                  <a:gd name="connsiteY100" fmla="*/ 5319 h 1091269"/>
                  <a:gd name="connsiteX101" fmla="*/ 107026 w 659689"/>
                  <a:gd name="connsiteY101" fmla="*/ 54125 h 1091269"/>
                  <a:gd name="connsiteX102" fmla="*/ 102692 w 659689"/>
                  <a:gd name="connsiteY102" fmla="*/ 76238 h 1091269"/>
                  <a:gd name="connsiteX103" fmla="*/ 117812 w 659689"/>
                  <a:gd name="connsiteY103" fmla="*/ 93279 h 1091269"/>
                  <a:gd name="connsiteX104" fmla="*/ 92892 w 659689"/>
                  <a:gd name="connsiteY104" fmla="*/ 95544 h 1091269"/>
                  <a:gd name="connsiteX105" fmla="*/ 84470 w 659689"/>
                  <a:gd name="connsiteY105" fmla="*/ 94313 h 1091269"/>
                  <a:gd name="connsiteX106" fmla="*/ 79791 w 659689"/>
                  <a:gd name="connsiteY106" fmla="*/ 102784 h 1091269"/>
                  <a:gd name="connsiteX107" fmla="*/ 74078 w 659689"/>
                  <a:gd name="connsiteY107" fmla="*/ 135879 h 1091269"/>
                  <a:gd name="connsiteX108" fmla="*/ 79644 w 659689"/>
                  <a:gd name="connsiteY108" fmla="*/ 139770 h 1091269"/>
                  <a:gd name="connsiteX109" fmla="*/ 77624 w 659689"/>
                  <a:gd name="connsiteY109" fmla="*/ 148438 h 1091269"/>
                  <a:gd name="connsiteX110" fmla="*/ 67922 w 659689"/>
                  <a:gd name="connsiteY110" fmla="*/ 150605 h 1091269"/>
                  <a:gd name="connsiteX111" fmla="*/ 74768 w 659689"/>
                  <a:gd name="connsiteY111" fmla="*/ 160307 h 1091269"/>
                  <a:gd name="connsiteX112" fmla="*/ 85948 w 659689"/>
                  <a:gd name="connsiteY112" fmla="*/ 161686 h 1091269"/>
                  <a:gd name="connsiteX113" fmla="*/ 73980 w 659689"/>
                  <a:gd name="connsiteY113" fmla="*/ 175082 h 1091269"/>
                  <a:gd name="connsiteX114" fmla="*/ 55314 w 659689"/>
                  <a:gd name="connsiteY114" fmla="*/ 169467 h 1091269"/>
                  <a:gd name="connsiteX115" fmla="*/ 48863 w 659689"/>
                  <a:gd name="connsiteY115" fmla="*/ 163853 h 1091269"/>
                  <a:gd name="connsiteX116" fmla="*/ 45464 w 659689"/>
                  <a:gd name="connsiteY116" fmla="*/ 136569 h 1091269"/>
                  <a:gd name="connsiteX117" fmla="*/ 41968 w 659689"/>
                  <a:gd name="connsiteY117" fmla="*/ 123616 h 1091269"/>
                  <a:gd name="connsiteX118" fmla="*/ 29852 w 659689"/>
                  <a:gd name="connsiteY118" fmla="*/ 120563 h 1091269"/>
                  <a:gd name="connsiteX119" fmla="*/ 27735 w 659689"/>
                  <a:gd name="connsiteY119" fmla="*/ 138687 h 1091269"/>
                  <a:gd name="connsiteX120" fmla="*/ 7936 w 659689"/>
                  <a:gd name="connsiteY120" fmla="*/ 137160 h 1091269"/>
                  <a:gd name="connsiteX121" fmla="*/ 2913 w 659689"/>
                  <a:gd name="connsiteY121" fmla="*/ 153905 h 1091269"/>
                  <a:gd name="connsiteX122" fmla="*/ 7 w 659689"/>
                  <a:gd name="connsiteY122" fmla="*/ 157007 h 1091269"/>
                  <a:gd name="connsiteX123" fmla="*/ 1682 w 659689"/>
                  <a:gd name="connsiteY123" fmla="*/ 159815 h 1091269"/>
                  <a:gd name="connsiteX124" fmla="*/ 27291 w 659689"/>
                  <a:gd name="connsiteY124" fmla="*/ 182371 h 1091269"/>
                  <a:gd name="connsiteX125" fmla="*/ 33694 w 659689"/>
                  <a:gd name="connsiteY125" fmla="*/ 186459 h 1091269"/>
                  <a:gd name="connsiteX126" fmla="*/ 53443 w 659689"/>
                  <a:gd name="connsiteY126" fmla="*/ 184686 h 1091269"/>
                  <a:gd name="connsiteX127" fmla="*/ 56841 w 659689"/>
                  <a:gd name="connsiteY127" fmla="*/ 200445 h 1091269"/>
                  <a:gd name="connsiteX128" fmla="*/ 69104 w 659689"/>
                  <a:gd name="connsiteY128" fmla="*/ 185966 h 1091269"/>
                  <a:gd name="connsiteX129" fmla="*/ 78265 w 659689"/>
                  <a:gd name="connsiteY129" fmla="*/ 196752 h 1091269"/>
                  <a:gd name="connsiteX130" fmla="*/ 68464 w 659689"/>
                  <a:gd name="connsiteY130" fmla="*/ 219407 h 1091269"/>
                  <a:gd name="connsiteX131" fmla="*/ 61963 w 659689"/>
                  <a:gd name="connsiteY131" fmla="*/ 232950 h 1091269"/>
                  <a:gd name="connsiteX132" fmla="*/ 63933 w 659689"/>
                  <a:gd name="connsiteY132" fmla="*/ 236151 h 1091269"/>
                  <a:gd name="connsiteX133" fmla="*/ 60535 w 659689"/>
                  <a:gd name="connsiteY133" fmla="*/ 238712 h 1091269"/>
                  <a:gd name="connsiteX134" fmla="*/ 33004 w 659689"/>
                  <a:gd name="connsiteY134" fmla="*/ 241717 h 1091269"/>
                  <a:gd name="connsiteX135" fmla="*/ 40638 w 659689"/>
                  <a:gd name="connsiteY135" fmla="*/ 248710 h 1091269"/>
                  <a:gd name="connsiteX136" fmla="*/ 51867 w 659689"/>
                  <a:gd name="connsiteY136" fmla="*/ 249695 h 1091269"/>
                  <a:gd name="connsiteX137" fmla="*/ 57432 w 659689"/>
                  <a:gd name="connsiteY137" fmla="*/ 257969 h 1091269"/>
                  <a:gd name="connsiteX138" fmla="*/ 38373 w 659689"/>
                  <a:gd name="connsiteY138" fmla="*/ 264273 h 1091269"/>
                  <a:gd name="connsiteX139" fmla="*/ 30000 w 659689"/>
                  <a:gd name="connsiteY139" fmla="*/ 281362 h 1091269"/>
                  <a:gd name="connsiteX140" fmla="*/ 41229 w 659689"/>
                  <a:gd name="connsiteY140" fmla="*/ 274714 h 1091269"/>
                  <a:gd name="connsiteX141" fmla="*/ 35762 w 659689"/>
                  <a:gd name="connsiteY141" fmla="*/ 289341 h 1091269"/>
                  <a:gd name="connsiteX142" fmla="*/ 33201 w 659689"/>
                  <a:gd name="connsiteY142" fmla="*/ 293872 h 1091269"/>
                  <a:gd name="connsiteX143" fmla="*/ 34630 w 659689"/>
                  <a:gd name="connsiteY143" fmla="*/ 294955 h 1091269"/>
                  <a:gd name="connsiteX144" fmla="*/ 48863 w 659689"/>
                  <a:gd name="connsiteY144" fmla="*/ 294069 h 1091269"/>
                  <a:gd name="connsiteX145" fmla="*/ 54576 w 659689"/>
                  <a:gd name="connsiteY145" fmla="*/ 289883 h 1091269"/>
                  <a:gd name="connsiteX146" fmla="*/ 64031 w 659689"/>
                  <a:gd name="connsiteY146" fmla="*/ 287617 h 1091269"/>
                  <a:gd name="connsiteX147" fmla="*/ 71764 w 659689"/>
                  <a:gd name="connsiteY147" fmla="*/ 287469 h 1091269"/>
                  <a:gd name="connsiteX148" fmla="*/ 74669 w 659689"/>
                  <a:gd name="connsiteY148" fmla="*/ 280624 h 1091269"/>
                  <a:gd name="connsiteX149" fmla="*/ 71468 w 659689"/>
                  <a:gd name="connsiteY149" fmla="*/ 273433 h 1091269"/>
                  <a:gd name="connsiteX150" fmla="*/ 67282 w 659689"/>
                  <a:gd name="connsiteY150" fmla="*/ 266686 h 1091269"/>
                  <a:gd name="connsiteX151" fmla="*/ 66149 w 659689"/>
                  <a:gd name="connsiteY151" fmla="*/ 263780 h 1091269"/>
                  <a:gd name="connsiteX152" fmla="*/ 72059 w 659689"/>
                  <a:gd name="connsiteY152" fmla="*/ 260825 h 1091269"/>
                  <a:gd name="connsiteX153" fmla="*/ 79003 w 659689"/>
                  <a:gd name="connsiteY153" fmla="*/ 264027 h 1091269"/>
                  <a:gd name="connsiteX154" fmla="*/ 93827 w 659689"/>
                  <a:gd name="connsiteY154" fmla="*/ 256738 h 1091269"/>
                  <a:gd name="connsiteX155" fmla="*/ 113232 w 659689"/>
                  <a:gd name="connsiteY155" fmla="*/ 240338 h 1091269"/>
                  <a:gd name="connsiteX156" fmla="*/ 98506 w 659689"/>
                  <a:gd name="connsiteY156" fmla="*/ 268114 h 1091269"/>
                  <a:gd name="connsiteX157" fmla="*/ 86982 w 659689"/>
                  <a:gd name="connsiteY157" fmla="*/ 297073 h 1091269"/>
                  <a:gd name="connsiteX158" fmla="*/ 86686 w 659689"/>
                  <a:gd name="connsiteY158" fmla="*/ 304707 h 1091269"/>
                  <a:gd name="connsiteX159" fmla="*/ 84569 w 659689"/>
                  <a:gd name="connsiteY159" fmla="*/ 308548 h 1091269"/>
                  <a:gd name="connsiteX160" fmla="*/ 82008 w 659689"/>
                  <a:gd name="connsiteY160" fmla="*/ 319481 h 1091269"/>
                  <a:gd name="connsiteX161" fmla="*/ 72010 w 659689"/>
                  <a:gd name="connsiteY161" fmla="*/ 316822 h 1091269"/>
                  <a:gd name="connsiteX162" fmla="*/ 56792 w 659689"/>
                  <a:gd name="connsiteY162" fmla="*/ 332040 h 1091269"/>
                  <a:gd name="connsiteX163" fmla="*/ 46055 w 659689"/>
                  <a:gd name="connsiteY163" fmla="*/ 346372 h 1091269"/>
                  <a:gd name="connsiteX164" fmla="*/ 22760 w 659689"/>
                  <a:gd name="connsiteY164" fmla="*/ 353562 h 1091269"/>
                  <a:gd name="connsiteX165" fmla="*/ 20002 w 659689"/>
                  <a:gd name="connsiteY165" fmla="*/ 354990 h 1091269"/>
                  <a:gd name="connsiteX166" fmla="*/ 18870 w 659689"/>
                  <a:gd name="connsiteY166" fmla="*/ 359571 h 1091269"/>
                  <a:gd name="connsiteX167" fmla="*/ 18870 w 659689"/>
                  <a:gd name="connsiteY167" fmla="*/ 373705 h 1091269"/>
                  <a:gd name="connsiteX168" fmla="*/ 32118 w 659689"/>
                  <a:gd name="connsiteY168" fmla="*/ 365727 h 1091269"/>
                  <a:gd name="connsiteX169" fmla="*/ 31921 w 659689"/>
                  <a:gd name="connsiteY169" fmla="*/ 380797 h 1091269"/>
                  <a:gd name="connsiteX170" fmla="*/ 41672 w 659689"/>
                  <a:gd name="connsiteY170" fmla="*/ 376118 h 1091269"/>
                  <a:gd name="connsiteX171" fmla="*/ 44184 w 659689"/>
                  <a:gd name="connsiteY171" fmla="*/ 374444 h 1091269"/>
                  <a:gd name="connsiteX172" fmla="*/ 45267 w 659689"/>
                  <a:gd name="connsiteY172" fmla="*/ 370159 h 1091269"/>
                  <a:gd name="connsiteX173" fmla="*/ 44479 w 659689"/>
                  <a:gd name="connsiteY173" fmla="*/ 355384 h 1091269"/>
                  <a:gd name="connsiteX174" fmla="*/ 44726 w 659689"/>
                  <a:gd name="connsiteY174" fmla="*/ 352873 h 1091269"/>
                  <a:gd name="connsiteX175" fmla="*/ 46203 w 659689"/>
                  <a:gd name="connsiteY175" fmla="*/ 351838 h 1091269"/>
                  <a:gd name="connsiteX176" fmla="*/ 52803 w 659689"/>
                  <a:gd name="connsiteY176" fmla="*/ 357502 h 1091269"/>
                  <a:gd name="connsiteX177" fmla="*/ 68513 w 659689"/>
                  <a:gd name="connsiteY177" fmla="*/ 332286 h 1091269"/>
                  <a:gd name="connsiteX178" fmla="*/ 75802 w 659689"/>
                  <a:gd name="connsiteY178" fmla="*/ 326672 h 1091269"/>
                  <a:gd name="connsiteX179" fmla="*/ 80826 w 659689"/>
                  <a:gd name="connsiteY179" fmla="*/ 330957 h 1091269"/>
                  <a:gd name="connsiteX180" fmla="*/ 81417 w 659689"/>
                  <a:gd name="connsiteY180" fmla="*/ 337901 h 1091269"/>
                  <a:gd name="connsiteX181" fmla="*/ 80185 w 659689"/>
                  <a:gd name="connsiteY181" fmla="*/ 367746 h 1091269"/>
                  <a:gd name="connsiteX182" fmla="*/ 74817 w 659689"/>
                  <a:gd name="connsiteY182" fmla="*/ 403550 h 1091269"/>
                  <a:gd name="connsiteX183" fmla="*/ 69646 w 659689"/>
                  <a:gd name="connsiteY183" fmla="*/ 416010 h 1091269"/>
                  <a:gd name="connsiteX184" fmla="*/ 81564 w 659689"/>
                  <a:gd name="connsiteY184" fmla="*/ 417833 h 1091269"/>
                  <a:gd name="connsiteX185" fmla="*/ 87130 w 659689"/>
                  <a:gd name="connsiteY185" fmla="*/ 406604 h 1091269"/>
                  <a:gd name="connsiteX186" fmla="*/ 86489 w 659689"/>
                  <a:gd name="connsiteY186" fmla="*/ 399266 h 1091269"/>
                  <a:gd name="connsiteX187" fmla="*/ 94862 w 659689"/>
                  <a:gd name="connsiteY187" fmla="*/ 387643 h 1091269"/>
                  <a:gd name="connsiteX188" fmla="*/ 104121 w 659689"/>
                  <a:gd name="connsiteY188" fmla="*/ 395523 h 1091269"/>
                  <a:gd name="connsiteX189" fmla="*/ 104515 w 659689"/>
                  <a:gd name="connsiteY189" fmla="*/ 407983 h 1091269"/>
                  <a:gd name="connsiteX190" fmla="*/ 115645 w 659689"/>
                  <a:gd name="connsiteY190" fmla="*/ 411381 h 1091269"/>
                  <a:gd name="connsiteX191" fmla="*/ 122146 w 659689"/>
                  <a:gd name="connsiteY191" fmla="*/ 400792 h 1091269"/>
                  <a:gd name="connsiteX192" fmla="*/ 119782 w 659689"/>
                  <a:gd name="connsiteY192" fmla="*/ 388135 h 1091269"/>
                  <a:gd name="connsiteX193" fmla="*/ 109834 w 659689"/>
                  <a:gd name="connsiteY193" fmla="*/ 374592 h 1091269"/>
                  <a:gd name="connsiteX194" fmla="*/ 95305 w 659689"/>
                  <a:gd name="connsiteY194" fmla="*/ 378778 h 1091269"/>
                  <a:gd name="connsiteX195" fmla="*/ 96438 w 659689"/>
                  <a:gd name="connsiteY195" fmla="*/ 363658 h 1091269"/>
                  <a:gd name="connsiteX196" fmla="*/ 101609 w 659689"/>
                  <a:gd name="connsiteY196" fmla="*/ 354350 h 1091269"/>
                  <a:gd name="connsiteX197" fmla="*/ 97964 w 659689"/>
                  <a:gd name="connsiteY197" fmla="*/ 345633 h 1091269"/>
                  <a:gd name="connsiteX198" fmla="*/ 100427 w 659689"/>
                  <a:gd name="connsiteY198" fmla="*/ 330070 h 1091269"/>
                  <a:gd name="connsiteX199" fmla="*/ 106534 w 659689"/>
                  <a:gd name="connsiteY199" fmla="*/ 343564 h 1091269"/>
                  <a:gd name="connsiteX200" fmla="*/ 120865 w 659689"/>
                  <a:gd name="connsiteY200" fmla="*/ 332483 h 1091269"/>
                  <a:gd name="connsiteX201" fmla="*/ 123032 w 659689"/>
                  <a:gd name="connsiteY201" fmla="*/ 332483 h 1091269"/>
                  <a:gd name="connsiteX202" fmla="*/ 124461 w 659689"/>
                  <a:gd name="connsiteY202" fmla="*/ 334995 h 1091269"/>
                  <a:gd name="connsiteX203" fmla="*/ 127169 w 659689"/>
                  <a:gd name="connsiteY203" fmla="*/ 346322 h 1091269"/>
                  <a:gd name="connsiteX204" fmla="*/ 141304 w 659689"/>
                  <a:gd name="connsiteY204" fmla="*/ 327952 h 1091269"/>
                  <a:gd name="connsiteX205" fmla="*/ 153616 w 659689"/>
                  <a:gd name="connsiteY205" fmla="*/ 337851 h 1091269"/>
                  <a:gd name="connsiteX206" fmla="*/ 149135 w 659689"/>
                  <a:gd name="connsiteY206" fmla="*/ 338590 h 1091269"/>
                  <a:gd name="connsiteX207" fmla="*/ 142880 w 659689"/>
                  <a:gd name="connsiteY207" fmla="*/ 344205 h 1091269"/>
                  <a:gd name="connsiteX208" fmla="*/ 140565 w 659689"/>
                  <a:gd name="connsiteY208" fmla="*/ 353070 h 1091269"/>
                  <a:gd name="connsiteX209" fmla="*/ 136281 w 659689"/>
                  <a:gd name="connsiteY209" fmla="*/ 359029 h 1091269"/>
                  <a:gd name="connsiteX210" fmla="*/ 136970 w 659689"/>
                  <a:gd name="connsiteY210" fmla="*/ 368928 h 1091269"/>
                  <a:gd name="connsiteX211" fmla="*/ 144604 w 659689"/>
                  <a:gd name="connsiteY211" fmla="*/ 383555 h 1091269"/>
                  <a:gd name="connsiteX212" fmla="*/ 149923 w 659689"/>
                  <a:gd name="connsiteY212" fmla="*/ 388283 h 1091269"/>
                  <a:gd name="connsiteX213" fmla="*/ 150858 w 659689"/>
                  <a:gd name="connsiteY213" fmla="*/ 404043 h 1091269"/>
                  <a:gd name="connsiteX214" fmla="*/ 125396 w 659689"/>
                  <a:gd name="connsiteY214" fmla="*/ 456001 h 1091269"/>
                  <a:gd name="connsiteX215" fmla="*/ 120865 w 659689"/>
                  <a:gd name="connsiteY215" fmla="*/ 466343 h 1091269"/>
                  <a:gd name="connsiteX216" fmla="*/ 117319 w 659689"/>
                  <a:gd name="connsiteY216" fmla="*/ 470727 h 1091269"/>
                  <a:gd name="connsiteX217" fmla="*/ 120028 w 659689"/>
                  <a:gd name="connsiteY217" fmla="*/ 481611 h 1091269"/>
                  <a:gd name="connsiteX218" fmla="*/ 132784 w 659689"/>
                  <a:gd name="connsiteY218" fmla="*/ 501360 h 1091269"/>
                  <a:gd name="connsiteX219" fmla="*/ 134557 w 659689"/>
                  <a:gd name="connsiteY219" fmla="*/ 482645 h 1091269"/>
                  <a:gd name="connsiteX220" fmla="*/ 135837 w 659689"/>
                  <a:gd name="connsiteY220" fmla="*/ 479690 h 1091269"/>
                  <a:gd name="connsiteX221" fmla="*/ 139186 w 659689"/>
                  <a:gd name="connsiteY221" fmla="*/ 478459 h 1091269"/>
                  <a:gd name="connsiteX222" fmla="*/ 150661 w 659689"/>
                  <a:gd name="connsiteY222" fmla="*/ 479690 h 1091269"/>
                  <a:gd name="connsiteX223" fmla="*/ 153863 w 659689"/>
                  <a:gd name="connsiteY223" fmla="*/ 482940 h 1091269"/>
                  <a:gd name="connsiteX224" fmla="*/ 174301 w 659689"/>
                  <a:gd name="connsiteY224" fmla="*/ 498158 h 1091269"/>
                  <a:gd name="connsiteX225" fmla="*/ 170607 w 659689"/>
                  <a:gd name="connsiteY225" fmla="*/ 473041 h 1091269"/>
                  <a:gd name="connsiteX226" fmla="*/ 178635 w 659689"/>
                  <a:gd name="connsiteY226" fmla="*/ 474322 h 1091269"/>
                  <a:gd name="connsiteX227" fmla="*/ 184840 w 659689"/>
                  <a:gd name="connsiteY227" fmla="*/ 480133 h 1091269"/>
                  <a:gd name="connsiteX228" fmla="*/ 203358 w 659689"/>
                  <a:gd name="connsiteY228" fmla="*/ 488259 h 1091269"/>
                  <a:gd name="connsiteX229" fmla="*/ 214242 w 659689"/>
                  <a:gd name="connsiteY229" fmla="*/ 485452 h 1091269"/>
                  <a:gd name="connsiteX230" fmla="*/ 219512 w 659689"/>
                  <a:gd name="connsiteY230" fmla="*/ 479247 h 1091269"/>
                  <a:gd name="connsiteX231" fmla="*/ 239113 w 659689"/>
                  <a:gd name="connsiteY231" fmla="*/ 469298 h 1091269"/>
                  <a:gd name="connsiteX232" fmla="*/ 245614 w 659689"/>
                  <a:gd name="connsiteY232" fmla="*/ 464866 h 1091269"/>
                  <a:gd name="connsiteX233" fmla="*/ 267284 w 659689"/>
                  <a:gd name="connsiteY233" fmla="*/ 460039 h 1091269"/>
                  <a:gd name="connsiteX234" fmla="*/ 262211 w 659689"/>
                  <a:gd name="connsiteY234" fmla="*/ 468707 h 1091269"/>
                  <a:gd name="connsiteX235" fmla="*/ 249407 w 659689"/>
                  <a:gd name="connsiteY235" fmla="*/ 478754 h 1091269"/>
                  <a:gd name="connsiteX236" fmla="*/ 239163 w 659689"/>
                  <a:gd name="connsiteY236" fmla="*/ 493677 h 1091269"/>
                  <a:gd name="connsiteX237" fmla="*/ 231283 w 659689"/>
                  <a:gd name="connsiteY237" fmla="*/ 523473 h 1091269"/>
                  <a:gd name="connsiteX238" fmla="*/ 239852 w 659689"/>
                  <a:gd name="connsiteY238" fmla="*/ 541695 h 1091269"/>
                  <a:gd name="connsiteX239" fmla="*/ 252115 w 659689"/>
                  <a:gd name="connsiteY239" fmla="*/ 560705 h 1091269"/>
                  <a:gd name="connsiteX240" fmla="*/ 253790 w 659689"/>
                  <a:gd name="connsiteY240" fmla="*/ 562331 h 1091269"/>
                  <a:gd name="connsiteX241" fmla="*/ 259355 w 659689"/>
                  <a:gd name="connsiteY241" fmla="*/ 558637 h 1091269"/>
                  <a:gd name="connsiteX242" fmla="*/ 263443 w 659689"/>
                  <a:gd name="connsiteY242" fmla="*/ 559720 h 1091269"/>
                  <a:gd name="connsiteX243" fmla="*/ 265659 w 659689"/>
                  <a:gd name="connsiteY243" fmla="*/ 563611 h 1091269"/>
                  <a:gd name="connsiteX244" fmla="*/ 269205 w 659689"/>
                  <a:gd name="connsiteY244" fmla="*/ 579174 h 1091269"/>
                  <a:gd name="connsiteX245" fmla="*/ 283635 w 659689"/>
                  <a:gd name="connsiteY245" fmla="*/ 559179 h 1091269"/>
                  <a:gd name="connsiteX246" fmla="*/ 291466 w 659689"/>
                  <a:gd name="connsiteY246" fmla="*/ 559326 h 1091269"/>
                  <a:gd name="connsiteX247" fmla="*/ 295455 w 659689"/>
                  <a:gd name="connsiteY247" fmla="*/ 565630 h 1091269"/>
                  <a:gd name="connsiteX248" fmla="*/ 287870 w 659689"/>
                  <a:gd name="connsiteY248" fmla="*/ 576859 h 1091269"/>
                  <a:gd name="connsiteX249" fmla="*/ 288461 w 659689"/>
                  <a:gd name="connsiteY249" fmla="*/ 582917 h 1091269"/>
                  <a:gd name="connsiteX250" fmla="*/ 285309 w 659689"/>
                  <a:gd name="connsiteY250" fmla="*/ 587300 h 1091269"/>
                  <a:gd name="connsiteX251" fmla="*/ 279695 w 659689"/>
                  <a:gd name="connsiteY251" fmla="*/ 582868 h 1091269"/>
                  <a:gd name="connsiteX252" fmla="*/ 274278 w 659689"/>
                  <a:gd name="connsiteY252" fmla="*/ 587891 h 1091269"/>
                  <a:gd name="connsiteX253" fmla="*/ 279794 w 659689"/>
                  <a:gd name="connsiteY253" fmla="*/ 612023 h 1091269"/>
                  <a:gd name="connsiteX254" fmla="*/ 282158 w 659689"/>
                  <a:gd name="connsiteY254" fmla="*/ 620937 h 1091269"/>
                  <a:gd name="connsiteX255" fmla="*/ 277085 w 659689"/>
                  <a:gd name="connsiteY255" fmla="*/ 636057 h 1091269"/>
                  <a:gd name="connsiteX256" fmla="*/ 279744 w 659689"/>
                  <a:gd name="connsiteY256" fmla="*/ 642607 h 1091269"/>
                  <a:gd name="connsiteX257" fmla="*/ 298164 w 659689"/>
                  <a:gd name="connsiteY257" fmla="*/ 664917 h 1091269"/>
                  <a:gd name="connsiteX258" fmla="*/ 300971 w 659689"/>
                  <a:gd name="connsiteY258" fmla="*/ 669153 h 1091269"/>
                  <a:gd name="connsiteX259" fmla="*/ 298902 w 659689"/>
                  <a:gd name="connsiteY259" fmla="*/ 670926 h 1091269"/>
                  <a:gd name="connsiteX260" fmla="*/ 285605 w 659689"/>
                  <a:gd name="connsiteY260" fmla="*/ 670433 h 1091269"/>
                  <a:gd name="connsiteX261" fmla="*/ 281419 w 659689"/>
                  <a:gd name="connsiteY261" fmla="*/ 662701 h 1091269"/>
                  <a:gd name="connsiteX262" fmla="*/ 268811 w 659689"/>
                  <a:gd name="connsiteY262" fmla="*/ 666001 h 1091269"/>
                  <a:gd name="connsiteX263" fmla="*/ 273736 w 659689"/>
                  <a:gd name="connsiteY263" fmla="*/ 667922 h 1091269"/>
                  <a:gd name="connsiteX264" fmla="*/ 274376 w 659689"/>
                  <a:gd name="connsiteY264" fmla="*/ 673634 h 1091269"/>
                  <a:gd name="connsiteX265" fmla="*/ 268269 w 659689"/>
                  <a:gd name="connsiteY265" fmla="*/ 675161 h 1091269"/>
                  <a:gd name="connsiteX266" fmla="*/ 262458 w 659689"/>
                  <a:gd name="connsiteY266" fmla="*/ 672157 h 1091269"/>
                  <a:gd name="connsiteX267" fmla="*/ 251278 w 659689"/>
                  <a:gd name="connsiteY267" fmla="*/ 669891 h 1091269"/>
                  <a:gd name="connsiteX268" fmla="*/ 246599 w 659689"/>
                  <a:gd name="connsiteY268" fmla="*/ 674176 h 1091269"/>
                  <a:gd name="connsiteX269" fmla="*/ 242906 w 659689"/>
                  <a:gd name="connsiteY269" fmla="*/ 674324 h 1091269"/>
                  <a:gd name="connsiteX270" fmla="*/ 227786 w 659689"/>
                  <a:gd name="connsiteY270" fmla="*/ 674521 h 1091269"/>
                  <a:gd name="connsiteX271" fmla="*/ 198877 w 659689"/>
                  <a:gd name="connsiteY271" fmla="*/ 679988 h 1091269"/>
                  <a:gd name="connsiteX272" fmla="*/ 194346 w 659689"/>
                  <a:gd name="connsiteY272" fmla="*/ 679446 h 1091269"/>
                  <a:gd name="connsiteX273" fmla="*/ 192080 w 659689"/>
                  <a:gd name="connsiteY273" fmla="*/ 675801 h 1091269"/>
                  <a:gd name="connsiteX274" fmla="*/ 195528 w 659689"/>
                  <a:gd name="connsiteY274" fmla="*/ 674176 h 1091269"/>
                  <a:gd name="connsiteX275" fmla="*/ 185284 w 659689"/>
                  <a:gd name="connsiteY275" fmla="*/ 670187 h 1091269"/>
                  <a:gd name="connsiteX276" fmla="*/ 182477 w 659689"/>
                  <a:gd name="connsiteY276" fmla="*/ 669695 h 1091269"/>
                  <a:gd name="connsiteX277" fmla="*/ 181048 w 659689"/>
                  <a:gd name="connsiteY277" fmla="*/ 661568 h 1091269"/>
                  <a:gd name="connsiteX278" fmla="*/ 176714 w 659689"/>
                  <a:gd name="connsiteY278" fmla="*/ 659352 h 1091269"/>
                  <a:gd name="connsiteX279" fmla="*/ 166076 w 659689"/>
                  <a:gd name="connsiteY279" fmla="*/ 658564 h 1091269"/>
                  <a:gd name="connsiteX280" fmla="*/ 156670 w 659689"/>
                  <a:gd name="connsiteY280" fmla="*/ 661962 h 1091269"/>
                  <a:gd name="connsiteX281" fmla="*/ 159822 w 659689"/>
                  <a:gd name="connsiteY281" fmla="*/ 669448 h 1091269"/>
                  <a:gd name="connsiteX282" fmla="*/ 158000 w 659689"/>
                  <a:gd name="connsiteY282" fmla="*/ 674275 h 1091269"/>
                  <a:gd name="connsiteX283" fmla="*/ 161693 w 659689"/>
                  <a:gd name="connsiteY283" fmla="*/ 678264 h 1091269"/>
                  <a:gd name="connsiteX284" fmla="*/ 167899 w 659689"/>
                  <a:gd name="connsiteY284" fmla="*/ 680431 h 1091269"/>
                  <a:gd name="connsiteX285" fmla="*/ 176567 w 659689"/>
                  <a:gd name="connsiteY285" fmla="*/ 692546 h 1091269"/>
                  <a:gd name="connsiteX286" fmla="*/ 169475 w 659689"/>
                  <a:gd name="connsiteY286" fmla="*/ 705647 h 1091269"/>
                  <a:gd name="connsiteX287" fmla="*/ 149873 w 659689"/>
                  <a:gd name="connsiteY287" fmla="*/ 715595 h 1091269"/>
                  <a:gd name="connsiteX288" fmla="*/ 146721 w 659689"/>
                  <a:gd name="connsiteY288" fmla="*/ 718205 h 1091269"/>
                  <a:gd name="connsiteX289" fmla="*/ 147608 w 659689"/>
                  <a:gd name="connsiteY289" fmla="*/ 725150 h 1091269"/>
                  <a:gd name="connsiteX290" fmla="*/ 154946 w 659689"/>
                  <a:gd name="connsiteY290" fmla="*/ 734556 h 1091269"/>
                  <a:gd name="connsiteX291" fmla="*/ 166273 w 659689"/>
                  <a:gd name="connsiteY291" fmla="*/ 735295 h 1091269"/>
                  <a:gd name="connsiteX292" fmla="*/ 171297 w 659689"/>
                  <a:gd name="connsiteY292" fmla="*/ 729927 h 1091269"/>
                  <a:gd name="connsiteX293" fmla="*/ 182920 w 659689"/>
                  <a:gd name="connsiteY293" fmla="*/ 724854 h 1091269"/>
                  <a:gd name="connsiteX294" fmla="*/ 195823 w 659689"/>
                  <a:gd name="connsiteY294" fmla="*/ 725543 h 1091269"/>
                  <a:gd name="connsiteX295" fmla="*/ 195281 w 659689"/>
                  <a:gd name="connsiteY295" fmla="*/ 732143 h 1091269"/>
                  <a:gd name="connsiteX296" fmla="*/ 188485 w 659689"/>
                  <a:gd name="connsiteY296" fmla="*/ 734802 h 1091269"/>
                  <a:gd name="connsiteX297" fmla="*/ 181344 w 659689"/>
                  <a:gd name="connsiteY297" fmla="*/ 736674 h 1091269"/>
                  <a:gd name="connsiteX298" fmla="*/ 180507 w 659689"/>
                  <a:gd name="connsiteY298" fmla="*/ 737511 h 1091269"/>
                  <a:gd name="connsiteX299" fmla="*/ 180950 w 659689"/>
                  <a:gd name="connsiteY299" fmla="*/ 739185 h 1091269"/>
                  <a:gd name="connsiteX300" fmla="*/ 186318 w 659689"/>
                  <a:gd name="connsiteY300" fmla="*/ 744160 h 1091269"/>
                  <a:gd name="connsiteX301" fmla="*/ 191341 w 659689"/>
                  <a:gd name="connsiteY301" fmla="*/ 754256 h 1091269"/>
                  <a:gd name="connsiteX302" fmla="*/ 197202 w 659689"/>
                  <a:gd name="connsiteY302" fmla="*/ 765041 h 1091269"/>
                  <a:gd name="connsiteX303" fmla="*/ 197596 w 659689"/>
                  <a:gd name="connsiteY303" fmla="*/ 769819 h 1091269"/>
                  <a:gd name="connsiteX304" fmla="*/ 198729 w 659689"/>
                  <a:gd name="connsiteY304" fmla="*/ 770804 h 1091269"/>
                  <a:gd name="connsiteX305" fmla="*/ 200157 w 659689"/>
                  <a:gd name="connsiteY305" fmla="*/ 780309 h 1091269"/>
                  <a:gd name="connsiteX306" fmla="*/ 193804 w 659689"/>
                  <a:gd name="connsiteY306" fmla="*/ 788435 h 1091269"/>
                  <a:gd name="connsiteX307" fmla="*/ 185136 w 659689"/>
                  <a:gd name="connsiteY307" fmla="*/ 800550 h 1091269"/>
                  <a:gd name="connsiteX308" fmla="*/ 177059 w 659689"/>
                  <a:gd name="connsiteY308" fmla="*/ 813158 h 1091269"/>
                  <a:gd name="connsiteX309" fmla="*/ 169869 w 659689"/>
                  <a:gd name="connsiteY309" fmla="*/ 817738 h 1091269"/>
                  <a:gd name="connsiteX310" fmla="*/ 155734 w 659689"/>
                  <a:gd name="connsiteY310" fmla="*/ 825077 h 1091269"/>
                  <a:gd name="connsiteX311" fmla="*/ 147509 w 659689"/>
                  <a:gd name="connsiteY311" fmla="*/ 828869 h 1091269"/>
                  <a:gd name="connsiteX312" fmla="*/ 127908 w 659689"/>
                  <a:gd name="connsiteY312" fmla="*/ 834582 h 1091269"/>
                  <a:gd name="connsiteX313" fmla="*/ 116876 w 659689"/>
                  <a:gd name="connsiteY313" fmla="*/ 838965 h 1091269"/>
                  <a:gd name="connsiteX314" fmla="*/ 98260 w 659689"/>
                  <a:gd name="connsiteY314" fmla="*/ 851277 h 1091269"/>
                  <a:gd name="connsiteX315" fmla="*/ 108208 w 659689"/>
                  <a:gd name="connsiteY315" fmla="*/ 851080 h 1091269"/>
                  <a:gd name="connsiteX316" fmla="*/ 110228 w 659689"/>
                  <a:gd name="connsiteY316" fmla="*/ 851524 h 1091269"/>
                  <a:gd name="connsiteX317" fmla="*/ 110917 w 659689"/>
                  <a:gd name="connsiteY317" fmla="*/ 853986 h 1091269"/>
                  <a:gd name="connsiteX318" fmla="*/ 105204 w 659689"/>
                  <a:gd name="connsiteY318" fmla="*/ 872405 h 1091269"/>
                  <a:gd name="connsiteX319" fmla="*/ 130469 w 659689"/>
                  <a:gd name="connsiteY319" fmla="*/ 880728 h 1091269"/>
                  <a:gd name="connsiteX320" fmla="*/ 135000 w 659689"/>
                  <a:gd name="connsiteY320" fmla="*/ 883880 h 1091269"/>
                  <a:gd name="connsiteX321" fmla="*/ 143175 w 659689"/>
                  <a:gd name="connsiteY321" fmla="*/ 882748 h 1091269"/>
                  <a:gd name="connsiteX322" fmla="*/ 174350 w 659689"/>
                  <a:gd name="connsiteY322" fmla="*/ 866151 h 1091269"/>
                  <a:gd name="connsiteX323" fmla="*/ 176714 w 659689"/>
                  <a:gd name="connsiteY323" fmla="*/ 865313 h 1091269"/>
                  <a:gd name="connsiteX324" fmla="*/ 178832 w 659689"/>
                  <a:gd name="connsiteY324" fmla="*/ 868268 h 1091269"/>
                  <a:gd name="connsiteX325" fmla="*/ 183412 w 659689"/>
                  <a:gd name="connsiteY325" fmla="*/ 883191 h 1091269"/>
                  <a:gd name="connsiteX326" fmla="*/ 199960 w 659689"/>
                  <a:gd name="connsiteY326" fmla="*/ 889987 h 1091269"/>
                  <a:gd name="connsiteX327" fmla="*/ 218084 w 659689"/>
                  <a:gd name="connsiteY327" fmla="*/ 885900 h 1091269"/>
                  <a:gd name="connsiteX328" fmla="*/ 222270 w 659689"/>
                  <a:gd name="connsiteY328" fmla="*/ 885407 h 1091269"/>
                  <a:gd name="connsiteX329" fmla="*/ 226013 w 659689"/>
                  <a:gd name="connsiteY329" fmla="*/ 887722 h 1091269"/>
                  <a:gd name="connsiteX330" fmla="*/ 239212 w 659689"/>
                  <a:gd name="connsiteY330" fmla="*/ 903088 h 1091269"/>
                  <a:gd name="connsiteX331" fmla="*/ 244826 w 659689"/>
                  <a:gd name="connsiteY331" fmla="*/ 910278 h 1091269"/>
                  <a:gd name="connsiteX332" fmla="*/ 264477 w 659689"/>
                  <a:gd name="connsiteY332" fmla="*/ 912741 h 1091269"/>
                  <a:gd name="connsiteX333" fmla="*/ 277922 w 659689"/>
                  <a:gd name="connsiteY333" fmla="*/ 907964 h 1091269"/>
                  <a:gd name="connsiteX334" fmla="*/ 291663 w 659689"/>
                  <a:gd name="connsiteY334" fmla="*/ 895799 h 1091269"/>
                  <a:gd name="connsiteX335" fmla="*/ 306290 w 659689"/>
                  <a:gd name="connsiteY335" fmla="*/ 888707 h 1091269"/>
                  <a:gd name="connsiteX336" fmla="*/ 334657 w 659689"/>
                  <a:gd name="connsiteY336" fmla="*/ 866742 h 1091269"/>
                  <a:gd name="connsiteX337" fmla="*/ 332293 w 659689"/>
                  <a:gd name="connsiteY337" fmla="*/ 876444 h 1091269"/>
                  <a:gd name="connsiteX338" fmla="*/ 320080 w 659689"/>
                  <a:gd name="connsiteY338" fmla="*/ 892204 h 1091269"/>
                  <a:gd name="connsiteX339" fmla="*/ 300528 w 659689"/>
                  <a:gd name="connsiteY339" fmla="*/ 912741 h 1091269"/>
                  <a:gd name="connsiteX340" fmla="*/ 292352 w 659689"/>
                  <a:gd name="connsiteY340" fmla="*/ 918749 h 1091269"/>
                  <a:gd name="connsiteX341" fmla="*/ 290087 w 659689"/>
                  <a:gd name="connsiteY341" fmla="*/ 938695 h 1091269"/>
                  <a:gd name="connsiteX342" fmla="*/ 244285 w 659689"/>
                  <a:gd name="connsiteY342" fmla="*/ 938597 h 1091269"/>
                  <a:gd name="connsiteX343" fmla="*/ 223895 w 659689"/>
                  <a:gd name="connsiteY343" fmla="*/ 938744 h 1091269"/>
                  <a:gd name="connsiteX344" fmla="*/ 210352 w 659689"/>
                  <a:gd name="connsiteY344" fmla="*/ 936134 h 1091269"/>
                  <a:gd name="connsiteX345" fmla="*/ 189076 w 659689"/>
                  <a:gd name="connsiteY345" fmla="*/ 944851 h 1091269"/>
                  <a:gd name="connsiteX346" fmla="*/ 180654 w 659689"/>
                  <a:gd name="connsiteY346" fmla="*/ 959085 h 1091269"/>
                  <a:gd name="connsiteX347" fmla="*/ 181787 w 659689"/>
                  <a:gd name="connsiteY347" fmla="*/ 964748 h 1091269"/>
                  <a:gd name="connsiteX348" fmla="*/ 179472 w 659689"/>
                  <a:gd name="connsiteY348" fmla="*/ 966029 h 1091269"/>
                  <a:gd name="connsiteX349" fmla="*/ 163663 w 659689"/>
                  <a:gd name="connsiteY349" fmla="*/ 968737 h 1091269"/>
                  <a:gd name="connsiteX350" fmla="*/ 158344 w 659689"/>
                  <a:gd name="connsiteY350" fmla="*/ 969919 h 1091269"/>
                  <a:gd name="connsiteX351" fmla="*/ 155734 w 659689"/>
                  <a:gd name="connsiteY351" fmla="*/ 977455 h 1091269"/>
                  <a:gd name="connsiteX352" fmla="*/ 157950 w 659689"/>
                  <a:gd name="connsiteY352" fmla="*/ 985581 h 1091269"/>
                  <a:gd name="connsiteX353" fmla="*/ 147559 w 659689"/>
                  <a:gd name="connsiteY353" fmla="*/ 1006068 h 1091269"/>
                  <a:gd name="connsiteX354" fmla="*/ 134114 w 659689"/>
                  <a:gd name="connsiteY354" fmla="*/ 1016165 h 1091269"/>
                  <a:gd name="connsiteX355" fmla="*/ 116925 w 659689"/>
                  <a:gd name="connsiteY355" fmla="*/ 1020942 h 1091269"/>
                  <a:gd name="connsiteX356" fmla="*/ 119388 w 659689"/>
                  <a:gd name="connsiteY356" fmla="*/ 1026507 h 1091269"/>
                  <a:gd name="connsiteX357" fmla="*/ 115694 w 659689"/>
                  <a:gd name="connsiteY357" fmla="*/ 1035323 h 1091269"/>
                  <a:gd name="connsiteX358" fmla="*/ 107125 w 659689"/>
                  <a:gd name="connsiteY358" fmla="*/ 1041085 h 1091269"/>
                  <a:gd name="connsiteX359" fmla="*/ 102742 w 659689"/>
                  <a:gd name="connsiteY359" fmla="*/ 1047931 h 1091269"/>
                  <a:gd name="connsiteX360" fmla="*/ 87327 w 659689"/>
                  <a:gd name="connsiteY360" fmla="*/ 1064281 h 1091269"/>
                  <a:gd name="connsiteX361" fmla="*/ 84667 w 659689"/>
                  <a:gd name="connsiteY361" fmla="*/ 1067236 h 1091269"/>
                  <a:gd name="connsiteX362" fmla="*/ 82796 w 659689"/>
                  <a:gd name="connsiteY362" fmla="*/ 1067384 h 1091269"/>
                  <a:gd name="connsiteX363" fmla="*/ 72207 w 659689"/>
                  <a:gd name="connsiteY363" fmla="*/ 1065069 h 1091269"/>
                  <a:gd name="connsiteX364" fmla="*/ 62308 w 659689"/>
                  <a:gd name="connsiteY364" fmla="*/ 1067975 h 1091269"/>
                  <a:gd name="connsiteX365" fmla="*/ 61865 w 659689"/>
                  <a:gd name="connsiteY365" fmla="*/ 1076544 h 1091269"/>
                  <a:gd name="connsiteX366" fmla="*/ 67282 w 659689"/>
                  <a:gd name="connsiteY366" fmla="*/ 1083686 h 1091269"/>
                  <a:gd name="connsiteX367" fmla="*/ 70532 w 659689"/>
                  <a:gd name="connsiteY367" fmla="*/ 1085754 h 1091269"/>
                  <a:gd name="connsiteX368" fmla="*/ 72995 w 659689"/>
                  <a:gd name="connsiteY368" fmla="*/ 1085065 h 1091269"/>
                  <a:gd name="connsiteX369" fmla="*/ 81811 w 659689"/>
                  <a:gd name="connsiteY369" fmla="*/ 1079697 h 1091269"/>
                  <a:gd name="connsiteX370" fmla="*/ 91710 w 659689"/>
                  <a:gd name="connsiteY370" fmla="*/ 1079253 h 1091269"/>
                  <a:gd name="connsiteX371" fmla="*/ 93630 w 659689"/>
                  <a:gd name="connsiteY371" fmla="*/ 1081026 h 1091269"/>
                  <a:gd name="connsiteX372" fmla="*/ 95305 w 659689"/>
                  <a:gd name="connsiteY372" fmla="*/ 1084720 h 1091269"/>
                  <a:gd name="connsiteX373" fmla="*/ 105500 w 659689"/>
                  <a:gd name="connsiteY373" fmla="*/ 1091270 h 10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659689" h="1091269">
                    <a:moveTo>
                      <a:pt x="105598" y="1090975"/>
                    </a:moveTo>
                    <a:cubicBezTo>
                      <a:pt x="105598" y="1079795"/>
                      <a:pt x="116728" y="1072309"/>
                      <a:pt x="126529" y="1066941"/>
                    </a:cubicBezTo>
                    <a:cubicBezTo>
                      <a:pt x="153518" y="1052265"/>
                      <a:pt x="186712" y="1037490"/>
                      <a:pt x="213356" y="1052806"/>
                    </a:cubicBezTo>
                    <a:cubicBezTo>
                      <a:pt x="219315" y="1056204"/>
                      <a:pt x="226013" y="1061179"/>
                      <a:pt x="232219" y="1058371"/>
                    </a:cubicBezTo>
                    <a:cubicBezTo>
                      <a:pt x="242659" y="1053594"/>
                      <a:pt x="235420" y="1036554"/>
                      <a:pt x="241428" y="1026803"/>
                    </a:cubicBezTo>
                    <a:cubicBezTo>
                      <a:pt x="244186" y="1022321"/>
                      <a:pt x="249407" y="1020055"/>
                      <a:pt x="254282" y="1018085"/>
                    </a:cubicBezTo>
                    <a:cubicBezTo>
                      <a:pt x="265462" y="1013554"/>
                      <a:pt x="276691" y="1009023"/>
                      <a:pt x="287870" y="1004492"/>
                    </a:cubicBezTo>
                    <a:cubicBezTo>
                      <a:pt x="296095" y="1001193"/>
                      <a:pt x="304812" y="997795"/>
                      <a:pt x="313529" y="999173"/>
                    </a:cubicBezTo>
                    <a:cubicBezTo>
                      <a:pt x="320178" y="1000257"/>
                      <a:pt x="325990" y="1003951"/>
                      <a:pt x="332146" y="1006659"/>
                    </a:cubicBezTo>
                    <a:cubicBezTo>
                      <a:pt x="353569" y="1016165"/>
                      <a:pt x="380065" y="1013160"/>
                      <a:pt x="398780" y="999026"/>
                    </a:cubicBezTo>
                    <a:cubicBezTo>
                      <a:pt x="401883" y="996662"/>
                      <a:pt x="405134" y="993953"/>
                      <a:pt x="409024" y="993855"/>
                    </a:cubicBezTo>
                    <a:cubicBezTo>
                      <a:pt x="418529" y="993657"/>
                      <a:pt x="421287" y="1007841"/>
                      <a:pt x="429906" y="1011782"/>
                    </a:cubicBezTo>
                    <a:cubicBezTo>
                      <a:pt x="438032" y="1015524"/>
                      <a:pt x="448128" y="1006610"/>
                      <a:pt x="446700" y="997795"/>
                    </a:cubicBezTo>
                    <a:cubicBezTo>
                      <a:pt x="445272" y="988979"/>
                      <a:pt x="434880" y="983414"/>
                      <a:pt x="426212" y="985630"/>
                    </a:cubicBezTo>
                    <a:cubicBezTo>
                      <a:pt x="430842" y="978341"/>
                      <a:pt x="441578" y="977898"/>
                      <a:pt x="449655" y="980951"/>
                    </a:cubicBezTo>
                    <a:cubicBezTo>
                      <a:pt x="457732" y="984005"/>
                      <a:pt x="464725" y="989619"/>
                      <a:pt x="472999" y="992032"/>
                    </a:cubicBezTo>
                    <a:cubicBezTo>
                      <a:pt x="483145" y="995037"/>
                      <a:pt x="494029" y="993017"/>
                      <a:pt x="504371" y="990949"/>
                    </a:cubicBezTo>
                    <a:cubicBezTo>
                      <a:pt x="528356" y="986221"/>
                      <a:pt x="552340" y="981493"/>
                      <a:pt x="576374" y="976765"/>
                    </a:cubicBezTo>
                    <a:cubicBezTo>
                      <a:pt x="591937" y="973711"/>
                      <a:pt x="607992" y="970412"/>
                      <a:pt x="621092" y="961498"/>
                    </a:cubicBezTo>
                    <a:cubicBezTo>
                      <a:pt x="635867" y="951402"/>
                      <a:pt x="645225" y="935297"/>
                      <a:pt x="654090" y="919783"/>
                    </a:cubicBezTo>
                    <a:cubicBezTo>
                      <a:pt x="655961" y="916533"/>
                      <a:pt x="657833" y="912741"/>
                      <a:pt x="656552" y="909244"/>
                    </a:cubicBezTo>
                    <a:cubicBezTo>
                      <a:pt x="654533" y="903826"/>
                      <a:pt x="647096" y="903630"/>
                      <a:pt x="641383" y="904368"/>
                    </a:cubicBezTo>
                    <a:cubicBezTo>
                      <a:pt x="616217" y="907569"/>
                      <a:pt x="588342" y="909835"/>
                      <a:pt x="567755" y="895011"/>
                    </a:cubicBezTo>
                    <a:cubicBezTo>
                      <a:pt x="577654" y="888018"/>
                      <a:pt x="589819" y="884324"/>
                      <a:pt x="601885" y="884619"/>
                    </a:cubicBezTo>
                    <a:cubicBezTo>
                      <a:pt x="604742" y="876641"/>
                      <a:pt x="599029" y="866791"/>
                      <a:pt x="590706" y="865313"/>
                    </a:cubicBezTo>
                    <a:cubicBezTo>
                      <a:pt x="591888" y="855808"/>
                      <a:pt x="603067" y="850883"/>
                      <a:pt x="612671" y="850785"/>
                    </a:cubicBezTo>
                    <a:cubicBezTo>
                      <a:pt x="622275" y="850686"/>
                      <a:pt x="632026" y="853494"/>
                      <a:pt x="641334" y="851228"/>
                    </a:cubicBezTo>
                    <a:cubicBezTo>
                      <a:pt x="640201" y="840738"/>
                      <a:pt x="629613" y="832169"/>
                      <a:pt x="619073" y="833400"/>
                    </a:cubicBezTo>
                    <a:cubicBezTo>
                      <a:pt x="625771" y="823156"/>
                      <a:pt x="639019" y="817689"/>
                      <a:pt x="650987" y="820250"/>
                    </a:cubicBezTo>
                    <a:cubicBezTo>
                      <a:pt x="653252" y="804687"/>
                      <a:pt x="655567" y="789075"/>
                      <a:pt x="657833" y="773513"/>
                    </a:cubicBezTo>
                    <a:cubicBezTo>
                      <a:pt x="659064" y="765238"/>
                      <a:pt x="660246" y="756817"/>
                      <a:pt x="659409" y="748494"/>
                    </a:cubicBezTo>
                    <a:cubicBezTo>
                      <a:pt x="656798" y="723672"/>
                      <a:pt x="634538" y="703430"/>
                      <a:pt x="609864" y="699638"/>
                    </a:cubicBezTo>
                    <a:cubicBezTo>
                      <a:pt x="585190" y="695895"/>
                      <a:pt x="559678" y="706829"/>
                      <a:pt x="542441" y="724903"/>
                    </a:cubicBezTo>
                    <a:cubicBezTo>
                      <a:pt x="544362" y="703972"/>
                      <a:pt x="543131" y="682745"/>
                      <a:pt x="538797" y="662209"/>
                    </a:cubicBezTo>
                    <a:cubicBezTo>
                      <a:pt x="534955" y="643839"/>
                      <a:pt x="524170" y="622513"/>
                      <a:pt x="505405" y="622513"/>
                    </a:cubicBezTo>
                    <a:cubicBezTo>
                      <a:pt x="500727" y="622513"/>
                      <a:pt x="494571" y="623203"/>
                      <a:pt x="492699" y="618918"/>
                    </a:cubicBezTo>
                    <a:cubicBezTo>
                      <a:pt x="491222" y="615569"/>
                      <a:pt x="494127" y="611630"/>
                      <a:pt x="497624" y="610644"/>
                    </a:cubicBezTo>
                    <a:cubicBezTo>
                      <a:pt x="501121" y="609610"/>
                      <a:pt x="504864" y="610644"/>
                      <a:pt x="508360" y="611679"/>
                    </a:cubicBezTo>
                    <a:cubicBezTo>
                      <a:pt x="506144" y="596263"/>
                      <a:pt x="497328" y="581833"/>
                      <a:pt x="484573" y="572919"/>
                    </a:cubicBezTo>
                    <a:cubicBezTo>
                      <a:pt x="486838" y="567354"/>
                      <a:pt x="486888" y="561493"/>
                      <a:pt x="486395" y="555534"/>
                    </a:cubicBezTo>
                    <a:cubicBezTo>
                      <a:pt x="485509" y="544305"/>
                      <a:pt x="479254" y="533914"/>
                      <a:pt x="470783" y="526526"/>
                    </a:cubicBezTo>
                    <a:cubicBezTo>
                      <a:pt x="462312" y="519139"/>
                      <a:pt x="451674" y="514509"/>
                      <a:pt x="440839" y="511555"/>
                    </a:cubicBezTo>
                    <a:cubicBezTo>
                      <a:pt x="436604" y="510422"/>
                      <a:pt x="432270" y="509486"/>
                      <a:pt x="428330" y="507467"/>
                    </a:cubicBezTo>
                    <a:cubicBezTo>
                      <a:pt x="420056" y="503231"/>
                      <a:pt x="414786" y="494662"/>
                      <a:pt x="411930" y="485846"/>
                    </a:cubicBezTo>
                    <a:cubicBezTo>
                      <a:pt x="409073" y="477031"/>
                      <a:pt x="408236" y="467673"/>
                      <a:pt x="406463" y="458562"/>
                    </a:cubicBezTo>
                    <a:cubicBezTo>
                      <a:pt x="403016" y="440980"/>
                      <a:pt x="395973" y="424284"/>
                      <a:pt x="388980" y="407786"/>
                    </a:cubicBezTo>
                    <a:cubicBezTo>
                      <a:pt x="385335" y="399167"/>
                      <a:pt x="381691" y="390548"/>
                      <a:pt x="378046" y="381979"/>
                    </a:cubicBezTo>
                    <a:cubicBezTo>
                      <a:pt x="374451" y="382472"/>
                      <a:pt x="369428" y="380255"/>
                      <a:pt x="366719" y="377842"/>
                    </a:cubicBezTo>
                    <a:cubicBezTo>
                      <a:pt x="362779" y="374345"/>
                      <a:pt x="358790" y="370898"/>
                      <a:pt x="354850" y="367401"/>
                    </a:cubicBezTo>
                    <a:cubicBezTo>
                      <a:pt x="350713" y="363757"/>
                      <a:pt x="346576" y="360112"/>
                      <a:pt x="343079" y="355877"/>
                    </a:cubicBezTo>
                    <a:cubicBezTo>
                      <a:pt x="340173" y="352282"/>
                      <a:pt x="337760" y="348292"/>
                      <a:pt x="334707" y="344845"/>
                    </a:cubicBezTo>
                    <a:cubicBezTo>
                      <a:pt x="324266" y="333222"/>
                      <a:pt x="307570" y="329578"/>
                      <a:pt x="291958" y="329282"/>
                    </a:cubicBezTo>
                    <a:cubicBezTo>
                      <a:pt x="290825" y="329282"/>
                      <a:pt x="289545" y="329282"/>
                      <a:pt x="288658" y="330021"/>
                    </a:cubicBezTo>
                    <a:cubicBezTo>
                      <a:pt x="287132" y="331252"/>
                      <a:pt x="287476" y="333616"/>
                      <a:pt x="286688" y="335389"/>
                    </a:cubicBezTo>
                    <a:cubicBezTo>
                      <a:pt x="285063" y="339033"/>
                      <a:pt x="279941" y="338640"/>
                      <a:pt x="275952" y="338787"/>
                    </a:cubicBezTo>
                    <a:cubicBezTo>
                      <a:pt x="266644" y="339083"/>
                      <a:pt x="257877" y="345485"/>
                      <a:pt x="248766" y="343663"/>
                    </a:cubicBezTo>
                    <a:cubicBezTo>
                      <a:pt x="243152" y="342530"/>
                      <a:pt x="238621" y="338442"/>
                      <a:pt x="233893" y="335192"/>
                    </a:cubicBezTo>
                    <a:cubicBezTo>
                      <a:pt x="229165" y="331941"/>
                      <a:pt x="223058" y="329381"/>
                      <a:pt x="217788" y="331646"/>
                    </a:cubicBezTo>
                    <a:cubicBezTo>
                      <a:pt x="216360" y="327460"/>
                      <a:pt x="221236" y="323471"/>
                      <a:pt x="225668" y="323569"/>
                    </a:cubicBezTo>
                    <a:cubicBezTo>
                      <a:pt x="230052" y="323668"/>
                      <a:pt x="233991" y="326229"/>
                      <a:pt x="238079" y="327903"/>
                    </a:cubicBezTo>
                    <a:cubicBezTo>
                      <a:pt x="246107" y="331203"/>
                      <a:pt x="255957" y="330809"/>
                      <a:pt x="262753" y="325441"/>
                    </a:cubicBezTo>
                    <a:cubicBezTo>
                      <a:pt x="268220" y="321107"/>
                      <a:pt x="271323" y="314064"/>
                      <a:pt x="277479" y="310764"/>
                    </a:cubicBezTo>
                    <a:cubicBezTo>
                      <a:pt x="283093" y="307760"/>
                      <a:pt x="290382" y="308351"/>
                      <a:pt x="295258" y="304313"/>
                    </a:cubicBezTo>
                    <a:cubicBezTo>
                      <a:pt x="296391" y="303377"/>
                      <a:pt x="297376" y="301998"/>
                      <a:pt x="296932" y="300619"/>
                    </a:cubicBezTo>
                    <a:cubicBezTo>
                      <a:pt x="296637" y="299683"/>
                      <a:pt x="295800" y="299092"/>
                      <a:pt x="294962" y="298550"/>
                    </a:cubicBezTo>
                    <a:cubicBezTo>
                      <a:pt x="288363" y="294266"/>
                      <a:pt x="280089" y="290572"/>
                      <a:pt x="278021" y="282987"/>
                    </a:cubicBezTo>
                    <a:cubicBezTo>
                      <a:pt x="277627" y="281559"/>
                      <a:pt x="277430" y="279983"/>
                      <a:pt x="276346" y="278949"/>
                    </a:cubicBezTo>
                    <a:cubicBezTo>
                      <a:pt x="275066" y="277767"/>
                      <a:pt x="273096" y="277915"/>
                      <a:pt x="271421" y="278260"/>
                    </a:cubicBezTo>
                    <a:cubicBezTo>
                      <a:pt x="265807" y="279343"/>
                      <a:pt x="260488" y="281953"/>
                      <a:pt x="256105" y="285696"/>
                    </a:cubicBezTo>
                    <a:cubicBezTo>
                      <a:pt x="260438" y="280476"/>
                      <a:pt x="264871" y="275157"/>
                      <a:pt x="270436" y="271266"/>
                    </a:cubicBezTo>
                    <a:cubicBezTo>
                      <a:pt x="276051" y="267425"/>
                      <a:pt x="283093" y="265110"/>
                      <a:pt x="289693" y="266637"/>
                    </a:cubicBezTo>
                    <a:cubicBezTo>
                      <a:pt x="292894" y="267375"/>
                      <a:pt x="296341" y="268952"/>
                      <a:pt x="299346" y="267671"/>
                    </a:cubicBezTo>
                    <a:cubicBezTo>
                      <a:pt x="301562" y="266735"/>
                      <a:pt x="302892" y="264470"/>
                      <a:pt x="304074" y="262352"/>
                    </a:cubicBezTo>
                    <a:cubicBezTo>
                      <a:pt x="315795" y="241372"/>
                      <a:pt x="327516" y="220441"/>
                      <a:pt x="339238" y="199460"/>
                    </a:cubicBezTo>
                    <a:cubicBezTo>
                      <a:pt x="344310" y="190349"/>
                      <a:pt x="349580" y="180401"/>
                      <a:pt x="348152" y="170058"/>
                    </a:cubicBezTo>
                    <a:cubicBezTo>
                      <a:pt x="347512" y="165478"/>
                      <a:pt x="345542" y="161046"/>
                      <a:pt x="345640" y="156416"/>
                    </a:cubicBezTo>
                    <a:cubicBezTo>
                      <a:pt x="345837" y="149817"/>
                      <a:pt x="350220" y="144104"/>
                      <a:pt x="354801" y="139327"/>
                    </a:cubicBezTo>
                    <a:cubicBezTo>
                      <a:pt x="356032" y="138046"/>
                      <a:pt x="357312" y="136667"/>
                      <a:pt x="357608" y="134944"/>
                    </a:cubicBezTo>
                    <a:cubicBezTo>
                      <a:pt x="358100" y="131890"/>
                      <a:pt x="355342" y="129428"/>
                      <a:pt x="352781" y="127704"/>
                    </a:cubicBezTo>
                    <a:cubicBezTo>
                      <a:pt x="348595" y="124946"/>
                      <a:pt x="344113" y="122680"/>
                      <a:pt x="339435" y="120908"/>
                    </a:cubicBezTo>
                    <a:cubicBezTo>
                      <a:pt x="337760" y="120267"/>
                      <a:pt x="336086" y="119725"/>
                      <a:pt x="334313" y="119627"/>
                    </a:cubicBezTo>
                    <a:cubicBezTo>
                      <a:pt x="332786" y="119578"/>
                      <a:pt x="331309" y="119873"/>
                      <a:pt x="329831" y="120169"/>
                    </a:cubicBezTo>
                    <a:cubicBezTo>
                      <a:pt x="306487" y="124798"/>
                      <a:pt x="282108" y="124306"/>
                      <a:pt x="258961" y="118790"/>
                    </a:cubicBezTo>
                    <a:cubicBezTo>
                      <a:pt x="243694" y="115145"/>
                      <a:pt x="225373" y="123518"/>
                      <a:pt x="212371" y="132284"/>
                    </a:cubicBezTo>
                    <a:cubicBezTo>
                      <a:pt x="204294" y="137751"/>
                      <a:pt x="194986" y="145089"/>
                      <a:pt x="185924" y="141395"/>
                    </a:cubicBezTo>
                    <a:cubicBezTo>
                      <a:pt x="193952" y="132875"/>
                      <a:pt x="202029" y="124404"/>
                      <a:pt x="210056" y="115884"/>
                    </a:cubicBezTo>
                    <a:cubicBezTo>
                      <a:pt x="211829" y="114013"/>
                      <a:pt x="213701" y="111846"/>
                      <a:pt x="213454" y="109334"/>
                    </a:cubicBezTo>
                    <a:cubicBezTo>
                      <a:pt x="213208" y="106379"/>
                      <a:pt x="210056" y="104310"/>
                      <a:pt x="207101" y="104261"/>
                    </a:cubicBezTo>
                    <a:cubicBezTo>
                      <a:pt x="204146" y="104163"/>
                      <a:pt x="201339" y="105542"/>
                      <a:pt x="198680" y="106871"/>
                    </a:cubicBezTo>
                    <a:cubicBezTo>
                      <a:pt x="197842" y="96578"/>
                      <a:pt x="202620" y="86039"/>
                      <a:pt x="210844" y="79833"/>
                    </a:cubicBezTo>
                    <a:cubicBezTo>
                      <a:pt x="215080" y="76632"/>
                      <a:pt x="220152" y="74564"/>
                      <a:pt x="224191" y="71116"/>
                    </a:cubicBezTo>
                    <a:cubicBezTo>
                      <a:pt x="230741" y="65502"/>
                      <a:pt x="234139" y="56588"/>
                      <a:pt x="241231" y="51663"/>
                    </a:cubicBezTo>
                    <a:cubicBezTo>
                      <a:pt x="245565" y="48659"/>
                      <a:pt x="250884" y="47427"/>
                      <a:pt x="255711" y="45211"/>
                    </a:cubicBezTo>
                    <a:cubicBezTo>
                      <a:pt x="260537" y="43044"/>
                      <a:pt x="265265" y="39252"/>
                      <a:pt x="266004" y="34031"/>
                    </a:cubicBezTo>
                    <a:cubicBezTo>
                      <a:pt x="266989" y="27383"/>
                      <a:pt x="261325" y="21522"/>
                      <a:pt x="260488" y="14824"/>
                    </a:cubicBezTo>
                    <a:cubicBezTo>
                      <a:pt x="259946" y="10244"/>
                      <a:pt x="263738" y="4334"/>
                      <a:pt x="265314" y="0"/>
                    </a:cubicBezTo>
                    <a:cubicBezTo>
                      <a:pt x="248963" y="1625"/>
                      <a:pt x="232711" y="4236"/>
                      <a:pt x="216656" y="7732"/>
                    </a:cubicBezTo>
                    <a:cubicBezTo>
                      <a:pt x="199911" y="11377"/>
                      <a:pt x="182674" y="16055"/>
                      <a:pt x="165879" y="12559"/>
                    </a:cubicBezTo>
                    <a:cubicBezTo>
                      <a:pt x="166224" y="15120"/>
                      <a:pt x="166569" y="17631"/>
                      <a:pt x="166914" y="20192"/>
                    </a:cubicBezTo>
                    <a:cubicBezTo>
                      <a:pt x="156522" y="25216"/>
                      <a:pt x="142732" y="21473"/>
                      <a:pt x="136281" y="11918"/>
                    </a:cubicBezTo>
                    <a:cubicBezTo>
                      <a:pt x="134311" y="9013"/>
                      <a:pt x="132242" y="5270"/>
                      <a:pt x="128745" y="5319"/>
                    </a:cubicBezTo>
                    <a:cubicBezTo>
                      <a:pt x="121506" y="21571"/>
                      <a:pt x="114266" y="37873"/>
                      <a:pt x="107026" y="54125"/>
                    </a:cubicBezTo>
                    <a:cubicBezTo>
                      <a:pt x="103924" y="61119"/>
                      <a:pt x="100722" y="68802"/>
                      <a:pt x="102692" y="76238"/>
                    </a:cubicBezTo>
                    <a:cubicBezTo>
                      <a:pt x="104712" y="83724"/>
                      <a:pt x="111410" y="88846"/>
                      <a:pt x="117812" y="93279"/>
                    </a:cubicBezTo>
                    <a:cubicBezTo>
                      <a:pt x="110326" y="97563"/>
                      <a:pt x="101018" y="98401"/>
                      <a:pt x="92892" y="95544"/>
                    </a:cubicBezTo>
                    <a:cubicBezTo>
                      <a:pt x="90134" y="94559"/>
                      <a:pt x="87130" y="93180"/>
                      <a:pt x="84470" y="94313"/>
                    </a:cubicBezTo>
                    <a:cubicBezTo>
                      <a:pt x="81318" y="95593"/>
                      <a:pt x="80382" y="99435"/>
                      <a:pt x="79791" y="102784"/>
                    </a:cubicBezTo>
                    <a:cubicBezTo>
                      <a:pt x="77871" y="113816"/>
                      <a:pt x="75950" y="124847"/>
                      <a:pt x="74078" y="135879"/>
                    </a:cubicBezTo>
                    <a:cubicBezTo>
                      <a:pt x="75457" y="137702"/>
                      <a:pt x="78117" y="138096"/>
                      <a:pt x="79644" y="139770"/>
                    </a:cubicBezTo>
                    <a:cubicBezTo>
                      <a:pt x="81860" y="142282"/>
                      <a:pt x="80432" y="146567"/>
                      <a:pt x="77624" y="148438"/>
                    </a:cubicBezTo>
                    <a:cubicBezTo>
                      <a:pt x="74817" y="150309"/>
                      <a:pt x="71271" y="150506"/>
                      <a:pt x="67922" y="150605"/>
                    </a:cubicBezTo>
                    <a:cubicBezTo>
                      <a:pt x="69695" y="154200"/>
                      <a:pt x="71616" y="157845"/>
                      <a:pt x="74768" y="160307"/>
                    </a:cubicBezTo>
                    <a:cubicBezTo>
                      <a:pt x="77920" y="162770"/>
                      <a:pt x="82549" y="163804"/>
                      <a:pt x="85948" y="161686"/>
                    </a:cubicBezTo>
                    <a:cubicBezTo>
                      <a:pt x="86785" y="168286"/>
                      <a:pt x="80579" y="174195"/>
                      <a:pt x="73980" y="175082"/>
                    </a:cubicBezTo>
                    <a:cubicBezTo>
                      <a:pt x="67380" y="175968"/>
                      <a:pt x="60880" y="173112"/>
                      <a:pt x="55314" y="169467"/>
                    </a:cubicBezTo>
                    <a:cubicBezTo>
                      <a:pt x="52901" y="167891"/>
                      <a:pt x="50586" y="166168"/>
                      <a:pt x="48863" y="163853"/>
                    </a:cubicBezTo>
                    <a:cubicBezTo>
                      <a:pt x="43199" y="156367"/>
                      <a:pt x="45464" y="145926"/>
                      <a:pt x="45464" y="136569"/>
                    </a:cubicBezTo>
                    <a:cubicBezTo>
                      <a:pt x="45464" y="132038"/>
                      <a:pt x="44775" y="127211"/>
                      <a:pt x="41968" y="123616"/>
                    </a:cubicBezTo>
                    <a:cubicBezTo>
                      <a:pt x="39161" y="120021"/>
                      <a:pt x="33743" y="118199"/>
                      <a:pt x="29852" y="120563"/>
                    </a:cubicBezTo>
                    <a:cubicBezTo>
                      <a:pt x="24238" y="124010"/>
                      <a:pt x="25666" y="132432"/>
                      <a:pt x="27735" y="138687"/>
                    </a:cubicBezTo>
                    <a:cubicBezTo>
                      <a:pt x="23499" y="144400"/>
                      <a:pt x="13896" y="133269"/>
                      <a:pt x="7936" y="137160"/>
                    </a:cubicBezTo>
                    <a:cubicBezTo>
                      <a:pt x="2864" y="140459"/>
                      <a:pt x="7493" y="149915"/>
                      <a:pt x="2913" y="153905"/>
                    </a:cubicBezTo>
                    <a:cubicBezTo>
                      <a:pt x="1829" y="154890"/>
                      <a:pt x="155" y="155579"/>
                      <a:pt x="7" y="157007"/>
                    </a:cubicBezTo>
                    <a:cubicBezTo>
                      <a:pt x="-91" y="158140"/>
                      <a:pt x="844" y="159076"/>
                      <a:pt x="1682" y="159815"/>
                    </a:cubicBezTo>
                    <a:cubicBezTo>
                      <a:pt x="10202" y="167350"/>
                      <a:pt x="18722" y="174885"/>
                      <a:pt x="27291" y="182371"/>
                    </a:cubicBezTo>
                    <a:cubicBezTo>
                      <a:pt x="29212" y="184045"/>
                      <a:pt x="31231" y="185818"/>
                      <a:pt x="33694" y="186459"/>
                    </a:cubicBezTo>
                    <a:cubicBezTo>
                      <a:pt x="40195" y="188232"/>
                      <a:pt x="47287" y="181977"/>
                      <a:pt x="53443" y="184686"/>
                    </a:cubicBezTo>
                    <a:cubicBezTo>
                      <a:pt x="55610" y="189660"/>
                      <a:pt x="56743" y="195028"/>
                      <a:pt x="56841" y="200445"/>
                    </a:cubicBezTo>
                    <a:cubicBezTo>
                      <a:pt x="60929" y="195619"/>
                      <a:pt x="65017" y="190792"/>
                      <a:pt x="69104" y="185966"/>
                    </a:cubicBezTo>
                    <a:cubicBezTo>
                      <a:pt x="74374" y="184489"/>
                      <a:pt x="78166" y="191285"/>
                      <a:pt x="78265" y="196752"/>
                    </a:cubicBezTo>
                    <a:cubicBezTo>
                      <a:pt x="78363" y="205223"/>
                      <a:pt x="74719" y="213694"/>
                      <a:pt x="68464" y="219407"/>
                    </a:cubicBezTo>
                    <a:cubicBezTo>
                      <a:pt x="64376" y="223149"/>
                      <a:pt x="58663" y="228518"/>
                      <a:pt x="61963" y="232950"/>
                    </a:cubicBezTo>
                    <a:cubicBezTo>
                      <a:pt x="62751" y="233984"/>
                      <a:pt x="63982" y="234871"/>
                      <a:pt x="63933" y="236151"/>
                    </a:cubicBezTo>
                    <a:cubicBezTo>
                      <a:pt x="63834" y="237678"/>
                      <a:pt x="62012" y="238367"/>
                      <a:pt x="60535" y="238712"/>
                    </a:cubicBezTo>
                    <a:cubicBezTo>
                      <a:pt x="51473" y="240534"/>
                      <a:pt x="42263" y="241569"/>
                      <a:pt x="33004" y="241717"/>
                    </a:cubicBezTo>
                    <a:cubicBezTo>
                      <a:pt x="32906" y="245459"/>
                      <a:pt x="36895" y="248119"/>
                      <a:pt x="40638" y="248710"/>
                    </a:cubicBezTo>
                    <a:cubicBezTo>
                      <a:pt x="44332" y="249301"/>
                      <a:pt x="48222" y="248710"/>
                      <a:pt x="51867" y="249695"/>
                    </a:cubicBezTo>
                    <a:cubicBezTo>
                      <a:pt x="55462" y="250729"/>
                      <a:pt x="58860" y="254472"/>
                      <a:pt x="57432" y="257969"/>
                    </a:cubicBezTo>
                    <a:cubicBezTo>
                      <a:pt x="50833" y="259200"/>
                      <a:pt x="43987" y="260530"/>
                      <a:pt x="38373" y="264273"/>
                    </a:cubicBezTo>
                    <a:cubicBezTo>
                      <a:pt x="32758" y="268016"/>
                      <a:pt x="28572" y="274763"/>
                      <a:pt x="30000" y="281362"/>
                    </a:cubicBezTo>
                    <a:cubicBezTo>
                      <a:pt x="31182" y="276881"/>
                      <a:pt x="36698" y="273827"/>
                      <a:pt x="41229" y="274714"/>
                    </a:cubicBezTo>
                    <a:cubicBezTo>
                      <a:pt x="42411" y="280082"/>
                      <a:pt x="40195" y="286041"/>
                      <a:pt x="35762" y="289341"/>
                    </a:cubicBezTo>
                    <a:cubicBezTo>
                      <a:pt x="34236" y="290474"/>
                      <a:pt x="32167" y="292246"/>
                      <a:pt x="33201" y="293872"/>
                    </a:cubicBezTo>
                    <a:cubicBezTo>
                      <a:pt x="33497" y="294364"/>
                      <a:pt x="34088" y="294709"/>
                      <a:pt x="34630" y="294955"/>
                    </a:cubicBezTo>
                    <a:cubicBezTo>
                      <a:pt x="39111" y="297024"/>
                      <a:pt x="44627" y="296679"/>
                      <a:pt x="48863" y="294069"/>
                    </a:cubicBezTo>
                    <a:cubicBezTo>
                      <a:pt x="50882" y="292837"/>
                      <a:pt x="52606" y="291114"/>
                      <a:pt x="54576" y="289883"/>
                    </a:cubicBezTo>
                    <a:cubicBezTo>
                      <a:pt x="57383" y="288159"/>
                      <a:pt x="60732" y="287321"/>
                      <a:pt x="64031" y="287617"/>
                    </a:cubicBezTo>
                    <a:cubicBezTo>
                      <a:pt x="66642" y="287814"/>
                      <a:pt x="69449" y="288700"/>
                      <a:pt x="71764" y="287469"/>
                    </a:cubicBezTo>
                    <a:cubicBezTo>
                      <a:pt x="74128" y="286238"/>
                      <a:pt x="75063" y="283234"/>
                      <a:pt x="74669" y="280624"/>
                    </a:cubicBezTo>
                    <a:cubicBezTo>
                      <a:pt x="74275" y="278013"/>
                      <a:pt x="72847" y="275699"/>
                      <a:pt x="71468" y="273433"/>
                    </a:cubicBezTo>
                    <a:cubicBezTo>
                      <a:pt x="70089" y="271168"/>
                      <a:pt x="68661" y="268952"/>
                      <a:pt x="67282" y="266686"/>
                    </a:cubicBezTo>
                    <a:cubicBezTo>
                      <a:pt x="66740" y="265799"/>
                      <a:pt x="66149" y="264814"/>
                      <a:pt x="66149" y="263780"/>
                    </a:cubicBezTo>
                    <a:cubicBezTo>
                      <a:pt x="66149" y="261219"/>
                      <a:pt x="69597" y="260087"/>
                      <a:pt x="72059" y="260825"/>
                    </a:cubicBezTo>
                    <a:cubicBezTo>
                      <a:pt x="74522" y="261564"/>
                      <a:pt x="76541" y="263386"/>
                      <a:pt x="79003" y="264027"/>
                    </a:cubicBezTo>
                    <a:cubicBezTo>
                      <a:pt x="84569" y="265504"/>
                      <a:pt x="89740" y="260825"/>
                      <a:pt x="93827" y="256738"/>
                    </a:cubicBezTo>
                    <a:cubicBezTo>
                      <a:pt x="99836" y="250778"/>
                      <a:pt x="106337" y="245263"/>
                      <a:pt x="113232" y="240338"/>
                    </a:cubicBezTo>
                    <a:cubicBezTo>
                      <a:pt x="111360" y="250729"/>
                      <a:pt x="104613" y="259496"/>
                      <a:pt x="98506" y="268114"/>
                    </a:cubicBezTo>
                    <a:cubicBezTo>
                      <a:pt x="92399" y="276782"/>
                      <a:pt x="86588" y="286484"/>
                      <a:pt x="86982" y="297073"/>
                    </a:cubicBezTo>
                    <a:cubicBezTo>
                      <a:pt x="87080" y="299634"/>
                      <a:pt x="87524" y="302293"/>
                      <a:pt x="86686" y="304707"/>
                    </a:cubicBezTo>
                    <a:cubicBezTo>
                      <a:pt x="86194" y="306086"/>
                      <a:pt x="85307" y="307268"/>
                      <a:pt x="84569" y="308548"/>
                    </a:cubicBezTo>
                    <a:cubicBezTo>
                      <a:pt x="82648" y="311848"/>
                      <a:pt x="81761" y="315689"/>
                      <a:pt x="82008" y="319481"/>
                    </a:cubicBezTo>
                    <a:cubicBezTo>
                      <a:pt x="78511" y="320319"/>
                      <a:pt x="74620" y="319284"/>
                      <a:pt x="72010" y="316822"/>
                    </a:cubicBezTo>
                    <a:cubicBezTo>
                      <a:pt x="66001" y="320811"/>
                      <a:pt x="60781" y="326032"/>
                      <a:pt x="56792" y="332040"/>
                    </a:cubicBezTo>
                    <a:cubicBezTo>
                      <a:pt x="53492" y="337063"/>
                      <a:pt x="50833" y="342727"/>
                      <a:pt x="46055" y="346372"/>
                    </a:cubicBezTo>
                    <a:cubicBezTo>
                      <a:pt x="39505" y="351297"/>
                      <a:pt x="30591" y="351247"/>
                      <a:pt x="22760" y="353562"/>
                    </a:cubicBezTo>
                    <a:cubicBezTo>
                      <a:pt x="21775" y="353858"/>
                      <a:pt x="20741" y="354252"/>
                      <a:pt x="20002" y="354990"/>
                    </a:cubicBezTo>
                    <a:cubicBezTo>
                      <a:pt x="18919" y="356172"/>
                      <a:pt x="18820" y="357945"/>
                      <a:pt x="18870" y="359571"/>
                    </a:cubicBezTo>
                    <a:cubicBezTo>
                      <a:pt x="18870" y="364298"/>
                      <a:pt x="18870" y="368977"/>
                      <a:pt x="18870" y="373705"/>
                    </a:cubicBezTo>
                    <a:cubicBezTo>
                      <a:pt x="23302" y="371046"/>
                      <a:pt x="27735" y="368386"/>
                      <a:pt x="32118" y="365727"/>
                    </a:cubicBezTo>
                    <a:cubicBezTo>
                      <a:pt x="32758" y="370701"/>
                      <a:pt x="32709" y="375823"/>
                      <a:pt x="31921" y="380797"/>
                    </a:cubicBezTo>
                    <a:cubicBezTo>
                      <a:pt x="35171" y="379221"/>
                      <a:pt x="38422" y="377645"/>
                      <a:pt x="41672" y="376118"/>
                    </a:cubicBezTo>
                    <a:cubicBezTo>
                      <a:pt x="42559" y="375675"/>
                      <a:pt x="43544" y="375232"/>
                      <a:pt x="44184" y="374444"/>
                    </a:cubicBezTo>
                    <a:cubicBezTo>
                      <a:pt x="45120" y="373262"/>
                      <a:pt x="45267" y="371686"/>
                      <a:pt x="45267" y="370159"/>
                    </a:cubicBezTo>
                    <a:cubicBezTo>
                      <a:pt x="45366" y="365234"/>
                      <a:pt x="45120" y="360260"/>
                      <a:pt x="44479" y="355384"/>
                    </a:cubicBezTo>
                    <a:cubicBezTo>
                      <a:pt x="44381" y="354547"/>
                      <a:pt x="44282" y="353611"/>
                      <a:pt x="44726" y="352873"/>
                    </a:cubicBezTo>
                    <a:cubicBezTo>
                      <a:pt x="45070" y="352380"/>
                      <a:pt x="45612" y="352035"/>
                      <a:pt x="46203" y="351838"/>
                    </a:cubicBezTo>
                    <a:cubicBezTo>
                      <a:pt x="49601" y="350656"/>
                      <a:pt x="53788" y="354104"/>
                      <a:pt x="52803" y="357502"/>
                    </a:cubicBezTo>
                    <a:cubicBezTo>
                      <a:pt x="58023" y="349080"/>
                      <a:pt x="63244" y="340708"/>
                      <a:pt x="68513" y="332286"/>
                    </a:cubicBezTo>
                    <a:cubicBezTo>
                      <a:pt x="70237" y="329528"/>
                      <a:pt x="72552" y="326475"/>
                      <a:pt x="75802" y="326672"/>
                    </a:cubicBezTo>
                    <a:cubicBezTo>
                      <a:pt x="78117" y="326820"/>
                      <a:pt x="80038" y="328790"/>
                      <a:pt x="80826" y="330957"/>
                    </a:cubicBezTo>
                    <a:cubicBezTo>
                      <a:pt x="81614" y="333173"/>
                      <a:pt x="81515" y="335537"/>
                      <a:pt x="81417" y="337901"/>
                    </a:cubicBezTo>
                    <a:cubicBezTo>
                      <a:pt x="81023" y="347849"/>
                      <a:pt x="80579" y="357797"/>
                      <a:pt x="80185" y="367746"/>
                    </a:cubicBezTo>
                    <a:cubicBezTo>
                      <a:pt x="79693" y="379714"/>
                      <a:pt x="80776" y="393159"/>
                      <a:pt x="74817" y="403550"/>
                    </a:cubicBezTo>
                    <a:cubicBezTo>
                      <a:pt x="72502" y="407539"/>
                      <a:pt x="69203" y="411430"/>
                      <a:pt x="69646" y="416010"/>
                    </a:cubicBezTo>
                    <a:cubicBezTo>
                      <a:pt x="72355" y="419458"/>
                      <a:pt x="77772" y="420049"/>
                      <a:pt x="81564" y="417833"/>
                    </a:cubicBezTo>
                    <a:cubicBezTo>
                      <a:pt x="85307" y="415567"/>
                      <a:pt x="87376" y="410987"/>
                      <a:pt x="87130" y="406604"/>
                    </a:cubicBezTo>
                    <a:cubicBezTo>
                      <a:pt x="86982" y="404141"/>
                      <a:pt x="86243" y="401728"/>
                      <a:pt x="86489" y="399266"/>
                    </a:cubicBezTo>
                    <a:cubicBezTo>
                      <a:pt x="86933" y="394390"/>
                      <a:pt x="91020" y="390745"/>
                      <a:pt x="94862" y="387643"/>
                    </a:cubicBezTo>
                    <a:cubicBezTo>
                      <a:pt x="99245" y="387643"/>
                      <a:pt x="103382" y="391189"/>
                      <a:pt x="104121" y="395523"/>
                    </a:cubicBezTo>
                    <a:cubicBezTo>
                      <a:pt x="104810" y="399660"/>
                      <a:pt x="102791" y="404191"/>
                      <a:pt x="104515" y="407983"/>
                    </a:cubicBezTo>
                    <a:cubicBezTo>
                      <a:pt x="106288" y="411923"/>
                      <a:pt x="111754" y="413252"/>
                      <a:pt x="115645" y="411381"/>
                    </a:cubicBezTo>
                    <a:cubicBezTo>
                      <a:pt x="119536" y="409460"/>
                      <a:pt x="121752" y="405126"/>
                      <a:pt x="122146" y="400792"/>
                    </a:cubicBezTo>
                    <a:cubicBezTo>
                      <a:pt x="122540" y="396458"/>
                      <a:pt x="121309" y="392174"/>
                      <a:pt x="119782" y="388135"/>
                    </a:cubicBezTo>
                    <a:cubicBezTo>
                      <a:pt x="117763" y="382767"/>
                      <a:pt x="114857" y="377300"/>
                      <a:pt x="109834" y="374592"/>
                    </a:cubicBezTo>
                    <a:cubicBezTo>
                      <a:pt x="104761" y="371883"/>
                      <a:pt x="97176" y="373360"/>
                      <a:pt x="95305" y="378778"/>
                    </a:cubicBezTo>
                    <a:cubicBezTo>
                      <a:pt x="93138" y="373951"/>
                      <a:pt x="93581" y="368091"/>
                      <a:pt x="96438" y="363658"/>
                    </a:cubicBezTo>
                    <a:cubicBezTo>
                      <a:pt x="98408" y="360654"/>
                      <a:pt x="101510" y="357995"/>
                      <a:pt x="101609" y="354350"/>
                    </a:cubicBezTo>
                    <a:cubicBezTo>
                      <a:pt x="101658" y="351149"/>
                      <a:pt x="99294" y="348539"/>
                      <a:pt x="97964" y="345633"/>
                    </a:cubicBezTo>
                    <a:cubicBezTo>
                      <a:pt x="95600" y="340560"/>
                      <a:pt x="96635" y="334158"/>
                      <a:pt x="100427" y="330070"/>
                    </a:cubicBezTo>
                    <a:cubicBezTo>
                      <a:pt x="104712" y="333025"/>
                      <a:pt x="107125" y="338393"/>
                      <a:pt x="106534" y="343564"/>
                    </a:cubicBezTo>
                    <a:cubicBezTo>
                      <a:pt x="112641" y="342727"/>
                      <a:pt x="114955" y="334207"/>
                      <a:pt x="120865" y="332483"/>
                    </a:cubicBezTo>
                    <a:cubicBezTo>
                      <a:pt x="121555" y="332286"/>
                      <a:pt x="122343" y="332188"/>
                      <a:pt x="123032" y="332483"/>
                    </a:cubicBezTo>
                    <a:cubicBezTo>
                      <a:pt x="123919" y="332976"/>
                      <a:pt x="124214" y="334059"/>
                      <a:pt x="124461" y="334995"/>
                    </a:cubicBezTo>
                    <a:cubicBezTo>
                      <a:pt x="125347" y="338787"/>
                      <a:pt x="126283" y="342530"/>
                      <a:pt x="127169" y="346322"/>
                    </a:cubicBezTo>
                    <a:cubicBezTo>
                      <a:pt x="133818" y="342087"/>
                      <a:pt x="138891" y="335487"/>
                      <a:pt x="141304" y="327952"/>
                    </a:cubicBezTo>
                    <a:cubicBezTo>
                      <a:pt x="145884" y="330563"/>
                      <a:pt x="150070" y="333912"/>
                      <a:pt x="153616" y="337851"/>
                    </a:cubicBezTo>
                    <a:cubicBezTo>
                      <a:pt x="153370" y="339526"/>
                      <a:pt x="150858" y="338787"/>
                      <a:pt x="149135" y="338590"/>
                    </a:cubicBezTo>
                    <a:cubicBezTo>
                      <a:pt x="146081" y="338245"/>
                      <a:pt x="143717" y="341250"/>
                      <a:pt x="142880" y="344205"/>
                    </a:cubicBezTo>
                    <a:cubicBezTo>
                      <a:pt x="142043" y="347160"/>
                      <a:pt x="142043" y="350361"/>
                      <a:pt x="140565" y="353070"/>
                    </a:cubicBezTo>
                    <a:cubicBezTo>
                      <a:pt x="139334" y="355237"/>
                      <a:pt x="137266" y="356813"/>
                      <a:pt x="136281" y="359029"/>
                    </a:cubicBezTo>
                    <a:cubicBezTo>
                      <a:pt x="134902" y="362131"/>
                      <a:pt x="135936" y="365677"/>
                      <a:pt x="136970" y="368928"/>
                    </a:cubicBezTo>
                    <a:cubicBezTo>
                      <a:pt x="138694" y="374247"/>
                      <a:pt x="140516" y="379763"/>
                      <a:pt x="144604" y="383555"/>
                    </a:cubicBezTo>
                    <a:cubicBezTo>
                      <a:pt x="146327" y="385180"/>
                      <a:pt x="148445" y="386411"/>
                      <a:pt x="149923" y="388283"/>
                    </a:cubicBezTo>
                    <a:cubicBezTo>
                      <a:pt x="153321" y="392568"/>
                      <a:pt x="152484" y="398822"/>
                      <a:pt x="150858" y="404043"/>
                    </a:cubicBezTo>
                    <a:cubicBezTo>
                      <a:pt x="145047" y="422462"/>
                      <a:pt x="131454" y="437680"/>
                      <a:pt x="125396" y="456001"/>
                    </a:cubicBezTo>
                    <a:cubicBezTo>
                      <a:pt x="124214" y="459596"/>
                      <a:pt x="123279" y="463388"/>
                      <a:pt x="120865" y="466343"/>
                    </a:cubicBezTo>
                    <a:cubicBezTo>
                      <a:pt x="119683" y="467821"/>
                      <a:pt x="118107" y="469003"/>
                      <a:pt x="117319" y="470727"/>
                    </a:cubicBezTo>
                    <a:cubicBezTo>
                      <a:pt x="115694" y="474273"/>
                      <a:pt x="117861" y="478360"/>
                      <a:pt x="120028" y="481611"/>
                    </a:cubicBezTo>
                    <a:cubicBezTo>
                      <a:pt x="124264" y="488210"/>
                      <a:pt x="128499" y="494760"/>
                      <a:pt x="132784" y="501360"/>
                    </a:cubicBezTo>
                    <a:cubicBezTo>
                      <a:pt x="132685" y="495105"/>
                      <a:pt x="133276" y="488801"/>
                      <a:pt x="134557" y="482645"/>
                    </a:cubicBezTo>
                    <a:cubicBezTo>
                      <a:pt x="134754" y="481561"/>
                      <a:pt x="135049" y="480429"/>
                      <a:pt x="135837" y="479690"/>
                    </a:cubicBezTo>
                    <a:cubicBezTo>
                      <a:pt x="136724" y="478853"/>
                      <a:pt x="138004" y="478606"/>
                      <a:pt x="139186" y="478459"/>
                    </a:cubicBezTo>
                    <a:cubicBezTo>
                      <a:pt x="143077" y="477868"/>
                      <a:pt x="147411" y="477425"/>
                      <a:pt x="150661" y="479690"/>
                    </a:cubicBezTo>
                    <a:cubicBezTo>
                      <a:pt x="151942" y="480577"/>
                      <a:pt x="152878" y="481808"/>
                      <a:pt x="153863" y="482940"/>
                    </a:cubicBezTo>
                    <a:cubicBezTo>
                      <a:pt x="159428" y="489441"/>
                      <a:pt x="166470" y="494711"/>
                      <a:pt x="174301" y="498158"/>
                    </a:cubicBezTo>
                    <a:cubicBezTo>
                      <a:pt x="177355" y="489885"/>
                      <a:pt x="175926" y="480084"/>
                      <a:pt x="170607" y="473041"/>
                    </a:cubicBezTo>
                    <a:cubicBezTo>
                      <a:pt x="173168" y="471859"/>
                      <a:pt x="176320" y="472697"/>
                      <a:pt x="178635" y="474322"/>
                    </a:cubicBezTo>
                    <a:cubicBezTo>
                      <a:pt x="180950" y="475947"/>
                      <a:pt x="182772" y="478213"/>
                      <a:pt x="184840" y="480133"/>
                    </a:cubicBezTo>
                    <a:cubicBezTo>
                      <a:pt x="189815" y="484861"/>
                      <a:pt x="196513" y="487767"/>
                      <a:pt x="203358" y="488259"/>
                    </a:cubicBezTo>
                    <a:cubicBezTo>
                      <a:pt x="207200" y="488506"/>
                      <a:pt x="211287" y="487915"/>
                      <a:pt x="214242" y="485452"/>
                    </a:cubicBezTo>
                    <a:cubicBezTo>
                      <a:pt x="216311" y="483728"/>
                      <a:pt x="217641" y="481217"/>
                      <a:pt x="219512" y="479247"/>
                    </a:cubicBezTo>
                    <a:cubicBezTo>
                      <a:pt x="224585" y="473879"/>
                      <a:pt x="232908" y="473288"/>
                      <a:pt x="239113" y="469298"/>
                    </a:cubicBezTo>
                    <a:cubicBezTo>
                      <a:pt x="241330" y="467870"/>
                      <a:pt x="243250" y="465999"/>
                      <a:pt x="245614" y="464866"/>
                    </a:cubicBezTo>
                    <a:cubicBezTo>
                      <a:pt x="252362" y="461566"/>
                      <a:pt x="261276" y="464472"/>
                      <a:pt x="267284" y="460039"/>
                    </a:cubicBezTo>
                    <a:cubicBezTo>
                      <a:pt x="266447" y="463191"/>
                      <a:pt x="264428" y="466294"/>
                      <a:pt x="262211" y="468707"/>
                    </a:cubicBezTo>
                    <a:cubicBezTo>
                      <a:pt x="258567" y="472697"/>
                      <a:pt x="253445" y="475110"/>
                      <a:pt x="249407" y="478754"/>
                    </a:cubicBezTo>
                    <a:cubicBezTo>
                      <a:pt x="244925" y="482842"/>
                      <a:pt x="241970" y="488309"/>
                      <a:pt x="239163" y="493677"/>
                    </a:cubicBezTo>
                    <a:cubicBezTo>
                      <a:pt x="234336" y="502936"/>
                      <a:pt x="229510" y="513180"/>
                      <a:pt x="231283" y="523473"/>
                    </a:cubicBezTo>
                    <a:cubicBezTo>
                      <a:pt x="232416" y="530121"/>
                      <a:pt x="236158" y="535982"/>
                      <a:pt x="239852" y="541695"/>
                    </a:cubicBezTo>
                    <a:cubicBezTo>
                      <a:pt x="243940" y="548048"/>
                      <a:pt x="248028" y="554352"/>
                      <a:pt x="252115" y="560705"/>
                    </a:cubicBezTo>
                    <a:cubicBezTo>
                      <a:pt x="252559" y="561395"/>
                      <a:pt x="253051" y="562084"/>
                      <a:pt x="253790" y="562331"/>
                    </a:cubicBezTo>
                    <a:cubicBezTo>
                      <a:pt x="256006" y="563069"/>
                      <a:pt x="257188" y="559573"/>
                      <a:pt x="259355" y="558637"/>
                    </a:cubicBezTo>
                    <a:cubicBezTo>
                      <a:pt x="260734" y="558046"/>
                      <a:pt x="262408" y="558637"/>
                      <a:pt x="263443" y="559720"/>
                    </a:cubicBezTo>
                    <a:cubicBezTo>
                      <a:pt x="264477" y="560804"/>
                      <a:pt x="265068" y="562183"/>
                      <a:pt x="265659" y="563611"/>
                    </a:cubicBezTo>
                    <a:cubicBezTo>
                      <a:pt x="267678" y="568585"/>
                      <a:pt x="269747" y="573806"/>
                      <a:pt x="269205" y="579174"/>
                    </a:cubicBezTo>
                    <a:cubicBezTo>
                      <a:pt x="269353" y="570605"/>
                      <a:pt x="275361" y="561543"/>
                      <a:pt x="283635" y="559179"/>
                    </a:cubicBezTo>
                    <a:cubicBezTo>
                      <a:pt x="286196" y="558440"/>
                      <a:pt x="289052" y="558243"/>
                      <a:pt x="291466" y="559326"/>
                    </a:cubicBezTo>
                    <a:cubicBezTo>
                      <a:pt x="293928" y="560410"/>
                      <a:pt x="295800" y="562971"/>
                      <a:pt x="295455" y="565630"/>
                    </a:cubicBezTo>
                    <a:cubicBezTo>
                      <a:pt x="294864" y="570211"/>
                      <a:pt x="288658" y="572328"/>
                      <a:pt x="287870" y="576859"/>
                    </a:cubicBezTo>
                    <a:cubicBezTo>
                      <a:pt x="287526" y="578878"/>
                      <a:pt x="288363" y="580898"/>
                      <a:pt x="288461" y="582917"/>
                    </a:cubicBezTo>
                    <a:cubicBezTo>
                      <a:pt x="288560" y="584936"/>
                      <a:pt x="287329" y="587399"/>
                      <a:pt x="285309" y="587300"/>
                    </a:cubicBezTo>
                    <a:cubicBezTo>
                      <a:pt x="282847" y="587152"/>
                      <a:pt x="282010" y="583656"/>
                      <a:pt x="279695" y="582868"/>
                    </a:cubicBezTo>
                    <a:cubicBezTo>
                      <a:pt x="277036" y="581981"/>
                      <a:pt x="274819" y="585133"/>
                      <a:pt x="274278" y="587891"/>
                    </a:cubicBezTo>
                    <a:cubicBezTo>
                      <a:pt x="272603" y="596116"/>
                      <a:pt x="276297" y="604390"/>
                      <a:pt x="279794" y="612023"/>
                    </a:cubicBezTo>
                    <a:cubicBezTo>
                      <a:pt x="281074" y="614831"/>
                      <a:pt x="282404" y="617835"/>
                      <a:pt x="282158" y="620937"/>
                    </a:cubicBezTo>
                    <a:cubicBezTo>
                      <a:pt x="281714" y="626306"/>
                      <a:pt x="276642" y="630689"/>
                      <a:pt x="277085" y="636057"/>
                    </a:cubicBezTo>
                    <a:cubicBezTo>
                      <a:pt x="277282" y="638421"/>
                      <a:pt x="278513" y="640539"/>
                      <a:pt x="279744" y="642607"/>
                    </a:cubicBezTo>
                    <a:cubicBezTo>
                      <a:pt x="284718" y="650980"/>
                      <a:pt x="289988" y="659648"/>
                      <a:pt x="298164" y="664917"/>
                    </a:cubicBezTo>
                    <a:cubicBezTo>
                      <a:pt x="299690" y="665902"/>
                      <a:pt x="301611" y="667429"/>
                      <a:pt x="300971" y="669153"/>
                    </a:cubicBezTo>
                    <a:cubicBezTo>
                      <a:pt x="300626" y="670039"/>
                      <a:pt x="299740" y="670532"/>
                      <a:pt x="298902" y="670926"/>
                    </a:cubicBezTo>
                    <a:cubicBezTo>
                      <a:pt x="294568" y="672994"/>
                      <a:pt x="288708" y="674078"/>
                      <a:pt x="285605" y="670433"/>
                    </a:cubicBezTo>
                    <a:cubicBezTo>
                      <a:pt x="283684" y="668168"/>
                      <a:pt x="283487" y="664770"/>
                      <a:pt x="281419" y="662701"/>
                    </a:cubicBezTo>
                    <a:cubicBezTo>
                      <a:pt x="277873" y="659155"/>
                      <a:pt x="271520" y="661814"/>
                      <a:pt x="268811" y="666001"/>
                    </a:cubicBezTo>
                    <a:cubicBezTo>
                      <a:pt x="269747" y="667528"/>
                      <a:pt x="272160" y="667084"/>
                      <a:pt x="273736" y="667922"/>
                    </a:cubicBezTo>
                    <a:cubicBezTo>
                      <a:pt x="275657" y="668956"/>
                      <a:pt x="275854" y="672009"/>
                      <a:pt x="274376" y="673634"/>
                    </a:cubicBezTo>
                    <a:cubicBezTo>
                      <a:pt x="272899" y="675260"/>
                      <a:pt x="270436" y="675654"/>
                      <a:pt x="268269" y="675161"/>
                    </a:cubicBezTo>
                    <a:cubicBezTo>
                      <a:pt x="266151" y="674669"/>
                      <a:pt x="264280" y="673388"/>
                      <a:pt x="262458" y="672157"/>
                    </a:cubicBezTo>
                    <a:cubicBezTo>
                      <a:pt x="259109" y="669891"/>
                      <a:pt x="254578" y="667577"/>
                      <a:pt x="251278" y="669891"/>
                    </a:cubicBezTo>
                    <a:cubicBezTo>
                      <a:pt x="249554" y="671123"/>
                      <a:pt x="248569" y="673388"/>
                      <a:pt x="246599" y="674176"/>
                    </a:cubicBezTo>
                    <a:cubicBezTo>
                      <a:pt x="245417" y="674619"/>
                      <a:pt x="244137" y="674472"/>
                      <a:pt x="242906" y="674324"/>
                    </a:cubicBezTo>
                    <a:cubicBezTo>
                      <a:pt x="237882" y="673782"/>
                      <a:pt x="232760" y="673831"/>
                      <a:pt x="227786" y="674521"/>
                    </a:cubicBezTo>
                    <a:cubicBezTo>
                      <a:pt x="218035" y="675801"/>
                      <a:pt x="208677" y="679348"/>
                      <a:pt x="198877" y="679988"/>
                    </a:cubicBezTo>
                    <a:cubicBezTo>
                      <a:pt x="197350" y="680086"/>
                      <a:pt x="195774" y="680086"/>
                      <a:pt x="194346" y="679446"/>
                    </a:cubicBezTo>
                    <a:cubicBezTo>
                      <a:pt x="192967" y="678806"/>
                      <a:pt x="191834" y="677328"/>
                      <a:pt x="192080" y="675801"/>
                    </a:cubicBezTo>
                    <a:cubicBezTo>
                      <a:pt x="192326" y="674275"/>
                      <a:pt x="194346" y="673240"/>
                      <a:pt x="195528" y="674176"/>
                    </a:cubicBezTo>
                    <a:cubicBezTo>
                      <a:pt x="192720" y="671714"/>
                      <a:pt x="189027" y="670236"/>
                      <a:pt x="185284" y="670187"/>
                    </a:cubicBezTo>
                    <a:cubicBezTo>
                      <a:pt x="184299" y="670187"/>
                      <a:pt x="183265" y="670187"/>
                      <a:pt x="182477" y="669695"/>
                    </a:cubicBezTo>
                    <a:cubicBezTo>
                      <a:pt x="180063" y="668119"/>
                      <a:pt x="182477" y="664080"/>
                      <a:pt x="181048" y="661568"/>
                    </a:cubicBezTo>
                    <a:cubicBezTo>
                      <a:pt x="180211" y="660091"/>
                      <a:pt x="178389" y="659598"/>
                      <a:pt x="176714" y="659352"/>
                    </a:cubicBezTo>
                    <a:cubicBezTo>
                      <a:pt x="173218" y="658761"/>
                      <a:pt x="169622" y="658515"/>
                      <a:pt x="166076" y="658564"/>
                    </a:cubicBezTo>
                    <a:cubicBezTo>
                      <a:pt x="162629" y="658613"/>
                      <a:pt x="158738" y="659204"/>
                      <a:pt x="156670" y="661962"/>
                    </a:cubicBezTo>
                    <a:cubicBezTo>
                      <a:pt x="154601" y="664720"/>
                      <a:pt x="156374" y="669941"/>
                      <a:pt x="159822" y="669448"/>
                    </a:cubicBezTo>
                    <a:cubicBezTo>
                      <a:pt x="158147" y="670286"/>
                      <a:pt x="157458" y="672502"/>
                      <a:pt x="158000" y="674275"/>
                    </a:cubicBezTo>
                    <a:cubicBezTo>
                      <a:pt x="158541" y="676048"/>
                      <a:pt x="160019" y="677427"/>
                      <a:pt x="161693" y="678264"/>
                    </a:cubicBezTo>
                    <a:cubicBezTo>
                      <a:pt x="163663" y="679249"/>
                      <a:pt x="165879" y="679594"/>
                      <a:pt x="167899" y="680431"/>
                    </a:cubicBezTo>
                    <a:cubicBezTo>
                      <a:pt x="172725" y="682450"/>
                      <a:pt x="176222" y="687326"/>
                      <a:pt x="176567" y="692546"/>
                    </a:cubicBezTo>
                    <a:cubicBezTo>
                      <a:pt x="176911" y="697767"/>
                      <a:pt x="174055" y="703037"/>
                      <a:pt x="169475" y="705647"/>
                    </a:cubicBezTo>
                    <a:cubicBezTo>
                      <a:pt x="163220" y="709242"/>
                      <a:pt x="156177" y="712049"/>
                      <a:pt x="149873" y="715595"/>
                    </a:cubicBezTo>
                    <a:cubicBezTo>
                      <a:pt x="148642" y="716285"/>
                      <a:pt x="147411" y="717023"/>
                      <a:pt x="146721" y="718205"/>
                    </a:cubicBezTo>
                    <a:cubicBezTo>
                      <a:pt x="145490" y="720323"/>
                      <a:pt x="146524" y="722983"/>
                      <a:pt x="147608" y="725150"/>
                    </a:cubicBezTo>
                    <a:cubicBezTo>
                      <a:pt x="149430" y="728745"/>
                      <a:pt x="151646" y="732291"/>
                      <a:pt x="154946" y="734556"/>
                    </a:cubicBezTo>
                    <a:cubicBezTo>
                      <a:pt x="158246" y="736822"/>
                      <a:pt x="162924" y="737560"/>
                      <a:pt x="166273" y="735295"/>
                    </a:cubicBezTo>
                    <a:cubicBezTo>
                      <a:pt x="168342" y="733916"/>
                      <a:pt x="169573" y="731699"/>
                      <a:pt x="171297" y="729927"/>
                    </a:cubicBezTo>
                    <a:cubicBezTo>
                      <a:pt x="174301" y="726824"/>
                      <a:pt x="178635" y="725297"/>
                      <a:pt x="182920" y="724854"/>
                    </a:cubicBezTo>
                    <a:cubicBezTo>
                      <a:pt x="187204" y="724411"/>
                      <a:pt x="191538" y="725002"/>
                      <a:pt x="195823" y="725543"/>
                    </a:cubicBezTo>
                    <a:cubicBezTo>
                      <a:pt x="197645" y="727218"/>
                      <a:pt x="197054" y="730419"/>
                      <a:pt x="195281" y="732143"/>
                    </a:cubicBezTo>
                    <a:cubicBezTo>
                      <a:pt x="193508" y="733866"/>
                      <a:pt x="190947" y="734457"/>
                      <a:pt x="188485" y="734802"/>
                    </a:cubicBezTo>
                    <a:cubicBezTo>
                      <a:pt x="186023" y="735147"/>
                      <a:pt x="183511" y="735393"/>
                      <a:pt x="181344" y="736674"/>
                    </a:cubicBezTo>
                    <a:cubicBezTo>
                      <a:pt x="180999" y="736871"/>
                      <a:pt x="180654" y="737117"/>
                      <a:pt x="180507" y="737511"/>
                    </a:cubicBezTo>
                    <a:cubicBezTo>
                      <a:pt x="180310" y="738053"/>
                      <a:pt x="180605" y="738693"/>
                      <a:pt x="180950" y="739185"/>
                    </a:cubicBezTo>
                    <a:cubicBezTo>
                      <a:pt x="182427" y="741156"/>
                      <a:pt x="184693" y="742288"/>
                      <a:pt x="186318" y="744160"/>
                    </a:cubicBezTo>
                    <a:cubicBezTo>
                      <a:pt x="188830" y="746967"/>
                      <a:pt x="189421" y="751005"/>
                      <a:pt x="191341" y="754256"/>
                    </a:cubicBezTo>
                    <a:cubicBezTo>
                      <a:pt x="193459" y="757851"/>
                      <a:pt x="197301" y="760855"/>
                      <a:pt x="197202" y="765041"/>
                    </a:cubicBezTo>
                    <a:cubicBezTo>
                      <a:pt x="197202" y="766667"/>
                      <a:pt x="196562" y="768538"/>
                      <a:pt x="197596" y="769819"/>
                    </a:cubicBezTo>
                    <a:cubicBezTo>
                      <a:pt x="197892" y="770213"/>
                      <a:pt x="198335" y="770459"/>
                      <a:pt x="198729" y="770804"/>
                    </a:cubicBezTo>
                    <a:cubicBezTo>
                      <a:pt x="201388" y="772971"/>
                      <a:pt x="201585" y="777157"/>
                      <a:pt x="200157" y="780309"/>
                    </a:cubicBezTo>
                    <a:cubicBezTo>
                      <a:pt x="198778" y="783461"/>
                      <a:pt x="196168" y="785874"/>
                      <a:pt x="193804" y="788435"/>
                    </a:cubicBezTo>
                    <a:cubicBezTo>
                      <a:pt x="190455" y="792079"/>
                      <a:pt x="187500" y="796167"/>
                      <a:pt x="185136" y="800550"/>
                    </a:cubicBezTo>
                    <a:cubicBezTo>
                      <a:pt x="182723" y="804983"/>
                      <a:pt x="180753" y="809809"/>
                      <a:pt x="177059" y="813158"/>
                    </a:cubicBezTo>
                    <a:cubicBezTo>
                      <a:pt x="174941" y="815079"/>
                      <a:pt x="172380" y="816409"/>
                      <a:pt x="169869" y="817738"/>
                    </a:cubicBezTo>
                    <a:cubicBezTo>
                      <a:pt x="165141" y="820201"/>
                      <a:pt x="160462" y="822614"/>
                      <a:pt x="155734" y="825077"/>
                    </a:cubicBezTo>
                    <a:cubicBezTo>
                      <a:pt x="153075" y="826456"/>
                      <a:pt x="150366" y="827884"/>
                      <a:pt x="147509" y="828869"/>
                    </a:cubicBezTo>
                    <a:cubicBezTo>
                      <a:pt x="141058" y="831134"/>
                      <a:pt x="133917" y="831331"/>
                      <a:pt x="127908" y="834582"/>
                    </a:cubicBezTo>
                    <a:cubicBezTo>
                      <a:pt x="124362" y="836503"/>
                      <a:pt x="120865" y="839556"/>
                      <a:pt x="116876" y="838965"/>
                    </a:cubicBezTo>
                    <a:cubicBezTo>
                      <a:pt x="110178" y="842609"/>
                      <a:pt x="103480" y="845761"/>
                      <a:pt x="98260" y="851277"/>
                    </a:cubicBezTo>
                    <a:cubicBezTo>
                      <a:pt x="101560" y="851228"/>
                      <a:pt x="104859" y="851129"/>
                      <a:pt x="108208" y="851080"/>
                    </a:cubicBezTo>
                    <a:cubicBezTo>
                      <a:pt x="108898" y="851080"/>
                      <a:pt x="109686" y="851080"/>
                      <a:pt x="110228" y="851524"/>
                    </a:cubicBezTo>
                    <a:cubicBezTo>
                      <a:pt x="110917" y="852065"/>
                      <a:pt x="110966" y="853100"/>
                      <a:pt x="110917" y="853986"/>
                    </a:cubicBezTo>
                    <a:cubicBezTo>
                      <a:pt x="110622" y="860487"/>
                      <a:pt x="108602" y="866889"/>
                      <a:pt x="105204" y="872405"/>
                    </a:cubicBezTo>
                    <a:cubicBezTo>
                      <a:pt x="113084" y="876592"/>
                      <a:pt x="123377" y="875262"/>
                      <a:pt x="130469" y="880728"/>
                    </a:cubicBezTo>
                    <a:cubicBezTo>
                      <a:pt x="131947" y="881861"/>
                      <a:pt x="133227" y="883240"/>
                      <a:pt x="135000" y="883880"/>
                    </a:cubicBezTo>
                    <a:cubicBezTo>
                      <a:pt x="137660" y="884866"/>
                      <a:pt x="140565" y="883831"/>
                      <a:pt x="143175" y="882748"/>
                    </a:cubicBezTo>
                    <a:cubicBezTo>
                      <a:pt x="154060" y="878217"/>
                      <a:pt x="164550" y="872652"/>
                      <a:pt x="174350" y="866151"/>
                    </a:cubicBezTo>
                    <a:cubicBezTo>
                      <a:pt x="175089" y="865658"/>
                      <a:pt x="175877" y="865166"/>
                      <a:pt x="176714" y="865313"/>
                    </a:cubicBezTo>
                    <a:cubicBezTo>
                      <a:pt x="177995" y="865511"/>
                      <a:pt x="178537" y="867037"/>
                      <a:pt x="178832" y="868268"/>
                    </a:cubicBezTo>
                    <a:cubicBezTo>
                      <a:pt x="179965" y="873390"/>
                      <a:pt x="180359" y="878906"/>
                      <a:pt x="183412" y="883191"/>
                    </a:cubicBezTo>
                    <a:cubicBezTo>
                      <a:pt x="187057" y="888214"/>
                      <a:pt x="193755" y="890234"/>
                      <a:pt x="199960" y="889987"/>
                    </a:cubicBezTo>
                    <a:cubicBezTo>
                      <a:pt x="206166" y="889741"/>
                      <a:pt x="212125" y="887623"/>
                      <a:pt x="218084" y="885900"/>
                    </a:cubicBezTo>
                    <a:cubicBezTo>
                      <a:pt x="219463" y="885506"/>
                      <a:pt x="220891" y="885112"/>
                      <a:pt x="222270" y="885407"/>
                    </a:cubicBezTo>
                    <a:cubicBezTo>
                      <a:pt x="223748" y="885703"/>
                      <a:pt x="224930" y="886737"/>
                      <a:pt x="226013" y="887722"/>
                    </a:cubicBezTo>
                    <a:cubicBezTo>
                      <a:pt x="231037" y="892253"/>
                      <a:pt x="235518" y="897424"/>
                      <a:pt x="239212" y="903088"/>
                    </a:cubicBezTo>
                    <a:cubicBezTo>
                      <a:pt x="240886" y="905649"/>
                      <a:pt x="242462" y="908358"/>
                      <a:pt x="244826" y="910278"/>
                    </a:cubicBezTo>
                    <a:cubicBezTo>
                      <a:pt x="250096" y="914612"/>
                      <a:pt x="257779" y="914070"/>
                      <a:pt x="264477" y="912741"/>
                    </a:cubicBezTo>
                    <a:cubicBezTo>
                      <a:pt x="269156" y="911805"/>
                      <a:pt x="273933" y="910574"/>
                      <a:pt x="277922" y="907964"/>
                    </a:cubicBezTo>
                    <a:cubicBezTo>
                      <a:pt x="283044" y="904664"/>
                      <a:pt x="286639" y="899345"/>
                      <a:pt x="291663" y="895799"/>
                    </a:cubicBezTo>
                    <a:cubicBezTo>
                      <a:pt x="296095" y="892647"/>
                      <a:pt x="301414" y="891022"/>
                      <a:pt x="306290" y="888707"/>
                    </a:cubicBezTo>
                    <a:cubicBezTo>
                      <a:pt x="317174" y="883585"/>
                      <a:pt x="326039" y="875114"/>
                      <a:pt x="334657" y="866742"/>
                    </a:cubicBezTo>
                    <a:cubicBezTo>
                      <a:pt x="336726" y="869647"/>
                      <a:pt x="334460" y="873587"/>
                      <a:pt x="332293" y="876444"/>
                    </a:cubicBezTo>
                    <a:cubicBezTo>
                      <a:pt x="328206" y="881713"/>
                      <a:pt x="324167" y="886934"/>
                      <a:pt x="320080" y="892204"/>
                    </a:cubicBezTo>
                    <a:cubicBezTo>
                      <a:pt x="314268" y="899690"/>
                      <a:pt x="308309" y="907323"/>
                      <a:pt x="300528" y="912741"/>
                    </a:cubicBezTo>
                    <a:cubicBezTo>
                      <a:pt x="297720" y="914661"/>
                      <a:pt x="294716" y="916336"/>
                      <a:pt x="292352" y="918749"/>
                    </a:cubicBezTo>
                    <a:cubicBezTo>
                      <a:pt x="287378" y="923920"/>
                      <a:pt x="286393" y="932490"/>
                      <a:pt x="290087" y="938695"/>
                    </a:cubicBezTo>
                    <a:cubicBezTo>
                      <a:pt x="276149" y="945442"/>
                      <a:pt x="259798" y="938695"/>
                      <a:pt x="244285" y="938597"/>
                    </a:cubicBezTo>
                    <a:cubicBezTo>
                      <a:pt x="237488" y="938547"/>
                      <a:pt x="230593" y="939828"/>
                      <a:pt x="223895" y="938744"/>
                    </a:cubicBezTo>
                    <a:cubicBezTo>
                      <a:pt x="219364" y="938006"/>
                      <a:pt x="214981" y="936233"/>
                      <a:pt x="210352" y="936134"/>
                    </a:cubicBezTo>
                    <a:cubicBezTo>
                      <a:pt x="202570" y="935937"/>
                      <a:pt x="195528" y="940468"/>
                      <a:pt x="189076" y="944851"/>
                    </a:cubicBezTo>
                    <a:cubicBezTo>
                      <a:pt x="184102" y="948200"/>
                      <a:pt x="178487" y="953519"/>
                      <a:pt x="180654" y="959085"/>
                    </a:cubicBezTo>
                    <a:cubicBezTo>
                      <a:pt x="181393" y="960956"/>
                      <a:pt x="182969" y="963123"/>
                      <a:pt x="181787" y="964748"/>
                    </a:cubicBezTo>
                    <a:cubicBezTo>
                      <a:pt x="181245" y="965487"/>
                      <a:pt x="180310" y="965782"/>
                      <a:pt x="179472" y="966029"/>
                    </a:cubicBezTo>
                    <a:cubicBezTo>
                      <a:pt x="174301" y="967506"/>
                      <a:pt x="169031" y="968392"/>
                      <a:pt x="163663" y="968737"/>
                    </a:cubicBezTo>
                    <a:cubicBezTo>
                      <a:pt x="161841" y="968836"/>
                      <a:pt x="159871" y="968934"/>
                      <a:pt x="158344" y="969919"/>
                    </a:cubicBezTo>
                    <a:cubicBezTo>
                      <a:pt x="155980" y="971446"/>
                      <a:pt x="155340" y="974647"/>
                      <a:pt x="155734" y="977455"/>
                    </a:cubicBezTo>
                    <a:cubicBezTo>
                      <a:pt x="156128" y="980212"/>
                      <a:pt x="157359" y="982823"/>
                      <a:pt x="157950" y="985581"/>
                    </a:cubicBezTo>
                    <a:cubicBezTo>
                      <a:pt x="159723" y="993707"/>
                      <a:pt x="155143" y="1002720"/>
                      <a:pt x="147559" y="1006068"/>
                    </a:cubicBezTo>
                    <a:cubicBezTo>
                      <a:pt x="142535" y="1008285"/>
                      <a:pt x="139235" y="1014145"/>
                      <a:pt x="134114" y="1016165"/>
                    </a:cubicBezTo>
                    <a:cubicBezTo>
                      <a:pt x="128598" y="1018381"/>
                      <a:pt x="122244" y="1018184"/>
                      <a:pt x="116925" y="1020942"/>
                    </a:cubicBezTo>
                    <a:cubicBezTo>
                      <a:pt x="116384" y="1022961"/>
                      <a:pt x="118551" y="1024636"/>
                      <a:pt x="119388" y="1026507"/>
                    </a:cubicBezTo>
                    <a:cubicBezTo>
                      <a:pt x="120816" y="1029659"/>
                      <a:pt x="118501" y="1033304"/>
                      <a:pt x="115694" y="1035323"/>
                    </a:cubicBezTo>
                    <a:cubicBezTo>
                      <a:pt x="112887" y="1037342"/>
                      <a:pt x="109489" y="1038573"/>
                      <a:pt x="107125" y="1041085"/>
                    </a:cubicBezTo>
                    <a:cubicBezTo>
                      <a:pt x="105253" y="1043055"/>
                      <a:pt x="104219" y="1045665"/>
                      <a:pt x="102742" y="1047931"/>
                    </a:cubicBezTo>
                    <a:cubicBezTo>
                      <a:pt x="98654" y="1054235"/>
                      <a:pt x="91266" y="1057879"/>
                      <a:pt x="87327" y="1064281"/>
                    </a:cubicBezTo>
                    <a:cubicBezTo>
                      <a:pt x="86637" y="1065463"/>
                      <a:pt x="85898" y="1066793"/>
                      <a:pt x="84667" y="1067236"/>
                    </a:cubicBezTo>
                    <a:cubicBezTo>
                      <a:pt x="84076" y="1067433"/>
                      <a:pt x="83436" y="1067433"/>
                      <a:pt x="82796" y="1067384"/>
                    </a:cubicBezTo>
                    <a:cubicBezTo>
                      <a:pt x="79200" y="1067138"/>
                      <a:pt x="75802" y="1065660"/>
                      <a:pt x="72207" y="1065069"/>
                    </a:cubicBezTo>
                    <a:cubicBezTo>
                      <a:pt x="68661" y="1064478"/>
                      <a:pt x="64475" y="1065069"/>
                      <a:pt x="62308" y="1067975"/>
                    </a:cubicBezTo>
                    <a:cubicBezTo>
                      <a:pt x="60535" y="1070388"/>
                      <a:pt x="60683" y="1073787"/>
                      <a:pt x="61865" y="1076544"/>
                    </a:cubicBezTo>
                    <a:cubicBezTo>
                      <a:pt x="63096" y="1079302"/>
                      <a:pt x="65214" y="1081519"/>
                      <a:pt x="67282" y="1083686"/>
                    </a:cubicBezTo>
                    <a:cubicBezTo>
                      <a:pt x="68218" y="1084621"/>
                      <a:pt x="69252" y="1085656"/>
                      <a:pt x="70532" y="1085754"/>
                    </a:cubicBezTo>
                    <a:cubicBezTo>
                      <a:pt x="71370" y="1085803"/>
                      <a:pt x="72207" y="1085459"/>
                      <a:pt x="72995" y="1085065"/>
                    </a:cubicBezTo>
                    <a:cubicBezTo>
                      <a:pt x="76098" y="1083489"/>
                      <a:pt x="78757" y="1081223"/>
                      <a:pt x="81811" y="1079697"/>
                    </a:cubicBezTo>
                    <a:cubicBezTo>
                      <a:pt x="84913" y="1078170"/>
                      <a:pt x="88755" y="1077480"/>
                      <a:pt x="91710" y="1079253"/>
                    </a:cubicBezTo>
                    <a:cubicBezTo>
                      <a:pt x="92448" y="1079697"/>
                      <a:pt x="93138" y="1080287"/>
                      <a:pt x="93630" y="1081026"/>
                    </a:cubicBezTo>
                    <a:cubicBezTo>
                      <a:pt x="94418" y="1082159"/>
                      <a:pt x="94763" y="1083489"/>
                      <a:pt x="95305" y="1084720"/>
                    </a:cubicBezTo>
                    <a:cubicBezTo>
                      <a:pt x="97078" y="1088512"/>
                      <a:pt x="101313" y="1091221"/>
                      <a:pt x="105500" y="1091270"/>
                    </a:cubicBezTo>
                    <a:close/>
                  </a:path>
                </a:pathLst>
              </a:custGeom>
              <a:solidFill>
                <a:srgbClr val="284568"/>
              </a:solidFill>
              <a:ln w="4915" cap="flat">
                <a:noFill/>
                <a:prstDash val="solid"/>
                <a:miter/>
              </a:ln>
            </p:spPr>
            <p:txBody>
              <a:bodyPr rtlCol="0" anchor="ctr"/>
              <a:lstStyle/>
              <a:p>
                <a:endParaRPr lang="fr-FR"/>
              </a:p>
            </p:txBody>
          </p:sp>
          <p:sp>
            <p:nvSpPr>
              <p:cNvPr id="165" name="Forme libre : forme 164">
                <a:extLst>
                  <a:ext uri="{FF2B5EF4-FFF2-40B4-BE49-F238E27FC236}">
                    <a16:creationId xmlns:a16="http://schemas.microsoft.com/office/drawing/2014/main" id="{7F1F7F6F-89A4-ACC8-19F0-27E15A5E210D}"/>
                  </a:ext>
                </a:extLst>
              </p:cNvPr>
              <p:cNvSpPr/>
              <p:nvPr/>
            </p:nvSpPr>
            <p:spPr>
              <a:xfrm>
                <a:off x="8301229" y="3522441"/>
                <a:ext cx="659689" cy="1091269"/>
              </a:xfrm>
              <a:custGeom>
                <a:avLst/>
                <a:gdLst>
                  <a:gd name="connsiteX0" fmla="*/ 105598 w 659689"/>
                  <a:gd name="connsiteY0" fmla="*/ 1090975 h 1091269"/>
                  <a:gd name="connsiteX1" fmla="*/ 126529 w 659689"/>
                  <a:gd name="connsiteY1" fmla="*/ 1066941 h 1091269"/>
                  <a:gd name="connsiteX2" fmla="*/ 213356 w 659689"/>
                  <a:gd name="connsiteY2" fmla="*/ 1052806 h 1091269"/>
                  <a:gd name="connsiteX3" fmla="*/ 232219 w 659689"/>
                  <a:gd name="connsiteY3" fmla="*/ 1058371 h 1091269"/>
                  <a:gd name="connsiteX4" fmla="*/ 241428 w 659689"/>
                  <a:gd name="connsiteY4" fmla="*/ 1026803 h 1091269"/>
                  <a:gd name="connsiteX5" fmla="*/ 254282 w 659689"/>
                  <a:gd name="connsiteY5" fmla="*/ 1018085 h 1091269"/>
                  <a:gd name="connsiteX6" fmla="*/ 287870 w 659689"/>
                  <a:gd name="connsiteY6" fmla="*/ 1004492 h 1091269"/>
                  <a:gd name="connsiteX7" fmla="*/ 313529 w 659689"/>
                  <a:gd name="connsiteY7" fmla="*/ 999173 h 1091269"/>
                  <a:gd name="connsiteX8" fmla="*/ 332146 w 659689"/>
                  <a:gd name="connsiteY8" fmla="*/ 1006659 h 1091269"/>
                  <a:gd name="connsiteX9" fmla="*/ 398780 w 659689"/>
                  <a:gd name="connsiteY9" fmla="*/ 999026 h 1091269"/>
                  <a:gd name="connsiteX10" fmla="*/ 409024 w 659689"/>
                  <a:gd name="connsiteY10" fmla="*/ 993855 h 1091269"/>
                  <a:gd name="connsiteX11" fmla="*/ 429906 w 659689"/>
                  <a:gd name="connsiteY11" fmla="*/ 1011782 h 1091269"/>
                  <a:gd name="connsiteX12" fmla="*/ 446700 w 659689"/>
                  <a:gd name="connsiteY12" fmla="*/ 997795 h 1091269"/>
                  <a:gd name="connsiteX13" fmla="*/ 426212 w 659689"/>
                  <a:gd name="connsiteY13" fmla="*/ 985630 h 1091269"/>
                  <a:gd name="connsiteX14" fmla="*/ 449655 w 659689"/>
                  <a:gd name="connsiteY14" fmla="*/ 980951 h 1091269"/>
                  <a:gd name="connsiteX15" fmla="*/ 472999 w 659689"/>
                  <a:gd name="connsiteY15" fmla="*/ 992032 h 1091269"/>
                  <a:gd name="connsiteX16" fmla="*/ 504371 w 659689"/>
                  <a:gd name="connsiteY16" fmla="*/ 990949 h 1091269"/>
                  <a:gd name="connsiteX17" fmla="*/ 576374 w 659689"/>
                  <a:gd name="connsiteY17" fmla="*/ 976765 h 1091269"/>
                  <a:gd name="connsiteX18" fmla="*/ 621092 w 659689"/>
                  <a:gd name="connsiteY18" fmla="*/ 961498 h 1091269"/>
                  <a:gd name="connsiteX19" fmla="*/ 654090 w 659689"/>
                  <a:gd name="connsiteY19" fmla="*/ 919783 h 1091269"/>
                  <a:gd name="connsiteX20" fmla="*/ 656552 w 659689"/>
                  <a:gd name="connsiteY20" fmla="*/ 909244 h 1091269"/>
                  <a:gd name="connsiteX21" fmla="*/ 641383 w 659689"/>
                  <a:gd name="connsiteY21" fmla="*/ 904368 h 1091269"/>
                  <a:gd name="connsiteX22" fmla="*/ 567755 w 659689"/>
                  <a:gd name="connsiteY22" fmla="*/ 895011 h 1091269"/>
                  <a:gd name="connsiteX23" fmla="*/ 601885 w 659689"/>
                  <a:gd name="connsiteY23" fmla="*/ 884619 h 1091269"/>
                  <a:gd name="connsiteX24" fmla="*/ 590706 w 659689"/>
                  <a:gd name="connsiteY24" fmla="*/ 865313 h 1091269"/>
                  <a:gd name="connsiteX25" fmla="*/ 612671 w 659689"/>
                  <a:gd name="connsiteY25" fmla="*/ 850785 h 1091269"/>
                  <a:gd name="connsiteX26" fmla="*/ 641334 w 659689"/>
                  <a:gd name="connsiteY26" fmla="*/ 851228 h 1091269"/>
                  <a:gd name="connsiteX27" fmla="*/ 619073 w 659689"/>
                  <a:gd name="connsiteY27" fmla="*/ 833400 h 1091269"/>
                  <a:gd name="connsiteX28" fmla="*/ 650987 w 659689"/>
                  <a:gd name="connsiteY28" fmla="*/ 820250 h 1091269"/>
                  <a:gd name="connsiteX29" fmla="*/ 657833 w 659689"/>
                  <a:gd name="connsiteY29" fmla="*/ 773513 h 1091269"/>
                  <a:gd name="connsiteX30" fmla="*/ 659409 w 659689"/>
                  <a:gd name="connsiteY30" fmla="*/ 748494 h 1091269"/>
                  <a:gd name="connsiteX31" fmla="*/ 609864 w 659689"/>
                  <a:gd name="connsiteY31" fmla="*/ 699638 h 1091269"/>
                  <a:gd name="connsiteX32" fmla="*/ 542441 w 659689"/>
                  <a:gd name="connsiteY32" fmla="*/ 724903 h 1091269"/>
                  <a:gd name="connsiteX33" fmla="*/ 538797 w 659689"/>
                  <a:gd name="connsiteY33" fmla="*/ 662209 h 1091269"/>
                  <a:gd name="connsiteX34" fmla="*/ 505405 w 659689"/>
                  <a:gd name="connsiteY34" fmla="*/ 622513 h 1091269"/>
                  <a:gd name="connsiteX35" fmla="*/ 492699 w 659689"/>
                  <a:gd name="connsiteY35" fmla="*/ 618918 h 1091269"/>
                  <a:gd name="connsiteX36" fmla="*/ 497624 w 659689"/>
                  <a:gd name="connsiteY36" fmla="*/ 610644 h 1091269"/>
                  <a:gd name="connsiteX37" fmla="*/ 508360 w 659689"/>
                  <a:gd name="connsiteY37" fmla="*/ 611679 h 1091269"/>
                  <a:gd name="connsiteX38" fmla="*/ 484573 w 659689"/>
                  <a:gd name="connsiteY38" fmla="*/ 572919 h 1091269"/>
                  <a:gd name="connsiteX39" fmla="*/ 486395 w 659689"/>
                  <a:gd name="connsiteY39" fmla="*/ 555534 h 1091269"/>
                  <a:gd name="connsiteX40" fmla="*/ 470783 w 659689"/>
                  <a:gd name="connsiteY40" fmla="*/ 526526 h 1091269"/>
                  <a:gd name="connsiteX41" fmla="*/ 440839 w 659689"/>
                  <a:gd name="connsiteY41" fmla="*/ 511555 h 1091269"/>
                  <a:gd name="connsiteX42" fmla="*/ 428330 w 659689"/>
                  <a:gd name="connsiteY42" fmla="*/ 507467 h 1091269"/>
                  <a:gd name="connsiteX43" fmla="*/ 411930 w 659689"/>
                  <a:gd name="connsiteY43" fmla="*/ 485846 h 1091269"/>
                  <a:gd name="connsiteX44" fmla="*/ 406463 w 659689"/>
                  <a:gd name="connsiteY44" fmla="*/ 458562 h 1091269"/>
                  <a:gd name="connsiteX45" fmla="*/ 388980 w 659689"/>
                  <a:gd name="connsiteY45" fmla="*/ 407786 h 1091269"/>
                  <a:gd name="connsiteX46" fmla="*/ 378046 w 659689"/>
                  <a:gd name="connsiteY46" fmla="*/ 381979 h 1091269"/>
                  <a:gd name="connsiteX47" fmla="*/ 366719 w 659689"/>
                  <a:gd name="connsiteY47" fmla="*/ 377842 h 1091269"/>
                  <a:gd name="connsiteX48" fmla="*/ 354850 w 659689"/>
                  <a:gd name="connsiteY48" fmla="*/ 367401 h 1091269"/>
                  <a:gd name="connsiteX49" fmla="*/ 343079 w 659689"/>
                  <a:gd name="connsiteY49" fmla="*/ 355877 h 1091269"/>
                  <a:gd name="connsiteX50" fmla="*/ 334707 w 659689"/>
                  <a:gd name="connsiteY50" fmla="*/ 344845 h 1091269"/>
                  <a:gd name="connsiteX51" fmla="*/ 291958 w 659689"/>
                  <a:gd name="connsiteY51" fmla="*/ 329282 h 1091269"/>
                  <a:gd name="connsiteX52" fmla="*/ 288658 w 659689"/>
                  <a:gd name="connsiteY52" fmla="*/ 330021 h 1091269"/>
                  <a:gd name="connsiteX53" fmla="*/ 286688 w 659689"/>
                  <a:gd name="connsiteY53" fmla="*/ 335389 h 1091269"/>
                  <a:gd name="connsiteX54" fmla="*/ 275952 w 659689"/>
                  <a:gd name="connsiteY54" fmla="*/ 338787 h 1091269"/>
                  <a:gd name="connsiteX55" fmla="*/ 248766 w 659689"/>
                  <a:gd name="connsiteY55" fmla="*/ 343663 h 1091269"/>
                  <a:gd name="connsiteX56" fmla="*/ 233893 w 659689"/>
                  <a:gd name="connsiteY56" fmla="*/ 335192 h 1091269"/>
                  <a:gd name="connsiteX57" fmla="*/ 217788 w 659689"/>
                  <a:gd name="connsiteY57" fmla="*/ 331646 h 1091269"/>
                  <a:gd name="connsiteX58" fmla="*/ 225668 w 659689"/>
                  <a:gd name="connsiteY58" fmla="*/ 323569 h 1091269"/>
                  <a:gd name="connsiteX59" fmla="*/ 238079 w 659689"/>
                  <a:gd name="connsiteY59" fmla="*/ 327903 h 1091269"/>
                  <a:gd name="connsiteX60" fmla="*/ 262753 w 659689"/>
                  <a:gd name="connsiteY60" fmla="*/ 325441 h 1091269"/>
                  <a:gd name="connsiteX61" fmla="*/ 277479 w 659689"/>
                  <a:gd name="connsiteY61" fmla="*/ 310764 h 1091269"/>
                  <a:gd name="connsiteX62" fmla="*/ 295258 w 659689"/>
                  <a:gd name="connsiteY62" fmla="*/ 304313 h 1091269"/>
                  <a:gd name="connsiteX63" fmla="*/ 296932 w 659689"/>
                  <a:gd name="connsiteY63" fmla="*/ 300619 h 1091269"/>
                  <a:gd name="connsiteX64" fmla="*/ 294962 w 659689"/>
                  <a:gd name="connsiteY64" fmla="*/ 298550 h 1091269"/>
                  <a:gd name="connsiteX65" fmla="*/ 278021 w 659689"/>
                  <a:gd name="connsiteY65" fmla="*/ 282987 h 1091269"/>
                  <a:gd name="connsiteX66" fmla="*/ 276346 w 659689"/>
                  <a:gd name="connsiteY66" fmla="*/ 278949 h 1091269"/>
                  <a:gd name="connsiteX67" fmla="*/ 271421 w 659689"/>
                  <a:gd name="connsiteY67" fmla="*/ 278260 h 1091269"/>
                  <a:gd name="connsiteX68" fmla="*/ 256105 w 659689"/>
                  <a:gd name="connsiteY68" fmla="*/ 285696 h 1091269"/>
                  <a:gd name="connsiteX69" fmla="*/ 270436 w 659689"/>
                  <a:gd name="connsiteY69" fmla="*/ 271266 h 1091269"/>
                  <a:gd name="connsiteX70" fmla="*/ 289693 w 659689"/>
                  <a:gd name="connsiteY70" fmla="*/ 266637 h 1091269"/>
                  <a:gd name="connsiteX71" fmla="*/ 299346 w 659689"/>
                  <a:gd name="connsiteY71" fmla="*/ 267671 h 1091269"/>
                  <a:gd name="connsiteX72" fmla="*/ 304074 w 659689"/>
                  <a:gd name="connsiteY72" fmla="*/ 262352 h 1091269"/>
                  <a:gd name="connsiteX73" fmla="*/ 339238 w 659689"/>
                  <a:gd name="connsiteY73" fmla="*/ 199460 h 1091269"/>
                  <a:gd name="connsiteX74" fmla="*/ 348152 w 659689"/>
                  <a:gd name="connsiteY74" fmla="*/ 170058 h 1091269"/>
                  <a:gd name="connsiteX75" fmla="*/ 345640 w 659689"/>
                  <a:gd name="connsiteY75" fmla="*/ 156416 h 1091269"/>
                  <a:gd name="connsiteX76" fmla="*/ 354801 w 659689"/>
                  <a:gd name="connsiteY76" fmla="*/ 139327 h 1091269"/>
                  <a:gd name="connsiteX77" fmla="*/ 357608 w 659689"/>
                  <a:gd name="connsiteY77" fmla="*/ 134944 h 1091269"/>
                  <a:gd name="connsiteX78" fmla="*/ 352781 w 659689"/>
                  <a:gd name="connsiteY78" fmla="*/ 127704 h 1091269"/>
                  <a:gd name="connsiteX79" fmla="*/ 339435 w 659689"/>
                  <a:gd name="connsiteY79" fmla="*/ 120908 h 1091269"/>
                  <a:gd name="connsiteX80" fmla="*/ 334313 w 659689"/>
                  <a:gd name="connsiteY80" fmla="*/ 119627 h 1091269"/>
                  <a:gd name="connsiteX81" fmla="*/ 329831 w 659689"/>
                  <a:gd name="connsiteY81" fmla="*/ 120169 h 1091269"/>
                  <a:gd name="connsiteX82" fmla="*/ 258961 w 659689"/>
                  <a:gd name="connsiteY82" fmla="*/ 118790 h 1091269"/>
                  <a:gd name="connsiteX83" fmla="*/ 212371 w 659689"/>
                  <a:gd name="connsiteY83" fmla="*/ 132284 h 1091269"/>
                  <a:gd name="connsiteX84" fmla="*/ 185924 w 659689"/>
                  <a:gd name="connsiteY84" fmla="*/ 141395 h 1091269"/>
                  <a:gd name="connsiteX85" fmla="*/ 210056 w 659689"/>
                  <a:gd name="connsiteY85" fmla="*/ 115884 h 1091269"/>
                  <a:gd name="connsiteX86" fmla="*/ 213454 w 659689"/>
                  <a:gd name="connsiteY86" fmla="*/ 109334 h 1091269"/>
                  <a:gd name="connsiteX87" fmla="*/ 207101 w 659689"/>
                  <a:gd name="connsiteY87" fmla="*/ 104261 h 1091269"/>
                  <a:gd name="connsiteX88" fmla="*/ 198680 w 659689"/>
                  <a:gd name="connsiteY88" fmla="*/ 106871 h 1091269"/>
                  <a:gd name="connsiteX89" fmla="*/ 210844 w 659689"/>
                  <a:gd name="connsiteY89" fmla="*/ 79833 h 1091269"/>
                  <a:gd name="connsiteX90" fmla="*/ 224191 w 659689"/>
                  <a:gd name="connsiteY90" fmla="*/ 71116 h 1091269"/>
                  <a:gd name="connsiteX91" fmla="*/ 241231 w 659689"/>
                  <a:gd name="connsiteY91" fmla="*/ 51663 h 1091269"/>
                  <a:gd name="connsiteX92" fmla="*/ 255711 w 659689"/>
                  <a:gd name="connsiteY92" fmla="*/ 45211 h 1091269"/>
                  <a:gd name="connsiteX93" fmla="*/ 266004 w 659689"/>
                  <a:gd name="connsiteY93" fmla="*/ 34031 h 1091269"/>
                  <a:gd name="connsiteX94" fmla="*/ 260488 w 659689"/>
                  <a:gd name="connsiteY94" fmla="*/ 14824 h 1091269"/>
                  <a:gd name="connsiteX95" fmla="*/ 265314 w 659689"/>
                  <a:gd name="connsiteY95" fmla="*/ 0 h 1091269"/>
                  <a:gd name="connsiteX96" fmla="*/ 216656 w 659689"/>
                  <a:gd name="connsiteY96" fmla="*/ 7732 h 1091269"/>
                  <a:gd name="connsiteX97" fmla="*/ 165879 w 659689"/>
                  <a:gd name="connsiteY97" fmla="*/ 12559 h 1091269"/>
                  <a:gd name="connsiteX98" fmla="*/ 166914 w 659689"/>
                  <a:gd name="connsiteY98" fmla="*/ 20192 h 1091269"/>
                  <a:gd name="connsiteX99" fmla="*/ 136281 w 659689"/>
                  <a:gd name="connsiteY99" fmla="*/ 11918 h 1091269"/>
                  <a:gd name="connsiteX100" fmla="*/ 128745 w 659689"/>
                  <a:gd name="connsiteY100" fmla="*/ 5319 h 1091269"/>
                  <a:gd name="connsiteX101" fmla="*/ 107026 w 659689"/>
                  <a:gd name="connsiteY101" fmla="*/ 54125 h 1091269"/>
                  <a:gd name="connsiteX102" fmla="*/ 102692 w 659689"/>
                  <a:gd name="connsiteY102" fmla="*/ 76238 h 1091269"/>
                  <a:gd name="connsiteX103" fmla="*/ 117812 w 659689"/>
                  <a:gd name="connsiteY103" fmla="*/ 93279 h 1091269"/>
                  <a:gd name="connsiteX104" fmla="*/ 92892 w 659689"/>
                  <a:gd name="connsiteY104" fmla="*/ 95544 h 1091269"/>
                  <a:gd name="connsiteX105" fmla="*/ 84470 w 659689"/>
                  <a:gd name="connsiteY105" fmla="*/ 94313 h 1091269"/>
                  <a:gd name="connsiteX106" fmla="*/ 79791 w 659689"/>
                  <a:gd name="connsiteY106" fmla="*/ 102784 h 1091269"/>
                  <a:gd name="connsiteX107" fmla="*/ 74078 w 659689"/>
                  <a:gd name="connsiteY107" fmla="*/ 135879 h 1091269"/>
                  <a:gd name="connsiteX108" fmla="*/ 79644 w 659689"/>
                  <a:gd name="connsiteY108" fmla="*/ 139770 h 1091269"/>
                  <a:gd name="connsiteX109" fmla="*/ 77624 w 659689"/>
                  <a:gd name="connsiteY109" fmla="*/ 148438 h 1091269"/>
                  <a:gd name="connsiteX110" fmla="*/ 67922 w 659689"/>
                  <a:gd name="connsiteY110" fmla="*/ 150605 h 1091269"/>
                  <a:gd name="connsiteX111" fmla="*/ 74768 w 659689"/>
                  <a:gd name="connsiteY111" fmla="*/ 160307 h 1091269"/>
                  <a:gd name="connsiteX112" fmla="*/ 85948 w 659689"/>
                  <a:gd name="connsiteY112" fmla="*/ 161686 h 1091269"/>
                  <a:gd name="connsiteX113" fmla="*/ 73980 w 659689"/>
                  <a:gd name="connsiteY113" fmla="*/ 175082 h 1091269"/>
                  <a:gd name="connsiteX114" fmla="*/ 55314 w 659689"/>
                  <a:gd name="connsiteY114" fmla="*/ 169467 h 1091269"/>
                  <a:gd name="connsiteX115" fmla="*/ 48863 w 659689"/>
                  <a:gd name="connsiteY115" fmla="*/ 163853 h 1091269"/>
                  <a:gd name="connsiteX116" fmla="*/ 45464 w 659689"/>
                  <a:gd name="connsiteY116" fmla="*/ 136569 h 1091269"/>
                  <a:gd name="connsiteX117" fmla="*/ 41968 w 659689"/>
                  <a:gd name="connsiteY117" fmla="*/ 123616 h 1091269"/>
                  <a:gd name="connsiteX118" fmla="*/ 29852 w 659689"/>
                  <a:gd name="connsiteY118" fmla="*/ 120563 h 1091269"/>
                  <a:gd name="connsiteX119" fmla="*/ 27735 w 659689"/>
                  <a:gd name="connsiteY119" fmla="*/ 138687 h 1091269"/>
                  <a:gd name="connsiteX120" fmla="*/ 7936 w 659689"/>
                  <a:gd name="connsiteY120" fmla="*/ 137160 h 1091269"/>
                  <a:gd name="connsiteX121" fmla="*/ 2913 w 659689"/>
                  <a:gd name="connsiteY121" fmla="*/ 153905 h 1091269"/>
                  <a:gd name="connsiteX122" fmla="*/ 7 w 659689"/>
                  <a:gd name="connsiteY122" fmla="*/ 157007 h 1091269"/>
                  <a:gd name="connsiteX123" fmla="*/ 1682 w 659689"/>
                  <a:gd name="connsiteY123" fmla="*/ 159815 h 1091269"/>
                  <a:gd name="connsiteX124" fmla="*/ 27291 w 659689"/>
                  <a:gd name="connsiteY124" fmla="*/ 182371 h 1091269"/>
                  <a:gd name="connsiteX125" fmla="*/ 33694 w 659689"/>
                  <a:gd name="connsiteY125" fmla="*/ 186459 h 1091269"/>
                  <a:gd name="connsiteX126" fmla="*/ 53443 w 659689"/>
                  <a:gd name="connsiteY126" fmla="*/ 184686 h 1091269"/>
                  <a:gd name="connsiteX127" fmla="*/ 56841 w 659689"/>
                  <a:gd name="connsiteY127" fmla="*/ 200445 h 1091269"/>
                  <a:gd name="connsiteX128" fmla="*/ 69104 w 659689"/>
                  <a:gd name="connsiteY128" fmla="*/ 185966 h 1091269"/>
                  <a:gd name="connsiteX129" fmla="*/ 78265 w 659689"/>
                  <a:gd name="connsiteY129" fmla="*/ 196752 h 1091269"/>
                  <a:gd name="connsiteX130" fmla="*/ 68464 w 659689"/>
                  <a:gd name="connsiteY130" fmla="*/ 219407 h 1091269"/>
                  <a:gd name="connsiteX131" fmla="*/ 61963 w 659689"/>
                  <a:gd name="connsiteY131" fmla="*/ 232950 h 1091269"/>
                  <a:gd name="connsiteX132" fmla="*/ 63933 w 659689"/>
                  <a:gd name="connsiteY132" fmla="*/ 236151 h 1091269"/>
                  <a:gd name="connsiteX133" fmla="*/ 60535 w 659689"/>
                  <a:gd name="connsiteY133" fmla="*/ 238712 h 1091269"/>
                  <a:gd name="connsiteX134" fmla="*/ 33004 w 659689"/>
                  <a:gd name="connsiteY134" fmla="*/ 241717 h 1091269"/>
                  <a:gd name="connsiteX135" fmla="*/ 40638 w 659689"/>
                  <a:gd name="connsiteY135" fmla="*/ 248710 h 1091269"/>
                  <a:gd name="connsiteX136" fmla="*/ 51867 w 659689"/>
                  <a:gd name="connsiteY136" fmla="*/ 249695 h 1091269"/>
                  <a:gd name="connsiteX137" fmla="*/ 57432 w 659689"/>
                  <a:gd name="connsiteY137" fmla="*/ 257969 h 1091269"/>
                  <a:gd name="connsiteX138" fmla="*/ 38373 w 659689"/>
                  <a:gd name="connsiteY138" fmla="*/ 264273 h 1091269"/>
                  <a:gd name="connsiteX139" fmla="*/ 30000 w 659689"/>
                  <a:gd name="connsiteY139" fmla="*/ 281362 h 1091269"/>
                  <a:gd name="connsiteX140" fmla="*/ 41229 w 659689"/>
                  <a:gd name="connsiteY140" fmla="*/ 274714 h 1091269"/>
                  <a:gd name="connsiteX141" fmla="*/ 35762 w 659689"/>
                  <a:gd name="connsiteY141" fmla="*/ 289341 h 1091269"/>
                  <a:gd name="connsiteX142" fmla="*/ 33201 w 659689"/>
                  <a:gd name="connsiteY142" fmla="*/ 293872 h 1091269"/>
                  <a:gd name="connsiteX143" fmla="*/ 34630 w 659689"/>
                  <a:gd name="connsiteY143" fmla="*/ 294955 h 1091269"/>
                  <a:gd name="connsiteX144" fmla="*/ 48863 w 659689"/>
                  <a:gd name="connsiteY144" fmla="*/ 294069 h 1091269"/>
                  <a:gd name="connsiteX145" fmla="*/ 54576 w 659689"/>
                  <a:gd name="connsiteY145" fmla="*/ 289883 h 1091269"/>
                  <a:gd name="connsiteX146" fmla="*/ 64031 w 659689"/>
                  <a:gd name="connsiteY146" fmla="*/ 287617 h 1091269"/>
                  <a:gd name="connsiteX147" fmla="*/ 71764 w 659689"/>
                  <a:gd name="connsiteY147" fmla="*/ 287469 h 1091269"/>
                  <a:gd name="connsiteX148" fmla="*/ 74669 w 659689"/>
                  <a:gd name="connsiteY148" fmla="*/ 280624 h 1091269"/>
                  <a:gd name="connsiteX149" fmla="*/ 71468 w 659689"/>
                  <a:gd name="connsiteY149" fmla="*/ 273433 h 1091269"/>
                  <a:gd name="connsiteX150" fmla="*/ 67282 w 659689"/>
                  <a:gd name="connsiteY150" fmla="*/ 266686 h 1091269"/>
                  <a:gd name="connsiteX151" fmla="*/ 66149 w 659689"/>
                  <a:gd name="connsiteY151" fmla="*/ 263780 h 1091269"/>
                  <a:gd name="connsiteX152" fmla="*/ 72059 w 659689"/>
                  <a:gd name="connsiteY152" fmla="*/ 260825 h 1091269"/>
                  <a:gd name="connsiteX153" fmla="*/ 79003 w 659689"/>
                  <a:gd name="connsiteY153" fmla="*/ 264027 h 1091269"/>
                  <a:gd name="connsiteX154" fmla="*/ 93827 w 659689"/>
                  <a:gd name="connsiteY154" fmla="*/ 256738 h 1091269"/>
                  <a:gd name="connsiteX155" fmla="*/ 113232 w 659689"/>
                  <a:gd name="connsiteY155" fmla="*/ 240338 h 1091269"/>
                  <a:gd name="connsiteX156" fmla="*/ 98506 w 659689"/>
                  <a:gd name="connsiteY156" fmla="*/ 268114 h 1091269"/>
                  <a:gd name="connsiteX157" fmla="*/ 86982 w 659689"/>
                  <a:gd name="connsiteY157" fmla="*/ 297073 h 1091269"/>
                  <a:gd name="connsiteX158" fmla="*/ 86686 w 659689"/>
                  <a:gd name="connsiteY158" fmla="*/ 304707 h 1091269"/>
                  <a:gd name="connsiteX159" fmla="*/ 84569 w 659689"/>
                  <a:gd name="connsiteY159" fmla="*/ 308548 h 1091269"/>
                  <a:gd name="connsiteX160" fmla="*/ 82008 w 659689"/>
                  <a:gd name="connsiteY160" fmla="*/ 319481 h 1091269"/>
                  <a:gd name="connsiteX161" fmla="*/ 72010 w 659689"/>
                  <a:gd name="connsiteY161" fmla="*/ 316822 h 1091269"/>
                  <a:gd name="connsiteX162" fmla="*/ 56792 w 659689"/>
                  <a:gd name="connsiteY162" fmla="*/ 332040 h 1091269"/>
                  <a:gd name="connsiteX163" fmla="*/ 46055 w 659689"/>
                  <a:gd name="connsiteY163" fmla="*/ 346372 h 1091269"/>
                  <a:gd name="connsiteX164" fmla="*/ 22760 w 659689"/>
                  <a:gd name="connsiteY164" fmla="*/ 353562 h 1091269"/>
                  <a:gd name="connsiteX165" fmla="*/ 20002 w 659689"/>
                  <a:gd name="connsiteY165" fmla="*/ 354990 h 1091269"/>
                  <a:gd name="connsiteX166" fmla="*/ 18870 w 659689"/>
                  <a:gd name="connsiteY166" fmla="*/ 359571 h 1091269"/>
                  <a:gd name="connsiteX167" fmla="*/ 18870 w 659689"/>
                  <a:gd name="connsiteY167" fmla="*/ 373705 h 1091269"/>
                  <a:gd name="connsiteX168" fmla="*/ 32118 w 659689"/>
                  <a:gd name="connsiteY168" fmla="*/ 365727 h 1091269"/>
                  <a:gd name="connsiteX169" fmla="*/ 31921 w 659689"/>
                  <a:gd name="connsiteY169" fmla="*/ 380797 h 1091269"/>
                  <a:gd name="connsiteX170" fmla="*/ 41672 w 659689"/>
                  <a:gd name="connsiteY170" fmla="*/ 376118 h 1091269"/>
                  <a:gd name="connsiteX171" fmla="*/ 44184 w 659689"/>
                  <a:gd name="connsiteY171" fmla="*/ 374444 h 1091269"/>
                  <a:gd name="connsiteX172" fmla="*/ 45267 w 659689"/>
                  <a:gd name="connsiteY172" fmla="*/ 370159 h 1091269"/>
                  <a:gd name="connsiteX173" fmla="*/ 44479 w 659689"/>
                  <a:gd name="connsiteY173" fmla="*/ 355384 h 1091269"/>
                  <a:gd name="connsiteX174" fmla="*/ 44726 w 659689"/>
                  <a:gd name="connsiteY174" fmla="*/ 352873 h 1091269"/>
                  <a:gd name="connsiteX175" fmla="*/ 46203 w 659689"/>
                  <a:gd name="connsiteY175" fmla="*/ 351838 h 1091269"/>
                  <a:gd name="connsiteX176" fmla="*/ 52803 w 659689"/>
                  <a:gd name="connsiteY176" fmla="*/ 357502 h 1091269"/>
                  <a:gd name="connsiteX177" fmla="*/ 68513 w 659689"/>
                  <a:gd name="connsiteY177" fmla="*/ 332286 h 1091269"/>
                  <a:gd name="connsiteX178" fmla="*/ 75802 w 659689"/>
                  <a:gd name="connsiteY178" fmla="*/ 326672 h 1091269"/>
                  <a:gd name="connsiteX179" fmla="*/ 80826 w 659689"/>
                  <a:gd name="connsiteY179" fmla="*/ 330957 h 1091269"/>
                  <a:gd name="connsiteX180" fmla="*/ 81417 w 659689"/>
                  <a:gd name="connsiteY180" fmla="*/ 337901 h 1091269"/>
                  <a:gd name="connsiteX181" fmla="*/ 80185 w 659689"/>
                  <a:gd name="connsiteY181" fmla="*/ 367746 h 1091269"/>
                  <a:gd name="connsiteX182" fmla="*/ 74817 w 659689"/>
                  <a:gd name="connsiteY182" fmla="*/ 403550 h 1091269"/>
                  <a:gd name="connsiteX183" fmla="*/ 69646 w 659689"/>
                  <a:gd name="connsiteY183" fmla="*/ 416010 h 1091269"/>
                  <a:gd name="connsiteX184" fmla="*/ 81564 w 659689"/>
                  <a:gd name="connsiteY184" fmla="*/ 417833 h 1091269"/>
                  <a:gd name="connsiteX185" fmla="*/ 87130 w 659689"/>
                  <a:gd name="connsiteY185" fmla="*/ 406604 h 1091269"/>
                  <a:gd name="connsiteX186" fmla="*/ 86489 w 659689"/>
                  <a:gd name="connsiteY186" fmla="*/ 399266 h 1091269"/>
                  <a:gd name="connsiteX187" fmla="*/ 94862 w 659689"/>
                  <a:gd name="connsiteY187" fmla="*/ 387643 h 1091269"/>
                  <a:gd name="connsiteX188" fmla="*/ 104121 w 659689"/>
                  <a:gd name="connsiteY188" fmla="*/ 395523 h 1091269"/>
                  <a:gd name="connsiteX189" fmla="*/ 104515 w 659689"/>
                  <a:gd name="connsiteY189" fmla="*/ 407983 h 1091269"/>
                  <a:gd name="connsiteX190" fmla="*/ 115645 w 659689"/>
                  <a:gd name="connsiteY190" fmla="*/ 411381 h 1091269"/>
                  <a:gd name="connsiteX191" fmla="*/ 122146 w 659689"/>
                  <a:gd name="connsiteY191" fmla="*/ 400792 h 1091269"/>
                  <a:gd name="connsiteX192" fmla="*/ 119782 w 659689"/>
                  <a:gd name="connsiteY192" fmla="*/ 388135 h 1091269"/>
                  <a:gd name="connsiteX193" fmla="*/ 109834 w 659689"/>
                  <a:gd name="connsiteY193" fmla="*/ 374592 h 1091269"/>
                  <a:gd name="connsiteX194" fmla="*/ 95305 w 659689"/>
                  <a:gd name="connsiteY194" fmla="*/ 378778 h 1091269"/>
                  <a:gd name="connsiteX195" fmla="*/ 96438 w 659689"/>
                  <a:gd name="connsiteY195" fmla="*/ 363658 h 1091269"/>
                  <a:gd name="connsiteX196" fmla="*/ 101609 w 659689"/>
                  <a:gd name="connsiteY196" fmla="*/ 354350 h 1091269"/>
                  <a:gd name="connsiteX197" fmla="*/ 97964 w 659689"/>
                  <a:gd name="connsiteY197" fmla="*/ 345633 h 1091269"/>
                  <a:gd name="connsiteX198" fmla="*/ 100427 w 659689"/>
                  <a:gd name="connsiteY198" fmla="*/ 330070 h 1091269"/>
                  <a:gd name="connsiteX199" fmla="*/ 106534 w 659689"/>
                  <a:gd name="connsiteY199" fmla="*/ 343564 h 1091269"/>
                  <a:gd name="connsiteX200" fmla="*/ 120865 w 659689"/>
                  <a:gd name="connsiteY200" fmla="*/ 332483 h 1091269"/>
                  <a:gd name="connsiteX201" fmla="*/ 123032 w 659689"/>
                  <a:gd name="connsiteY201" fmla="*/ 332483 h 1091269"/>
                  <a:gd name="connsiteX202" fmla="*/ 124461 w 659689"/>
                  <a:gd name="connsiteY202" fmla="*/ 334995 h 1091269"/>
                  <a:gd name="connsiteX203" fmla="*/ 127169 w 659689"/>
                  <a:gd name="connsiteY203" fmla="*/ 346322 h 1091269"/>
                  <a:gd name="connsiteX204" fmla="*/ 141304 w 659689"/>
                  <a:gd name="connsiteY204" fmla="*/ 327952 h 1091269"/>
                  <a:gd name="connsiteX205" fmla="*/ 153616 w 659689"/>
                  <a:gd name="connsiteY205" fmla="*/ 337851 h 1091269"/>
                  <a:gd name="connsiteX206" fmla="*/ 149135 w 659689"/>
                  <a:gd name="connsiteY206" fmla="*/ 338590 h 1091269"/>
                  <a:gd name="connsiteX207" fmla="*/ 142880 w 659689"/>
                  <a:gd name="connsiteY207" fmla="*/ 344205 h 1091269"/>
                  <a:gd name="connsiteX208" fmla="*/ 140565 w 659689"/>
                  <a:gd name="connsiteY208" fmla="*/ 353070 h 1091269"/>
                  <a:gd name="connsiteX209" fmla="*/ 136281 w 659689"/>
                  <a:gd name="connsiteY209" fmla="*/ 359029 h 1091269"/>
                  <a:gd name="connsiteX210" fmla="*/ 136970 w 659689"/>
                  <a:gd name="connsiteY210" fmla="*/ 368928 h 1091269"/>
                  <a:gd name="connsiteX211" fmla="*/ 144604 w 659689"/>
                  <a:gd name="connsiteY211" fmla="*/ 383555 h 1091269"/>
                  <a:gd name="connsiteX212" fmla="*/ 149923 w 659689"/>
                  <a:gd name="connsiteY212" fmla="*/ 388283 h 1091269"/>
                  <a:gd name="connsiteX213" fmla="*/ 150858 w 659689"/>
                  <a:gd name="connsiteY213" fmla="*/ 404043 h 1091269"/>
                  <a:gd name="connsiteX214" fmla="*/ 125396 w 659689"/>
                  <a:gd name="connsiteY214" fmla="*/ 456001 h 1091269"/>
                  <a:gd name="connsiteX215" fmla="*/ 120865 w 659689"/>
                  <a:gd name="connsiteY215" fmla="*/ 466343 h 1091269"/>
                  <a:gd name="connsiteX216" fmla="*/ 117319 w 659689"/>
                  <a:gd name="connsiteY216" fmla="*/ 470727 h 1091269"/>
                  <a:gd name="connsiteX217" fmla="*/ 120028 w 659689"/>
                  <a:gd name="connsiteY217" fmla="*/ 481611 h 1091269"/>
                  <a:gd name="connsiteX218" fmla="*/ 132784 w 659689"/>
                  <a:gd name="connsiteY218" fmla="*/ 501360 h 1091269"/>
                  <a:gd name="connsiteX219" fmla="*/ 134557 w 659689"/>
                  <a:gd name="connsiteY219" fmla="*/ 482645 h 1091269"/>
                  <a:gd name="connsiteX220" fmla="*/ 135837 w 659689"/>
                  <a:gd name="connsiteY220" fmla="*/ 479690 h 1091269"/>
                  <a:gd name="connsiteX221" fmla="*/ 139186 w 659689"/>
                  <a:gd name="connsiteY221" fmla="*/ 478459 h 1091269"/>
                  <a:gd name="connsiteX222" fmla="*/ 150661 w 659689"/>
                  <a:gd name="connsiteY222" fmla="*/ 479690 h 1091269"/>
                  <a:gd name="connsiteX223" fmla="*/ 153863 w 659689"/>
                  <a:gd name="connsiteY223" fmla="*/ 482940 h 1091269"/>
                  <a:gd name="connsiteX224" fmla="*/ 174301 w 659689"/>
                  <a:gd name="connsiteY224" fmla="*/ 498158 h 1091269"/>
                  <a:gd name="connsiteX225" fmla="*/ 170607 w 659689"/>
                  <a:gd name="connsiteY225" fmla="*/ 473041 h 1091269"/>
                  <a:gd name="connsiteX226" fmla="*/ 178635 w 659689"/>
                  <a:gd name="connsiteY226" fmla="*/ 474322 h 1091269"/>
                  <a:gd name="connsiteX227" fmla="*/ 184840 w 659689"/>
                  <a:gd name="connsiteY227" fmla="*/ 480133 h 1091269"/>
                  <a:gd name="connsiteX228" fmla="*/ 203358 w 659689"/>
                  <a:gd name="connsiteY228" fmla="*/ 488259 h 1091269"/>
                  <a:gd name="connsiteX229" fmla="*/ 214242 w 659689"/>
                  <a:gd name="connsiteY229" fmla="*/ 485452 h 1091269"/>
                  <a:gd name="connsiteX230" fmla="*/ 219512 w 659689"/>
                  <a:gd name="connsiteY230" fmla="*/ 479247 h 1091269"/>
                  <a:gd name="connsiteX231" fmla="*/ 239113 w 659689"/>
                  <a:gd name="connsiteY231" fmla="*/ 469298 h 1091269"/>
                  <a:gd name="connsiteX232" fmla="*/ 245614 w 659689"/>
                  <a:gd name="connsiteY232" fmla="*/ 464866 h 1091269"/>
                  <a:gd name="connsiteX233" fmla="*/ 267284 w 659689"/>
                  <a:gd name="connsiteY233" fmla="*/ 460039 h 1091269"/>
                  <a:gd name="connsiteX234" fmla="*/ 262211 w 659689"/>
                  <a:gd name="connsiteY234" fmla="*/ 468707 h 1091269"/>
                  <a:gd name="connsiteX235" fmla="*/ 249407 w 659689"/>
                  <a:gd name="connsiteY235" fmla="*/ 478754 h 1091269"/>
                  <a:gd name="connsiteX236" fmla="*/ 239163 w 659689"/>
                  <a:gd name="connsiteY236" fmla="*/ 493677 h 1091269"/>
                  <a:gd name="connsiteX237" fmla="*/ 231283 w 659689"/>
                  <a:gd name="connsiteY237" fmla="*/ 523473 h 1091269"/>
                  <a:gd name="connsiteX238" fmla="*/ 239852 w 659689"/>
                  <a:gd name="connsiteY238" fmla="*/ 541695 h 1091269"/>
                  <a:gd name="connsiteX239" fmla="*/ 252115 w 659689"/>
                  <a:gd name="connsiteY239" fmla="*/ 560705 h 1091269"/>
                  <a:gd name="connsiteX240" fmla="*/ 253790 w 659689"/>
                  <a:gd name="connsiteY240" fmla="*/ 562331 h 1091269"/>
                  <a:gd name="connsiteX241" fmla="*/ 259355 w 659689"/>
                  <a:gd name="connsiteY241" fmla="*/ 558637 h 1091269"/>
                  <a:gd name="connsiteX242" fmla="*/ 263443 w 659689"/>
                  <a:gd name="connsiteY242" fmla="*/ 559720 h 1091269"/>
                  <a:gd name="connsiteX243" fmla="*/ 265659 w 659689"/>
                  <a:gd name="connsiteY243" fmla="*/ 563611 h 1091269"/>
                  <a:gd name="connsiteX244" fmla="*/ 269205 w 659689"/>
                  <a:gd name="connsiteY244" fmla="*/ 579174 h 1091269"/>
                  <a:gd name="connsiteX245" fmla="*/ 283635 w 659689"/>
                  <a:gd name="connsiteY245" fmla="*/ 559179 h 1091269"/>
                  <a:gd name="connsiteX246" fmla="*/ 291466 w 659689"/>
                  <a:gd name="connsiteY246" fmla="*/ 559326 h 1091269"/>
                  <a:gd name="connsiteX247" fmla="*/ 295455 w 659689"/>
                  <a:gd name="connsiteY247" fmla="*/ 565630 h 1091269"/>
                  <a:gd name="connsiteX248" fmla="*/ 287870 w 659689"/>
                  <a:gd name="connsiteY248" fmla="*/ 576859 h 1091269"/>
                  <a:gd name="connsiteX249" fmla="*/ 288461 w 659689"/>
                  <a:gd name="connsiteY249" fmla="*/ 582917 h 1091269"/>
                  <a:gd name="connsiteX250" fmla="*/ 285309 w 659689"/>
                  <a:gd name="connsiteY250" fmla="*/ 587300 h 1091269"/>
                  <a:gd name="connsiteX251" fmla="*/ 279695 w 659689"/>
                  <a:gd name="connsiteY251" fmla="*/ 582868 h 1091269"/>
                  <a:gd name="connsiteX252" fmla="*/ 274278 w 659689"/>
                  <a:gd name="connsiteY252" fmla="*/ 587891 h 1091269"/>
                  <a:gd name="connsiteX253" fmla="*/ 279794 w 659689"/>
                  <a:gd name="connsiteY253" fmla="*/ 612023 h 1091269"/>
                  <a:gd name="connsiteX254" fmla="*/ 282158 w 659689"/>
                  <a:gd name="connsiteY254" fmla="*/ 620937 h 1091269"/>
                  <a:gd name="connsiteX255" fmla="*/ 277085 w 659689"/>
                  <a:gd name="connsiteY255" fmla="*/ 636057 h 1091269"/>
                  <a:gd name="connsiteX256" fmla="*/ 279744 w 659689"/>
                  <a:gd name="connsiteY256" fmla="*/ 642607 h 1091269"/>
                  <a:gd name="connsiteX257" fmla="*/ 298164 w 659689"/>
                  <a:gd name="connsiteY257" fmla="*/ 664917 h 1091269"/>
                  <a:gd name="connsiteX258" fmla="*/ 300971 w 659689"/>
                  <a:gd name="connsiteY258" fmla="*/ 669153 h 1091269"/>
                  <a:gd name="connsiteX259" fmla="*/ 298902 w 659689"/>
                  <a:gd name="connsiteY259" fmla="*/ 670926 h 1091269"/>
                  <a:gd name="connsiteX260" fmla="*/ 285605 w 659689"/>
                  <a:gd name="connsiteY260" fmla="*/ 670433 h 1091269"/>
                  <a:gd name="connsiteX261" fmla="*/ 281419 w 659689"/>
                  <a:gd name="connsiteY261" fmla="*/ 662701 h 1091269"/>
                  <a:gd name="connsiteX262" fmla="*/ 268811 w 659689"/>
                  <a:gd name="connsiteY262" fmla="*/ 666001 h 1091269"/>
                  <a:gd name="connsiteX263" fmla="*/ 273736 w 659689"/>
                  <a:gd name="connsiteY263" fmla="*/ 667922 h 1091269"/>
                  <a:gd name="connsiteX264" fmla="*/ 274376 w 659689"/>
                  <a:gd name="connsiteY264" fmla="*/ 673634 h 1091269"/>
                  <a:gd name="connsiteX265" fmla="*/ 268269 w 659689"/>
                  <a:gd name="connsiteY265" fmla="*/ 675161 h 1091269"/>
                  <a:gd name="connsiteX266" fmla="*/ 262458 w 659689"/>
                  <a:gd name="connsiteY266" fmla="*/ 672157 h 1091269"/>
                  <a:gd name="connsiteX267" fmla="*/ 251278 w 659689"/>
                  <a:gd name="connsiteY267" fmla="*/ 669891 h 1091269"/>
                  <a:gd name="connsiteX268" fmla="*/ 246599 w 659689"/>
                  <a:gd name="connsiteY268" fmla="*/ 674176 h 1091269"/>
                  <a:gd name="connsiteX269" fmla="*/ 242906 w 659689"/>
                  <a:gd name="connsiteY269" fmla="*/ 674324 h 1091269"/>
                  <a:gd name="connsiteX270" fmla="*/ 227786 w 659689"/>
                  <a:gd name="connsiteY270" fmla="*/ 674521 h 1091269"/>
                  <a:gd name="connsiteX271" fmla="*/ 198877 w 659689"/>
                  <a:gd name="connsiteY271" fmla="*/ 679988 h 1091269"/>
                  <a:gd name="connsiteX272" fmla="*/ 194346 w 659689"/>
                  <a:gd name="connsiteY272" fmla="*/ 679446 h 1091269"/>
                  <a:gd name="connsiteX273" fmla="*/ 192080 w 659689"/>
                  <a:gd name="connsiteY273" fmla="*/ 675801 h 1091269"/>
                  <a:gd name="connsiteX274" fmla="*/ 195528 w 659689"/>
                  <a:gd name="connsiteY274" fmla="*/ 674176 h 1091269"/>
                  <a:gd name="connsiteX275" fmla="*/ 185284 w 659689"/>
                  <a:gd name="connsiteY275" fmla="*/ 670187 h 1091269"/>
                  <a:gd name="connsiteX276" fmla="*/ 182477 w 659689"/>
                  <a:gd name="connsiteY276" fmla="*/ 669695 h 1091269"/>
                  <a:gd name="connsiteX277" fmla="*/ 181048 w 659689"/>
                  <a:gd name="connsiteY277" fmla="*/ 661568 h 1091269"/>
                  <a:gd name="connsiteX278" fmla="*/ 176714 w 659689"/>
                  <a:gd name="connsiteY278" fmla="*/ 659352 h 1091269"/>
                  <a:gd name="connsiteX279" fmla="*/ 166076 w 659689"/>
                  <a:gd name="connsiteY279" fmla="*/ 658564 h 1091269"/>
                  <a:gd name="connsiteX280" fmla="*/ 156670 w 659689"/>
                  <a:gd name="connsiteY280" fmla="*/ 661962 h 1091269"/>
                  <a:gd name="connsiteX281" fmla="*/ 159822 w 659689"/>
                  <a:gd name="connsiteY281" fmla="*/ 669448 h 1091269"/>
                  <a:gd name="connsiteX282" fmla="*/ 158000 w 659689"/>
                  <a:gd name="connsiteY282" fmla="*/ 674275 h 1091269"/>
                  <a:gd name="connsiteX283" fmla="*/ 161693 w 659689"/>
                  <a:gd name="connsiteY283" fmla="*/ 678264 h 1091269"/>
                  <a:gd name="connsiteX284" fmla="*/ 167899 w 659689"/>
                  <a:gd name="connsiteY284" fmla="*/ 680431 h 1091269"/>
                  <a:gd name="connsiteX285" fmla="*/ 176567 w 659689"/>
                  <a:gd name="connsiteY285" fmla="*/ 692546 h 1091269"/>
                  <a:gd name="connsiteX286" fmla="*/ 169475 w 659689"/>
                  <a:gd name="connsiteY286" fmla="*/ 705647 h 1091269"/>
                  <a:gd name="connsiteX287" fmla="*/ 149873 w 659689"/>
                  <a:gd name="connsiteY287" fmla="*/ 715595 h 1091269"/>
                  <a:gd name="connsiteX288" fmla="*/ 146721 w 659689"/>
                  <a:gd name="connsiteY288" fmla="*/ 718205 h 1091269"/>
                  <a:gd name="connsiteX289" fmla="*/ 147608 w 659689"/>
                  <a:gd name="connsiteY289" fmla="*/ 725150 h 1091269"/>
                  <a:gd name="connsiteX290" fmla="*/ 154946 w 659689"/>
                  <a:gd name="connsiteY290" fmla="*/ 734556 h 1091269"/>
                  <a:gd name="connsiteX291" fmla="*/ 166273 w 659689"/>
                  <a:gd name="connsiteY291" fmla="*/ 735295 h 1091269"/>
                  <a:gd name="connsiteX292" fmla="*/ 171297 w 659689"/>
                  <a:gd name="connsiteY292" fmla="*/ 729927 h 1091269"/>
                  <a:gd name="connsiteX293" fmla="*/ 182920 w 659689"/>
                  <a:gd name="connsiteY293" fmla="*/ 724854 h 1091269"/>
                  <a:gd name="connsiteX294" fmla="*/ 195823 w 659689"/>
                  <a:gd name="connsiteY294" fmla="*/ 725543 h 1091269"/>
                  <a:gd name="connsiteX295" fmla="*/ 195281 w 659689"/>
                  <a:gd name="connsiteY295" fmla="*/ 732143 h 1091269"/>
                  <a:gd name="connsiteX296" fmla="*/ 188485 w 659689"/>
                  <a:gd name="connsiteY296" fmla="*/ 734802 h 1091269"/>
                  <a:gd name="connsiteX297" fmla="*/ 181344 w 659689"/>
                  <a:gd name="connsiteY297" fmla="*/ 736674 h 1091269"/>
                  <a:gd name="connsiteX298" fmla="*/ 180507 w 659689"/>
                  <a:gd name="connsiteY298" fmla="*/ 737511 h 1091269"/>
                  <a:gd name="connsiteX299" fmla="*/ 180950 w 659689"/>
                  <a:gd name="connsiteY299" fmla="*/ 739185 h 1091269"/>
                  <a:gd name="connsiteX300" fmla="*/ 186318 w 659689"/>
                  <a:gd name="connsiteY300" fmla="*/ 744160 h 1091269"/>
                  <a:gd name="connsiteX301" fmla="*/ 191341 w 659689"/>
                  <a:gd name="connsiteY301" fmla="*/ 754256 h 1091269"/>
                  <a:gd name="connsiteX302" fmla="*/ 197202 w 659689"/>
                  <a:gd name="connsiteY302" fmla="*/ 765041 h 1091269"/>
                  <a:gd name="connsiteX303" fmla="*/ 197596 w 659689"/>
                  <a:gd name="connsiteY303" fmla="*/ 769819 h 1091269"/>
                  <a:gd name="connsiteX304" fmla="*/ 198729 w 659689"/>
                  <a:gd name="connsiteY304" fmla="*/ 770804 h 1091269"/>
                  <a:gd name="connsiteX305" fmla="*/ 200157 w 659689"/>
                  <a:gd name="connsiteY305" fmla="*/ 780309 h 1091269"/>
                  <a:gd name="connsiteX306" fmla="*/ 193804 w 659689"/>
                  <a:gd name="connsiteY306" fmla="*/ 788435 h 1091269"/>
                  <a:gd name="connsiteX307" fmla="*/ 185136 w 659689"/>
                  <a:gd name="connsiteY307" fmla="*/ 800550 h 1091269"/>
                  <a:gd name="connsiteX308" fmla="*/ 177059 w 659689"/>
                  <a:gd name="connsiteY308" fmla="*/ 813158 h 1091269"/>
                  <a:gd name="connsiteX309" fmla="*/ 169869 w 659689"/>
                  <a:gd name="connsiteY309" fmla="*/ 817738 h 1091269"/>
                  <a:gd name="connsiteX310" fmla="*/ 155734 w 659689"/>
                  <a:gd name="connsiteY310" fmla="*/ 825077 h 1091269"/>
                  <a:gd name="connsiteX311" fmla="*/ 147509 w 659689"/>
                  <a:gd name="connsiteY311" fmla="*/ 828869 h 1091269"/>
                  <a:gd name="connsiteX312" fmla="*/ 127908 w 659689"/>
                  <a:gd name="connsiteY312" fmla="*/ 834582 h 1091269"/>
                  <a:gd name="connsiteX313" fmla="*/ 116876 w 659689"/>
                  <a:gd name="connsiteY313" fmla="*/ 838965 h 1091269"/>
                  <a:gd name="connsiteX314" fmla="*/ 98260 w 659689"/>
                  <a:gd name="connsiteY314" fmla="*/ 851277 h 1091269"/>
                  <a:gd name="connsiteX315" fmla="*/ 108208 w 659689"/>
                  <a:gd name="connsiteY315" fmla="*/ 851080 h 1091269"/>
                  <a:gd name="connsiteX316" fmla="*/ 110228 w 659689"/>
                  <a:gd name="connsiteY316" fmla="*/ 851524 h 1091269"/>
                  <a:gd name="connsiteX317" fmla="*/ 110917 w 659689"/>
                  <a:gd name="connsiteY317" fmla="*/ 853986 h 1091269"/>
                  <a:gd name="connsiteX318" fmla="*/ 105204 w 659689"/>
                  <a:gd name="connsiteY318" fmla="*/ 872405 h 1091269"/>
                  <a:gd name="connsiteX319" fmla="*/ 130469 w 659689"/>
                  <a:gd name="connsiteY319" fmla="*/ 880728 h 1091269"/>
                  <a:gd name="connsiteX320" fmla="*/ 135000 w 659689"/>
                  <a:gd name="connsiteY320" fmla="*/ 883880 h 1091269"/>
                  <a:gd name="connsiteX321" fmla="*/ 143175 w 659689"/>
                  <a:gd name="connsiteY321" fmla="*/ 882748 h 1091269"/>
                  <a:gd name="connsiteX322" fmla="*/ 174350 w 659689"/>
                  <a:gd name="connsiteY322" fmla="*/ 866151 h 1091269"/>
                  <a:gd name="connsiteX323" fmla="*/ 176714 w 659689"/>
                  <a:gd name="connsiteY323" fmla="*/ 865313 h 1091269"/>
                  <a:gd name="connsiteX324" fmla="*/ 178832 w 659689"/>
                  <a:gd name="connsiteY324" fmla="*/ 868268 h 1091269"/>
                  <a:gd name="connsiteX325" fmla="*/ 183412 w 659689"/>
                  <a:gd name="connsiteY325" fmla="*/ 883191 h 1091269"/>
                  <a:gd name="connsiteX326" fmla="*/ 199960 w 659689"/>
                  <a:gd name="connsiteY326" fmla="*/ 889987 h 1091269"/>
                  <a:gd name="connsiteX327" fmla="*/ 218084 w 659689"/>
                  <a:gd name="connsiteY327" fmla="*/ 885900 h 1091269"/>
                  <a:gd name="connsiteX328" fmla="*/ 222270 w 659689"/>
                  <a:gd name="connsiteY328" fmla="*/ 885407 h 1091269"/>
                  <a:gd name="connsiteX329" fmla="*/ 226013 w 659689"/>
                  <a:gd name="connsiteY329" fmla="*/ 887722 h 1091269"/>
                  <a:gd name="connsiteX330" fmla="*/ 239212 w 659689"/>
                  <a:gd name="connsiteY330" fmla="*/ 903088 h 1091269"/>
                  <a:gd name="connsiteX331" fmla="*/ 244826 w 659689"/>
                  <a:gd name="connsiteY331" fmla="*/ 910278 h 1091269"/>
                  <a:gd name="connsiteX332" fmla="*/ 264477 w 659689"/>
                  <a:gd name="connsiteY332" fmla="*/ 912741 h 1091269"/>
                  <a:gd name="connsiteX333" fmla="*/ 277922 w 659689"/>
                  <a:gd name="connsiteY333" fmla="*/ 907964 h 1091269"/>
                  <a:gd name="connsiteX334" fmla="*/ 291663 w 659689"/>
                  <a:gd name="connsiteY334" fmla="*/ 895799 h 1091269"/>
                  <a:gd name="connsiteX335" fmla="*/ 306290 w 659689"/>
                  <a:gd name="connsiteY335" fmla="*/ 888707 h 1091269"/>
                  <a:gd name="connsiteX336" fmla="*/ 334657 w 659689"/>
                  <a:gd name="connsiteY336" fmla="*/ 866742 h 1091269"/>
                  <a:gd name="connsiteX337" fmla="*/ 332293 w 659689"/>
                  <a:gd name="connsiteY337" fmla="*/ 876444 h 1091269"/>
                  <a:gd name="connsiteX338" fmla="*/ 320080 w 659689"/>
                  <a:gd name="connsiteY338" fmla="*/ 892204 h 1091269"/>
                  <a:gd name="connsiteX339" fmla="*/ 300528 w 659689"/>
                  <a:gd name="connsiteY339" fmla="*/ 912741 h 1091269"/>
                  <a:gd name="connsiteX340" fmla="*/ 292352 w 659689"/>
                  <a:gd name="connsiteY340" fmla="*/ 918749 h 1091269"/>
                  <a:gd name="connsiteX341" fmla="*/ 290087 w 659689"/>
                  <a:gd name="connsiteY341" fmla="*/ 938695 h 1091269"/>
                  <a:gd name="connsiteX342" fmla="*/ 244285 w 659689"/>
                  <a:gd name="connsiteY342" fmla="*/ 938597 h 1091269"/>
                  <a:gd name="connsiteX343" fmla="*/ 223895 w 659689"/>
                  <a:gd name="connsiteY343" fmla="*/ 938744 h 1091269"/>
                  <a:gd name="connsiteX344" fmla="*/ 210352 w 659689"/>
                  <a:gd name="connsiteY344" fmla="*/ 936134 h 1091269"/>
                  <a:gd name="connsiteX345" fmla="*/ 189076 w 659689"/>
                  <a:gd name="connsiteY345" fmla="*/ 944851 h 1091269"/>
                  <a:gd name="connsiteX346" fmla="*/ 180654 w 659689"/>
                  <a:gd name="connsiteY346" fmla="*/ 959085 h 1091269"/>
                  <a:gd name="connsiteX347" fmla="*/ 181787 w 659689"/>
                  <a:gd name="connsiteY347" fmla="*/ 964748 h 1091269"/>
                  <a:gd name="connsiteX348" fmla="*/ 179472 w 659689"/>
                  <a:gd name="connsiteY348" fmla="*/ 966029 h 1091269"/>
                  <a:gd name="connsiteX349" fmla="*/ 163663 w 659689"/>
                  <a:gd name="connsiteY349" fmla="*/ 968737 h 1091269"/>
                  <a:gd name="connsiteX350" fmla="*/ 158344 w 659689"/>
                  <a:gd name="connsiteY350" fmla="*/ 969919 h 1091269"/>
                  <a:gd name="connsiteX351" fmla="*/ 155734 w 659689"/>
                  <a:gd name="connsiteY351" fmla="*/ 977455 h 1091269"/>
                  <a:gd name="connsiteX352" fmla="*/ 157950 w 659689"/>
                  <a:gd name="connsiteY352" fmla="*/ 985581 h 1091269"/>
                  <a:gd name="connsiteX353" fmla="*/ 147559 w 659689"/>
                  <a:gd name="connsiteY353" fmla="*/ 1006068 h 1091269"/>
                  <a:gd name="connsiteX354" fmla="*/ 134114 w 659689"/>
                  <a:gd name="connsiteY354" fmla="*/ 1016165 h 1091269"/>
                  <a:gd name="connsiteX355" fmla="*/ 116925 w 659689"/>
                  <a:gd name="connsiteY355" fmla="*/ 1020942 h 1091269"/>
                  <a:gd name="connsiteX356" fmla="*/ 119388 w 659689"/>
                  <a:gd name="connsiteY356" fmla="*/ 1026507 h 1091269"/>
                  <a:gd name="connsiteX357" fmla="*/ 115694 w 659689"/>
                  <a:gd name="connsiteY357" fmla="*/ 1035323 h 1091269"/>
                  <a:gd name="connsiteX358" fmla="*/ 107125 w 659689"/>
                  <a:gd name="connsiteY358" fmla="*/ 1041085 h 1091269"/>
                  <a:gd name="connsiteX359" fmla="*/ 102742 w 659689"/>
                  <a:gd name="connsiteY359" fmla="*/ 1047931 h 1091269"/>
                  <a:gd name="connsiteX360" fmla="*/ 87327 w 659689"/>
                  <a:gd name="connsiteY360" fmla="*/ 1064281 h 1091269"/>
                  <a:gd name="connsiteX361" fmla="*/ 84667 w 659689"/>
                  <a:gd name="connsiteY361" fmla="*/ 1067236 h 1091269"/>
                  <a:gd name="connsiteX362" fmla="*/ 82796 w 659689"/>
                  <a:gd name="connsiteY362" fmla="*/ 1067384 h 1091269"/>
                  <a:gd name="connsiteX363" fmla="*/ 72207 w 659689"/>
                  <a:gd name="connsiteY363" fmla="*/ 1065069 h 1091269"/>
                  <a:gd name="connsiteX364" fmla="*/ 62308 w 659689"/>
                  <a:gd name="connsiteY364" fmla="*/ 1067975 h 1091269"/>
                  <a:gd name="connsiteX365" fmla="*/ 61865 w 659689"/>
                  <a:gd name="connsiteY365" fmla="*/ 1076544 h 1091269"/>
                  <a:gd name="connsiteX366" fmla="*/ 67282 w 659689"/>
                  <a:gd name="connsiteY366" fmla="*/ 1083686 h 1091269"/>
                  <a:gd name="connsiteX367" fmla="*/ 70532 w 659689"/>
                  <a:gd name="connsiteY367" fmla="*/ 1085754 h 1091269"/>
                  <a:gd name="connsiteX368" fmla="*/ 72995 w 659689"/>
                  <a:gd name="connsiteY368" fmla="*/ 1085065 h 1091269"/>
                  <a:gd name="connsiteX369" fmla="*/ 81811 w 659689"/>
                  <a:gd name="connsiteY369" fmla="*/ 1079697 h 1091269"/>
                  <a:gd name="connsiteX370" fmla="*/ 91710 w 659689"/>
                  <a:gd name="connsiteY370" fmla="*/ 1079253 h 1091269"/>
                  <a:gd name="connsiteX371" fmla="*/ 93630 w 659689"/>
                  <a:gd name="connsiteY371" fmla="*/ 1081026 h 1091269"/>
                  <a:gd name="connsiteX372" fmla="*/ 95305 w 659689"/>
                  <a:gd name="connsiteY372" fmla="*/ 1084720 h 1091269"/>
                  <a:gd name="connsiteX373" fmla="*/ 105500 w 659689"/>
                  <a:gd name="connsiteY373" fmla="*/ 1091270 h 109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659689" h="1091269">
                    <a:moveTo>
                      <a:pt x="105598" y="1090975"/>
                    </a:moveTo>
                    <a:cubicBezTo>
                      <a:pt x="105598" y="1079795"/>
                      <a:pt x="116728" y="1072309"/>
                      <a:pt x="126529" y="1066941"/>
                    </a:cubicBezTo>
                    <a:cubicBezTo>
                      <a:pt x="153518" y="1052265"/>
                      <a:pt x="186712" y="1037490"/>
                      <a:pt x="213356" y="1052806"/>
                    </a:cubicBezTo>
                    <a:cubicBezTo>
                      <a:pt x="219315" y="1056204"/>
                      <a:pt x="226013" y="1061179"/>
                      <a:pt x="232219" y="1058371"/>
                    </a:cubicBezTo>
                    <a:cubicBezTo>
                      <a:pt x="242659" y="1053594"/>
                      <a:pt x="235420" y="1036554"/>
                      <a:pt x="241428" y="1026803"/>
                    </a:cubicBezTo>
                    <a:cubicBezTo>
                      <a:pt x="244186" y="1022321"/>
                      <a:pt x="249407" y="1020055"/>
                      <a:pt x="254282" y="1018085"/>
                    </a:cubicBezTo>
                    <a:cubicBezTo>
                      <a:pt x="265462" y="1013554"/>
                      <a:pt x="276691" y="1009023"/>
                      <a:pt x="287870" y="1004492"/>
                    </a:cubicBezTo>
                    <a:cubicBezTo>
                      <a:pt x="296095" y="1001193"/>
                      <a:pt x="304812" y="997795"/>
                      <a:pt x="313529" y="999173"/>
                    </a:cubicBezTo>
                    <a:cubicBezTo>
                      <a:pt x="320178" y="1000257"/>
                      <a:pt x="325990" y="1003951"/>
                      <a:pt x="332146" y="1006659"/>
                    </a:cubicBezTo>
                    <a:cubicBezTo>
                      <a:pt x="353569" y="1016165"/>
                      <a:pt x="380065" y="1013160"/>
                      <a:pt x="398780" y="999026"/>
                    </a:cubicBezTo>
                    <a:cubicBezTo>
                      <a:pt x="401883" y="996662"/>
                      <a:pt x="405134" y="993953"/>
                      <a:pt x="409024" y="993855"/>
                    </a:cubicBezTo>
                    <a:cubicBezTo>
                      <a:pt x="418529" y="993657"/>
                      <a:pt x="421287" y="1007841"/>
                      <a:pt x="429906" y="1011782"/>
                    </a:cubicBezTo>
                    <a:cubicBezTo>
                      <a:pt x="438032" y="1015524"/>
                      <a:pt x="448128" y="1006610"/>
                      <a:pt x="446700" y="997795"/>
                    </a:cubicBezTo>
                    <a:cubicBezTo>
                      <a:pt x="445272" y="988979"/>
                      <a:pt x="434880" y="983414"/>
                      <a:pt x="426212" y="985630"/>
                    </a:cubicBezTo>
                    <a:cubicBezTo>
                      <a:pt x="430842" y="978341"/>
                      <a:pt x="441578" y="977898"/>
                      <a:pt x="449655" y="980951"/>
                    </a:cubicBezTo>
                    <a:cubicBezTo>
                      <a:pt x="457732" y="984005"/>
                      <a:pt x="464725" y="989619"/>
                      <a:pt x="472999" y="992032"/>
                    </a:cubicBezTo>
                    <a:cubicBezTo>
                      <a:pt x="483145" y="995037"/>
                      <a:pt x="494029" y="993017"/>
                      <a:pt x="504371" y="990949"/>
                    </a:cubicBezTo>
                    <a:cubicBezTo>
                      <a:pt x="528356" y="986221"/>
                      <a:pt x="552340" y="981493"/>
                      <a:pt x="576374" y="976765"/>
                    </a:cubicBezTo>
                    <a:cubicBezTo>
                      <a:pt x="591937" y="973711"/>
                      <a:pt x="607992" y="970412"/>
                      <a:pt x="621092" y="961498"/>
                    </a:cubicBezTo>
                    <a:cubicBezTo>
                      <a:pt x="635867" y="951402"/>
                      <a:pt x="645225" y="935297"/>
                      <a:pt x="654090" y="919783"/>
                    </a:cubicBezTo>
                    <a:cubicBezTo>
                      <a:pt x="655961" y="916533"/>
                      <a:pt x="657833" y="912741"/>
                      <a:pt x="656552" y="909244"/>
                    </a:cubicBezTo>
                    <a:cubicBezTo>
                      <a:pt x="654533" y="903826"/>
                      <a:pt x="647096" y="903630"/>
                      <a:pt x="641383" y="904368"/>
                    </a:cubicBezTo>
                    <a:cubicBezTo>
                      <a:pt x="616217" y="907569"/>
                      <a:pt x="588342" y="909835"/>
                      <a:pt x="567755" y="895011"/>
                    </a:cubicBezTo>
                    <a:cubicBezTo>
                      <a:pt x="577654" y="888018"/>
                      <a:pt x="589819" y="884324"/>
                      <a:pt x="601885" y="884619"/>
                    </a:cubicBezTo>
                    <a:cubicBezTo>
                      <a:pt x="604742" y="876641"/>
                      <a:pt x="599029" y="866791"/>
                      <a:pt x="590706" y="865313"/>
                    </a:cubicBezTo>
                    <a:cubicBezTo>
                      <a:pt x="591888" y="855808"/>
                      <a:pt x="603067" y="850883"/>
                      <a:pt x="612671" y="850785"/>
                    </a:cubicBezTo>
                    <a:cubicBezTo>
                      <a:pt x="622275" y="850686"/>
                      <a:pt x="632026" y="853494"/>
                      <a:pt x="641334" y="851228"/>
                    </a:cubicBezTo>
                    <a:cubicBezTo>
                      <a:pt x="640201" y="840738"/>
                      <a:pt x="629613" y="832169"/>
                      <a:pt x="619073" y="833400"/>
                    </a:cubicBezTo>
                    <a:cubicBezTo>
                      <a:pt x="625771" y="823156"/>
                      <a:pt x="639019" y="817689"/>
                      <a:pt x="650987" y="820250"/>
                    </a:cubicBezTo>
                    <a:cubicBezTo>
                      <a:pt x="653252" y="804687"/>
                      <a:pt x="655567" y="789075"/>
                      <a:pt x="657833" y="773513"/>
                    </a:cubicBezTo>
                    <a:cubicBezTo>
                      <a:pt x="659064" y="765238"/>
                      <a:pt x="660246" y="756817"/>
                      <a:pt x="659409" y="748494"/>
                    </a:cubicBezTo>
                    <a:cubicBezTo>
                      <a:pt x="656798" y="723672"/>
                      <a:pt x="634538" y="703430"/>
                      <a:pt x="609864" y="699638"/>
                    </a:cubicBezTo>
                    <a:cubicBezTo>
                      <a:pt x="585190" y="695895"/>
                      <a:pt x="559678" y="706829"/>
                      <a:pt x="542441" y="724903"/>
                    </a:cubicBezTo>
                    <a:cubicBezTo>
                      <a:pt x="544362" y="703972"/>
                      <a:pt x="543131" y="682745"/>
                      <a:pt x="538797" y="662209"/>
                    </a:cubicBezTo>
                    <a:cubicBezTo>
                      <a:pt x="534955" y="643839"/>
                      <a:pt x="524170" y="622513"/>
                      <a:pt x="505405" y="622513"/>
                    </a:cubicBezTo>
                    <a:cubicBezTo>
                      <a:pt x="500727" y="622513"/>
                      <a:pt x="494571" y="623203"/>
                      <a:pt x="492699" y="618918"/>
                    </a:cubicBezTo>
                    <a:cubicBezTo>
                      <a:pt x="491222" y="615569"/>
                      <a:pt x="494127" y="611630"/>
                      <a:pt x="497624" y="610644"/>
                    </a:cubicBezTo>
                    <a:cubicBezTo>
                      <a:pt x="501121" y="609610"/>
                      <a:pt x="504864" y="610644"/>
                      <a:pt x="508360" y="611679"/>
                    </a:cubicBezTo>
                    <a:cubicBezTo>
                      <a:pt x="506144" y="596263"/>
                      <a:pt x="497328" y="581833"/>
                      <a:pt x="484573" y="572919"/>
                    </a:cubicBezTo>
                    <a:cubicBezTo>
                      <a:pt x="486838" y="567354"/>
                      <a:pt x="486888" y="561493"/>
                      <a:pt x="486395" y="555534"/>
                    </a:cubicBezTo>
                    <a:cubicBezTo>
                      <a:pt x="485509" y="544305"/>
                      <a:pt x="479254" y="533914"/>
                      <a:pt x="470783" y="526526"/>
                    </a:cubicBezTo>
                    <a:cubicBezTo>
                      <a:pt x="462312" y="519139"/>
                      <a:pt x="451674" y="514509"/>
                      <a:pt x="440839" y="511555"/>
                    </a:cubicBezTo>
                    <a:cubicBezTo>
                      <a:pt x="436604" y="510422"/>
                      <a:pt x="432270" y="509486"/>
                      <a:pt x="428330" y="507467"/>
                    </a:cubicBezTo>
                    <a:cubicBezTo>
                      <a:pt x="420056" y="503231"/>
                      <a:pt x="414786" y="494662"/>
                      <a:pt x="411930" y="485846"/>
                    </a:cubicBezTo>
                    <a:cubicBezTo>
                      <a:pt x="409073" y="477031"/>
                      <a:pt x="408236" y="467673"/>
                      <a:pt x="406463" y="458562"/>
                    </a:cubicBezTo>
                    <a:cubicBezTo>
                      <a:pt x="403016" y="440980"/>
                      <a:pt x="395973" y="424284"/>
                      <a:pt x="388980" y="407786"/>
                    </a:cubicBezTo>
                    <a:cubicBezTo>
                      <a:pt x="385335" y="399167"/>
                      <a:pt x="381691" y="390548"/>
                      <a:pt x="378046" y="381979"/>
                    </a:cubicBezTo>
                    <a:cubicBezTo>
                      <a:pt x="374451" y="382472"/>
                      <a:pt x="369428" y="380255"/>
                      <a:pt x="366719" y="377842"/>
                    </a:cubicBezTo>
                    <a:cubicBezTo>
                      <a:pt x="362779" y="374345"/>
                      <a:pt x="358790" y="370898"/>
                      <a:pt x="354850" y="367401"/>
                    </a:cubicBezTo>
                    <a:cubicBezTo>
                      <a:pt x="350713" y="363757"/>
                      <a:pt x="346576" y="360112"/>
                      <a:pt x="343079" y="355877"/>
                    </a:cubicBezTo>
                    <a:cubicBezTo>
                      <a:pt x="340173" y="352282"/>
                      <a:pt x="337760" y="348292"/>
                      <a:pt x="334707" y="344845"/>
                    </a:cubicBezTo>
                    <a:cubicBezTo>
                      <a:pt x="324266" y="333222"/>
                      <a:pt x="307570" y="329578"/>
                      <a:pt x="291958" y="329282"/>
                    </a:cubicBezTo>
                    <a:cubicBezTo>
                      <a:pt x="290825" y="329282"/>
                      <a:pt x="289545" y="329282"/>
                      <a:pt x="288658" y="330021"/>
                    </a:cubicBezTo>
                    <a:cubicBezTo>
                      <a:pt x="287132" y="331252"/>
                      <a:pt x="287476" y="333616"/>
                      <a:pt x="286688" y="335389"/>
                    </a:cubicBezTo>
                    <a:cubicBezTo>
                      <a:pt x="285063" y="339033"/>
                      <a:pt x="279941" y="338640"/>
                      <a:pt x="275952" y="338787"/>
                    </a:cubicBezTo>
                    <a:cubicBezTo>
                      <a:pt x="266644" y="339083"/>
                      <a:pt x="257877" y="345485"/>
                      <a:pt x="248766" y="343663"/>
                    </a:cubicBezTo>
                    <a:cubicBezTo>
                      <a:pt x="243152" y="342530"/>
                      <a:pt x="238621" y="338442"/>
                      <a:pt x="233893" y="335192"/>
                    </a:cubicBezTo>
                    <a:cubicBezTo>
                      <a:pt x="229165" y="331941"/>
                      <a:pt x="223058" y="329381"/>
                      <a:pt x="217788" y="331646"/>
                    </a:cubicBezTo>
                    <a:cubicBezTo>
                      <a:pt x="216360" y="327460"/>
                      <a:pt x="221236" y="323471"/>
                      <a:pt x="225668" y="323569"/>
                    </a:cubicBezTo>
                    <a:cubicBezTo>
                      <a:pt x="230052" y="323668"/>
                      <a:pt x="233991" y="326229"/>
                      <a:pt x="238079" y="327903"/>
                    </a:cubicBezTo>
                    <a:cubicBezTo>
                      <a:pt x="246107" y="331203"/>
                      <a:pt x="255957" y="330809"/>
                      <a:pt x="262753" y="325441"/>
                    </a:cubicBezTo>
                    <a:cubicBezTo>
                      <a:pt x="268220" y="321107"/>
                      <a:pt x="271323" y="314064"/>
                      <a:pt x="277479" y="310764"/>
                    </a:cubicBezTo>
                    <a:cubicBezTo>
                      <a:pt x="283093" y="307760"/>
                      <a:pt x="290382" y="308351"/>
                      <a:pt x="295258" y="304313"/>
                    </a:cubicBezTo>
                    <a:cubicBezTo>
                      <a:pt x="296391" y="303377"/>
                      <a:pt x="297376" y="301998"/>
                      <a:pt x="296932" y="300619"/>
                    </a:cubicBezTo>
                    <a:cubicBezTo>
                      <a:pt x="296637" y="299683"/>
                      <a:pt x="295800" y="299092"/>
                      <a:pt x="294962" y="298550"/>
                    </a:cubicBezTo>
                    <a:cubicBezTo>
                      <a:pt x="288363" y="294266"/>
                      <a:pt x="280089" y="290572"/>
                      <a:pt x="278021" y="282987"/>
                    </a:cubicBezTo>
                    <a:cubicBezTo>
                      <a:pt x="277627" y="281559"/>
                      <a:pt x="277430" y="279983"/>
                      <a:pt x="276346" y="278949"/>
                    </a:cubicBezTo>
                    <a:cubicBezTo>
                      <a:pt x="275066" y="277767"/>
                      <a:pt x="273096" y="277915"/>
                      <a:pt x="271421" y="278260"/>
                    </a:cubicBezTo>
                    <a:cubicBezTo>
                      <a:pt x="265807" y="279343"/>
                      <a:pt x="260488" y="281953"/>
                      <a:pt x="256105" y="285696"/>
                    </a:cubicBezTo>
                    <a:cubicBezTo>
                      <a:pt x="260438" y="280476"/>
                      <a:pt x="264871" y="275157"/>
                      <a:pt x="270436" y="271266"/>
                    </a:cubicBezTo>
                    <a:cubicBezTo>
                      <a:pt x="276051" y="267425"/>
                      <a:pt x="283093" y="265110"/>
                      <a:pt x="289693" y="266637"/>
                    </a:cubicBezTo>
                    <a:cubicBezTo>
                      <a:pt x="292894" y="267375"/>
                      <a:pt x="296341" y="268952"/>
                      <a:pt x="299346" y="267671"/>
                    </a:cubicBezTo>
                    <a:cubicBezTo>
                      <a:pt x="301562" y="266735"/>
                      <a:pt x="302892" y="264470"/>
                      <a:pt x="304074" y="262352"/>
                    </a:cubicBezTo>
                    <a:cubicBezTo>
                      <a:pt x="315795" y="241372"/>
                      <a:pt x="327516" y="220441"/>
                      <a:pt x="339238" y="199460"/>
                    </a:cubicBezTo>
                    <a:cubicBezTo>
                      <a:pt x="344310" y="190349"/>
                      <a:pt x="349580" y="180401"/>
                      <a:pt x="348152" y="170058"/>
                    </a:cubicBezTo>
                    <a:cubicBezTo>
                      <a:pt x="347512" y="165478"/>
                      <a:pt x="345542" y="161046"/>
                      <a:pt x="345640" y="156416"/>
                    </a:cubicBezTo>
                    <a:cubicBezTo>
                      <a:pt x="345837" y="149817"/>
                      <a:pt x="350220" y="144104"/>
                      <a:pt x="354801" y="139327"/>
                    </a:cubicBezTo>
                    <a:cubicBezTo>
                      <a:pt x="356032" y="138046"/>
                      <a:pt x="357312" y="136667"/>
                      <a:pt x="357608" y="134944"/>
                    </a:cubicBezTo>
                    <a:cubicBezTo>
                      <a:pt x="358100" y="131890"/>
                      <a:pt x="355342" y="129428"/>
                      <a:pt x="352781" y="127704"/>
                    </a:cubicBezTo>
                    <a:cubicBezTo>
                      <a:pt x="348595" y="124946"/>
                      <a:pt x="344113" y="122680"/>
                      <a:pt x="339435" y="120908"/>
                    </a:cubicBezTo>
                    <a:cubicBezTo>
                      <a:pt x="337760" y="120267"/>
                      <a:pt x="336086" y="119725"/>
                      <a:pt x="334313" y="119627"/>
                    </a:cubicBezTo>
                    <a:cubicBezTo>
                      <a:pt x="332786" y="119578"/>
                      <a:pt x="331309" y="119873"/>
                      <a:pt x="329831" y="120169"/>
                    </a:cubicBezTo>
                    <a:cubicBezTo>
                      <a:pt x="306487" y="124798"/>
                      <a:pt x="282108" y="124306"/>
                      <a:pt x="258961" y="118790"/>
                    </a:cubicBezTo>
                    <a:cubicBezTo>
                      <a:pt x="243694" y="115145"/>
                      <a:pt x="225373" y="123518"/>
                      <a:pt x="212371" y="132284"/>
                    </a:cubicBezTo>
                    <a:cubicBezTo>
                      <a:pt x="204294" y="137751"/>
                      <a:pt x="194986" y="145089"/>
                      <a:pt x="185924" y="141395"/>
                    </a:cubicBezTo>
                    <a:cubicBezTo>
                      <a:pt x="193952" y="132875"/>
                      <a:pt x="202029" y="124404"/>
                      <a:pt x="210056" y="115884"/>
                    </a:cubicBezTo>
                    <a:cubicBezTo>
                      <a:pt x="211829" y="114013"/>
                      <a:pt x="213701" y="111846"/>
                      <a:pt x="213454" y="109334"/>
                    </a:cubicBezTo>
                    <a:cubicBezTo>
                      <a:pt x="213208" y="106379"/>
                      <a:pt x="210056" y="104310"/>
                      <a:pt x="207101" y="104261"/>
                    </a:cubicBezTo>
                    <a:cubicBezTo>
                      <a:pt x="204146" y="104163"/>
                      <a:pt x="201339" y="105542"/>
                      <a:pt x="198680" y="106871"/>
                    </a:cubicBezTo>
                    <a:cubicBezTo>
                      <a:pt x="197842" y="96578"/>
                      <a:pt x="202620" y="86039"/>
                      <a:pt x="210844" y="79833"/>
                    </a:cubicBezTo>
                    <a:cubicBezTo>
                      <a:pt x="215080" y="76632"/>
                      <a:pt x="220152" y="74564"/>
                      <a:pt x="224191" y="71116"/>
                    </a:cubicBezTo>
                    <a:cubicBezTo>
                      <a:pt x="230741" y="65502"/>
                      <a:pt x="234139" y="56588"/>
                      <a:pt x="241231" y="51663"/>
                    </a:cubicBezTo>
                    <a:cubicBezTo>
                      <a:pt x="245565" y="48659"/>
                      <a:pt x="250884" y="47427"/>
                      <a:pt x="255711" y="45211"/>
                    </a:cubicBezTo>
                    <a:cubicBezTo>
                      <a:pt x="260537" y="43044"/>
                      <a:pt x="265265" y="39252"/>
                      <a:pt x="266004" y="34031"/>
                    </a:cubicBezTo>
                    <a:cubicBezTo>
                      <a:pt x="266989" y="27383"/>
                      <a:pt x="261325" y="21522"/>
                      <a:pt x="260488" y="14824"/>
                    </a:cubicBezTo>
                    <a:cubicBezTo>
                      <a:pt x="259946" y="10244"/>
                      <a:pt x="263738" y="4334"/>
                      <a:pt x="265314" y="0"/>
                    </a:cubicBezTo>
                    <a:cubicBezTo>
                      <a:pt x="248963" y="1625"/>
                      <a:pt x="232711" y="4236"/>
                      <a:pt x="216656" y="7732"/>
                    </a:cubicBezTo>
                    <a:cubicBezTo>
                      <a:pt x="199911" y="11377"/>
                      <a:pt x="182674" y="16055"/>
                      <a:pt x="165879" y="12559"/>
                    </a:cubicBezTo>
                    <a:cubicBezTo>
                      <a:pt x="166224" y="15120"/>
                      <a:pt x="166569" y="17631"/>
                      <a:pt x="166914" y="20192"/>
                    </a:cubicBezTo>
                    <a:cubicBezTo>
                      <a:pt x="156522" y="25216"/>
                      <a:pt x="142732" y="21473"/>
                      <a:pt x="136281" y="11918"/>
                    </a:cubicBezTo>
                    <a:cubicBezTo>
                      <a:pt x="134311" y="9013"/>
                      <a:pt x="132242" y="5270"/>
                      <a:pt x="128745" y="5319"/>
                    </a:cubicBezTo>
                    <a:cubicBezTo>
                      <a:pt x="121506" y="21571"/>
                      <a:pt x="114266" y="37873"/>
                      <a:pt x="107026" y="54125"/>
                    </a:cubicBezTo>
                    <a:cubicBezTo>
                      <a:pt x="103924" y="61119"/>
                      <a:pt x="100722" y="68802"/>
                      <a:pt x="102692" y="76238"/>
                    </a:cubicBezTo>
                    <a:cubicBezTo>
                      <a:pt x="104712" y="83724"/>
                      <a:pt x="111410" y="88846"/>
                      <a:pt x="117812" y="93279"/>
                    </a:cubicBezTo>
                    <a:cubicBezTo>
                      <a:pt x="110326" y="97563"/>
                      <a:pt x="101018" y="98401"/>
                      <a:pt x="92892" y="95544"/>
                    </a:cubicBezTo>
                    <a:cubicBezTo>
                      <a:pt x="90134" y="94559"/>
                      <a:pt x="87130" y="93180"/>
                      <a:pt x="84470" y="94313"/>
                    </a:cubicBezTo>
                    <a:cubicBezTo>
                      <a:pt x="81318" y="95593"/>
                      <a:pt x="80382" y="99435"/>
                      <a:pt x="79791" y="102784"/>
                    </a:cubicBezTo>
                    <a:cubicBezTo>
                      <a:pt x="77871" y="113816"/>
                      <a:pt x="75950" y="124847"/>
                      <a:pt x="74078" y="135879"/>
                    </a:cubicBezTo>
                    <a:cubicBezTo>
                      <a:pt x="75457" y="137702"/>
                      <a:pt x="78117" y="138096"/>
                      <a:pt x="79644" y="139770"/>
                    </a:cubicBezTo>
                    <a:cubicBezTo>
                      <a:pt x="81860" y="142282"/>
                      <a:pt x="80432" y="146567"/>
                      <a:pt x="77624" y="148438"/>
                    </a:cubicBezTo>
                    <a:cubicBezTo>
                      <a:pt x="74817" y="150309"/>
                      <a:pt x="71271" y="150506"/>
                      <a:pt x="67922" y="150605"/>
                    </a:cubicBezTo>
                    <a:cubicBezTo>
                      <a:pt x="69695" y="154200"/>
                      <a:pt x="71616" y="157845"/>
                      <a:pt x="74768" y="160307"/>
                    </a:cubicBezTo>
                    <a:cubicBezTo>
                      <a:pt x="77920" y="162770"/>
                      <a:pt x="82549" y="163804"/>
                      <a:pt x="85948" y="161686"/>
                    </a:cubicBezTo>
                    <a:cubicBezTo>
                      <a:pt x="86785" y="168286"/>
                      <a:pt x="80579" y="174195"/>
                      <a:pt x="73980" y="175082"/>
                    </a:cubicBezTo>
                    <a:cubicBezTo>
                      <a:pt x="67380" y="175968"/>
                      <a:pt x="60880" y="173112"/>
                      <a:pt x="55314" y="169467"/>
                    </a:cubicBezTo>
                    <a:cubicBezTo>
                      <a:pt x="52901" y="167891"/>
                      <a:pt x="50586" y="166168"/>
                      <a:pt x="48863" y="163853"/>
                    </a:cubicBezTo>
                    <a:cubicBezTo>
                      <a:pt x="43199" y="156367"/>
                      <a:pt x="45464" y="145926"/>
                      <a:pt x="45464" y="136569"/>
                    </a:cubicBezTo>
                    <a:cubicBezTo>
                      <a:pt x="45464" y="132038"/>
                      <a:pt x="44775" y="127211"/>
                      <a:pt x="41968" y="123616"/>
                    </a:cubicBezTo>
                    <a:cubicBezTo>
                      <a:pt x="39161" y="120021"/>
                      <a:pt x="33743" y="118199"/>
                      <a:pt x="29852" y="120563"/>
                    </a:cubicBezTo>
                    <a:cubicBezTo>
                      <a:pt x="24238" y="124010"/>
                      <a:pt x="25666" y="132432"/>
                      <a:pt x="27735" y="138687"/>
                    </a:cubicBezTo>
                    <a:cubicBezTo>
                      <a:pt x="23499" y="144400"/>
                      <a:pt x="13896" y="133269"/>
                      <a:pt x="7936" y="137160"/>
                    </a:cubicBezTo>
                    <a:cubicBezTo>
                      <a:pt x="2864" y="140459"/>
                      <a:pt x="7493" y="149915"/>
                      <a:pt x="2913" y="153905"/>
                    </a:cubicBezTo>
                    <a:cubicBezTo>
                      <a:pt x="1829" y="154890"/>
                      <a:pt x="155" y="155579"/>
                      <a:pt x="7" y="157007"/>
                    </a:cubicBezTo>
                    <a:cubicBezTo>
                      <a:pt x="-91" y="158140"/>
                      <a:pt x="844" y="159076"/>
                      <a:pt x="1682" y="159815"/>
                    </a:cubicBezTo>
                    <a:cubicBezTo>
                      <a:pt x="10202" y="167350"/>
                      <a:pt x="18722" y="174885"/>
                      <a:pt x="27291" y="182371"/>
                    </a:cubicBezTo>
                    <a:cubicBezTo>
                      <a:pt x="29212" y="184045"/>
                      <a:pt x="31231" y="185818"/>
                      <a:pt x="33694" y="186459"/>
                    </a:cubicBezTo>
                    <a:cubicBezTo>
                      <a:pt x="40195" y="188232"/>
                      <a:pt x="47287" y="181977"/>
                      <a:pt x="53443" y="184686"/>
                    </a:cubicBezTo>
                    <a:cubicBezTo>
                      <a:pt x="55610" y="189660"/>
                      <a:pt x="56743" y="195028"/>
                      <a:pt x="56841" y="200445"/>
                    </a:cubicBezTo>
                    <a:cubicBezTo>
                      <a:pt x="60929" y="195619"/>
                      <a:pt x="65017" y="190792"/>
                      <a:pt x="69104" y="185966"/>
                    </a:cubicBezTo>
                    <a:cubicBezTo>
                      <a:pt x="74374" y="184489"/>
                      <a:pt x="78166" y="191285"/>
                      <a:pt x="78265" y="196752"/>
                    </a:cubicBezTo>
                    <a:cubicBezTo>
                      <a:pt x="78363" y="205223"/>
                      <a:pt x="74719" y="213694"/>
                      <a:pt x="68464" y="219407"/>
                    </a:cubicBezTo>
                    <a:cubicBezTo>
                      <a:pt x="64376" y="223149"/>
                      <a:pt x="58663" y="228518"/>
                      <a:pt x="61963" y="232950"/>
                    </a:cubicBezTo>
                    <a:cubicBezTo>
                      <a:pt x="62751" y="233984"/>
                      <a:pt x="63982" y="234871"/>
                      <a:pt x="63933" y="236151"/>
                    </a:cubicBezTo>
                    <a:cubicBezTo>
                      <a:pt x="63834" y="237678"/>
                      <a:pt x="62012" y="238367"/>
                      <a:pt x="60535" y="238712"/>
                    </a:cubicBezTo>
                    <a:cubicBezTo>
                      <a:pt x="51473" y="240534"/>
                      <a:pt x="42263" y="241569"/>
                      <a:pt x="33004" y="241717"/>
                    </a:cubicBezTo>
                    <a:cubicBezTo>
                      <a:pt x="32906" y="245459"/>
                      <a:pt x="36895" y="248119"/>
                      <a:pt x="40638" y="248710"/>
                    </a:cubicBezTo>
                    <a:cubicBezTo>
                      <a:pt x="44332" y="249301"/>
                      <a:pt x="48222" y="248710"/>
                      <a:pt x="51867" y="249695"/>
                    </a:cubicBezTo>
                    <a:cubicBezTo>
                      <a:pt x="55462" y="250729"/>
                      <a:pt x="58860" y="254472"/>
                      <a:pt x="57432" y="257969"/>
                    </a:cubicBezTo>
                    <a:cubicBezTo>
                      <a:pt x="50833" y="259200"/>
                      <a:pt x="43987" y="260530"/>
                      <a:pt x="38373" y="264273"/>
                    </a:cubicBezTo>
                    <a:cubicBezTo>
                      <a:pt x="32758" y="268016"/>
                      <a:pt x="28572" y="274763"/>
                      <a:pt x="30000" y="281362"/>
                    </a:cubicBezTo>
                    <a:cubicBezTo>
                      <a:pt x="31182" y="276881"/>
                      <a:pt x="36698" y="273827"/>
                      <a:pt x="41229" y="274714"/>
                    </a:cubicBezTo>
                    <a:cubicBezTo>
                      <a:pt x="42411" y="280082"/>
                      <a:pt x="40195" y="286041"/>
                      <a:pt x="35762" y="289341"/>
                    </a:cubicBezTo>
                    <a:cubicBezTo>
                      <a:pt x="34236" y="290474"/>
                      <a:pt x="32167" y="292246"/>
                      <a:pt x="33201" y="293872"/>
                    </a:cubicBezTo>
                    <a:cubicBezTo>
                      <a:pt x="33497" y="294364"/>
                      <a:pt x="34088" y="294709"/>
                      <a:pt x="34630" y="294955"/>
                    </a:cubicBezTo>
                    <a:cubicBezTo>
                      <a:pt x="39111" y="297024"/>
                      <a:pt x="44627" y="296679"/>
                      <a:pt x="48863" y="294069"/>
                    </a:cubicBezTo>
                    <a:cubicBezTo>
                      <a:pt x="50882" y="292837"/>
                      <a:pt x="52606" y="291114"/>
                      <a:pt x="54576" y="289883"/>
                    </a:cubicBezTo>
                    <a:cubicBezTo>
                      <a:pt x="57383" y="288159"/>
                      <a:pt x="60732" y="287321"/>
                      <a:pt x="64031" y="287617"/>
                    </a:cubicBezTo>
                    <a:cubicBezTo>
                      <a:pt x="66642" y="287814"/>
                      <a:pt x="69449" y="288700"/>
                      <a:pt x="71764" y="287469"/>
                    </a:cubicBezTo>
                    <a:cubicBezTo>
                      <a:pt x="74128" y="286238"/>
                      <a:pt x="75063" y="283234"/>
                      <a:pt x="74669" y="280624"/>
                    </a:cubicBezTo>
                    <a:cubicBezTo>
                      <a:pt x="74275" y="278013"/>
                      <a:pt x="72847" y="275699"/>
                      <a:pt x="71468" y="273433"/>
                    </a:cubicBezTo>
                    <a:cubicBezTo>
                      <a:pt x="70089" y="271168"/>
                      <a:pt x="68661" y="268952"/>
                      <a:pt x="67282" y="266686"/>
                    </a:cubicBezTo>
                    <a:cubicBezTo>
                      <a:pt x="66740" y="265799"/>
                      <a:pt x="66149" y="264814"/>
                      <a:pt x="66149" y="263780"/>
                    </a:cubicBezTo>
                    <a:cubicBezTo>
                      <a:pt x="66149" y="261219"/>
                      <a:pt x="69597" y="260087"/>
                      <a:pt x="72059" y="260825"/>
                    </a:cubicBezTo>
                    <a:cubicBezTo>
                      <a:pt x="74522" y="261564"/>
                      <a:pt x="76541" y="263386"/>
                      <a:pt x="79003" y="264027"/>
                    </a:cubicBezTo>
                    <a:cubicBezTo>
                      <a:pt x="84569" y="265504"/>
                      <a:pt x="89740" y="260825"/>
                      <a:pt x="93827" y="256738"/>
                    </a:cubicBezTo>
                    <a:cubicBezTo>
                      <a:pt x="99836" y="250778"/>
                      <a:pt x="106337" y="245263"/>
                      <a:pt x="113232" y="240338"/>
                    </a:cubicBezTo>
                    <a:cubicBezTo>
                      <a:pt x="111360" y="250729"/>
                      <a:pt x="104613" y="259496"/>
                      <a:pt x="98506" y="268114"/>
                    </a:cubicBezTo>
                    <a:cubicBezTo>
                      <a:pt x="92399" y="276782"/>
                      <a:pt x="86588" y="286484"/>
                      <a:pt x="86982" y="297073"/>
                    </a:cubicBezTo>
                    <a:cubicBezTo>
                      <a:pt x="87080" y="299634"/>
                      <a:pt x="87524" y="302293"/>
                      <a:pt x="86686" y="304707"/>
                    </a:cubicBezTo>
                    <a:cubicBezTo>
                      <a:pt x="86194" y="306086"/>
                      <a:pt x="85307" y="307268"/>
                      <a:pt x="84569" y="308548"/>
                    </a:cubicBezTo>
                    <a:cubicBezTo>
                      <a:pt x="82648" y="311848"/>
                      <a:pt x="81761" y="315689"/>
                      <a:pt x="82008" y="319481"/>
                    </a:cubicBezTo>
                    <a:cubicBezTo>
                      <a:pt x="78511" y="320319"/>
                      <a:pt x="74620" y="319284"/>
                      <a:pt x="72010" y="316822"/>
                    </a:cubicBezTo>
                    <a:cubicBezTo>
                      <a:pt x="66001" y="320811"/>
                      <a:pt x="60781" y="326032"/>
                      <a:pt x="56792" y="332040"/>
                    </a:cubicBezTo>
                    <a:cubicBezTo>
                      <a:pt x="53492" y="337063"/>
                      <a:pt x="50833" y="342727"/>
                      <a:pt x="46055" y="346372"/>
                    </a:cubicBezTo>
                    <a:cubicBezTo>
                      <a:pt x="39505" y="351297"/>
                      <a:pt x="30591" y="351247"/>
                      <a:pt x="22760" y="353562"/>
                    </a:cubicBezTo>
                    <a:cubicBezTo>
                      <a:pt x="21775" y="353858"/>
                      <a:pt x="20741" y="354252"/>
                      <a:pt x="20002" y="354990"/>
                    </a:cubicBezTo>
                    <a:cubicBezTo>
                      <a:pt x="18919" y="356172"/>
                      <a:pt x="18820" y="357945"/>
                      <a:pt x="18870" y="359571"/>
                    </a:cubicBezTo>
                    <a:cubicBezTo>
                      <a:pt x="18870" y="364298"/>
                      <a:pt x="18870" y="368977"/>
                      <a:pt x="18870" y="373705"/>
                    </a:cubicBezTo>
                    <a:cubicBezTo>
                      <a:pt x="23302" y="371046"/>
                      <a:pt x="27735" y="368386"/>
                      <a:pt x="32118" y="365727"/>
                    </a:cubicBezTo>
                    <a:cubicBezTo>
                      <a:pt x="32758" y="370701"/>
                      <a:pt x="32709" y="375823"/>
                      <a:pt x="31921" y="380797"/>
                    </a:cubicBezTo>
                    <a:cubicBezTo>
                      <a:pt x="35171" y="379221"/>
                      <a:pt x="38422" y="377645"/>
                      <a:pt x="41672" y="376118"/>
                    </a:cubicBezTo>
                    <a:cubicBezTo>
                      <a:pt x="42559" y="375675"/>
                      <a:pt x="43544" y="375232"/>
                      <a:pt x="44184" y="374444"/>
                    </a:cubicBezTo>
                    <a:cubicBezTo>
                      <a:pt x="45120" y="373262"/>
                      <a:pt x="45267" y="371686"/>
                      <a:pt x="45267" y="370159"/>
                    </a:cubicBezTo>
                    <a:cubicBezTo>
                      <a:pt x="45366" y="365234"/>
                      <a:pt x="45120" y="360260"/>
                      <a:pt x="44479" y="355384"/>
                    </a:cubicBezTo>
                    <a:cubicBezTo>
                      <a:pt x="44381" y="354547"/>
                      <a:pt x="44282" y="353611"/>
                      <a:pt x="44726" y="352873"/>
                    </a:cubicBezTo>
                    <a:cubicBezTo>
                      <a:pt x="45070" y="352380"/>
                      <a:pt x="45612" y="352035"/>
                      <a:pt x="46203" y="351838"/>
                    </a:cubicBezTo>
                    <a:cubicBezTo>
                      <a:pt x="49601" y="350656"/>
                      <a:pt x="53788" y="354104"/>
                      <a:pt x="52803" y="357502"/>
                    </a:cubicBezTo>
                    <a:cubicBezTo>
                      <a:pt x="58023" y="349080"/>
                      <a:pt x="63244" y="340708"/>
                      <a:pt x="68513" y="332286"/>
                    </a:cubicBezTo>
                    <a:cubicBezTo>
                      <a:pt x="70237" y="329528"/>
                      <a:pt x="72552" y="326475"/>
                      <a:pt x="75802" y="326672"/>
                    </a:cubicBezTo>
                    <a:cubicBezTo>
                      <a:pt x="78117" y="326820"/>
                      <a:pt x="80038" y="328790"/>
                      <a:pt x="80826" y="330957"/>
                    </a:cubicBezTo>
                    <a:cubicBezTo>
                      <a:pt x="81614" y="333173"/>
                      <a:pt x="81515" y="335537"/>
                      <a:pt x="81417" y="337901"/>
                    </a:cubicBezTo>
                    <a:cubicBezTo>
                      <a:pt x="81023" y="347849"/>
                      <a:pt x="80579" y="357797"/>
                      <a:pt x="80185" y="367746"/>
                    </a:cubicBezTo>
                    <a:cubicBezTo>
                      <a:pt x="79693" y="379714"/>
                      <a:pt x="80776" y="393159"/>
                      <a:pt x="74817" y="403550"/>
                    </a:cubicBezTo>
                    <a:cubicBezTo>
                      <a:pt x="72502" y="407539"/>
                      <a:pt x="69203" y="411430"/>
                      <a:pt x="69646" y="416010"/>
                    </a:cubicBezTo>
                    <a:cubicBezTo>
                      <a:pt x="72355" y="419458"/>
                      <a:pt x="77772" y="420049"/>
                      <a:pt x="81564" y="417833"/>
                    </a:cubicBezTo>
                    <a:cubicBezTo>
                      <a:pt x="85307" y="415567"/>
                      <a:pt x="87376" y="410987"/>
                      <a:pt x="87130" y="406604"/>
                    </a:cubicBezTo>
                    <a:cubicBezTo>
                      <a:pt x="86982" y="404141"/>
                      <a:pt x="86243" y="401728"/>
                      <a:pt x="86489" y="399266"/>
                    </a:cubicBezTo>
                    <a:cubicBezTo>
                      <a:pt x="86933" y="394390"/>
                      <a:pt x="91020" y="390745"/>
                      <a:pt x="94862" y="387643"/>
                    </a:cubicBezTo>
                    <a:cubicBezTo>
                      <a:pt x="99245" y="387643"/>
                      <a:pt x="103382" y="391189"/>
                      <a:pt x="104121" y="395523"/>
                    </a:cubicBezTo>
                    <a:cubicBezTo>
                      <a:pt x="104810" y="399660"/>
                      <a:pt x="102791" y="404191"/>
                      <a:pt x="104515" y="407983"/>
                    </a:cubicBezTo>
                    <a:cubicBezTo>
                      <a:pt x="106288" y="411923"/>
                      <a:pt x="111754" y="413252"/>
                      <a:pt x="115645" y="411381"/>
                    </a:cubicBezTo>
                    <a:cubicBezTo>
                      <a:pt x="119536" y="409460"/>
                      <a:pt x="121752" y="405126"/>
                      <a:pt x="122146" y="400792"/>
                    </a:cubicBezTo>
                    <a:cubicBezTo>
                      <a:pt x="122540" y="396458"/>
                      <a:pt x="121309" y="392174"/>
                      <a:pt x="119782" y="388135"/>
                    </a:cubicBezTo>
                    <a:cubicBezTo>
                      <a:pt x="117763" y="382767"/>
                      <a:pt x="114857" y="377300"/>
                      <a:pt x="109834" y="374592"/>
                    </a:cubicBezTo>
                    <a:cubicBezTo>
                      <a:pt x="104761" y="371883"/>
                      <a:pt x="97176" y="373360"/>
                      <a:pt x="95305" y="378778"/>
                    </a:cubicBezTo>
                    <a:cubicBezTo>
                      <a:pt x="93138" y="373951"/>
                      <a:pt x="93581" y="368091"/>
                      <a:pt x="96438" y="363658"/>
                    </a:cubicBezTo>
                    <a:cubicBezTo>
                      <a:pt x="98408" y="360654"/>
                      <a:pt x="101510" y="357995"/>
                      <a:pt x="101609" y="354350"/>
                    </a:cubicBezTo>
                    <a:cubicBezTo>
                      <a:pt x="101658" y="351149"/>
                      <a:pt x="99294" y="348539"/>
                      <a:pt x="97964" y="345633"/>
                    </a:cubicBezTo>
                    <a:cubicBezTo>
                      <a:pt x="95600" y="340560"/>
                      <a:pt x="96635" y="334158"/>
                      <a:pt x="100427" y="330070"/>
                    </a:cubicBezTo>
                    <a:cubicBezTo>
                      <a:pt x="104712" y="333025"/>
                      <a:pt x="107125" y="338393"/>
                      <a:pt x="106534" y="343564"/>
                    </a:cubicBezTo>
                    <a:cubicBezTo>
                      <a:pt x="112641" y="342727"/>
                      <a:pt x="114955" y="334207"/>
                      <a:pt x="120865" y="332483"/>
                    </a:cubicBezTo>
                    <a:cubicBezTo>
                      <a:pt x="121555" y="332286"/>
                      <a:pt x="122343" y="332188"/>
                      <a:pt x="123032" y="332483"/>
                    </a:cubicBezTo>
                    <a:cubicBezTo>
                      <a:pt x="123919" y="332976"/>
                      <a:pt x="124214" y="334059"/>
                      <a:pt x="124461" y="334995"/>
                    </a:cubicBezTo>
                    <a:cubicBezTo>
                      <a:pt x="125347" y="338787"/>
                      <a:pt x="126283" y="342530"/>
                      <a:pt x="127169" y="346322"/>
                    </a:cubicBezTo>
                    <a:cubicBezTo>
                      <a:pt x="133818" y="342087"/>
                      <a:pt x="138891" y="335487"/>
                      <a:pt x="141304" y="327952"/>
                    </a:cubicBezTo>
                    <a:cubicBezTo>
                      <a:pt x="145884" y="330563"/>
                      <a:pt x="150070" y="333912"/>
                      <a:pt x="153616" y="337851"/>
                    </a:cubicBezTo>
                    <a:cubicBezTo>
                      <a:pt x="153370" y="339526"/>
                      <a:pt x="150858" y="338787"/>
                      <a:pt x="149135" y="338590"/>
                    </a:cubicBezTo>
                    <a:cubicBezTo>
                      <a:pt x="146081" y="338245"/>
                      <a:pt x="143717" y="341250"/>
                      <a:pt x="142880" y="344205"/>
                    </a:cubicBezTo>
                    <a:cubicBezTo>
                      <a:pt x="142043" y="347160"/>
                      <a:pt x="142043" y="350361"/>
                      <a:pt x="140565" y="353070"/>
                    </a:cubicBezTo>
                    <a:cubicBezTo>
                      <a:pt x="139334" y="355237"/>
                      <a:pt x="137266" y="356813"/>
                      <a:pt x="136281" y="359029"/>
                    </a:cubicBezTo>
                    <a:cubicBezTo>
                      <a:pt x="134902" y="362131"/>
                      <a:pt x="135936" y="365677"/>
                      <a:pt x="136970" y="368928"/>
                    </a:cubicBezTo>
                    <a:cubicBezTo>
                      <a:pt x="138694" y="374247"/>
                      <a:pt x="140516" y="379763"/>
                      <a:pt x="144604" y="383555"/>
                    </a:cubicBezTo>
                    <a:cubicBezTo>
                      <a:pt x="146327" y="385180"/>
                      <a:pt x="148445" y="386411"/>
                      <a:pt x="149923" y="388283"/>
                    </a:cubicBezTo>
                    <a:cubicBezTo>
                      <a:pt x="153321" y="392568"/>
                      <a:pt x="152484" y="398822"/>
                      <a:pt x="150858" y="404043"/>
                    </a:cubicBezTo>
                    <a:cubicBezTo>
                      <a:pt x="145047" y="422462"/>
                      <a:pt x="131454" y="437680"/>
                      <a:pt x="125396" y="456001"/>
                    </a:cubicBezTo>
                    <a:cubicBezTo>
                      <a:pt x="124214" y="459596"/>
                      <a:pt x="123279" y="463388"/>
                      <a:pt x="120865" y="466343"/>
                    </a:cubicBezTo>
                    <a:cubicBezTo>
                      <a:pt x="119683" y="467821"/>
                      <a:pt x="118107" y="469003"/>
                      <a:pt x="117319" y="470727"/>
                    </a:cubicBezTo>
                    <a:cubicBezTo>
                      <a:pt x="115694" y="474273"/>
                      <a:pt x="117861" y="478360"/>
                      <a:pt x="120028" y="481611"/>
                    </a:cubicBezTo>
                    <a:cubicBezTo>
                      <a:pt x="124264" y="488210"/>
                      <a:pt x="128499" y="494760"/>
                      <a:pt x="132784" y="501360"/>
                    </a:cubicBezTo>
                    <a:cubicBezTo>
                      <a:pt x="132685" y="495105"/>
                      <a:pt x="133276" y="488801"/>
                      <a:pt x="134557" y="482645"/>
                    </a:cubicBezTo>
                    <a:cubicBezTo>
                      <a:pt x="134754" y="481561"/>
                      <a:pt x="135049" y="480429"/>
                      <a:pt x="135837" y="479690"/>
                    </a:cubicBezTo>
                    <a:cubicBezTo>
                      <a:pt x="136724" y="478853"/>
                      <a:pt x="138004" y="478606"/>
                      <a:pt x="139186" y="478459"/>
                    </a:cubicBezTo>
                    <a:cubicBezTo>
                      <a:pt x="143077" y="477868"/>
                      <a:pt x="147411" y="477425"/>
                      <a:pt x="150661" y="479690"/>
                    </a:cubicBezTo>
                    <a:cubicBezTo>
                      <a:pt x="151942" y="480577"/>
                      <a:pt x="152878" y="481808"/>
                      <a:pt x="153863" y="482940"/>
                    </a:cubicBezTo>
                    <a:cubicBezTo>
                      <a:pt x="159428" y="489441"/>
                      <a:pt x="166470" y="494711"/>
                      <a:pt x="174301" y="498158"/>
                    </a:cubicBezTo>
                    <a:cubicBezTo>
                      <a:pt x="177355" y="489885"/>
                      <a:pt x="175926" y="480084"/>
                      <a:pt x="170607" y="473041"/>
                    </a:cubicBezTo>
                    <a:cubicBezTo>
                      <a:pt x="173168" y="471859"/>
                      <a:pt x="176320" y="472697"/>
                      <a:pt x="178635" y="474322"/>
                    </a:cubicBezTo>
                    <a:cubicBezTo>
                      <a:pt x="180950" y="475947"/>
                      <a:pt x="182772" y="478213"/>
                      <a:pt x="184840" y="480133"/>
                    </a:cubicBezTo>
                    <a:cubicBezTo>
                      <a:pt x="189815" y="484861"/>
                      <a:pt x="196513" y="487767"/>
                      <a:pt x="203358" y="488259"/>
                    </a:cubicBezTo>
                    <a:cubicBezTo>
                      <a:pt x="207200" y="488506"/>
                      <a:pt x="211287" y="487915"/>
                      <a:pt x="214242" y="485452"/>
                    </a:cubicBezTo>
                    <a:cubicBezTo>
                      <a:pt x="216311" y="483728"/>
                      <a:pt x="217641" y="481217"/>
                      <a:pt x="219512" y="479247"/>
                    </a:cubicBezTo>
                    <a:cubicBezTo>
                      <a:pt x="224585" y="473879"/>
                      <a:pt x="232908" y="473288"/>
                      <a:pt x="239113" y="469298"/>
                    </a:cubicBezTo>
                    <a:cubicBezTo>
                      <a:pt x="241330" y="467870"/>
                      <a:pt x="243250" y="465999"/>
                      <a:pt x="245614" y="464866"/>
                    </a:cubicBezTo>
                    <a:cubicBezTo>
                      <a:pt x="252362" y="461566"/>
                      <a:pt x="261276" y="464472"/>
                      <a:pt x="267284" y="460039"/>
                    </a:cubicBezTo>
                    <a:cubicBezTo>
                      <a:pt x="266447" y="463191"/>
                      <a:pt x="264428" y="466294"/>
                      <a:pt x="262211" y="468707"/>
                    </a:cubicBezTo>
                    <a:cubicBezTo>
                      <a:pt x="258567" y="472697"/>
                      <a:pt x="253445" y="475110"/>
                      <a:pt x="249407" y="478754"/>
                    </a:cubicBezTo>
                    <a:cubicBezTo>
                      <a:pt x="244925" y="482842"/>
                      <a:pt x="241970" y="488309"/>
                      <a:pt x="239163" y="493677"/>
                    </a:cubicBezTo>
                    <a:cubicBezTo>
                      <a:pt x="234336" y="502936"/>
                      <a:pt x="229510" y="513180"/>
                      <a:pt x="231283" y="523473"/>
                    </a:cubicBezTo>
                    <a:cubicBezTo>
                      <a:pt x="232416" y="530121"/>
                      <a:pt x="236158" y="535982"/>
                      <a:pt x="239852" y="541695"/>
                    </a:cubicBezTo>
                    <a:cubicBezTo>
                      <a:pt x="243940" y="548048"/>
                      <a:pt x="248028" y="554352"/>
                      <a:pt x="252115" y="560705"/>
                    </a:cubicBezTo>
                    <a:cubicBezTo>
                      <a:pt x="252559" y="561395"/>
                      <a:pt x="253051" y="562084"/>
                      <a:pt x="253790" y="562331"/>
                    </a:cubicBezTo>
                    <a:cubicBezTo>
                      <a:pt x="256006" y="563069"/>
                      <a:pt x="257188" y="559573"/>
                      <a:pt x="259355" y="558637"/>
                    </a:cubicBezTo>
                    <a:cubicBezTo>
                      <a:pt x="260734" y="558046"/>
                      <a:pt x="262408" y="558637"/>
                      <a:pt x="263443" y="559720"/>
                    </a:cubicBezTo>
                    <a:cubicBezTo>
                      <a:pt x="264477" y="560804"/>
                      <a:pt x="265068" y="562183"/>
                      <a:pt x="265659" y="563611"/>
                    </a:cubicBezTo>
                    <a:cubicBezTo>
                      <a:pt x="267678" y="568585"/>
                      <a:pt x="269747" y="573806"/>
                      <a:pt x="269205" y="579174"/>
                    </a:cubicBezTo>
                    <a:cubicBezTo>
                      <a:pt x="269353" y="570605"/>
                      <a:pt x="275361" y="561543"/>
                      <a:pt x="283635" y="559179"/>
                    </a:cubicBezTo>
                    <a:cubicBezTo>
                      <a:pt x="286196" y="558440"/>
                      <a:pt x="289052" y="558243"/>
                      <a:pt x="291466" y="559326"/>
                    </a:cubicBezTo>
                    <a:cubicBezTo>
                      <a:pt x="293928" y="560410"/>
                      <a:pt x="295800" y="562971"/>
                      <a:pt x="295455" y="565630"/>
                    </a:cubicBezTo>
                    <a:cubicBezTo>
                      <a:pt x="294864" y="570211"/>
                      <a:pt x="288658" y="572328"/>
                      <a:pt x="287870" y="576859"/>
                    </a:cubicBezTo>
                    <a:cubicBezTo>
                      <a:pt x="287526" y="578878"/>
                      <a:pt x="288363" y="580898"/>
                      <a:pt x="288461" y="582917"/>
                    </a:cubicBezTo>
                    <a:cubicBezTo>
                      <a:pt x="288560" y="584936"/>
                      <a:pt x="287329" y="587399"/>
                      <a:pt x="285309" y="587300"/>
                    </a:cubicBezTo>
                    <a:cubicBezTo>
                      <a:pt x="282847" y="587152"/>
                      <a:pt x="282010" y="583656"/>
                      <a:pt x="279695" y="582868"/>
                    </a:cubicBezTo>
                    <a:cubicBezTo>
                      <a:pt x="277036" y="581981"/>
                      <a:pt x="274819" y="585133"/>
                      <a:pt x="274278" y="587891"/>
                    </a:cubicBezTo>
                    <a:cubicBezTo>
                      <a:pt x="272603" y="596116"/>
                      <a:pt x="276297" y="604390"/>
                      <a:pt x="279794" y="612023"/>
                    </a:cubicBezTo>
                    <a:cubicBezTo>
                      <a:pt x="281074" y="614831"/>
                      <a:pt x="282404" y="617835"/>
                      <a:pt x="282158" y="620937"/>
                    </a:cubicBezTo>
                    <a:cubicBezTo>
                      <a:pt x="281714" y="626306"/>
                      <a:pt x="276642" y="630689"/>
                      <a:pt x="277085" y="636057"/>
                    </a:cubicBezTo>
                    <a:cubicBezTo>
                      <a:pt x="277282" y="638421"/>
                      <a:pt x="278513" y="640539"/>
                      <a:pt x="279744" y="642607"/>
                    </a:cubicBezTo>
                    <a:cubicBezTo>
                      <a:pt x="284718" y="650980"/>
                      <a:pt x="289988" y="659648"/>
                      <a:pt x="298164" y="664917"/>
                    </a:cubicBezTo>
                    <a:cubicBezTo>
                      <a:pt x="299690" y="665902"/>
                      <a:pt x="301611" y="667429"/>
                      <a:pt x="300971" y="669153"/>
                    </a:cubicBezTo>
                    <a:cubicBezTo>
                      <a:pt x="300626" y="670039"/>
                      <a:pt x="299740" y="670532"/>
                      <a:pt x="298902" y="670926"/>
                    </a:cubicBezTo>
                    <a:cubicBezTo>
                      <a:pt x="294568" y="672994"/>
                      <a:pt x="288708" y="674078"/>
                      <a:pt x="285605" y="670433"/>
                    </a:cubicBezTo>
                    <a:cubicBezTo>
                      <a:pt x="283684" y="668168"/>
                      <a:pt x="283487" y="664770"/>
                      <a:pt x="281419" y="662701"/>
                    </a:cubicBezTo>
                    <a:cubicBezTo>
                      <a:pt x="277873" y="659155"/>
                      <a:pt x="271520" y="661814"/>
                      <a:pt x="268811" y="666001"/>
                    </a:cubicBezTo>
                    <a:cubicBezTo>
                      <a:pt x="269747" y="667528"/>
                      <a:pt x="272160" y="667084"/>
                      <a:pt x="273736" y="667922"/>
                    </a:cubicBezTo>
                    <a:cubicBezTo>
                      <a:pt x="275657" y="668956"/>
                      <a:pt x="275854" y="672009"/>
                      <a:pt x="274376" y="673634"/>
                    </a:cubicBezTo>
                    <a:cubicBezTo>
                      <a:pt x="272899" y="675260"/>
                      <a:pt x="270436" y="675654"/>
                      <a:pt x="268269" y="675161"/>
                    </a:cubicBezTo>
                    <a:cubicBezTo>
                      <a:pt x="266151" y="674669"/>
                      <a:pt x="264280" y="673388"/>
                      <a:pt x="262458" y="672157"/>
                    </a:cubicBezTo>
                    <a:cubicBezTo>
                      <a:pt x="259109" y="669891"/>
                      <a:pt x="254578" y="667577"/>
                      <a:pt x="251278" y="669891"/>
                    </a:cubicBezTo>
                    <a:cubicBezTo>
                      <a:pt x="249554" y="671123"/>
                      <a:pt x="248569" y="673388"/>
                      <a:pt x="246599" y="674176"/>
                    </a:cubicBezTo>
                    <a:cubicBezTo>
                      <a:pt x="245417" y="674619"/>
                      <a:pt x="244137" y="674472"/>
                      <a:pt x="242906" y="674324"/>
                    </a:cubicBezTo>
                    <a:cubicBezTo>
                      <a:pt x="237882" y="673782"/>
                      <a:pt x="232760" y="673831"/>
                      <a:pt x="227786" y="674521"/>
                    </a:cubicBezTo>
                    <a:cubicBezTo>
                      <a:pt x="218035" y="675801"/>
                      <a:pt x="208677" y="679348"/>
                      <a:pt x="198877" y="679988"/>
                    </a:cubicBezTo>
                    <a:cubicBezTo>
                      <a:pt x="197350" y="680086"/>
                      <a:pt x="195774" y="680086"/>
                      <a:pt x="194346" y="679446"/>
                    </a:cubicBezTo>
                    <a:cubicBezTo>
                      <a:pt x="192967" y="678806"/>
                      <a:pt x="191834" y="677328"/>
                      <a:pt x="192080" y="675801"/>
                    </a:cubicBezTo>
                    <a:cubicBezTo>
                      <a:pt x="192326" y="674275"/>
                      <a:pt x="194346" y="673240"/>
                      <a:pt x="195528" y="674176"/>
                    </a:cubicBezTo>
                    <a:cubicBezTo>
                      <a:pt x="192720" y="671714"/>
                      <a:pt x="189027" y="670236"/>
                      <a:pt x="185284" y="670187"/>
                    </a:cubicBezTo>
                    <a:cubicBezTo>
                      <a:pt x="184299" y="670187"/>
                      <a:pt x="183265" y="670187"/>
                      <a:pt x="182477" y="669695"/>
                    </a:cubicBezTo>
                    <a:cubicBezTo>
                      <a:pt x="180063" y="668119"/>
                      <a:pt x="182477" y="664080"/>
                      <a:pt x="181048" y="661568"/>
                    </a:cubicBezTo>
                    <a:cubicBezTo>
                      <a:pt x="180211" y="660091"/>
                      <a:pt x="178389" y="659598"/>
                      <a:pt x="176714" y="659352"/>
                    </a:cubicBezTo>
                    <a:cubicBezTo>
                      <a:pt x="173218" y="658761"/>
                      <a:pt x="169622" y="658515"/>
                      <a:pt x="166076" y="658564"/>
                    </a:cubicBezTo>
                    <a:cubicBezTo>
                      <a:pt x="162629" y="658613"/>
                      <a:pt x="158738" y="659204"/>
                      <a:pt x="156670" y="661962"/>
                    </a:cubicBezTo>
                    <a:cubicBezTo>
                      <a:pt x="154601" y="664720"/>
                      <a:pt x="156374" y="669941"/>
                      <a:pt x="159822" y="669448"/>
                    </a:cubicBezTo>
                    <a:cubicBezTo>
                      <a:pt x="158147" y="670286"/>
                      <a:pt x="157458" y="672502"/>
                      <a:pt x="158000" y="674275"/>
                    </a:cubicBezTo>
                    <a:cubicBezTo>
                      <a:pt x="158541" y="676048"/>
                      <a:pt x="160019" y="677427"/>
                      <a:pt x="161693" y="678264"/>
                    </a:cubicBezTo>
                    <a:cubicBezTo>
                      <a:pt x="163663" y="679249"/>
                      <a:pt x="165879" y="679594"/>
                      <a:pt x="167899" y="680431"/>
                    </a:cubicBezTo>
                    <a:cubicBezTo>
                      <a:pt x="172725" y="682450"/>
                      <a:pt x="176222" y="687326"/>
                      <a:pt x="176567" y="692546"/>
                    </a:cubicBezTo>
                    <a:cubicBezTo>
                      <a:pt x="176911" y="697767"/>
                      <a:pt x="174055" y="703037"/>
                      <a:pt x="169475" y="705647"/>
                    </a:cubicBezTo>
                    <a:cubicBezTo>
                      <a:pt x="163220" y="709242"/>
                      <a:pt x="156177" y="712049"/>
                      <a:pt x="149873" y="715595"/>
                    </a:cubicBezTo>
                    <a:cubicBezTo>
                      <a:pt x="148642" y="716285"/>
                      <a:pt x="147411" y="717023"/>
                      <a:pt x="146721" y="718205"/>
                    </a:cubicBezTo>
                    <a:cubicBezTo>
                      <a:pt x="145490" y="720323"/>
                      <a:pt x="146524" y="722983"/>
                      <a:pt x="147608" y="725150"/>
                    </a:cubicBezTo>
                    <a:cubicBezTo>
                      <a:pt x="149430" y="728745"/>
                      <a:pt x="151646" y="732291"/>
                      <a:pt x="154946" y="734556"/>
                    </a:cubicBezTo>
                    <a:cubicBezTo>
                      <a:pt x="158246" y="736822"/>
                      <a:pt x="162924" y="737560"/>
                      <a:pt x="166273" y="735295"/>
                    </a:cubicBezTo>
                    <a:cubicBezTo>
                      <a:pt x="168342" y="733916"/>
                      <a:pt x="169573" y="731699"/>
                      <a:pt x="171297" y="729927"/>
                    </a:cubicBezTo>
                    <a:cubicBezTo>
                      <a:pt x="174301" y="726824"/>
                      <a:pt x="178635" y="725297"/>
                      <a:pt x="182920" y="724854"/>
                    </a:cubicBezTo>
                    <a:cubicBezTo>
                      <a:pt x="187204" y="724411"/>
                      <a:pt x="191538" y="725002"/>
                      <a:pt x="195823" y="725543"/>
                    </a:cubicBezTo>
                    <a:cubicBezTo>
                      <a:pt x="197645" y="727218"/>
                      <a:pt x="197054" y="730419"/>
                      <a:pt x="195281" y="732143"/>
                    </a:cubicBezTo>
                    <a:cubicBezTo>
                      <a:pt x="193508" y="733866"/>
                      <a:pt x="190947" y="734457"/>
                      <a:pt x="188485" y="734802"/>
                    </a:cubicBezTo>
                    <a:cubicBezTo>
                      <a:pt x="186023" y="735147"/>
                      <a:pt x="183511" y="735393"/>
                      <a:pt x="181344" y="736674"/>
                    </a:cubicBezTo>
                    <a:cubicBezTo>
                      <a:pt x="180999" y="736871"/>
                      <a:pt x="180654" y="737117"/>
                      <a:pt x="180507" y="737511"/>
                    </a:cubicBezTo>
                    <a:cubicBezTo>
                      <a:pt x="180310" y="738053"/>
                      <a:pt x="180605" y="738693"/>
                      <a:pt x="180950" y="739185"/>
                    </a:cubicBezTo>
                    <a:cubicBezTo>
                      <a:pt x="182427" y="741156"/>
                      <a:pt x="184693" y="742288"/>
                      <a:pt x="186318" y="744160"/>
                    </a:cubicBezTo>
                    <a:cubicBezTo>
                      <a:pt x="188830" y="746967"/>
                      <a:pt x="189421" y="751005"/>
                      <a:pt x="191341" y="754256"/>
                    </a:cubicBezTo>
                    <a:cubicBezTo>
                      <a:pt x="193459" y="757851"/>
                      <a:pt x="197301" y="760855"/>
                      <a:pt x="197202" y="765041"/>
                    </a:cubicBezTo>
                    <a:cubicBezTo>
                      <a:pt x="197202" y="766667"/>
                      <a:pt x="196562" y="768538"/>
                      <a:pt x="197596" y="769819"/>
                    </a:cubicBezTo>
                    <a:cubicBezTo>
                      <a:pt x="197892" y="770213"/>
                      <a:pt x="198335" y="770459"/>
                      <a:pt x="198729" y="770804"/>
                    </a:cubicBezTo>
                    <a:cubicBezTo>
                      <a:pt x="201388" y="772971"/>
                      <a:pt x="201585" y="777157"/>
                      <a:pt x="200157" y="780309"/>
                    </a:cubicBezTo>
                    <a:cubicBezTo>
                      <a:pt x="198778" y="783461"/>
                      <a:pt x="196168" y="785874"/>
                      <a:pt x="193804" y="788435"/>
                    </a:cubicBezTo>
                    <a:cubicBezTo>
                      <a:pt x="190455" y="792079"/>
                      <a:pt x="187500" y="796167"/>
                      <a:pt x="185136" y="800550"/>
                    </a:cubicBezTo>
                    <a:cubicBezTo>
                      <a:pt x="182723" y="804983"/>
                      <a:pt x="180753" y="809809"/>
                      <a:pt x="177059" y="813158"/>
                    </a:cubicBezTo>
                    <a:cubicBezTo>
                      <a:pt x="174941" y="815079"/>
                      <a:pt x="172380" y="816409"/>
                      <a:pt x="169869" y="817738"/>
                    </a:cubicBezTo>
                    <a:cubicBezTo>
                      <a:pt x="165141" y="820201"/>
                      <a:pt x="160462" y="822614"/>
                      <a:pt x="155734" y="825077"/>
                    </a:cubicBezTo>
                    <a:cubicBezTo>
                      <a:pt x="153075" y="826456"/>
                      <a:pt x="150366" y="827884"/>
                      <a:pt x="147509" y="828869"/>
                    </a:cubicBezTo>
                    <a:cubicBezTo>
                      <a:pt x="141058" y="831134"/>
                      <a:pt x="133917" y="831331"/>
                      <a:pt x="127908" y="834582"/>
                    </a:cubicBezTo>
                    <a:cubicBezTo>
                      <a:pt x="124362" y="836503"/>
                      <a:pt x="120865" y="839556"/>
                      <a:pt x="116876" y="838965"/>
                    </a:cubicBezTo>
                    <a:cubicBezTo>
                      <a:pt x="110178" y="842609"/>
                      <a:pt x="103480" y="845761"/>
                      <a:pt x="98260" y="851277"/>
                    </a:cubicBezTo>
                    <a:cubicBezTo>
                      <a:pt x="101560" y="851228"/>
                      <a:pt x="104859" y="851129"/>
                      <a:pt x="108208" y="851080"/>
                    </a:cubicBezTo>
                    <a:cubicBezTo>
                      <a:pt x="108898" y="851080"/>
                      <a:pt x="109686" y="851080"/>
                      <a:pt x="110228" y="851524"/>
                    </a:cubicBezTo>
                    <a:cubicBezTo>
                      <a:pt x="110917" y="852065"/>
                      <a:pt x="110966" y="853100"/>
                      <a:pt x="110917" y="853986"/>
                    </a:cubicBezTo>
                    <a:cubicBezTo>
                      <a:pt x="110622" y="860487"/>
                      <a:pt x="108602" y="866889"/>
                      <a:pt x="105204" y="872405"/>
                    </a:cubicBezTo>
                    <a:cubicBezTo>
                      <a:pt x="113084" y="876592"/>
                      <a:pt x="123377" y="875262"/>
                      <a:pt x="130469" y="880728"/>
                    </a:cubicBezTo>
                    <a:cubicBezTo>
                      <a:pt x="131947" y="881861"/>
                      <a:pt x="133227" y="883240"/>
                      <a:pt x="135000" y="883880"/>
                    </a:cubicBezTo>
                    <a:cubicBezTo>
                      <a:pt x="137660" y="884866"/>
                      <a:pt x="140565" y="883831"/>
                      <a:pt x="143175" y="882748"/>
                    </a:cubicBezTo>
                    <a:cubicBezTo>
                      <a:pt x="154060" y="878217"/>
                      <a:pt x="164550" y="872652"/>
                      <a:pt x="174350" y="866151"/>
                    </a:cubicBezTo>
                    <a:cubicBezTo>
                      <a:pt x="175089" y="865658"/>
                      <a:pt x="175877" y="865166"/>
                      <a:pt x="176714" y="865313"/>
                    </a:cubicBezTo>
                    <a:cubicBezTo>
                      <a:pt x="177995" y="865511"/>
                      <a:pt x="178537" y="867037"/>
                      <a:pt x="178832" y="868268"/>
                    </a:cubicBezTo>
                    <a:cubicBezTo>
                      <a:pt x="179965" y="873390"/>
                      <a:pt x="180359" y="878906"/>
                      <a:pt x="183412" y="883191"/>
                    </a:cubicBezTo>
                    <a:cubicBezTo>
                      <a:pt x="187057" y="888214"/>
                      <a:pt x="193755" y="890234"/>
                      <a:pt x="199960" y="889987"/>
                    </a:cubicBezTo>
                    <a:cubicBezTo>
                      <a:pt x="206166" y="889741"/>
                      <a:pt x="212125" y="887623"/>
                      <a:pt x="218084" y="885900"/>
                    </a:cubicBezTo>
                    <a:cubicBezTo>
                      <a:pt x="219463" y="885506"/>
                      <a:pt x="220891" y="885112"/>
                      <a:pt x="222270" y="885407"/>
                    </a:cubicBezTo>
                    <a:cubicBezTo>
                      <a:pt x="223748" y="885703"/>
                      <a:pt x="224930" y="886737"/>
                      <a:pt x="226013" y="887722"/>
                    </a:cubicBezTo>
                    <a:cubicBezTo>
                      <a:pt x="231037" y="892253"/>
                      <a:pt x="235518" y="897424"/>
                      <a:pt x="239212" y="903088"/>
                    </a:cubicBezTo>
                    <a:cubicBezTo>
                      <a:pt x="240886" y="905649"/>
                      <a:pt x="242462" y="908358"/>
                      <a:pt x="244826" y="910278"/>
                    </a:cubicBezTo>
                    <a:cubicBezTo>
                      <a:pt x="250096" y="914612"/>
                      <a:pt x="257779" y="914070"/>
                      <a:pt x="264477" y="912741"/>
                    </a:cubicBezTo>
                    <a:cubicBezTo>
                      <a:pt x="269156" y="911805"/>
                      <a:pt x="273933" y="910574"/>
                      <a:pt x="277922" y="907964"/>
                    </a:cubicBezTo>
                    <a:cubicBezTo>
                      <a:pt x="283044" y="904664"/>
                      <a:pt x="286639" y="899345"/>
                      <a:pt x="291663" y="895799"/>
                    </a:cubicBezTo>
                    <a:cubicBezTo>
                      <a:pt x="296095" y="892647"/>
                      <a:pt x="301414" y="891022"/>
                      <a:pt x="306290" y="888707"/>
                    </a:cubicBezTo>
                    <a:cubicBezTo>
                      <a:pt x="317174" y="883585"/>
                      <a:pt x="326039" y="875114"/>
                      <a:pt x="334657" y="866742"/>
                    </a:cubicBezTo>
                    <a:cubicBezTo>
                      <a:pt x="336726" y="869647"/>
                      <a:pt x="334460" y="873587"/>
                      <a:pt x="332293" y="876444"/>
                    </a:cubicBezTo>
                    <a:cubicBezTo>
                      <a:pt x="328206" y="881713"/>
                      <a:pt x="324167" y="886934"/>
                      <a:pt x="320080" y="892204"/>
                    </a:cubicBezTo>
                    <a:cubicBezTo>
                      <a:pt x="314268" y="899690"/>
                      <a:pt x="308309" y="907323"/>
                      <a:pt x="300528" y="912741"/>
                    </a:cubicBezTo>
                    <a:cubicBezTo>
                      <a:pt x="297720" y="914661"/>
                      <a:pt x="294716" y="916336"/>
                      <a:pt x="292352" y="918749"/>
                    </a:cubicBezTo>
                    <a:cubicBezTo>
                      <a:pt x="287378" y="923920"/>
                      <a:pt x="286393" y="932490"/>
                      <a:pt x="290087" y="938695"/>
                    </a:cubicBezTo>
                    <a:cubicBezTo>
                      <a:pt x="276149" y="945442"/>
                      <a:pt x="259798" y="938695"/>
                      <a:pt x="244285" y="938597"/>
                    </a:cubicBezTo>
                    <a:cubicBezTo>
                      <a:pt x="237488" y="938547"/>
                      <a:pt x="230593" y="939828"/>
                      <a:pt x="223895" y="938744"/>
                    </a:cubicBezTo>
                    <a:cubicBezTo>
                      <a:pt x="219364" y="938006"/>
                      <a:pt x="214981" y="936233"/>
                      <a:pt x="210352" y="936134"/>
                    </a:cubicBezTo>
                    <a:cubicBezTo>
                      <a:pt x="202570" y="935937"/>
                      <a:pt x="195528" y="940468"/>
                      <a:pt x="189076" y="944851"/>
                    </a:cubicBezTo>
                    <a:cubicBezTo>
                      <a:pt x="184102" y="948200"/>
                      <a:pt x="178487" y="953519"/>
                      <a:pt x="180654" y="959085"/>
                    </a:cubicBezTo>
                    <a:cubicBezTo>
                      <a:pt x="181393" y="960956"/>
                      <a:pt x="182969" y="963123"/>
                      <a:pt x="181787" y="964748"/>
                    </a:cubicBezTo>
                    <a:cubicBezTo>
                      <a:pt x="181245" y="965487"/>
                      <a:pt x="180310" y="965782"/>
                      <a:pt x="179472" y="966029"/>
                    </a:cubicBezTo>
                    <a:cubicBezTo>
                      <a:pt x="174301" y="967506"/>
                      <a:pt x="169031" y="968392"/>
                      <a:pt x="163663" y="968737"/>
                    </a:cubicBezTo>
                    <a:cubicBezTo>
                      <a:pt x="161841" y="968836"/>
                      <a:pt x="159871" y="968934"/>
                      <a:pt x="158344" y="969919"/>
                    </a:cubicBezTo>
                    <a:cubicBezTo>
                      <a:pt x="155980" y="971446"/>
                      <a:pt x="155340" y="974647"/>
                      <a:pt x="155734" y="977455"/>
                    </a:cubicBezTo>
                    <a:cubicBezTo>
                      <a:pt x="156128" y="980212"/>
                      <a:pt x="157359" y="982823"/>
                      <a:pt x="157950" y="985581"/>
                    </a:cubicBezTo>
                    <a:cubicBezTo>
                      <a:pt x="159723" y="993707"/>
                      <a:pt x="155143" y="1002720"/>
                      <a:pt x="147559" y="1006068"/>
                    </a:cubicBezTo>
                    <a:cubicBezTo>
                      <a:pt x="142535" y="1008285"/>
                      <a:pt x="139235" y="1014145"/>
                      <a:pt x="134114" y="1016165"/>
                    </a:cubicBezTo>
                    <a:cubicBezTo>
                      <a:pt x="128598" y="1018381"/>
                      <a:pt x="122244" y="1018184"/>
                      <a:pt x="116925" y="1020942"/>
                    </a:cubicBezTo>
                    <a:cubicBezTo>
                      <a:pt x="116384" y="1022961"/>
                      <a:pt x="118551" y="1024636"/>
                      <a:pt x="119388" y="1026507"/>
                    </a:cubicBezTo>
                    <a:cubicBezTo>
                      <a:pt x="120816" y="1029659"/>
                      <a:pt x="118501" y="1033304"/>
                      <a:pt x="115694" y="1035323"/>
                    </a:cubicBezTo>
                    <a:cubicBezTo>
                      <a:pt x="112887" y="1037342"/>
                      <a:pt x="109489" y="1038573"/>
                      <a:pt x="107125" y="1041085"/>
                    </a:cubicBezTo>
                    <a:cubicBezTo>
                      <a:pt x="105253" y="1043055"/>
                      <a:pt x="104219" y="1045665"/>
                      <a:pt x="102742" y="1047931"/>
                    </a:cubicBezTo>
                    <a:cubicBezTo>
                      <a:pt x="98654" y="1054235"/>
                      <a:pt x="91266" y="1057879"/>
                      <a:pt x="87327" y="1064281"/>
                    </a:cubicBezTo>
                    <a:cubicBezTo>
                      <a:pt x="86637" y="1065463"/>
                      <a:pt x="85898" y="1066793"/>
                      <a:pt x="84667" y="1067236"/>
                    </a:cubicBezTo>
                    <a:cubicBezTo>
                      <a:pt x="84076" y="1067433"/>
                      <a:pt x="83436" y="1067433"/>
                      <a:pt x="82796" y="1067384"/>
                    </a:cubicBezTo>
                    <a:cubicBezTo>
                      <a:pt x="79200" y="1067138"/>
                      <a:pt x="75802" y="1065660"/>
                      <a:pt x="72207" y="1065069"/>
                    </a:cubicBezTo>
                    <a:cubicBezTo>
                      <a:pt x="68661" y="1064478"/>
                      <a:pt x="64475" y="1065069"/>
                      <a:pt x="62308" y="1067975"/>
                    </a:cubicBezTo>
                    <a:cubicBezTo>
                      <a:pt x="60535" y="1070388"/>
                      <a:pt x="60683" y="1073787"/>
                      <a:pt x="61865" y="1076544"/>
                    </a:cubicBezTo>
                    <a:cubicBezTo>
                      <a:pt x="63096" y="1079302"/>
                      <a:pt x="65214" y="1081519"/>
                      <a:pt x="67282" y="1083686"/>
                    </a:cubicBezTo>
                    <a:cubicBezTo>
                      <a:pt x="68218" y="1084621"/>
                      <a:pt x="69252" y="1085656"/>
                      <a:pt x="70532" y="1085754"/>
                    </a:cubicBezTo>
                    <a:cubicBezTo>
                      <a:pt x="71370" y="1085803"/>
                      <a:pt x="72207" y="1085459"/>
                      <a:pt x="72995" y="1085065"/>
                    </a:cubicBezTo>
                    <a:cubicBezTo>
                      <a:pt x="76098" y="1083489"/>
                      <a:pt x="78757" y="1081223"/>
                      <a:pt x="81811" y="1079697"/>
                    </a:cubicBezTo>
                    <a:cubicBezTo>
                      <a:pt x="84913" y="1078170"/>
                      <a:pt x="88755" y="1077480"/>
                      <a:pt x="91710" y="1079253"/>
                    </a:cubicBezTo>
                    <a:cubicBezTo>
                      <a:pt x="92448" y="1079697"/>
                      <a:pt x="93138" y="1080287"/>
                      <a:pt x="93630" y="1081026"/>
                    </a:cubicBezTo>
                    <a:cubicBezTo>
                      <a:pt x="94418" y="1082159"/>
                      <a:pt x="94763" y="1083489"/>
                      <a:pt x="95305" y="1084720"/>
                    </a:cubicBezTo>
                    <a:cubicBezTo>
                      <a:pt x="97078" y="1088512"/>
                      <a:pt x="101313" y="1091221"/>
                      <a:pt x="105500" y="1091270"/>
                    </a:cubicBezTo>
                    <a:close/>
                  </a:path>
                </a:pathLst>
              </a:custGeom>
              <a:noFill/>
              <a:ln w="4915" cap="flat">
                <a:solidFill>
                  <a:srgbClr val="FFFFFF"/>
                </a:solidFill>
                <a:prstDash val="solid"/>
                <a:miter/>
              </a:ln>
            </p:spPr>
            <p:txBody>
              <a:bodyPr rtlCol="0" anchor="ctr"/>
              <a:lstStyle/>
              <a:p>
                <a:endParaRPr lang="fr-FR"/>
              </a:p>
            </p:txBody>
          </p:sp>
        </p:grpSp>
        <p:grpSp>
          <p:nvGrpSpPr>
            <p:cNvPr id="166" name="Graphique 5">
              <a:extLst>
                <a:ext uri="{FF2B5EF4-FFF2-40B4-BE49-F238E27FC236}">
                  <a16:creationId xmlns:a16="http://schemas.microsoft.com/office/drawing/2014/main" id="{66B98C81-757D-CC3D-63FC-BC2FB9FD4D86}"/>
                </a:ext>
              </a:extLst>
            </p:cNvPr>
            <p:cNvGrpSpPr/>
            <p:nvPr/>
          </p:nvGrpSpPr>
          <p:grpSpPr>
            <a:xfrm rot="420615">
              <a:off x="8425357" y="3858828"/>
              <a:ext cx="38950" cy="47146"/>
              <a:chOff x="8438670" y="4054718"/>
              <a:chExt cx="38950" cy="47146"/>
            </a:xfrm>
          </p:grpSpPr>
          <p:sp>
            <p:nvSpPr>
              <p:cNvPr id="167" name="Forme libre : forme 166">
                <a:extLst>
                  <a:ext uri="{FF2B5EF4-FFF2-40B4-BE49-F238E27FC236}">
                    <a16:creationId xmlns:a16="http://schemas.microsoft.com/office/drawing/2014/main" id="{75DAD1CE-2F70-2359-F2BA-8BF9D75F291C}"/>
                  </a:ext>
                </a:extLst>
              </p:cNvPr>
              <p:cNvSpPr/>
              <p:nvPr/>
            </p:nvSpPr>
            <p:spPr>
              <a:xfrm>
                <a:off x="8438670" y="4054718"/>
                <a:ext cx="38950" cy="47146"/>
              </a:xfrm>
              <a:custGeom>
                <a:avLst/>
                <a:gdLst>
                  <a:gd name="connsiteX0" fmla="*/ 12777 w 38950"/>
                  <a:gd name="connsiteY0" fmla="*/ 42661 h 47146"/>
                  <a:gd name="connsiteX1" fmla="*/ 21002 w 38950"/>
                  <a:gd name="connsiteY1" fmla="*/ 42070 h 47146"/>
                  <a:gd name="connsiteX2" fmla="*/ 26419 w 38950"/>
                  <a:gd name="connsiteY2" fmla="*/ 35520 h 47146"/>
                  <a:gd name="connsiteX3" fmla="*/ 34644 w 38950"/>
                  <a:gd name="connsiteY3" fmla="*/ 24389 h 47146"/>
                  <a:gd name="connsiteX4" fmla="*/ 38387 w 38950"/>
                  <a:gd name="connsiteY4" fmla="*/ 19563 h 47146"/>
                  <a:gd name="connsiteX5" fmla="*/ 38830 w 38950"/>
                  <a:gd name="connsiteY5" fmla="*/ 13653 h 47146"/>
                  <a:gd name="connsiteX6" fmla="*/ 37944 w 38950"/>
                  <a:gd name="connsiteY6" fmla="*/ 2719 h 47146"/>
                  <a:gd name="connsiteX7" fmla="*/ 37451 w 38950"/>
                  <a:gd name="connsiteY7" fmla="*/ 848 h 47146"/>
                  <a:gd name="connsiteX8" fmla="*/ 34151 w 38950"/>
                  <a:gd name="connsiteY8" fmla="*/ 405 h 47146"/>
                  <a:gd name="connsiteX9" fmla="*/ 31787 w 38950"/>
                  <a:gd name="connsiteY9" fmla="*/ 3113 h 47146"/>
                  <a:gd name="connsiteX10" fmla="*/ 23169 w 38950"/>
                  <a:gd name="connsiteY10" fmla="*/ 14441 h 47146"/>
                  <a:gd name="connsiteX11" fmla="*/ 17357 w 38950"/>
                  <a:gd name="connsiteY11" fmla="*/ 17790 h 47146"/>
                  <a:gd name="connsiteX12" fmla="*/ 6769 w 38950"/>
                  <a:gd name="connsiteY12" fmla="*/ 29068 h 47146"/>
                  <a:gd name="connsiteX13" fmla="*/ 809 w 38950"/>
                  <a:gd name="connsiteY13" fmla="*/ 45862 h 47146"/>
                  <a:gd name="connsiteX14" fmla="*/ 12728 w 38950"/>
                  <a:gd name="connsiteY14" fmla="*/ 42661 h 4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50" h="47146">
                    <a:moveTo>
                      <a:pt x="12777" y="42661"/>
                    </a:moveTo>
                    <a:cubicBezTo>
                      <a:pt x="15535" y="42365"/>
                      <a:pt x="18490" y="43153"/>
                      <a:pt x="21002" y="42070"/>
                    </a:cubicBezTo>
                    <a:cubicBezTo>
                      <a:pt x="23661" y="40888"/>
                      <a:pt x="25040" y="38032"/>
                      <a:pt x="26419" y="35520"/>
                    </a:cubicBezTo>
                    <a:cubicBezTo>
                      <a:pt x="28635" y="31481"/>
                      <a:pt x="31443" y="27689"/>
                      <a:pt x="34644" y="24389"/>
                    </a:cubicBezTo>
                    <a:cubicBezTo>
                      <a:pt x="36072" y="22912"/>
                      <a:pt x="37599" y="21484"/>
                      <a:pt x="38387" y="19563"/>
                    </a:cubicBezTo>
                    <a:cubicBezTo>
                      <a:pt x="39126" y="17691"/>
                      <a:pt x="38978" y="15623"/>
                      <a:pt x="38830" y="13653"/>
                    </a:cubicBezTo>
                    <a:cubicBezTo>
                      <a:pt x="38584" y="10009"/>
                      <a:pt x="38288" y="6364"/>
                      <a:pt x="37944" y="2719"/>
                    </a:cubicBezTo>
                    <a:cubicBezTo>
                      <a:pt x="37894" y="2079"/>
                      <a:pt x="37796" y="1390"/>
                      <a:pt x="37451" y="848"/>
                    </a:cubicBezTo>
                    <a:cubicBezTo>
                      <a:pt x="36762" y="-137"/>
                      <a:pt x="35186" y="-235"/>
                      <a:pt x="34151" y="405"/>
                    </a:cubicBezTo>
                    <a:cubicBezTo>
                      <a:pt x="33068" y="996"/>
                      <a:pt x="32378" y="2079"/>
                      <a:pt x="31787" y="3113"/>
                    </a:cubicBezTo>
                    <a:cubicBezTo>
                      <a:pt x="29325" y="7201"/>
                      <a:pt x="27059" y="11634"/>
                      <a:pt x="23169" y="14441"/>
                    </a:cubicBezTo>
                    <a:cubicBezTo>
                      <a:pt x="21346" y="15721"/>
                      <a:pt x="19229" y="16608"/>
                      <a:pt x="17357" y="17790"/>
                    </a:cubicBezTo>
                    <a:cubicBezTo>
                      <a:pt x="12925" y="20548"/>
                      <a:pt x="9773" y="24833"/>
                      <a:pt x="6769" y="29068"/>
                    </a:cubicBezTo>
                    <a:cubicBezTo>
                      <a:pt x="4355" y="32466"/>
                      <a:pt x="-2293" y="41430"/>
                      <a:pt x="809" y="45862"/>
                    </a:cubicBezTo>
                    <a:cubicBezTo>
                      <a:pt x="3666" y="49950"/>
                      <a:pt x="9182" y="43006"/>
                      <a:pt x="12728" y="42661"/>
                    </a:cubicBezTo>
                    <a:close/>
                  </a:path>
                </a:pathLst>
              </a:custGeom>
              <a:solidFill>
                <a:srgbClr val="284568"/>
              </a:solidFill>
              <a:ln w="4915" cap="flat">
                <a:noFill/>
                <a:prstDash val="solid"/>
                <a:miter/>
              </a:ln>
            </p:spPr>
            <p:txBody>
              <a:bodyPr rtlCol="0" anchor="ctr"/>
              <a:lstStyle/>
              <a:p>
                <a:endParaRPr lang="fr-FR"/>
              </a:p>
            </p:txBody>
          </p:sp>
          <p:sp>
            <p:nvSpPr>
              <p:cNvPr id="168" name="Forme libre : forme 167">
                <a:extLst>
                  <a:ext uri="{FF2B5EF4-FFF2-40B4-BE49-F238E27FC236}">
                    <a16:creationId xmlns:a16="http://schemas.microsoft.com/office/drawing/2014/main" id="{EA9498E1-5FB6-72AB-8059-74757AA07184}"/>
                  </a:ext>
                </a:extLst>
              </p:cNvPr>
              <p:cNvSpPr/>
              <p:nvPr/>
            </p:nvSpPr>
            <p:spPr>
              <a:xfrm>
                <a:off x="8438670" y="4054718"/>
                <a:ext cx="38950" cy="47146"/>
              </a:xfrm>
              <a:custGeom>
                <a:avLst/>
                <a:gdLst>
                  <a:gd name="connsiteX0" fmla="*/ 12777 w 38950"/>
                  <a:gd name="connsiteY0" fmla="*/ 42661 h 47146"/>
                  <a:gd name="connsiteX1" fmla="*/ 21002 w 38950"/>
                  <a:gd name="connsiteY1" fmla="*/ 42070 h 47146"/>
                  <a:gd name="connsiteX2" fmla="*/ 26419 w 38950"/>
                  <a:gd name="connsiteY2" fmla="*/ 35520 h 47146"/>
                  <a:gd name="connsiteX3" fmla="*/ 34644 w 38950"/>
                  <a:gd name="connsiteY3" fmla="*/ 24389 h 47146"/>
                  <a:gd name="connsiteX4" fmla="*/ 38387 w 38950"/>
                  <a:gd name="connsiteY4" fmla="*/ 19563 h 47146"/>
                  <a:gd name="connsiteX5" fmla="*/ 38830 w 38950"/>
                  <a:gd name="connsiteY5" fmla="*/ 13653 h 47146"/>
                  <a:gd name="connsiteX6" fmla="*/ 37944 w 38950"/>
                  <a:gd name="connsiteY6" fmla="*/ 2719 h 47146"/>
                  <a:gd name="connsiteX7" fmla="*/ 37451 w 38950"/>
                  <a:gd name="connsiteY7" fmla="*/ 848 h 47146"/>
                  <a:gd name="connsiteX8" fmla="*/ 34151 w 38950"/>
                  <a:gd name="connsiteY8" fmla="*/ 405 h 47146"/>
                  <a:gd name="connsiteX9" fmla="*/ 31787 w 38950"/>
                  <a:gd name="connsiteY9" fmla="*/ 3113 h 47146"/>
                  <a:gd name="connsiteX10" fmla="*/ 23169 w 38950"/>
                  <a:gd name="connsiteY10" fmla="*/ 14441 h 47146"/>
                  <a:gd name="connsiteX11" fmla="*/ 17357 w 38950"/>
                  <a:gd name="connsiteY11" fmla="*/ 17790 h 47146"/>
                  <a:gd name="connsiteX12" fmla="*/ 6769 w 38950"/>
                  <a:gd name="connsiteY12" fmla="*/ 29068 h 47146"/>
                  <a:gd name="connsiteX13" fmla="*/ 809 w 38950"/>
                  <a:gd name="connsiteY13" fmla="*/ 45862 h 47146"/>
                  <a:gd name="connsiteX14" fmla="*/ 12728 w 38950"/>
                  <a:gd name="connsiteY14" fmla="*/ 42661 h 4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50" h="47146">
                    <a:moveTo>
                      <a:pt x="12777" y="42661"/>
                    </a:moveTo>
                    <a:cubicBezTo>
                      <a:pt x="15535" y="42365"/>
                      <a:pt x="18490" y="43153"/>
                      <a:pt x="21002" y="42070"/>
                    </a:cubicBezTo>
                    <a:cubicBezTo>
                      <a:pt x="23661" y="40888"/>
                      <a:pt x="25040" y="38032"/>
                      <a:pt x="26419" y="35520"/>
                    </a:cubicBezTo>
                    <a:cubicBezTo>
                      <a:pt x="28635" y="31481"/>
                      <a:pt x="31443" y="27689"/>
                      <a:pt x="34644" y="24389"/>
                    </a:cubicBezTo>
                    <a:cubicBezTo>
                      <a:pt x="36072" y="22912"/>
                      <a:pt x="37599" y="21484"/>
                      <a:pt x="38387" y="19563"/>
                    </a:cubicBezTo>
                    <a:cubicBezTo>
                      <a:pt x="39126" y="17691"/>
                      <a:pt x="38978" y="15623"/>
                      <a:pt x="38830" y="13653"/>
                    </a:cubicBezTo>
                    <a:cubicBezTo>
                      <a:pt x="38584" y="10009"/>
                      <a:pt x="38288" y="6364"/>
                      <a:pt x="37944" y="2719"/>
                    </a:cubicBezTo>
                    <a:cubicBezTo>
                      <a:pt x="37894" y="2079"/>
                      <a:pt x="37796" y="1390"/>
                      <a:pt x="37451" y="848"/>
                    </a:cubicBezTo>
                    <a:cubicBezTo>
                      <a:pt x="36762" y="-137"/>
                      <a:pt x="35186" y="-235"/>
                      <a:pt x="34151" y="405"/>
                    </a:cubicBezTo>
                    <a:cubicBezTo>
                      <a:pt x="33068" y="996"/>
                      <a:pt x="32378" y="2079"/>
                      <a:pt x="31787" y="3113"/>
                    </a:cubicBezTo>
                    <a:cubicBezTo>
                      <a:pt x="29325" y="7201"/>
                      <a:pt x="27059" y="11634"/>
                      <a:pt x="23169" y="14441"/>
                    </a:cubicBezTo>
                    <a:cubicBezTo>
                      <a:pt x="21346" y="15721"/>
                      <a:pt x="19229" y="16608"/>
                      <a:pt x="17357" y="17790"/>
                    </a:cubicBezTo>
                    <a:cubicBezTo>
                      <a:pt x="12925" y="20548"/>
                      <a:pt x="9773" y="24833"/>
                      <a:pt x="6769" y="29068"/>
                    </a:cubicBezTo>
                    <a:cubicBezTo>
                      <a:pt x="4355" y="32466"/>
                      <a:pt x="-2293" y="41430"/>
                      <a:pt x="809" y="45862"/>
                    </a:cubicBezTo>
                    <a:cubicBezTo>
                      <a:pt x="3666" y="49950"/>
                      <a:pt x="9182" y="43006"/>
                      <a:pt x="12728" y="42661"/>
                    </a:cubicBezTo>
                    <a:close/>
                  </a:path>
                </a:pathLst>
              </a:custGeom>
              <a:noFill/>
              <a:ln w="4915" cap="flat">
                <a:solidFill>
                  <a:srgbClr val="FFFFFF"/>
                </a:solidFill>
                <a:prstDash val="solid"/>
                <a:miter/>
              </a:ln>
            </p:spPr>
            <p:txBody>
              <a:bodyPr rtlCol="0" anchor="ctr"/>
              <a:lstStyle/>
              <a:p>
                <a:endParaRPr lang="fr-FR"/>
              </a:p>
            </p:txBody>
          </p:sp>
        </p:grpSp>
        <p:grpSp>
          <p:nvGrpSpPr>
            <p:cNvPr id="169" name="Graphique 5">
              <a:extLst>
                <a:ext uri="{FF2B5EF4-FFF2-40B4-BE49-F238E27FC236}">
                  <a16:creationId xmlns:a16="http://schemas.microsoft.com/office/drawing/2014/main" id="{D284C636-E0E0-2067-7A23-63B9E257FD16}"/>
                </a:ext>
              </a:extLst>
            </p:cNvPr>
            <p:cNvGrpSpPr/>
            <p:nvPr/>
          </p:nvGrpSpPr>
          <p:grpSpPr>
            <a:xfrm rot="420615">
              <a:off x="10934571" y="6220016"/>
              <a:ext cx="49756" cy="49213"/>
              <a:chOff x="11217388" y="6091346"/>
              <a:chExt cx="49756" cy="49213"/>
            </a:xfrm>
          </p:grpSpPr>
          <p:sp>
            <p:nvSpPr>
              <p:cNvPr id="170" name="Forme libre : forme 169">
                <a:extLst>
                  <a:ext uri="{FF2B5EF4-FFF2-40B4-BE49-F238E27FC236}">
                    <a16:creationId xmlns:a16="http://schemas.microsoft.com/office/drawing/2014/main" id="{53ADE750-903B-EBA1-1678-68AE9106D1F2}"/>
                  </a:ext>
                </a:extLst>
              </p:cNvPr>
              <p:cNvSpPr/>
              <p:nvPr/>
            </p:nvSpPr>
            <p:spPr>
              <a:xfrm>
                <a:off x="11217388" y="6091346"/>
                <a:ext cx="49756" cy="49213"/>
              </a:xfrm>
              <a:custGeom>
                <a:avLst/>
                <a:gdLst>
                  <a:gd name="connsiteX0" fmla="*/ 43003 w 49756"/>
                  <a:gd name="connsiteY0" fmla="*/ 18268 h 49213"/>
                  <a:gd name="connsiteX1" fmla="*/ 29903 w 49756"/>
                  <a:gd name="connsiteY1" fmla="*/ 32452 h 49213"/>
                  <a:gd name="connsiteX2" fmla="*/ 22121 w 49756"/>
                  <a:gd name="connsiteY2" fmla="*/ 35456 h 49213"/>
                  <a:gd name="connsiteX3" fmla="*/ 14340 w 49756"/>
                  <a:gd name="connsiteY3" fmla="*/ 41415 h 49213"/>
                  <a:gd name="connsiteX4" fmla="*/ 9120 w 49756"/>
                  <a:gd name="connsiteY4" fmla="*/ 47670 h 49213"/>
                  <a:gd name="connsiteX5" fmla="*/ 1634 w 49756"/>
                  <a:gd name="connsiteY5" fmla="*/ 48015 h 49213"/>
                  <a:gd name="connsiteX6" fmla="*/ 8 w 49756"/>
                  <a:gd name="connsiteY6" fmla="*/ 42154 h 49213"/>
                  <a:gd name="connsiteX7" fmla="*/ 3702 w 49756"/>
                  <a:gd name="connsiteY7" fmla="*/ 20731 h 49213"/>
                  <a:gd name="connsiteX8" fmla="*/ 15818 w 49756"/>
                  <a:gd name="connsiteY8" fmla="*/ 9157 h 49213"/>
                  <a:gd name="connsiteX9" fmla="*/ 25766 w 49756"/>
                  <a:gd name="connsiteY9" fmla="*/ 3740 h 49213"/>
                  <a:gd name="connsiteX10" fmla="*/ 34237 w 49756"/>
                  <a:gd name="connsiteY10" fmla="*/ 2952 h 49213"/>
                  <a:gd name="connsiteX11" fmla="*/ 49159 w 49756"/>
                  <a:gd name="connsiteY11" fmla="*/ 982 h 49213"/>
                  <a:gd name="connsiteX12" fmla="*/ 43052 w 49756"/>
                  <a:gd name="connsiteY12" fmla="*/ 18268 h 4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56" h="49213">
                    <a:moveTo>
                      <a:pt x="43003" y="18268"/>
                    </a:moveTo>
                    <a:cubicBezTo>
                      <a:pt x="39654" y="23883"/>
                      <a:pt x="35764" y="29596"/>
                      <a:pt x="29903" y="32452"/>
                    </a:cubicBezTo>
                    <a:cubicBezTo>
                      <a:pt x="27391" y="33683"/>
                      <a:pt x="24682" y="34324"/>
                      <a:pt x="22121" y="35456"/>
                    </a:cubicBezTo>
                    <a:cubicBezTo>
                      <a:pt x="19117" y="36786"/>
                      <a:pt x="16409" y="38855"/>
                      <a:pt x="14340" y="41415"/>
                    </a:cubicBezTo>
                    <a:cubicBezTo>
                      <a:pt x="12616" y="43533"/>
                      <a:pt x="11237" y="45996"/>
                      <a:pt x="9120" y="47670"/>
                    </a:cubicBezTo>
                    <a:cubicBezTo>
                      <a:pt x="6953" y="49345"/>
                      <a:pt x="3554" y="49936"/>
                      <a:pt x="1634" y="48015"/>
                    </a:cubicBezTo>
                    <a:cubicBezTo>
                      <a:pt x="156" y="46538"/>
                      <a:pt x="58" y="44223"/>
                      <a:pt x="8" y="42154"/>
                    </a:cubicBezTo>
                    <a:cubicBezTo>
                      <a:pt x="-41" y="34816"/>
                      <a:pt x="8" y="27084"/>
                      <a:pt x="3702" y="20731"/>
                    </a:cubicBezTo>
                    <a:cubicBezTo>
                      <a:pt x="6559" y="15904"/>
                      <a:pt x="11237" y="12457"/>
                      <a:pt x="15818" y="9157"/>
                    </a:cubicBezTo>
                    <a:cubicBezTo>
                      <a:pt x="18920" y="6941"/>
                      <a:pt x="22072" y="4626"/>
                      <a:pt x="25766" y="3740"/>
                    </a:cubicBezTo>
                    <a:cubicBezTo>
                      <a:pt x="28524" y="3050"/>
                      <a:pt x="31380" y="3149"/>
                      <a:pt x="34237" y="2952"/>
                    </a:cubicBezTo>
                    <a:cubicBezTo>
                      <a:pt x="38177" y="2656"/>
                      <a:pt x="46598" y="-1973"/>
                      <a:pt x="49159" y="982"/>
                    </a:cubicBezTo>
                    <a:cubicBezTo>
                      <a:pt x="51868" y="4085"/>
                      <a:pt x="44579" y="15658"/>
                      <a:pt x="43052" y="18268"/>
                    </a:cubicBezTo>
                    <a:close/>
                  </a:path>
                </a:pathLst>
              </a:custGeom>
              <a:solidFill>
                <a:srgbClr val="C6C6C6"/>
              </a:solidFill>
              <a:ln w="4915" cap="flat">
                <a:noFill/>
                <a:prstDash val="solid"/>
                <a:miter/>
              </a:ln>
            </p:spPr>
            <p:txBody>
              <a:bodyPr rtlCol="0" anchor="ctr"/>
              <a:lstStyle/>
              <a:p>
                <a:endParaRPr lang="fr-FR"/>
              </a:p>
            </p:txBody>
          </p:sp>
          <p:sp>
            <p:nvSpPr>
              <p:cNvPr id="171" name="Forme libre : forme 170">
                <a:extLst>
                  <a:ext uri="{FF2B5EF4-FFF2-40B4-BE49-F238E27FC236}">
                    <a16:creationId xmlns:a16="http://schemas.microsoft.com/office/drawing/2014/main" id="{67734EE2-F084-E20A-B7C4-395A15557631}"/>
                  </a:ext>
                </a:extLst>
              </p:cNvPr>
              <p:cNvSpPr/>
              <p:nvPr/>
            </p:nvSpPr>
            <p:spPr>
              <a:xfrm>
                <a:off x="11217388" y="6091346"/>
                <a:ext cx="49756" cy="49213"/>
              </a:xfrm>
              <a:custGeom>
                <a:avLst/>
                <a:gdLst>
                  <a:gd name="connsiteX0" fmla="*/ 43003 w 49756"/>
                  <a:gd name="connsiteY0" fmla="*/ 18268 h 49213"/>
                  <a:gd name="connsiteX1" fmla="*/ 29903 w 49756"/>
                  <a:gd name="connsiteY1" fmla="*/ 32452 h 49213"/>
                  <a:gd name="connsiteX2" fmla="*/ 22121 w 49756"/>
                  <a:gd name="connsiteY2" fmla="*/ 35456 h 49213"/>
                  <a:gd name="connsiteX3" fmla="*/ 14340 w 49756"/>
                  <a:gd name="connsiteY3" fmla="*/ 41415 h 49213"/>
                  <a:gd name="connsiteX4" fmla="*/ 9120 w 49756"/>
                  <a:gd name="connsiteY4" fmla="*/ 47670 h 49213"/>
                  <a:gd name="connsiteX5" fmla="*/ 1634 w 49756"/>
                  <a:gd name="connsiteY5" fmla="*/ 48015 h 49213"/>
                  <a:gd name="connsiteX6" fmla="*/ 8 w 49756"/>
                  <a:gd name="connsiteY6" fmla="*/ 42154 h 49213"/>
                  <a:gd name="connsiteX7" fmla="*/ 3702 w 49756"/>
                  <a:gd name="connsiteY7" fmla="*/ 20731 h 49213"/>
                  <a:gd name="connsiteX8" fmla="*/ 15818 w 49756"/>
                  <a:gd name="connsiteY8" fmla="*/ 9157 h 49213"/>
                  <a:gd name="connsiteX9" fmla="*/ 25766 w 49756"/>
                  <a:gd name="connsiteY9" fmla="*/ 3740 h 49213"/>
                  <a:gd name="connsiteX10" fmla="*/ 34237 w 49756"/>
                  <a:gd name="connsiteY10" fmla="*/ 2952 h 49213"/>
                  <a:gd name="connsiteX11" fmla="*/ 49159 w 49756"/>
                  <a:gd name="connsiteY11" fmla="*/ 982 h 49213"/>
                  <a:gd name="connsiteX12" fmla="*/ 43052 w 49756"/>
                  <a:gd name="connsiteY12" fmla="*/ 18268 h 4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56" h="49213">
                    <a:moveTo>
                      <a:pt x="43003" y="18268"/>
                    </a:moveTo>
                    <a:cubicBezTo>
                      <a:pt x="39654" y="23883"/>
                      <a:pt x="35764" y="29596"/>
                      <a:pt x="29903" y="32452"/>
                    </a:cubicBezTo>
                    <a:cubicBezTo>
                      <a:pt x="27391" y="33683"/>
                      <a:pt x="24682" y="34324"/>
                      <a:pt x="22121" y="35456"/>
                    </a:cubicBezTo>
                    <a:cubicBezTo>
                      <a:pt x="19117" y="36786"/>
                      <a:pt x="16409" y="38855"/>
                      <a:pt x="14340" y="41415"/>
                    </a:cubicBezTo>
                    <a:cubicBezTo>
                      <a:pt x="12616" y="43533"/>
                      <a:pt x="11237" y="45996"/>
                      <a:pt x="9120" y="47670"/>
                    </a:cubicBezTo>
                    <a:cubicBezTo>
                      <a:pt x="6953" y="49345"/>
                      <a:pt x="3554" y="49936"/>
                      <a:pt x="1634" y="48015"/>
                    </a:cubicBezTo>
                    <a:cubicBezTo>
                      <a:pt x="156" y="46538"/>
                      <a:pt x="58" y="44223"/>
                      <a:pt x="8" y="42154"/>
                    </a:cubicBezTo>
                    <a:cubicBezTo>
                      <a:pt x="-41" y="34816"/>
                      <a:pt x="8" y="27084"/>
                      <a:pt x="3702" y="20731"/>
                    </a:cubicBezTo>
                    <a:cubicBezTo>
                      <a:pt x="6559" y="15904"/>
                      <a:pt x="11237" y="12457"/>
                      <a:pt x="15818" y="9157"/>
                    </a:cubicBezTo>
                    <a:cubicBezTo>
                      <a:pt x="18920" y="6941"/>
                      <a:pt x="22072" y="4626"/>
                      <a:pt x="25766" y="3740"/>
                    </a:cubicBezTo>
                    <a:cubicBezTo>
                      <a:pt x="28524" y="3050"/>
                      <a:pt x="31380" y="3149"/>
                      <a:pt x="34237" y="2952"/>
                    </a:cubicBezTo>
                    <a:cubicBezTo>
                      <a:pt x="38177" y="2656"/>
                      <a:pt x="46598" y="-1973"/>
                      <a:pt x="49159" y="982"/>
                    </a:cubicBezTo>
                    <a:cubicBezTo>
                      <a:pt x="51868" y="4085"/>
                      <a:pt x="44579" y="15658"/>
                      <a:pt x="43052" y="18268"/>
                    </a:cubicBezTo>
                    <a:close/>
                  </a:path>
                </a:pathLst>
              </a:custGeom>
              <a:noFill/>
              <a:ln w="4915" cap="flat">
                <a:solidFill>
                  <a:srgbClr val="FFFFFF"/>
                </a:solidFill>
                <a:prstDash val="solid"/>
                <a:miter/>
              </a:ln>
            </p:spPr>
            <p:txBody>
              <a:bodyPr rtlCol="0" anchor="ctr"/>
              <a:lstStyle/>
              <a:p>
                <a:endParaRPr lang="fr-FR"/>
              </a:p>
            </p:txBody>
          </p:sp>
        </p:grpSp>
        <p:grpSp>
          <p:nvGrpSpPr>
            <p:cNvPr id="172" name="Graphique 5">
              <a:extLst>
                <a:ext uri="{FF2B5EF4-FFF2-40B4-BE49-F238E27FC236}">
                  <a16:creationId xmlns:a16="http://schemas.microsoft.com/office/drawing/2014/main" id="{9C6928EC-D8AB-EE5B-9162-CFC41C151074}"/>
                </a:ext>
              </a:extLst>
            </p:cNvPr>
            <p:cNvGrpSpPr/>
            <p:nvPr/>
          </p:nvGrpSpPr>
          <p:grpSpPr>
            <a:xfrm rot="420615">
              <a:off x="10884963" y="6261668"/>
              <a:ext cx="12432" cy="16831"/>
              <a:chOff x="11171398" y="6141139"/>
              <a:chExt cx="12432" cy="16831"/>
            </a:xfrm>
          </p:grpSpPr>
          <p:sp>
            <p:nvSpPr>
              <p:cNvPr id="173" name="Forme libre : forme 172">
                <a:extLst>
                  <a:ext uri="{FF2B5EF4-FFF2-40B4-BE49-F238E27FC236}">
                    <a16:creationId xmlns:a16="http://schemas.microsoft.com/office/drawing/2014/main" id="{CA9CD4FB-132C-F22A-6293-5CCD6C9A8241}"/>
                  </a:ext>
                </a:extLst>
              </p:cNvPr>
              <p:cNvSpPr/>
              <p:nvPr/>
            </p:nvSpPr>
            <p:spPr>
              <a:xfrm>
                <a:off x="11171398" y="6141139"/>
                <a:ext cx="12432" cy="16831"/>
              </a:xfrm>
              <a:custGeom>
                <a:avLst/>
                <a:gdLst>
                  <a:gd name="connsiteX0" fmla="*/ 2364 w 12432"/>
                  <a:gd name="connsiteY0" fmla="*/ 783 h 16831"/>
                  <a:gd name="connsiteX1" fmla="*/ 2019 w 12432"/>
                  <a:gd name="connsiteY1" fmla="*/ 16297 h 16831"/>
                  <a:gd name="connsiteX2" fmla="*/ 12214 w 12432"/>
                  <a:gd name="connsiteY2" fmla="*/ 10978 h 16831"/>
                  <a:gd name="connsiteX3" fmla="*/ 6452 w 12432"/>
                  <a:gd name="connsiteY3" fmla="*/ 439 h 16831"/>
                  <a:gd name="connsiteX4" fmla="*/ 0 w 12432"/>
                  <a:gd name="connsiteY4" fmla="*/ 2704 h 16831"/>
                  <a:gd name="connsiteX5" fmla="*/ 2462 w 12432"/>
                  <a:gd name="connsiteY5" fmla="*/ 783 h 1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 h="16831">
                    <a:moveTo>
                      <a:pt x="2364" y="783"/>
                    </a:moveTo>
                    <a:cubicBezTo>
                      <a:pt x="3940" y="5807"/>
                      <a:pt x="3792" y="11323"/>
                      <a:pt x="2019" y="16297"/>
                    </a:cubicBezTo>
                    <a:cubicBezTo>
                      <a:pt x="6008" y="18070"/>
                      <a:pt x="11179" y="15213"/>
                      <a:pt x="12214" y="10978"/>
                    </a:cubicBezTo>
                    <a:cubicBezTo>
                      <a:pt x="13248" y="6742"/>
                      <a:pt x="10490" y="2064"/>
                      <a:pt x="6452" y="439"/>
                    </a:cubicBezTo>
                    <a:cubicBezTo>
                      <a:pt x="3989" y="-546"/>
                      <a:pt x="344" y="94"/>
                      <a:pt x="0" y="2704"/>
                    </a:cubicBezTo>
                    <a:lnTo>
                      <a:pt x="2462" y="783"/>
                    </a:lnTo>
                    <a:close/>
                  </a:path>
                </a:pathLst>
              </a:custGeom>
              <a:solidFill>
                <a:srgbClr val="C6C6C6"/>
              </a:solidFill>
              <a:ln w="4915" cap="flat">
                <a:noFill/>
                <a:prstDash val="solid"/>
                <a:miter/>
              </a:ln>
            </p:spPr>
            <p:txBody>
              <a:bodyPr rtlCol="0" anchor="ctr"/>
              <a:lstStyle/>
              <a:p>
                <a:endParaRPr lang="fr-FR"/>
              </a:p>
            </p:txBody>
          </p:sp>
          <p:sp>
            <p:nvSpPr>
              <p:cNvPr id="174" name="Forme libre : forme 173">
                <a:extLst>
                  <a:ext uri="{FF2B5EF4-FFF2-40B4-BE49-F238E27FC236}">
                    <a16:creationId xmlns:a16="http://schemas.microsoft.com/office/drawing/2014/main" id="{1E8428C1-C626-8565-070F-55BF5DA78D7D}"/>
                  </a:ext>
                </a:extLst>
              </p:cNvPr>
              <p:cNvSpPr/>
              <p:nvPr/>
            </p:nvSpPr>
            <p:spPr>
              <a:xfrm>
                <a:off x="11171398" y="6141139"/>
                <a:ext cx="12432" cy="16831"/>
              </a:xfrm>
              <a:custGeom>
                <a:avLst/>
                <a:gdLst>
                  <a:gd name="connsiteX0" fmla="*/ 2364 w 12432"/>
                  <a:gd name="connsiteY0" fmla="*/ 783 h 16831"/>
                  <a:gd name="connsiteX1" fmla="*/ 2019 w 12432"/>
                  <a:gd name="connsiteY1" fmla="*/ 16297 h 16831"/>
                  <a:gd name="connsiteX2" fmla="*/ 12214 w 12432"/>
                  <a:gd name="connsiteY2" fmla="*/ 10978 h 16831"/>
                  <a:gd name="connsiteX3" fmla="*/ 6452 w 12432"/>
                  <a:gd name="connsiteY3" fmla="*/ 439 h 16831"/>
                  <a:gd name="connsiteX4" fmla="*/ 0 w 12432"/>
                  <a:gd name="connsiteY4" fmla="*/ 2704 h 16831"/>
                  <a:gd name="connsiteX5" fmla="*/ 2462 w 12432"/>
                  <a:gd name="connsiteY5" fmla="*/ 783 h 1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2" h="16831">
                    <a:moveTo>
                      <a:pt x="2364" y="783"/>
                    </a:moveTo>
                    <a:cubicBezTo>
                      <a:pt x="3940" y="5807"/>
                      <a:pt x="3792" y="11323"/>
                      <a:pt x="2019" y="16297"/>
                    </a:cubicBezTo>
                    <a:cubicBezTo>
                      <a:pt x="6008" y="18070"/>
                      <a:pt x="11179" y="15213"/>
                      <a:pt x="12214" y="10978"/>
                    </a:cubicBezTo>
                    <a:cubicBezTo>
                      <a:pt x="13248" y="6742"/>
                      <a:pt x="10490" y="2064"/>
                      <a:pt x="6452" y="439"/>
                    </a:cubicBezTo>
                    <a:cubicBezTo>
                      <a:pt x="3989" y="-546"/>
                      <a:pt x="344" y="94"/>
                      <a:pt x="0" y="2704"/>
                    </a:cubicBezTo>
                    <a:lnTo>
                      <a:pt x="2462" y="783"/>
                    </a:lnTo>
                    <a:close/>
                  </a:path>
                </a:pathLst>
              </a:custGeom>
              <a:noFill/>
              <a:ln w="4915" cap="flat">
                <a:solidFill>
                  <a:srgbClr val="FFFFFF"/>
                </a:solidFill>
                <a:prstDash val="solid"/>
                <a:miter/>
              </a:ln>
            </p:spPr>
            <p:txBody>
              <a:bodyPr rtlCol="0" anchor="ctr"/>
              <a:lstStyle/>
              <a:p>
                <a:endParaRPr lang="fr-FR"/>
              </a:p>
            </p:txBody>
          </p:sp>
        </p:grpSp>
        <p:grpSp>
          <p:nvGrpSpPr>
            <p:cNvPr id="175" name="Graphique 5">
              <a:extLst>
                <a:ext uri="{FF2B5EF4-FFF2-40B4-BE49-F238E27FC236}">
                  <a16:creationId xmlns:a16="http://schemas.microsoft.com/office/drawing/2014/main" id="{8337CF4C-A8AB-3E5B-C52C-E22686EFDA35}"/>
                </a:ext>
              </a:extLst>
            </p:cNvPr>
            <p:cNvGrpSpPr/>
            <p:nvPr/>
          </p:nvGrpSpPr>
          <p:grpSpPr>
            <a:xfrm rot="420615">
              <a:off x="10873101" y="6297890"/>
              <a:ext cx="19704" cy="25124"/>
              <a:chOff x="11164524" y="6178064"/>
              <a:chExt cx="19704" cy="25124"/>
            </a:xfrm>
          </p:grpSpPr>
          <p:sp>
            <p:nvSpPr>
              <p:cNvPr id="176" name="Forme libre : forme 175">
                <a:extLst>
                  <a:ext uri="{FF2B5EF4-FFF2-40B4-BE49-F238E27FC236}">
                    <a16:creationId xmlns:a16="http://schemas.microsoft.com/office/drawing/2014/main" id="{36B436CF-7683-B8EA-3C87-E6DF12903C9A}"/>
                  </a:ext>
                </a:extLst>
              </p:cNvPr>
              <p:cNvSpPr/>
              <p:nvPr/>
            </p:nvSpPr>
            <p:spPr>
              <a:xfrm>
                <a:off x="11164524" y="6178064"/>
                <a:ext cx="19704" cy="25124"/>
              </a:xfrm>
              <a:custGeom>
                <a:avLst/>
                <a:gdLst>
                  <a:gd name="connsiteX0" fmla="*/ 718 w 19704"/>
                  <a:gd name="connsiteY0" fmla="*/ 9562 h 25124"/>
                  <a:gd name="connsiteX1" fmla="*/ 11011 w 19704"/>
                  <a:gd name="connsiteY1" fmla="*/ 25124 h 25124"/>
                  <a:gd name="connsiteX2" fmla="*/ 13867 w 19704"/>
                  <a:gd name="connsiteY2" fmla="*/ 22908 h 25124"/>
                  <a:gd name="connsiteX3" fmla="*/ 19679 w 19704"/>
                  <a:gd name="connsiteY3" fmla="*/ 12369 h 25124"/>
                  <a:gd name="connsiteX4" fmla="*/ 668 w 19704"/>
                  <a:gd name="connsiteY4" fmla="*/ 9611 h 2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4" h="25124">
                    <a:moveTo>
                      <a:pt x="718" y="9562"/>
                    </a:moveTo>
                    <a:cubicBezTo>
                      <a:pt x="3623" y="15127"/>
                      <a:pt x="9730" y="18968"/>
                      <a:pt x="11011" y="25124"/>
                    </a:cubicBezTo>
                    <a:cubicBezTo>
                      <a:pt x="11996" y="24435"/>
                      <a:pt x="12981" y="23696"/>
                      <a:pt x="13867" y="22908"/>
                    </a:cubicBezTo>
                    <a:cubicBezTo>
                      <a:pt x="17019" y="20101"/>
                      <a:pt x="19482" y="16506"/>
                      <a:pt x="19679" y="12369"/>
                    </a:cubicBezTo>
                    <a:cubicBezTo>
                      <a:pt x="20614" y="-7085"/>
                      <a:pt x="-4355" y="-91"/>
                      <a:pt x="668" y="9611"/>
                    </a:cubicBezTo>
                    <a:close/>
                  </a:path>
                </a:pathLst>
              </a:custGeom>
              <a:solidFill>
                <a:srgbClr val="C6C6C6"/>
              </a:solidFill>
              <a:ln w="4915" cap="flat">
                <a:noFill/>
                <a:prstDash val="solid"/>
                <a:miter/>
              </a:ln>
            </p:spPr>
            <p:txBody>
              <a:bodyPr rtlCol="0" anchor="ctr"/>
              <a:lstStyle/>
              <a:p>
                <a:endParaRPr lang="fr-FR"/>
              </a:p>
            </p:txBody>
          </p:sp>
          <p:sp>
            <p:nvSpPr>
              <p:cNvPr id="177" name="Forme libre : forme 176">
                <a:extLst>
                  <a:ext uri="{FF2B5EF4-FFF2-40B4-BE49-F238E27FC236}">
                    <a16:creationId xmlns:a16="http://schemas.microsoft.com/office/drawing/2014/main" id="{2752D0C7-9CE4-1283-DFAF-BC8E9EFB5027}"/>
                  </a:ext>
                </a:extLst>
              </p:cNvPr>
              <p:cNvSpPr/>
              <p:nvPr/>
            </p:nvSpPr>
            <p:spPr>
              <a:xfrm>
                <a:off x="11164524" y="6178064"/>
                <a:ext cx="19704" cy="25124"/>
              </a:xfrm>
              <a:custGeom>
                <a:avLst/>
                <a:gdLst>
                  <a:gd name="connsiteX0" fmla="*/ 718 w 19704"/>
                  <a:gd name="connsiteY0" fmla="*/ 9562 h 25124"/>
                  <a:gd name="connsiteX1" fmla="*/ 11011 w 19704"/>
                  <a:gd name="connsiteY1" fmla="*/ 25124 h 25124"/>
                  <a:gd name="connsiteX2" fmla="*/ 13867 w 19704"/>
                  <a:gd name="connsiteY2" fmla="*/ 22908 h 25124"/>
                  <a:gd name="connsiteX3" fmla="*/ 19679 w 19704"/>
                  <a:gd name="connsiteY3" fmla="*/ 12369 h 25124"/>
                  <a:gd name="connsiteX4" fmla="*/ 668 w 19704"/>
                  <a:gd name="connsiteY4" fmla="*/ 9611 h 2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4" h="25124">
                    <a:moveTo>
                      <a:pt x="718" y="9562"/>
                    </a:moveTo>
                    <a:cubicBezTo>
                      <a:pt x="3623" y="15127"/>
                      <a:pt x="9730" y="18968"/>
                      <a:pt x="11011" y="25124"/>
                    </a:cubicBezTo>
                    <a:cubicBezTo>
                      <a:pt x="11996" y="24435"/>
                      <a:pt x="12981" y="23696"/>
                      <a:pt x="13867" y="22908"/>
                    </a:cubicBezTo>
                    <a:cubicBezTo>
                      <a:pt x="17019" y="20101"/>
                      <a:pt x="19482" y="16506"/>
                      <a:pt x="19679" y="12369"/>
                    </a:cubicBezTo>
                    <a:cubicBezTo>
                      <a:pt x="20614" y="-7085"/>
                      <a:pt x="-4355" y="-91"/>
                      <a:pt x="668" y="9611"/>
                    </a:cubicBezTo>
                    <a:close/>
                  </a:path>
                </a:pathLst>
              </a:custGeom>
              <a:noFill/>
              <a:ln w="4915" cap="flat">
                <a:solidFill>
                  <a:srgbClr val="FFFFFF"/>
                </a:solidFill>
                <a:prstDash val="solid"/>
                <a:miter/>
              </a:ln>
            </p:spPr>
            <p:txBody>
              <a:bodyPr rtlCol="0" anchor="ctr"/>
              <a:lstStyle/>
              <a:p>
                <a:endParaRPr lang="fr-FR"/>
              </a:p>
            </p:txBody>
          </p:sp>
        </p:grpSp>
        <p:grpSp>
          <p:nvGrpSpPr>
            <p:cNvPr id="178" name="Graphique 5">
              <a:extLst>
                <a:ext uri="{FF2B5EF4-FFF2-40B4-BE49-F238E27FC236}">
                  <a16:creationId xmlns:a16="http://schemas.microsoft.com/office/drawing/2014/main" id="{1BFF1402-49CD-B761-2519-3E1330B3A69D}"/>
                </a:ext>
              </a:extLst>
            </p:cNvPr>
            <p:cNvGrpSpPr/>
            <p:nvPr/>
          </p:nvGrpSpPr>
          <p:grpSpPr>
            <a:xfrm rot="420615">
              <a:off x="10561763" y="6266098"/>
              <a:ext cx="253487" cy="75119"/>
              <a:chOff x="10853810" y="6170054"/>
              <a:chExt cx="253487" cy="75119"/>
            </a:xfrm>
          </p:grpSpPr>
          <p:sp>
            <p:nvSpPr>
              <p:cNvPr id="179" name="Forme libre : forme 178">
                <a:extLst>
                  <a:ext uri="{FF2B5EF4-FFF2-40B4-BE49-F238E27FC236}">
                    <a16:creationId xmlns:a16="http://schemas.microsoft.com/office/drawing/2014/main" id="{726BEFD0-E13F-A9B1-D84B-7E17D88DA3B1}"/>
                  </a:ext>
                </a:extLst>
              </p:cNvPr>
              <p:cNvSpPr/>
              <p:nvPr/>
            </p:nvSpPr>
            <p:spPr>
              <a:xfrm>
                <a:off x="10853810" y="6170054"/>
                <a:ext cx="253487" cy="75119"/>
              </a:xfrm>
              <a:custGeom>
                <a:avLst/>
                <a:gdLst>
                  <a:gd name="connsiteX0" fmla="*/ 224605 w 253487"/>
                  <a:gd name="connsiteY0" fmla="*/ 45693 h 75119"/>
                  <a:gd name="connsiteX1" fmla="*/ 212194 w 253487"/>
                  <a:gd name="connsiteY1" fmla="*/ 38355 h 75119"/>
                  <a:gd name="connsiteX2" fmla="*/ 208550 w 253487"/>
                  <a:gd name="connsiteY2" fmla="*/ 26585 h 75119"/>
                  <a:gd name="connsiteX3" fmla="*/ 203477 w 253487"/>
                  <a:gd name="connsiteY3" fmla="*/ 24220 h 75119"/>
                  <a:gd name="connsiteX4" fmla="*/ 164570 w 253487"/>
                  <a:gd name="connsiteY4" fmla="*/ 21315 h 75119"/>
                  <a:gd name="connsiteX5" fmla="*/ 139354 w 253487"/>
                  <a:gd name="connsiteY5" fmla="*/ 15159 h 75119"/>
                  <a:gd name="connsiteX6" fmla="*/ 103845 w 253487"/>
                  <a:gd name="connsiteY6" fmla="*/ 21167 h 75119"/>
                  <a:gd name="connsiteX7" fmla="*/ 86657 w 253487"/>
                  <a:gd name="connsiteY7" fmla="*/ 29392 h 75119"/>
                  <a:gd name="connsiteX8" fmla="*/ 68336 w 253487"/>
                  <a:gd name="connsiteY8" fmla="*/ 27619 h 75119"/>
                  <a:gd name="connsiteX9" fmla="*/ 59127 w 253487"/>
                  <a:gd name="connsiteY9" fmla="*/ 12696 h 75119"/>
                  <a:gd name="connsiteX10" fmla="*/ 47405 w 253487"/>
                  <a:gd name="connsiteY10" fmla="*/ 187 h 75119"/>
                  <a:gd name="connsiteX11" fmla="*/ 37999 w 253487"/>
                  <a:gd name="connsiteY11" fmla="*/ 10332 h 75119"/>
                  <a:gd name="connsiteX12" fmla="*/ 21648 w 253487"/>
                  <a:gd name="connsiteY12" fmla="*/ 3043 h 75119"/>
                  <a:gd name="connsiteX13" fmla="*/ 18841 w 253487"/>
                  <a:gd name="connsiteY13" fmla="*/ 14863 h 75119"/>
                  <a:gd name="connsiteX14" fmla="*/ 11995 w 253487"/>
                  <a:gd name="connsiteY14" fmla="*/ 11810 h 75119"/>
                  <a:gd name="connsiteX15" fmla="*/ 2539 w 253487"/>
                  <a:gd name="connsiteY15" fmla="*/ 21266 h 75119"/>
                  <a:gd name="connsiteX16" fmla="*/ 1554 w 253487"/>
                  <a:gd name="connsiteY16" fmla="*/ 43773 h 75119"/>
                  <a:gd name="connsiteX17" fmla="*/ 23470 w 253487"/>
                  <a:gd name="connsiteY17" fmla="*/ 56922 h 75119"/>
                  <a:gd name="connsiteX18" fmla="*/ 50163 w 253487"/>
                  <a:gd name="connsiteY18" fmla="*/ 53918 h 75119"/>
                  <a:gd name="connsiteX19" fmla="*/ 105520 w 253487"/>
                  <a:gd name="connsiteY19" fmla="*/ 59926 h 75119"/>
                  <a:gd name="connsiteX20" fmla="*/ 114778 w 253487"/>
                  <a:gd name="connsiteY20" fmla="*/ 64999 h 75119"/>
                  <a:gd name="connsiteX21" fmla="*/ 120048 w 253487"/>
                  <a:gd name="connsiteY21" fmla="*/ 70712 h 75119"/>
                  <a:gd name="connsiteX22" fmla="*/ 145264 w 253487"/>
                  <a:gd name="connsiteY22" fmla="*/ 72633 h 75119"/>
                  <a:gd name="connsiteX23" fmla="*/ 169889 w 253487"/>
                  <a:gd name="connsiteY23" fmla="*/ 62635 h 75119"/>
                  <a:gd name="connsiteX24" fmla="*/ 189835 w 253487"/>
                  <a:gd name="connsiteY24" fmla="*/ 62684 h 75119"/>
                  <a:gd name="connsiteX25" fmla="*/ 218301 w 253487"/>
                  <a:gd name="connsiteY25" fmla="*/ 63324 h 75119"/>
                  <a:gd name="connsiteX26" fmla="*/ 239281 w 253487"/>
                  <a:gd name="connsiteY26" fmla="*/ 59483 h 75119"/>
                  <a:gd name="connsiteX27" fmla="*/ 250461 w 253487"/>
                  <a:gd name="connsiteY27" fmla="*/ 36878 h 75119"/>
                  <a:gd name="connsiteX28" fmla="*/ 224556 w 253487"/>
                  <a:gd name="connsiteY28" fmla="*/ 45693 h 7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3487" h="75119">
                    <a:moveTo>
                      <a:pt x="224605" y="45693"/>
                    </a:moveTo>
                    <a:cubicBezTo>
                      <a:pt x="219582" y="45151"/>
                      <a:pt x="214164" y="42984"/>
                      <a:pt x="212194" y="38355"/>
                    </a:cubicBezTo>
                    <a:cubicBezTo>
                      <a:pt x="210569" y="34514"/>
                      <a:pt x="211505" y="29490"/>
                      <a:pt x="208550" y="26585"/>
                    </a:cubicBezTo>
                    <a:cubicBezTo>
                      <a:pt x="207220" y="25255"/>
                      <a:pt x="205299" y="24664"/>
                      <a:pt x="203477" y="24220"/>
                    </a:cubicBezTo>
                    <a:cubicBezTo>
                      <a:pt x="190771" y="21266"/>
                      <a:pt x="177424" y="23531"/>
                      <a:pt x="164570" y="21315"/>
                    </a:cubicBezTo>
                    <a:cubicBezTo>
                      <a:pt x="156050" y="19837"/>
                      <a:pt x="147924" y="16439"/>
                      <a:pt x="139354" y="15159"/>
                    </a:cubicBezTo>
                    <a:cubicBezTo>
                      <a:pt x="127288" y="13336"/>
                      <a:pt x="114828" y="15848"/>
                      <a:pt x="103845" y="21167"/>
                    </a:cubicBezTo>
                    <a:cubicBezTo>
                      <a:pt x="98132" y="23925"/>
                      <a:pt x="92715" y="27471"/>
                      <a:pt x="86657" y="29392"/>
                    </a:cubicBezTo>
                    <a:cubicBezTo>
                      <a:pt x="80599" y="31312"/>
                      <a:pt x="73458" y="31411"/>
                      <a:pt x="68336" y="27619"/>
                    </a:cubicBezTo>
                    <a:cubicBezTo>
                      <a:pt x="63559" y="24122"/>
                      <a:pt x="61491" y="18114"/>
                      <a:pt x="59127" y="12696"/>
                    </a:cubicBezTo>
                    <a:cubicBezTo>
                      <a:pt x="56763" y="7279"/>
                      <a:pt x="53217" y="1566"/>
                      <a:pt x="47405" y="187"/>
                    </a:cubicBezTo>
                    <a:cubicBezTo>
                      <a:pt x="41643" y="-1192"/>
                      <a:pt x="34748" y="5358"/>
                      <a:pt x="37999" y="10332"/>
                    </a:cubicBezTo>
                    <a:cubicBezTo>
                      <a:pt x="31843" y="12844"/>
                      <a:pt x="23913" y="9347"/>
                      <a:pt x="21648" y="3043"/>
                    </a:cubicBezTo>
                    <a:cubicBezTo>
                      <a:pt x="18693" y="6097"/>
                      <a:pt x="17560" y="10825"/>
                      <a:pt x="18841" y="14863"/>
                    </a:cubicBezTo>
                    <a:cubicBezTo>
                      <a:pt x="16231" y="15356"/>
                      <a:pt x="13325" y="14075"/>
                      <a:pt x="11995" y="11810"/>
                    </a:cubicBezTo>
                    <a:cubicBezTo>
                      <a:pt x="7168" y="10529"/>
                      <a:pt x="3869" y="16488"/>
                      <a:pt x="2539" y="21266"/>
                    </a:cubicBezTo>
                    <a:cubicBezTo>
                      <a:pt x="471" y="28653"/>
                      <a:pt x="-1450" y="36730"/>
                      <a:pt x="1554" y="43773"/>
                    </a:cubicBezTo>
                    <a:cubicBezTo>
                      <a:pt x="5100" y="52046"/>
                      <a:pt x="14507" y="56331"/>
                      <a:pt x="23470" y="56922"/>
                    </a:cubicBezTo>
                    <a:cubicBezTo>
                      <a:pt x="32433" y="57513"/>
                      <a:pt x="41298" y="55199"/>
                      <a:pt x="50163" y="53918"/>
                    </a:cubicBezTo>
                    <a:cubicBezTo>
                      <a:pt x="68730" y="51259"/>
                      <a:pt x="87938" y="53376"/>
                      <a:pt x="105520" y="59926"/>
                    </a:cubicBezTo>
                    <a:cubicBezTo>
                      <a:pt x="108819" y="61158"/>
                      <a:pt x="112168" y="62586"/>
                      <a:pt x="114778" y="64999"/>
                    </a:cubicBezTo>
                    <a:cubicBezTo>
                      <a:pt x="116699" y="66772"/>
                      <a:pt x="118128" y="68988"/>
                      <a:pt x="120048" y="70712"/>
                    </a:cubicBezTo>
                    <a:cubicBezTo>
                      <a:pt x="126598" y="76671"/>
                      <a:pt x="136941" y="75834"/>
                      <a:pt x="145264" y="72633"/>
                    </a:cubicBezTo>
                    <a:cubicBezTo>
                      <a:pt x="153538" y="69432"/>
                      <a:pt x="161172" y="64310"/>
                      <a:pt x="169889" y="62635"/>
                    </a:cubicBezTo>
                    <a:cubicBezTo>
                      <a:pt x="176439" y="61355"/>
                      <a:pt x="183186" y="62143"/>
                      <a:pt x="189835" y="62684"/>
                    </a:cubicBezTo>
                    <a:cubicBezTo>
                      <a:pt x="199291" y="63423"/>
                      <a:pt x="208845" y="63669"/>
                      <a:pt x="218301" y="63324"/>
                    </a:cubicBezTo>
                    <a:cubicBezTo>
                      <a:pt x="225442" y="63078"/>
                      <a:pt x="232780" y="62487"/>
                      <a:pt x="239281" y="59483"/>
                    </a:cubicBezTo>
                    <a:cubicBezTo>
                      <a:pt x="243665" y="57464"/>
                      <a:pt x="260212" y="41507"/>
                      <a:pt x="250461" y="36878"/>
                    </a:cubicBezTo>
                    <a:cubicBezTo>
                      <a:pt x="247112" y="35302"/>
                      <a:pt x="231303" y="46432"/>
                      <a:pt x="224556" y="45693"/>
                    </a:cubicBezTo>
                    <a:close/>
                  </a:path>
                </a:pathLst>
              </a:custGeom>
              <a:solidFill>
                <a:srgbClr val="C6C6C6"/>
              </a:solidFill>
              <a:ln w="4915" cap="flat">
                <a:noFill/>
                <a:prstDash val="solid"/>
                <a:miter/>
              </a:ln>
            </p:spPr>
            <p:txBody>
              <a:bodyPr rtlCol="0" anchor="ctr"/>
              <a:lstStyle/>
              <a:p>
                <a:endParaRPr lang="fr-FR"/>
              </a:p>
            </p:txBody>
          </p:sp>
          <p:sp>
            <p:nvSpPr>
              <p:cNvPr id="180" name="Forme libre : forme 179">
                <a:extLst>
                  <a:ext uri="{FF2B5EF4-FFF2-40B4-BE49-F238E27FC236}">
                    <a16:creationId xmlns:a16="http://schemas.microsoft.com/office/drawing/2014/main" id="{38151F42-A004-0A59-4A91-1FB780C3AE55}"/>
                  </a:ext>
                </a:extLst>
              </p:cNvPr>
              <p:cNvSpPr/>
              <p:nvPr/>
            </p:nvSpPr>
            <p:spPr>
              <a:xfrm>
                <a:off x="10853810" y="6170054"/>
                <a:ext cx="253487" cy="75119"/>
              </a:xfrm>
              <a:custGeom>
                <a:avLst/>
                <a:gdLst>
                  <a:gd name="connsiteX0" fmla="*/ 224605 w 253487"/>
                  <a:gd name="connsiteY0" fmla="*/ 45693 h 75119"/>
                  <a:gd name="connsiteX1" fmla="*/ 212194 w 253487"/>
                  <a:gd name="connsiteY1" fmla="*/ 38355 h 75119"/>
                  <a:gd name="connsiteX2" fmla="*/ 208550 w 253487"/>
                  <a:gd name="connsiteY2" fmla="*/ 26585 h 75119"/>
                  <a:gd name="connsiteX3" fmla="*/ 203477 w 253487"/>
                  <a:gd name="connsiteY3" fmla="*/ 24220 h 75119"/>
                  <a:gd name="connsiteX4" fmla="*/ 164570 w 253487"/>
                  <a:gd name="connsiteY4" fmla="*/ 21315 h 75119"/>
                  <a:gd name="connsiteX5" fmla="*/ 139354 w 253487"/>
                  <a:gd name="connsiteY5" fmla="*/ 15159 h 75119"/>
                  <a:gd name="connsiteX6" fmla="*/ 103845 w 253487"/>
                  <a:gd name="connsiteY6" fmla="*/ 21167 h 75119"/>
                  <a:gd name="connsiteX7" fmla="*/ 86657 w 253487"/>
                  <a:gd name="connsiteY7" fmla="*/ 29392 h 75119"/>
                  <a:gd name="connsiteX8" fmla="*/ 68336 w 253487"/>
                  <a:gd name="connsiteY8" fmla="*/ 27619 h 75119"/>
                  <a:gd name="connsiteX9" fmla="*/ 59127 w 253487"/>
                  <a:gd name="connsiteY9" fmla="*/ 12696 h 75119"/>
                  <a:gd name="connsiteX10" fmla="*/ 47405 w 253487"/>
                  <a:gd name="connsiteY10" fmla="*/ 187 h 75119"/>
                  <a:gd name="connsiteX11" fmla="*/ 37999 w 253487"/>
                  <a:gd name="connsiteY11" fmla="*/ 10332 h 75119"/>
                  <a:gd name="connsiteX12" fmla="*/ 21648 w 253487"/>
                  <a:gd name="connsiteY12" fmla="*/ 3043 h 75119"/>
                  <a:gd name="connsiteX13" fmla="*/ 18841 w 253487"/>
                  <a:gd name="connsiteY13" fmla="*/ 14863 h 75119"/>
                  <a:gd name="connsiteX14" fmla="*/ 11995 w 253487"/>
                  <a:gd name="connsiteY14" fmla="*/ 11810 h 75119"/>
                  <a:gd name="connsiteX15" fmla="*/ 2539 w 253487"/>
                  <a:gd name="connsiteY15" fmla="*/ 21266 h 75119"/>
                  <a:gd name="connsiteX16" fmla="*/ 1554 w 253487"/>
                  <a:gd name="connsiteY16" fmla="*/ 43773 h 75119"/>
                  <a:gd name="connsiteX17" fmla="*/ 23470 w 253487"/>
                  <a:gd name="connsiteY17" fmla="*/ 56922 h 75119"/>
                  <a:gd name="connsiteX18" fmla="*/ 50163 w 253487"/>
                  <a:gd name="connsiteY18" fmla="*/ 53918 h 75119"/>
                  <a:gd name="connsiteX19" fmla="*/ 105520 w 253487"/>
                  <a:gd name="connsiteY19" fmla="*/ 59926 h 75119"/>
                  <a:gd name="connsiteX20" fmla="*/ 114778 w 253487"/>
                  <a:gd name="connsiteY20" fmla="*/ 64999 h 75119"/>
                  <a:gd name="connsiteX21" fmla="*/ 120048 w 253487"/>
                  <a:gd name="connsiteY21" fmla="*/ 70712 h 75119"/>
                  <a:gd name="connsiteX22" fmla="*/ 145264 w 253487"/>
                  <a:gd name="connsiteY22" fmla="*/ 72633 h 75119"/>
                  <a:gd name="connsiteX23" fmla="*/ 169889 w 253487"/>
                  <a:gd name="connsiteY23" fmla="*/ 62635 h 75119"/>
                  <a:gd name="connsiteX24" fmla="*/ 189835 w 253487"/>
                  <a:gd name="connsiteY24" fmla="*/ 62684 h 75119"/>
                  <a:gd name="connsiteX25" fmla="*/ 218301 w 253487"/>
                  <a:gd name="connsiteY25" fmla="*/ 63324 h 75119"/>
                  <a:gd name="connsiteX26" fmla="*/ 239281 w 253487"/>
                  <a:gd name="connsiteY26" fmla="*/ 59483 h 75119"/>
                  <a:gd name="connsiteX27" fmla="*/ 250461 w 253487"/>
                  <a:gd name="connsiteY27" fmla="*/ 36878 h 75119"/>
                  <a:gd name="connsiteX28" fmla="*/ 224556 w 253487"/>
                  <a:gd name="connsiteY28" fmla="*/ 45693 h 7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3487" h="75119">
                    <a:moveTo>
                      <a:pt x="224605" y="45693"/>
                    </a:moveTo>
                    <a:cubicBezTo>
                      <a:pt x="219582" y="45151"/>
                      <a:pt x="214164" y="42984"/>
                      <a:pt x="212194" y="38355"/>
                    </a:cubicBezTo>
                    <a:cubicBezTo>
                      <a:pt x="210569" y="34514"/>
                      <a:pt x="211505" y="29490"/>
                      <a:pt x="208550" y="26585"/>
                    </a:cubicBezTo>
                    <a:cubicBezTo>
                      <a:pt x="207220" y="25255"/>
                      <a:pt x="205299" y="24664"/>
                      <a:pt x="203477" y="24220"/>
                    </a:cubicBezTo>
                    <a:cubicBezTo>
                      <a:pt x="190771" y="21266"/>
                      <a:pt x="177424" y="23531"/>
                      <a:pt x="164570" y="21315"/>
                    </a:cubicBezTo>
                    <a:cubicBezTo>
                      <a:pt x="156050" y="19837"/>
                      <a:pt x="147924" y="16439"/>
                      <a:pt x="139354" y="15159"/>
                    </a:cubicBezTo>
                    <a:cubicBezTo>
                      <a:pt x="127288" y="13336"/>
                      <a:pt x="114828" y="15848"/>
                      <a:pt x="103845" y="21167"/>
                    </a:cubicBezTo>
                    <a:cubicBezTo>
                      <a:pt x="98132" y="23925"/>
                      <a:pt x="92715" y="27471"/>
                      <a:pt x="86657" y="29392"/>
                    </a:cubicBezTo>
                    <a:cubicBezTo>
                      <a:pt x="80599" y="31312"/>
                      <a:pt x="73458" y="31411"/>
                      <a:pt x="68336" y="27619"/>
                    </a:cubicBezTo>
                    <a:cubicBezTo>
                      <a:pt x="63559" y="24122"/>
                      <a:pt x="61491" y="18114"/>
                      <a:pt x="59127" y="12696"/>
                    </a:cubicBezTo>
                    <a:cubicBezTo>
                      <a:pt x="56763" y="7279"/>
                      <a:pt x="53217" y="1566"/>
                      <a:pt x="47405" y="187"/>
                    </a:cubicBezTo>
                    <a:cubicBezTo>
                      <a:pt x="41643" y="-1192"/>
                      <a:pt x="34748" y="5358"/>
                      <a:pt x="37999" y="10332"/>
                    </a:cubicBezTo>
                    <a:cubicBezTo>
                      <a:pt x="31843" y="12844"/>
                      <a:pt x="23913" y="9347"/>
                      <a:pt x="21648" y="3043"/>
                    </a:cubicBezTo>
                    <a:cubicBezTo>
                      <a:pt x="18693" y="6097"/>
                      <a:pt x="17560" y="10825"/>
                      <a:pt x="18841" y="14863"/>
                    </a:cubicBezTo>
                    <a:cubicBezTo>
                      <a:pt x="16231" y="15356"/>
                      <a:pt x="13325" y="14075"/>
                      <a:pt x="11995" y="11810"/>
                    </a:cubicBezTo>
                    <a:cubicBezTo>
                      <a:pt x="7168" y="10529"/>
                      <a:pt x="3869" y="16488"/>
                      <a:pt x="2539" y="21266"/>
                    </a:cubicBezTo>
                    <a:cubicBezTo>
                      <a:pt x="471" y="28653"/>
                      <a:pt x="-1450" y="36730"/>
                      <a:pt x="1554" y="43773"/>
                    </a:cubicBezTo>
                    <a:cubicBezTo>
                      <a:pt x="5100" y="52046"/>
                      <a:pt x="14507" y="56331"/>
                      <a:pt x="23470" y="56922"/>
                    </a:cubicBezTo>
                    <a:cubicBezTo>
                      <a:pt x="32433" y="57513"/>
                      <a:pt x="41298" y="55199"/>
                      <a:pt x="50163" y="53918"/>
                    </a:cubicBezTo>
                    <a:cubicBezTo>
                      <a:pt x="68730" y="51259"/>
                      <a:pt x="87938" y="53376"/>
                      <a:pt x="105520" y="59926"/>
                    </a:cubicBezTo>
                    <a:cubicBezTo>
                      <a:pt x="108819" y="61158"/>
                      <a:pt x="112168" y="62586"/>
                      <a:pt x="114778" y="64999"/>
                    </a:cubicBezTo>
                    <a:cubicBezTo>
                      <a:pt x="116699" y="66772"/>
                      <a:pt x="118128" y="68988"/>
                      <a:pt x="120048" y="70712"/>
                    </a:cubicBezTo>
                    <a:cubicBezTo>
                      <a:pt x="126598" y="76671"/>
                      <a:pt x="136941" y="75834"/>
                      <a:pt x="145264" y="72633"/>
                    </a:cubicBezTo>
                    <a:cubicBezTo>
                      <a:pt x="153538" y="69432"/>
                      <a:pt x="161172" y="64310"/>
                      <a:pt x="169889" y="62635"/>
                    </a:cubicBezTo>
                    <a:cubicBezTo>
                      <a:pt x="176439" y="61355"/>
                      <a:pt x="183186" y="62143"/>
                      <a:pt x="189835" y="62684"/>
                    </a:cubicBezTo>
                    <a:cubicBezTo>
                      <a:pt x="199291" y="63423"/>
                      <a:pt x="208845" y="63669"/>
                      <a:pt x="218301" y="63324"/>
                    </a:cubicBezTo>
                    <a:cubicBezTo>
                      <a:pt x="225442" y="63078"/>
                      <a:pt x="232780" y="62487"/>
                      <a:pt x="239281" y="59483"/>
                    </a:cubicBezTo>
                    <a:cubicBezTo>
                      <a:pt x="243665" y="57464"/>
                      <a:pt x="260212" y="41507"/>
                      <a:pt x="250461" y="36878"/>
                    </a:cubicBezTo>
                    <a:cubicBezTo>
                      <a:pt x="247112" y="35302"/>
                      <a:pt x="231303" y="46432"/>
                      <a:pt x="224556" y="45693"/>
                    </a:cubicBezTo>
                    <a:close/>
                  </a:path>
                </a:pathLst>
              </a:custGeom>
              <a:noFill/>
              <a:ln w="4915" cap="flat">
                <a:solidFill>
                  <a:srgbClr val="FFFFFF"/>
                </a:solidFill>
                <a:prstDash val="solid"/>
                <a:miter/>
              </a:ln>
            </p:spPr>
            <p:txBody>
              <a:bodyPr rtlCol="0" anchor="ctr"/>
              <a:lstStyle/>
              <a:p>
                <a:endParaRPr lang="fr-FR"/>
              </a:p>
            </p:txBody>
          </p:sp>
        </p:grpSp>
        <p:grpSp>
          <p:nvGrpSpPr>
            <p:cNvPr id="181" name="Graphique 5">
              <a:extLst>
                <a:ext uri="{FF2B5EF4-FFF2-40B4-BE49-F238E27FC236}">
                  <a16:creationId xmlns:a16="http://schemas.microsoft.com/office/drawing/2014/main" id="{0DC0B09B-B3D0-E9D7-0744-7BABEDCB2C70}"/>
                </a:ext>
              </a:extLst>
            </p:cNvPr>
            <p:cNvGrpSpPr/>
            <p:nvPr/>
          </p:nvGrpSpPr>
          <p:grpSpPr>
            <a:xfrm rot="420615">
              <a:off x="10519152" y="6155973"/>
              <a:ext cx="9031" cy="12559"/>
              <a:chOff x="10795174" y="6081104"/>
              <a:chExt cx="9031" cy="12559"/>
            </a:xfrm>
          </p:grpSpPr>
          <p:sp>
            <p:nvSpPr>
              <p:cNvPr id="182" name="Forme libre : forme 181">
                <a:extLst>
                  <a:ext uri="{FF2B5EF4-FFF2-40B4-BE49-F238E27FC236}">
                    <a16:creationId xmlns:a16="http://schemas.microsoft.com/office/drawing/2014/main" id="{31748603-DC72-CE9C-ADA1-C8E952F7D8BB}"/>
                  </a:ext>
                </a:extLst>
              </p:cNvPr>
              <p:cNvSpPr/>
              <p:nvPr/>
            </p:nvSpPr>
            <p:spPr>
              <a:xfrm>
                <a:off x="10795174" y="6081104"/>
                <a:ext cx="9031" cy="12559"/>
              </a:xfrm>
              <a:custGeom>
                <a:avLst/>
                <a:gdLst>
                  <a:gd name="connsiteX0" fmla="*/ 351 w 9031"/>
                  <a:gd name="connsiteY0" fmla="*/ 1620 h 12559"/>
                  <a:gd name="connsiteX1" fmla="*/ 647 w 9031"/>
                  <a:gd name="connsiteY1" fmla="*/ 9155 h 12559"/>
                  <a:gd name="connsiteX2" fmla="*/ 6753 w 9031"/>
                  <a:gd name="connsiteY2" fmla="*/ 12258 h 12559"/>
                  <a:gd name="connsiteX3" fmla="*/ 8379 w 9031"/>
                  <a:gd name="connsiteY3" fmla="*/ 5511 h 12559"/>
                  <a:gd name="connsiteX4" fmla="*/ 2666 w 9031"/>
                  <a:gd name="connsiteY4" fmla="*/ 438 h 12559"/>
                  <a:gd name="connsiteX5" fmla="*/ 1188 w 9031"/>
                  <a:gd name="connsiteY5" fmla="*/ 44 h 12559"/>
                  <a:gd name="connsiteX6" fmla="*/ 400 w 9031"/>
                  <a:gd name="connsiteY6" fmla="*/ 1670 h 1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1" h="12559">
                    <a:moveTo>
                      <a:pt x="351" y="1620"/>
                    </a:moveTo>
                    <a:cubicBezTo>
                      <a:pt x="6" y="4132"/>
                      <a:pt x="-338" y="6791"/>
                      <a:pt x="647" y="9155"/>
                    </a:cubicBezTo>
                    <a:cubicBezTo>
                      <a:pt x="1632" y="11519"/>
                      <a:pt x="4439" y="13292"/>
                      <a:pt x="6753" y="12258"/>
                    </a:cubicBezTo>
                    <a:cubicBezTo>
                      <a:pt x="9117" y="11175"/>
                      <a:pt x="9610" y="7826"/>
                      <a:pt x="8379" y="5511"/>
                    </a:cubicBezTo>
                    <a:cubicBezTo>
                      <a:pt x="7197" y="3196"/>
                      <a:pt x="4882" y="1768"/>
                      <a:pt x="2666" y="438"/>
                    </a:cubicBezTo>
                    <a:cubicBezTo>
                      <a:pt x="2223" y="143"/>
                      <a:pt x="1681" y="-104"/>
                      <a:pt x="1188" y="44"/>
                    </a:cubicBezTo>
                    <a:lnTo>
                      <a:pt x="400" y="1670"/>
                    </a:lnTo>
                    <a:close/>
                  </a:path>
                </a:pathLst>
              </a:custGeom>
              <a:solidFill>
                <a:srgbClr val="C6C6C6"/>
              </a:solidFill>
              <a:ln w="4915" cap="flat">
                <a:noFill/>
                <a:prstDash val="solid"/>
                <a:miter/>
              </a:ln>
            </p:spPr>
            <p:txBody>
              <a:bodyPr rtlCol="0" anchor="ctr"/>
              <a:lstStyle/>
              <a:p>
                <a:endParaRPr lang="fr-FR"/>
              </a:p>
            </p:txBody>
          </p:sp>
          <p:sp>
            <p:nvSpPr>
              <p:cNvPr id="183" name="Forme libre : forme 182">
                <a:extLst>
                  <a:ext uri="{FF2B5EF4-FFF2-40B4-BE49-F238E27FC236}">
                    <a16:creationId xmlns:a16="http://schemas.microsoft.com/office/drawing/2014/main" id="{C788A792-ADA6-2F71-30E9-C8E0F0AE9D96}"/>
                  </a:ext>
                </a:extLst>
              </p:cNvPr>
              <p:cNvSpPr/>
              <p:nvPr/>
            </p:nvSpPr>
            <p:spPr>
              <a:xfrm>
                <a:off x="10795174" y="6081104"/>
                <a:ext cx="9031" cy="12559"/>
              </a:xfrm>
              <a:custGeom>
                <a:avLst/>
                <a:gdLst>
                  <a:gd name="connsiteX0" fmla="*/ 351 w 9031"/>
                  <a:gd name="connsiteY0" fmla="*/ 1620 h 12559"/>
                  <a:gd name="connsiteX1" fmla="*/ 647 w 9031"/>
                  <a:gd name="connsiteY1" fmla="*/ 9155 h 12559"/>
                  <a:gd name="connsiteX2" fmla="*/ 6753 w 9031"/>
                  <a:gd name="connsiteY2" fmla="*/ 12258 h 12559"/>
                  <a:gd name="connsiteX3" fmla="*/ 8379 w 9031"/>
                  <a:gd name="connsiteY3" fmla="*/ 5511 h 12559"/>
                  <a:gd name="connsiteX4" fmla="*/ 2666 w 9031"/>
                  <a:gd name="connsiteY4" fmla="*/ 438 h 12559"/>
                  <a:gd name="connsiteX5" fmla="*/ 1188 w 9031"/>
                  <a:gd name="connsiteY5" fmla="*/ 44 h 12559"/>
                  <a:gd name="connsiteX6" fmla="*/ 400 w 9031"/>
                  <a:gd name="connsiteY6" fmla="*/ 1670 h 1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1" h="12559">
                    <a:moveTo>
                      <a:pt x="351" y="1620"/>
                    </a:moveTo>
                    <a:cubicBezTo>
                      <a:pt x="6" y="4132"/>
                      <a:pt x="-338" y="6791"/>
                      <a:pt x="647" y="9155"/>
                    </a:cubicBezTo>
                    <a:cubicBezTo>
                      <a:pt x="1632" y="11519"/>
                      <a:pt x="4439" y="13292"/>
                      <a:pt x="6753" y="12258"/>
                    </a:cubicBezTo>
                    <a:cubicBezTo>
                      <a:pt x="9117" y="11175"/>
                      <a:pt x="9610" y="7826"/>
                      <a:pt x="8379" y="5511"/>
                    </a:cubicBezTo>
                    <a:cubicBezTo>
                      <a:pt x="7197" y="3196"/>
                      <a:pt x="4882" y="1768"/>
                      <a:pt x="2666" y="438"/>
                    </a:cubicBezTo>
                    <a:cubicBezTo>
                      <a:pt x="2223" y="143"/>
                      <a:pt x="1681" y="-104"/>
                      <a:pt x="1188" y="44"/>
                    </a:cubicBezTo>
                    <a:lnTo>
                      <a:pt x="400" y="1670"/>
                    </a:lnTo>
                    <a:close/>
                  </a:path>
                </a:pathLst>
              </a:custGeom>
              <a:noFill/>
              <a:ln w="4915" cap="flat">
                <a:solidFill>
                  <a:srgbClr val="FFFFFF"/>
                </a:solidFill>
                <a:prstDash val="solid"/>
                <a:miter/>
              </a:ln>
            </p:spPr>
            <p:txBody>
              <a:bodyPr rtlCol="0" anchor="ctr"/>
              <a:lstStyle/>
              <a:p>
                <a:endParaRPr lang="fr-FR"/>
              </a:p>
            </p:txBody>
          </p:sp>
        </p:grpSp>
        <p:grpSp>
          <p:nvGrpSpPr>
            <p:cNvPr id="184" name="Graphique 5">
              <a:extLst>
                <a:ext uri="{FF2B5EF4-FFF2-40B4-BE49-F238E27FC236}">
                  <a16:creationId xmlns:a16="http://schemas.microsoft.com/office/drawing/2014/main" id="{E10C01ED-9251-2672-530E-8062B8BCA307}"/>
                </a:ext>
              </a:extLst>
            </p:cNvPr>
            <p:cNvGrpSpPr/>
            <p:nvPr/>
          </p:nvGrpSpPr>
          <p:grpSpPr>
            <a:xfrm rot="420615">
              <a:off x="10517172" y="6184358"/>
              <a:ext cx="23106" cy="27738"/>
              <a:chOff x="10797546" y="6108603"/>
              <a:chExt cx="23106" cy="27738"/>
            </a:xfrm>
          </p:grpSpPr>
          <p:sp>
            <p:nvSpPr>
              <p:cNvPr id="185" name="Forme libre : forme 184">
                <a:extLst>
                  <a:ext uri="{FF2B5EF4-FFF2-40B4-BE49-F238E27FC236}">
                    <a16:creationId xmlns:a16="http://schemas.microsoft.com/office/drawing/2014/main" id="{3EC17D44-2B92-1B98-4CA6-4AD10ED4F333}"/>
                  </a:ext>
                </a:extLst>
              </p:cNvPr>
              <p:cNvSpPr/>
              <p:nvPr/>
            </p:nvSpPr>
            <p:spPr>
              <a:xfrm>
                <a:off x="10797546" y="6108603"/>
                <a:ext cx="23106" cy="27738"/>
              </a:xfrm>
              <a:custGeom>
                <a:avLst/>
                <a:gdLst>
                  <a:gd name="connsiteX0" fmla="*/ 1082 w 23106"/>
                  <a:gd name="connsiteY0" fmla="*/ 21894 h 27738"/>
                  <a:gd name="connsiteX1" fmla="*/ 7386 w 23106"/>
                  <a:gd name="connsiteY1" fmla="*/ 27212 h 27738"/>
                  <a:gd name="connsiteX2" fmla="*/ 15955 w 23106"/>
                  <a:gd name="connsiteY2" fmla="*/ 27557 h 27738"/>
                  <a:gd name="connsiteX3" fmla="*/ 22259 w 23106"/>
                  <a:gd name="connsiteY3" fmla="*/ 18101 h 27738"/>
                  <a:gd name="connsiteX4" fmla="*/ 8026 w 23106"/>
                  <a:gd name="connsiteY4" fmla="*/ 27 h 27738"/>
                  <a:gd name="connsiteX5" fmla="*/ 1082 w 23106"/>
                  <a:gd name="connsiteY5" fmla="*/ 2189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6" h="27738">
                    <a:moveTo>
                      <a:pt x="1082" y="21894"/>
                    </a:moveTo>
                    <a:cubicBezTo>
                      <a:pt x="1968" y="24602"/>
                      <a:pt x="4578" y="26474"/>
                      <a:pt x="7386" y="27212"/>
                    </a:cubicBezTo>
                    <a:cubicBezTo>
                      <a:pt x="10193" y="27951"/>
                      <a:pt x="13099" y="27754"/>
                      <a:pt x="15955" y="27557"/>
                    </a:cubicBezTo>
                    <a:cubicBezTo>
                      <a:pt x="18073" y="24405"/>
                      <a:pt x="20191" y="21253"/>
                      <a:pt x="22259" y="18101"/>
                    </a:cubicBezTo>
                    <a:cubicBezTo>
                      <a:pt x="26298" y="12093"/>
                      <a:pt x="14970" y="-663"/>
                      <a:pt x="8026" y="27"/>
                    </a:cubicBezTo>
                    <a:cubicBezTo>
                      <a:pt x="-790" y="864"/>
                      <a:pt x="-987" y="15491"/>
                      <a:pt x="1082" y="21894"/>
                    </a:cubicBezTo>
                    <a:close/>
                  </a:path>
                </a:pathLst>
              </a:custGeom>
              <a:solidFill>
                <a:srgbClr val="C6C6C6"/>
              </a:solidFill>
              <a:ln w="4915" cap="flat">
                <a:noFill/>
                <a:prstDash val="solid"/>
                <a:miter/>
              </a:ln>
            </p:spPr>
            <p:txBody>
              <a:bodyPr rtlCol="0" anchor="ctr"/>
              <a:lstStyle/>
              <a:p>
                <a:endParaRPr lang="fr-FR"/>
              </a:p>
            </p:txBody>
          </p:sp>
          <p:sp>
            <p:nvSpPr>
              <p:cNvPr id="186" name="Forme libre : forme 185">
                <a:extLst>
                  <a:ext uri="{FF2B5EF4-FFF2-40B4-BE49-F238E27FC236}">
                    <a16:creationId xmlns:a16="http://schemas.microsoft.com/office/drawing/2014/main" id="{923A8CB5-25A2-C089-FC3D-9BFB5F49EBA7}"/>
                  </a:ext>
                </a:extLst>
              </p:cNvPr>
              <p:cNvSpPr/>
              <p:nvPr/>
            </p:nvSpPr>
            <p:spPr>
              <a:xfrm>
                <a:off x="10797546" y="6108603"/>
                <a:ext cx="23106" cy="27738"/>
              </a:xfrm>
              <a:custGeom>
                <a:avLst/>
                <a:gdLst>
                  <a:gd name="connsiteX0" fmla="*/ 1082 w 23106"/>
                  <a:gd name="connsiteY0" fmla="*/ 21894 h 27738"/>
                  <a:gd name="connsiteX1" fmla="*/ 7386 w 23106"/>
                  <a:gd name="connsiteY1" fmla="*/ 27212 h 27738"/>
                  <a:gd name="connsiteX2" fmla="*/ 15955 w 23106"/>
                  <a:gd name="connsiteY2" fmla="*/ 27557 h 27738"/>
                  <a:gd name="connsiteX3" fmla="*/ 22259 w 23106"/>
                  <a:gd name="connsiteY3" fmla="*/ 18101 h 27738"/>
                  <a:gd name="connsiteX4" fmla="*/ 8026 w 23106"/>
                  <a:gd name="connsiteY4" fmla="*/ 27 h 27738"/>
                  <a:gd name="connsiteX5" fmla="*/ 1082 w 23106"/>
                  <a:gd name="connsiteY5" fmla="*/ 21894 h 2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6" h="27738">
                    <a:moveTo>
                      <a:pt x="1082" y="21894"/>
                    </a:moveTo>
                    <a:cubicBezTo>
                      <a:pt x="1968" y="24602"/>
                      <a:pt x="4578" y="26474"/>
                      <a:pt x="7386" y="27212"/>
                    </a:cubicBezTo>
                    <a:cubicBezTo>
                      <a:pt x="10193" y="27951"/>
                      <a:pt x="13099" y="27754"/>
                      <a:pt x="15955" y="27557"/>
                    </a:cubicBezTo>
                    <a:cubicBezTo>
                      <a:pt x="18073" y="24405"/>
                      <a:pt x="20191" y="21253"/>
                      <a:pt x="22259" y="18101"/>
                    </a:cubicBezTo>
                    <a:cubicBezTo>
                      <a:pt x="26298" y="12093"/>
                      <a:pt x="14970" y="-663"/>
                      <a:pt x="8026" y="27"/>
                    </a:cubicBezTo>
                    <a:cubicBezTo>
                      <a:pt x="-790" y="864"/>
                      <a:pt x="-987" y="15491"/>
                      <a:pt x="1082" y="21894"/>
                    </a:cubicBezTo>
                    <a:close/>
                  </a:path>
                </a:pathLst>
              </a:custGeom>
              <a:noFill/>
              <a:ln w="4915" cap="flat">
                <a:solidFill>
                  <a:srgbClr val="FFFFFF"/>
                </a:solidFill>
                <a:prstDash val="solid"/>
                <a:miter/>
              </a:ln>
            </p:spPr>
            <p:txBody>
              <a:bodyPr rtlCol="0" anchor="ctr"/>
              <a:lstStyle/>
              <a:p>
                <a:endParaRPr lang="fr-FR"/>
              </a:p>
            </p:txBody>
          </p:sp>
        </p:grpSp>
        <p:grpSp>
          <p:nvGrpSpPr>
            <p:cNvPr id="187" name="Graphique 5">
              <a:extLst>
                <a:ext uri="{FF2B5EF4-FFF2-40B4-BE49-F238E27FC236}">
                  <a16:creationId xmlns:a16="http://schemas.microsoft.com/office/drawing/2014/main" id="{3364683B-C090-BCC1-379C-9B9AEEC8BE20}"/>
                </a:ext>
              </a:extLst>
            </p:cNvPr>
            <p:cNvGrpSpPr/>
            <p:nvPr/>
          </p:nvGrpSpPr>
          <p:grpSpPr>
            <a:xfrm rot="420615">
              <a:off x="10632675" y="6156026"/>
              <a:ext cx="32051" cy="30585"/>
              <a:chOff x="10908868" y="6065830"/>
              <a:chExt cx="32051" cy="30585"/>
            </a:xfrm>
          </p:grpSpPr>
          <p:sp>
            <p:nvSpPr>
              <p:cNvPr id="188" name="Forme libre : forme 187">
                <a:extLst>
                  <a:ext uri="{FF2B5EF4-FFF2-40B4-BE49-F238E27FC236}">
                    <a16:creationId xmlns:a16="http://schemas.microsoft.com/office/drawing/2014/main" id="{1E50C193-27A8-A410-A419-ADA05D00600A}"/>
                  </a:ext>
                </a:extLst>
              </p:cNvPr>
              <p:cNvSpPr/>
              <p:nvPr/>
            </p:nvSpPr>
            <p:spPr>
              <a:xfrm>
                <a:off x="10908868" y="6065830"/>
                <a:ext cx="32051" cy="30585"/>
              </a:xfrm>
              <a:custGeom>
                <a:avLst/>
                <a:gdLst>
                  <a:gd name="connsiteX0" fmla="*/ 9387 w 32051"/>
                  <a:gd name="connsiteY0" fmla="*/ 11132 h 30585"/>
                  <a:gd name="connsiteX1" fmla="*/ 20863 w 32051"/>
                  <a:gd name="connsiteY1" fmla="*/ 1430 h 30585"/>
                  <a:gd name="connsiteX2" fmla="*/ 28989 w 32051"/>
                  <a:gd name="connsiteY2" fmla="*/ 593 h 30585"/>
                  <a:gd name="connsiteX3" fmla="*/ 32042 w 32051"/>
                  <a:gd name="connsiteY3" fmla="*/ 5813 h 30585"/>
                  <a:gd name="connsiteX4" fmla="*/ 30614 w 32051"/>
                  <a:gd name="connsiteY4" fmla="*/ 11920 h 30585"/>
                  <a:gd name="connsiteX5" fmla="*/ 26329 w 32051"/>
                  <a:gd name="connsiteY5" fmla="*/ 17978 h 30585"/>
                  <a:gd name="connsiteX6" fmla="*/ 21207 w 32051"/>
                  <a:gd name="connsiteY6" fmla="*/ 21031 h 30585"/>
                  <a:gd name="connsiteX7" fmla="*/ 1557 w 32051"/>
                  <a:gd name="connsiteY7" fmla="*/ 30586 h 30585"/>
                  <a:gd name="connsiteX8" fmla="*/ 2492 w 32051"/>
                  <a:gd name="connsiteY8" fmla="*/ 15959 h 30585"/>
                  <a:gd name="connsiteX9" fmla="*/ 4118 w 32051"/>
                  <a:gd name="connsiteY9" fmla="*/ 13053 h 30585"/>
                  <a:gd name="connsiteX10" fmla="*/ 6974 w 32051"/>
                  <a:gd name="connsiteY10" fmla="*/ 11083 h 30585"/>
                  <a:gd name="connsiteX11" fmla="*/ 14558 w 32051"/>
                  <a:gd name="connsiteY11" fmla="*/ 7045 h 30585"/>
                  <a:gd name="connsiteX12" fmla="*/ 9387 w 32051"/>
                  <a:gd name="connsiteY12" fmla="*/ 11083 h 3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0585">
                    <a:moveTo>
                      <a:pt x="9387" y="11132"/>
                    </a:moveTo>
                    <a:cubicBezTo>
                      <a:pt x="10619" y="6060"/>
                      <a:pt x="16036" y="3400"/>
                      <a:pt x="20863" y="1430"/>
                    </a:cubicBezTo>
                    <a:cubicBezTo>
                      <a:pt x="23473" y="347"/>
                      <a:pt x="26477" y="-688"/>
                      <a:pt x="28989" y="593"/>
                    </a:cubicBezTo>
                    <a:cubicBezTo>
                      <a:pt x="30860" y="1578"/>
                      <a:pt x="31894" y="3696"/>
                      <a:pt x="32042" y="5813"/>
                    </a:cubicBezTo>
                    <a:cubicBezTo>
                      <a:pt x="32141" y="7931"/>
                      <a:pt x="31500" y="9999"/>
                      <a:pt x="30614" y="11920"/>
                    </a:cubicBezTo>
                    <a:cubicBezTo>
                      <a:pt x="29579" y="14186"/>
                      <a:pt x="28250" y="16402"/>
                      <a:pt x="26329" y="17978"/>
                    </a:cubicBezTo>
                    <a:cubicBezTo>
                      <a:pt x="24802" y="19258"/>
                      <a:pt x="22980" y="20145"/>
                      <a:pt x="21207" y="21031"/>
                    </a:cubicBezTo>
                    <a:cubicBezTo>
                      <a:pt x="14657" y="24233"/>
                      <a:pt x="8107" y="27385"/>
                      <a:pt x="1557" y="30586"/>
                    </a:cubicBezTo>
                    <a:cubicBezTo>
                      <a:pt x="-1448" y="26449"/>
                      <a:pt x="473" y="20686"/>
                      <a:pt x="2492" y="15959"/>
                    </a:cubicBezTo>
                    <a:cubicBezTo>
                      <a:pt x="2936" y="14924"/>
                      <a:pt x="3379" y="13890"/>
                      <a:pt x="4118" y="13053"/>
                    </a:cubicBezTo>
                    <a:cubicBezTo>
                      <a:pt x="4906" y="12166"/>
                      <a:pt x="5940" y="11625"/>
                      <a:pt x="6974" y="11083"/>
                    </a:cubicBezTo>
                    <a:cubicBezTo>
                      <a:pt x="9486" y="9753"/>
                      <a:pt x="11997" y="8374"/>
                      <a:pt x="14558" y="7045"/>
                    </a:cubicBezTo>
                    <a:lnTo>
                      <a:pt x="9387" y="11083"/>
                    </a:lnTo>
                    <a:close/>
                  </a:path>
                </a:pathLst>
              </a:custGeom>
              <a:solidFill>
                <a:srgbClr val="C6C6C6"/>
              </a:solidFill>
              <a:ln w="4915" cap="flat">
                <a:noFill/>
                <a:prstDash val="solid"/>
                <a:miter/>
              </a:ln>
            </p:spPr>
            <p:txBody>
              <a:bodyPr rtlCol="0" anchor="ctr"/>
              <a:lstStyle/>
              <a:p>
                <a:endParaRPr lang="fr-FR"/>
              </a:p>
            </p:txBody>
          </p:sp>
          <p:sp>
            <p:nvSpPr>
              <p:cNvPr id="189" name="Forme libre : forme 188">
                <a:extLst>
                  <a:ext uri="{FF2B5EF4-FFF2-40B4-BE49-F238E27FC236}">
                    <a16:creationId xmlns:a16="http://schemas.microsoft.com/office/drawing/2014/main" id="{F9ADA176-5446-D5BC-DF6F-73499A78AD6D}"/>
                  </a:ext>
                </a:extLst>
              </p:cNvPr>
              <p:cNvSpPr/>
              <p:nvPr/>
            </p:nvSpPr>
            <p:spPr>
              <a:xfrm>
                <a:off x="10908868" y="6065830"/>
                <a:ext cx="32051" cy="30585"/>
              </a:xfrm>
              <a:custGeom>
                <a:avLst/>
                <a:gdLst>
                  <a:gd name="connsiteX0" fmla="*/ 9387 w 32051"/>
                  <a:gd name="connsiteY0" fmla="*/ 11132 h 30585"/>
                  <a:gd name="connsiteX1" fmla="*/ 20863 w 32051"/>
                  <a:gd name="connsiteY1" fmla="*/ 1430 h 30585"/>
                  <a:gd name="connsiteX2" fmla="*/ 28989 w 32051"/>
                  <a:gd name="connsiteY2" fmla="*/ 593 h 30585"/>
                  <a:gd name="connsiteX3" fmla="*/ 32042 w 32051"/>
                  <a:gd name="connsiteY3" fmla="*/ 5813 h 30585"/>
                  <a:gd name="connsiteX4" fmla="*/ 30614 w 32051"/>
                  <a:gd name="connsiteY4" fmla="*/ 11920 h 30585"/>
                  <a:gd name="connsiteX5" fmla="*/ 26329 w 32051"/>
                  <a:gd name="connsiteY5" fmla="*/ 17978 h 30585"/>
                  <a:gd name="connsiteX6" fmla="*/ 21207 w 32051"/>
                  <a:gd name="connsiteY6" fmla="*/ 21031 h 30585"/>
                  <a:gd name="connsiteX7" fmla="*/ 1557 w 32051"/>
                  <a:gd name="connsiteY7" fmla="*/ 30586 h 30585"/>
                  <a:gd name="connsiteX8" fmla="*/ 2492 w 32051"/>
                  <a:gd name="connsiteY8" fmla="*/ 15959 h 30585"/>
                  <a:gd name="connsiteX9" fmla="*/ 4118 w 32051"/>
                  <a:gd name="connsiteY9" fmla="*/ 13053 h 30585"/>
                  <a:gd name="connsiteX10" fmla="*/ 6974 w 32051"/>
                  <a:gd name="connsiteY10" fmla="*/ 11083 h 30585"/>
                  <a:gd name="connsiteX11" fmla="*/ 14558 w 32051"/>
                  <a:gd name="connsiteY11" fmla="*/ 7045 h 30585"/>
                  <a:gd name="connsiteX12" fmla="*/ 9387 w 32051"/>
                  <a:gd name="connsiteY12" fmla="*/ 11083 h 3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1" h="30585">
                    <a:moveTo>
                      <a:pt x="9387" y="11132"/>
                    </a:moveTo>
                    <a:cubicBezTo>
                      <a:pt x="10619" y="6060"/>
                      <a:pt x="16036" y="3400"/>
                      <a:pt x="20863" y="1430"/>
                    </a:cubicBezTo>
                    <a:cubicBezTo>
                      <a:pt x="23473" y="347"/>
                      <a:pt x="26477" y="-688"/>
                      <a:pt x="28989" y="593"/>
                    </a:cubicBezTo>
                    <a:cubicBezTo>
                      <a:pt x="30860" y="1578"/>
                      <a:pt x="31894" y="3696"/>
                      <a:pt x="32042" y="5813"/>
                    </a:cubicBezTo>
                    <a:cubicBezTo>
                      <a:pt x="32141" y="7931"/>
                      <a:pt x="31500" y="9999"/>
                      <a:pt x="30614" y="11920"/>
                    </a:cubicBezTo>
                    <a:cubicBezTo>
                      <a:pt x="29579" y="14186"/>
                      <a:pt x="28250" y="16402"/>
                      <a:pt x="26329" y="17978"/>
                    </a:cubicBezTo>
                    <a:cubicBezTo>
                      <a:pt x="24802" y="19258"/>
                      <a:pt x="22980" y="20145"/>
                      <a:pt x="21207" y="21031"/>
                    </a:cubicBezTo>
                    <a:cubicBezTo>
                      <a:pt x="14657" y="24233"/>
                      <a:pt x="8107" y="27385"/>
                      <a:pt x="1557" y="30586"/>
                    </a:cubicBezTo>
                    <a:cubicBezTo>
                      <a:pt x="-1448" y="26449"/>
                      <a:pt x="473" y="20686"/>
                      <a:pt x="2492" y="15959"/>
                    </a:cubicBezTo>
                    <a:cubicBezTo>
                      <a:pt x="2936" y="14924"/>
                      <a:pt x="3379" y="13890"/>
                      <a:pt x="4118" y="13053"/>
                    </a:cubicBezTo>
                    <a:cubicBezTo>
                      <a:pt x="4906" y="12166"/>
                      <a:pt x="5940" y="11625"/>
                      <a:pt x="6974" y="11083"/>
                    </a:cubicBezTo>
                    <a:cubicBezTo>
                      <a:pt x="9486" y="9753"/>
                      <a:pt x="11997" y="8374"/>
                      <a:pt x="14558" y="7045"/>
                    </a:cubicBezTo>
                    <a:lnTo>
                      <a:pt x="9387" y="11083"/>
                    </a:lnTo>
                    <a:close/>
                  </a:path>
                </a:pathLst>
              </a:custGeom>
              <a:noFill/>
              <a:ln w="4915" cap="flat">
                <a:solidFill>
                  <a:srgbClr val="FFFFFF"/>
                </a:solidFill>
                <a:prstDash val="solid"/>
                <a:miter/>
              </a:ln>
            </p:spPr>
            <p:txBody>
              <a:bodyPr rtlCol="0" anchor="ctr"/>
              <a:lstStyle/>
              <a:p>
                <a:endParaRPr lang="fr-FR"/>
              </a:p>
            </p:txBody>
          </p:sp>
        </p:grpSp>
        <p:grpSp>
          <p:nvGrpSpPr>
            <p:cNvPr id="190" name="Graphique 5">
              <a:extLst>
                <a:ext uri="{FF2B5EF4-FFF2-40B4-BE49-F238E27FC236}">
                  <a16:creationId xmlns:a16="http://schemas.microsoft.com/office/drawing/2014/main" id="{303DB8B7-750F-8CB1-2F6A-431465F4B9D1}"/>
                </a:ext>
              </a:extLst>
            </p:cNvPr>
            <p:cNvGrpSpPr/>
            <p:nvPr/>
          </p:nvGrpSpPr>
          <p:grpSpPr>
            <a:xfrm rot="420615">
              <a:off x="10714975" y="6114350"/>
              <a:ext cx="10852" cy="28543"/>
              <a:chOff x="10985421" y="6015722"/>
              <a:chExt cx="10852" cy="28543"/>
            </a:xfrm>
          </p:grpSpPr>
          <p:sp>
            <p:nvSpPr>
              <p:cNvPr id="191" name="Forme libre : forme 190">
                <a:extLst>
                  <a:ext uri="{FF2B5EF4-FFF2-40B4-BE49-F238E27FC236}">
                    <a16:creationId xmlns:a16="http://schemas.microsoft.com/office/drawing/2014/main" id="{5B972420-F626-9E44-C8AE-EAABC2924D7E}"/>
                  </a:ext>
                </a:extLst>
              </p:cNvPr>
              <p:cNvSpPr/>
              <p:nvPr/>
            </p:nvSpPr>
            <p:spPr>
              <a:xfrm>
                <a:off x="10985421" y="6015722"/>
                <a:ext cx="10852" cy="28543"/>
              </a:xfrm>
              <a:custGeom>
                <a:avLst/>
                <a:gdLst>
                  <a:gd name="connsiteX0" fmla="*/ 3902 w 10852"/>
                  <a:gd name="connsiteY0" fmla="*/ 1797 h 28543"/>
                  <a:gd name="connsiteX1" fmla="*/ 7842 w 10852"/>
                  <a:gd name="connsiteY1" fmla="*/ 171 h 28543"/>
                  <a:gd name="connsiteX2" fmla="*/ 9664 w 10852"/>
                  <a:gd name="connsiteY2" fmla="*/ 2634 h 28543"/>
                  <a:gd name="connsiteX3" fmla="*/ 3459 w 10852"/>
                  <a:gd name="connsiteY3" fmla="*/ 27850 h 28543"/>
                  <a:gd name="connsiteX4" fmla="*/ 3852 w 10852"/>
                  <a:gd name="connsiteY4" fmla="*/ 1747 h 2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 h="28543">
                    <a:moveTo>
                      <a:pt x="3902" y="1797"/>
                    </a:moveTo>
                    <a:cubicBezTo>
                      <a:pt x="4887" y="614"/>
                      <a:pt x="6463" y="-420"/>
                      <a:pt x="7842" y="171"/>
                    </a:cubicBezTo>
                    <a:cubicBezTo>
                      <a:pt x="8827" y="614"/>
                      <a:pt x="9319" y="1649"/>
                      <a:pt x="9664" y="2634"/>
                    </a:cubicBezTo>
                    <a:cubicBezTo>
                      <a:pt x="11191" y="6771"/>
                      <a:pt x="12865" y="33119"/>
                      <a:pt x="3459" y="27850"/>
                    </a:cubicBezTo>
                    <a:cubicBezTo>
                      <a:pt x="-2698" y="24402"/>
                      <a:pt x="602" y="5687"/>
                      <a:pt x="3852" y="1747"/>
                    </a:cubicBezTo>
                    <a:close/>
                  </a:path>
                </a:pathLst>
              </a:custGeom>
              <a:solidFill>
                <a:srgbClr val="C6C6C6"/>
              </a:solidFill>
              <a:ln w="4915" cap="flat">
                <a:noFill/>
                <a:prstDash val="solid"/>
                <a:miter/>
              </a:ln>
            </p:spPr>
            <p:txBody>
              <a:bodyPr rtlCol="0" anchor="ctr"/>
              <a:lstStyle/>
              <a:p>
                <a:endParaRPr lang="fr-FR"/>
              </a:p>
            </p:txBody>
          </p:sp>
          <p:sp>
            <p:nvSpPr>
              <p:cNvPr id="192" name="Forme libre : forme 191">
                <a:extLst>
                  <a:ext uri="{FF2B5EF4-FFF2-40B4-BE49-F238E27FC236}">
                    <a16:creationId xmlns:a16="http://schemas.microsoft.com/office/drawing/2014/main" id="{FF939B47-F181-230D-F9DA-18F586A8C391}"/>
                  </a:ext>
                </a:extLst>
              </p:cNvPr>
              <p:cNvSpPr/>
              <p:nvPr/>
            </p:nvSpPr>
            <p:spPr>
              <a:xfrm>
                <a:off x="10985421" y="6015722"/>
                <a:ext cx="10852" cy="28543"/>
              </a:xfrm>
              <a:custGeom>
                <a:avLst/>
                <a:gdLst>
                  <a:gd name="connsiteX0" fmla="*/ 3902 w 10852"/>
                  <a:gd name="connsiteY0" fmla="*/ 1797 h 28543"/>
                  <a:gd name="connsiteX1" fmla="*/ 7842 w 10852"/>
                  <a:gd name="connsiteY1" fmla="*/ 171 h 28543"/>
                  <a:gd name="connsiteX2" fmla="*/ 9664 w 10852"/>
                  <a:gd name="connsiteY2" fmla="*/ 2634 h 28543"/>
                  <a:gd name="connsiteX3" fmla="*/ 3459 w 10852"/>
                  <a:gd name="connsiteY3" fmla="*/ 27850 h 28543"/>
                  <a:gd name="connsiteX4" fmla="*/ 3852 w 10852"/>
                  <a:gd name="connsiteY4" fmla="*/ 1747 h 2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2" h="28543">
                    <a:moveTo>
                      <a:pt x="3902" y="1797"/>
                    </a:moveTo>
                    <a:cubicBezTo>
                      <a:pt x="4887" y="614"/>
                      <a:pt x="6463" y="-420"/>
                      <a:pt x="7842" y="171"/>
                    </a:cubicBezTo>
                    <a:cubicBezTo>
                      <a:pt x="8827" y="614"/>
                      <a:pt x="9319" y="1649"/>
                      <a:pt x="9664" y="2634"/>
                    </a:cubicBezTo>
                    <a:cubicBezTo>
                      <a:pt x="11191" y="6771"/>
                      <a:pt x="12865" y="33119"/>
                      <a:pt x="3459" y="27850"/>
                    </a:cubicBezTo>
                    <a:cubicBezTo>
                      <a:pt x="-2698" y="24402"/>
                      <a:pt x="602" y="5687"/>
                      <a:pt x="3852" y="1747"/>
                    </a:cubicBezTo>
                    <a:close/>
                  </a:path>
                </a:pathLst>
              </a:custGeom>
              <a:noFill/>
              <a:ln w="4915" cap="flat">
                <a:solidFill>
                  <a:srgbClr val="FFFFFF"/>
                </a:solidFill>
                <a:prstDash val="solid"/>
                <a:miter/>
              </a:ln>
            </p:spPr>
            <p:txBody>
              <a:bodyPr rtlCol="0" anchor="ctr"/>
              <a:lstStyle/>
              <a:p>
                <a:endParaRPr lang="fr-FR"/>
              </a:p>
            </p:txBody>
          </p:sp>
        </p:grpSp>
        <p:grpSp>
          <p:nvGrpSpPr>
            <p:cNvPr id="193" name="Graphique 5">
              <a:extLst>
                <a:ext uri="{FF2B5EF4-FFF2-40B4-BE49-F238E27FC236}">
                  <a16:creationId xmlns:a16="http://schemas.microsoft.com/office/drawing/2014/main" id="{958E3DF4-3C62-7DCC-FA14-FB1B9174CA72}"/>
                </a:ext>
              </a:extLst>
            </p:cNvPr>
            <p:cNvGrpSpPr/>
            <p:nvPr/>
          </p:nvGrpSpPr>
          <p:grpSpPr>
            <a:xfrm rot="420615">
              <a:off x="10739358" y="6118944"/>
              <a:ext cx="22645" cy="19966"/>
              <a:chOff x="11009615" y="6016618"/>
              <a:chExt cx="22645" cy="19966"/>
            </a:xfrm>
          </p:grpSpPr>
          <p:sp>
            <p:nvSpPr>
              <p:cNvPr id="194" name="Forme libre : forme 193">
                <a:extLst>
                  <a:ext uri="{FF2B5EF4-FFF2-40B4-BE49-F238E27FC236}">
                    <a16:creationId xmlns:a16="http://schemas.microsoft.com/office/drawing/2014/main" id="{682FFB53-E169-A74F-815F-4DA95AC93608}"/>
                  </a:ext>
                </a:extLst>
              </p:cNvPr>
              <p:cNvSpPr/>
              <p:nvPr/>
            </p:nvSpPr>
            <p:spPr>
              <a:xfrm>
                <a:off x="11009615" y="6016618"/>
                <a:ext cx="22645" cy="19966"/>
              </a:xfrm>
              <a:custGeom>
                <a:avLst/>
                <a:gdLst>
                  <a:gd name="connsiteX0" fmla="*/ 1327 w 22645"/>
                  <a:gd name="connsiteY0" fmla="*/ 10700 h 19966"/>
                  <a:gd name="connsiteX1" fmla="*/ 933 w 22645"/>
                  <a:gd name="connsiteY1" fmla="*/ 16118 h 19966"/>
                  <a:gd name="connsiteX2" fmla="*/ 6104 w 22645"/>
                  <a:gd name="connsiteY2" fmla="*/ 19270 h 19966"/>
                  <a:gd name="connsiteX3" fmla="*/ 8764 w 22645"/>
                  <a:gd name="connsiteY3" fmla="*/ 19959 h 19966"/>
                  <a:gd name="connsiteX4" fmla="*/ 15511 w 22645"/>
                  <a:gd name="connsiteY4" fmla="*/ 15822 h 19966"/>
                  <a:gd name="connsiteX5" fmla="*/ 22603 w 22645"/>
                  <a:gd name="connsiteY5" fmla="*/ 1195 h 19966"/>
                  <a:gd name="connsiteX6" fmla="*/ 22061 w 22645"/>
                  <a:gd name="connsiteY6" fmla="*/ 62 h 19966"/>
                  <a:gd name="connsiteX7" fmla="*/ 21027 w 22645"/>
                  <a:gd name="connsiteY7" fmla="*/ 161 h 19966"/>
                  <a:gd name="connsiteX8" fmla="*/ 12310 w 22645"/>
                  <a:gd name="connsiteY8" fmla="*/ 7992 h 19966"/>
                  <a:gd name="connsiteX9" fmla="*/ 1968 w 22645"/>
                  <a:gd name="connsiteY9" fmla="*/ 12227 h 19966"/>
                  <a:gd name="connsiteX10" fmla="*/ 1327 w 22645"/>
                  <a:gd name="connsiteY10" fmla="*/ 10700 h 1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45" h="19966">
                    <a:moveTo>
                      <a:pt x="1327" y="10700"/>
                    </a:moveTo>
                    <a:cubicBezTo>
                      <a:pt x="-396" y="11784"/>
                      <a:pt x="-347" y="14542"/>
                      <a:pt x="933" y="16118"/>
                    </a:cubicBezTo>
                    <a:cubicBezTo>
                      <a:pt x="2165" y="17743"/>
                      <a:pt x="4184" y="18531"/>
                      <a:pt x="6104" y="19270"/>
                    </a:cubicBezTo>
                    <a:cubicBezTo>
                      <a:pt x="6991" y="19615"/>
                      <a:pt x="7828" y="19910"/>
                      <a:pt x="8764" y="19959"/>
                    </a:cubicBezTo>
                    <a:cubicBezTo>
                      <a:pt x="11522" y="20107"/>
                      <a:pt x="13689" y="17891"/>
                      <a:pt x="15511" y="15822"/>
                    </a:cubicBezTo>
                    <a:cubicBezTo>
                      <a:pt x="19205" y="11636"/>
                      <a:pt x="23096" y="6761"/>
                      <a:pt x="22603" y="1195"/>
                    </a:cubicBezTo>
                    <a:cubicBezTo>
                      <a:pt x="22603" y="752"/>
                      <a:pt x="22455" y="260"/>
                      <a:pt x="22061" y="62"/>
                    </a:cubicBezTo>
                    <a:cubicBezTo>
                      <a:pt x="21766" y="-85"/>
                      <a:pt x="21372" y="62"/>
                      <a:pt x="21027" y="161"/>
                    </a:cubicBezTo>
                    <a:cubicBezTo>
                      <a:pt x="17383" y="1638"/>
                      <a:pt x="15019" y="5135"/>
                      <a:pt x="12310" y="7992"/>
                    </a:cubicBezTo>
                    <a:cubicBezTo>
                      <a:pt x="9601" y="10897"/>
                      <a:pt x="5711" y="13458"/>
                      <a:pt x="1968" y="12227"/>
                    </a:cubicBezTo>
                    <a:lnTo>
                      <a:pt x="1327" y="10700"/>
                    </a:lnTo>
                    <a:close/>
                  </a:path>
                </a:pathLst>
              </a:custGeom>
              <a:solidFill>
                <a:srgbClr val="C6C6C6"/>
              </a:solidFill>
              <a:ln w="4915" cap="flat">
                <a:noFill/>
                <a:prstDash val="solid"/>
                <a:miter/>
              </a:ln>
            </p:spPr>
            <p:txBody>
              <a:bodyPr rtlCol="0" anchor="ctr"/>
              <a:lstStyle/>
              <a:p>
                <a:endParaRPr lang="fr-FR"/>
              </a:p>
            </p:txBody>
          </p:sp>
          <p:sp>
            <p:nvSpPr>
              <p:cNvPr id="195" name="Forme libre : forme 194">
                <a:extLst>
                  <a:ext uri="{FF2B5EF4-FFF2-40B4-BE49-F238E27FC236}">
                    <a16:creationId xmlns:a16="http://schemas.microsoft.com/office/drawing/2014/main" id="{2D14C120-2CC8-59B5-CFD4-6ADC035D2FF0}"/>
                  </a:ext>
                </a:extLst>
              </p:cNvPr>
              <p:cNvSpPr/>
              <p:nvPr/>
            </p:nvSpPr>
            <p:spPr>
              <a:xfrm>
                <a:off x="11009615" y="6016618"/>
                <a:ext cx="22645" cy="19966"/>
              </a:xfrm>
              <a:custGeom>
                <a:avLst/>
                <a:gdLst>
                  <a:gd name="connsiteX0" fmla="*/ 1327 w 22645"/>
                  <a:gd name="connsiteY0" fmla="*/ 10700 h 19966"/>
                  <a:gd name="connsiteX1" fmla="*/ 933 w 22645"/>
                  <a:gd name="connsiteY1" fmla="*/ 16118 h 19966"/>
                  <a:gd name="connsiteX2" fmla="*/ 6104 w 22645"/>
                  <a:gd name="connsiteY2" fmla="*/ 19270 h 19966"/>
                  <a:gd name="connsiteX3" fmla="*/ 8764 w 22645"/>
                  <a:gd name="connsiteY3" fmla="*/ 19959 h 19966"/>
                  <a:gd name="connsiteX4" fmla="*/ 15511 w 22645"/>
                  <a:gd name="connsiteY4" fmla="*/ 15822 h 19966"/>
                  <a:gd name="connsiteX5" fmla="*/ 22603 w 22645"/>
                  <a:gd name="connsiteY5" fmla="*/ 1195 h 19966"/>
                  <a:gd name="connsiteX6" fmla="*/ 22061 w 22645"/>
                  <a:gd name="connsiteY6" fmla="*/ 62 h 19966"/>
                  <a:gd name="connsiteX7" fmla="*/ 21027 w 22645"/>
                  <a:gd name="connsiteY7" fmla="*/ 161 h 19966"/>
                  <a:gd name="connsiteX8" fmla="*/ 12310 w 22645"/>
                  <a:gd name="connsiteY8" fmla="*/ 7992 h 19966"/>
                  <a:gd name="connsiteX9" fmla="*/ 1968 w 22645"/>
                  <a:gd name="connsiteY9" fmla="*/ 12227 h 19966"/>
                  <a:gd name="connsiteX10" fmla="*/ 1327 w 22645"/>
                  <a:gd name="connsiteY10" fmla="*/ 10700 h 1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45" h="19966">
                    <a:moveTo>
                      <a:pt x="1327" y="10700"/>
                    </a:moveTo>
                    <a:cubicBezTo>
                      <a:pt x="-396" y="11784"/>
                      <a:pt x="-347" y="14542"/>
                      <a:pt x="933" y="16118"/>
                    </a:cubicBezTo>
                    <a:cubicBezTo>
                      <a:pt x="2165" y="17743"/>
                      <a:pt x="4184" y="18531"/>
                      <a:pt x="6104" y="19270"/>
                    </a:cubicBezTo>
                    <a:cubicBezTo>
                      <a:pt x="6991" y="19615"/>
                      <a:pt x="7828" y="19910"/>
                      <a:pt x="8764" y="19959"/>
                    </a:cubicBezTo>
                    <a:cubicBezTo>
                      <a:pt x="11522" y="20107"/>
                      <a:pt x="13689" y="17891"/>
                      <a:pt x="15511" y="15822"/>
                    </a:cubicBezTo>
                    <a:cubicBezTo>
                      <a:pt x="19205" y="11636"/>
                      <a:pt x="23096" y="6761"/>
                      <a:pt x="22603" y="1195"/>
                    </a:cubicBezTo>
                    <a:cubicBezTo>
                      <a:pt x="22603" y="752"/>
                      <a:pt x="22455" y="260"/>
                      <a:pt x="22061" y="62"/>
                    </a:cubicBezTo>
                    <a:cubicBezTo>
                      <a:pt x="21766" y="-85"/>
                      <a:pt x="21372" y="62"/>
                      <a:pt x="21027" y="161"/>
                    </a:cubicBezTo>
                    <a:cubicBezTo>
                      <a:pt x="17383" y="1638"/>
                      <a:pt x="15019" y="5135"/>
                      <a:pt x="12310" y="7992"/>
                    </a:cubicBezTo>
                    <a:cubicBezTo>
                      <a:pt x="9601" y="10897"/>
                      <a:pt x="5711" y="13458"/>
                      <a:pt x="1968" y="12227"/>
                    </a:cubicBezTo>
                    <a:lnTo>
                      <a:pt x="1327" y="10700"/>
                    </a:lnTo>
                    <a:close/>
                  </a:path>
                </a:pathLst>
              </a:custGeom>
              <a:noFill/>
              <a:ln w="4915" cap="flat">
                <a:solidFill>
                  <a:srgbClr val="FFFFFF"/>
                </a:solidFill>
                <a:prstDash val="solid"/>
                <a:miter/>
              </a:ln>
            </p:spPr>
            <p:txBody>
              <a:bodyPr rtlCol="0" anchor="ctr"/>
              <a:lstStyle/>
              <a:p>
                <a:endParaRPr lang="fr-FR"/>
              </a:p>
            </p:txBody>
          </p:sp>
        </p:grpSp>
        <p:grpSp>
          <p:nvGrpSpPr>
            <p:cNvPr id="196" name="Graphique 5">
              <a:extLst>
                <a:ext uri="{FF2B5EF4-FFF2-40B4-BE49-F238E27FC236}">
                  <a16:creationId xmlns:a16="http://schemas.microsoft.com/office/drawing/2014/main" id="{1C4ECA6F-F4AE-E09B-7BB5-5E9AF8AC0D6D}"/>
                </a:ext>
              </a:extLst>
            </p:cNvPr>
            <p:cNvGrpSpPr/>
            <p:nvPr/>
          </p:nvGrpSpPr>
          <p:grpSpPr>
            <a:xfrm rot="420615">
              <a:off x="10721425" y="6072166"/>
              <a:ext cx="19460" cy="19184"/>
              <a:chOff x="10986071" y="5972576"/>
              <a:chExt cx="19460" cy="19184"/>
            </a:xfrm>
          </p:grpSpPr>
          <p:sp>
            <p:nvSpPr>
              <p:cNvPr id="197" name="Forme libre : forme 196">
                <a:extLst>
                  <a:ext uri="{FF2B5EF4-FFF2-40B4-BE49-F238E27FC236}">
                    <a16:creationId xmlns:a16="http://schemas.microsoft.com/office/drawing/2014/main" id="{5507A6CC-8D39-019F-AE3D-8683D33AA07E}"/>
                  </a:ext>
                </a:extLst>
              </p:cNvPr>
              <p:cNvSpPr/>
              <p:nvPr/>
            </p:nvSpPr>
            <p:spPr>
              <a:xfrm>
                <a:off x="10986071" y="5972576"/>
                <a:ext cx="19460" cy="19184"/>
              </a:xfrm>
              <a:custGeom>
                <a:avLst/>
                <a:gdLst>
                  <a:gd name="connsiteX0" fmla="*/ 10047 w 19460"/>
                  <a:gd name="connsiteY0" fmla="*/ 16328 h 19184"/>
                  <a:gd name="connsiteX1" fmla="*/ 16745 w 19460"/>
                  <a:gd name="connsiteY1" fmla="*/ 15786 h 19184"/>
                  <a:gd name="connsiteX2" fmla="*/ 19060 w 19460"/>
                  <a:gd name="connsiteY2" fmla="*/ 10172 h 19184"/>
                  <a:gd name="connsiteX3" fmla="*/ 16745 w 19460"/>
                  <a:gd name="connsiteY3" fmla="*/ 8202 h 19184"/>
                  <a:gd name="connsiteX4" fmla="*/ 4827 w 19460"/>
                  <a:gd name="connsiteY4" fmla="*/ 1012 h 19184"/>
                  <a:gd name="connsiteX5" fmla="*/ 838 w 19460"/>
                  <a:gd name="connsiteY5" fmla="*/ 371 h 19184"/>
                  <a:gd name="connsiteX6" fmla="*/ 641 w 19460"/>
                  <a:gd name="connsiteY6" fmla="*/ 4065 h 19184"/>
                  <a:gd name="connsiteX7" fmla="*/ 4039 w 19460"/>
                  <a:gd name="connsiteY7" fmla="*/ 6380 h 19184"/>
                  <a:gd name="connsiteX8" fmla="*/ 15071 w 19460"/>
                  <a:gd name="connsiteY8" fmla="*/ 19185 h 19184"/>
                  <a:gd name="connsiteX9" fmla="*/ 10097 w 19460"/>
                  <a:gd name="connsiteY9" fmla="*/ 16328 h 1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60" h="19184">
                    <a:moveTo>
                      <a:pt x="10047" y="16328"/>
                    </a:moveTo>
                    <a:cubicBezTo>
                      <a:pt x="12313" y="16575"/>
                      <a:pt x="14677" y="16771"/>
                      <a:pt x="16745" y="15786"/>
                    </a:cubicBezTo>
                    <a:cubicBezTo>
                      <a:pt x="18765" y="14802"/>
                      <a:pt x="20193" y="12142"/>
                      <a:pt x="19060" y="10172"/>
                    </a:cubicBezTo>
                    <a:cubicBezTo>
                      <a:pt x="18518" y="9285"/>
                      <a:pt x="17632" y="8744"/>
                      <a:pt x="16745" y="8202"/>
                    </a:cubicBezTo>
                    <a:cubicBezTo>
                      <a:pt x="12756" y="5789"/>
                      <a:pt x="8767" y="3425"/>
                      <a:pt x="4827" y="1012"/>
                    </a:cubicBezTo>
                    <a:cubicBezTo>
                      <a:pt x="3596" y="273"/>
                      <a:pt x="2020" y="-466"/>
                      <a:pt x="838" y="371"/>
                    </a:cubicBezTo>
                    <a:cubicBezTo>
                      <a:pt x="-295" y="1159"/>
                      <a:pt x="-197" y="2982"/>
                      <a:pt x="641" y="4065"/>
                    </a:cubicBezTo>
                    <a:cubicBezTo>
                      <a:pt x="1478" y="5149"/>
                      <a:pt x="2808" y="5740"/>
                      <a:pt x="4039" y="6380"/>
                    </a:cubicBezTo>
                    <a:cubicBezTo>
                      <a:pt x="9112" y="9088"/>
                      <a:pt x="13101" y="13767"/>
                      <a:pt x="15071" y="19185"/>
                    </a:cubicBezTo>
                    <a:lnTo>
                      <a:pt x="10097" y="16328"/>
                    </a:lnTo>
                    <a:close/>
                  </a:path>
                </a:pathLst>
              </a:custGeom>
              <a:solidFill>
                <a:srgbClr val="C6C6C6"/>
              </a:solidFill>
              <a:ln w="4915" cap="flat">
                <a:noFill/>
                <a:prstDash val="solid"/>
                <a:miter/>
              </a:ln>
            </p:spPr>
            <p:txBody>
              <a:bodyPr rtlCol="0" anchor="ctr"/>
              <a:lstStyle/>
              <a:p>
                <a:endParaRPr lang="fr-FR"/>
              </a:p>
            </p:txBody>
          </p:sp>
          <p:sp>
            <p:nvSpPr>
              <p:cNvPr id="198" name="Forme libre : forme 197">
                <a:extLst>
                  <a:ext uri="{FF2B5EF4-FFF2-40B4-BE49-F238E27FC236}">
                    <a16:creationId xmlns:a16="http://schemas.microsoft.com/office/drawing/2014/main" id="{DBBB557A-CED8-03D7-57FA-47693307D115}"/>
                  </a:ext>
                </a:extLst>
              </p:cNvPr>
              <p:cNvSpPr/>
              <p:nvPr/>
            </p:nvSpPr>
            <p:spPr>
              <a:xfrm>
                <a:off x="10986071" y="5972576"/>
                <a:ext cx="19460" cy="19184"/>
              </a:xfrm>
              <a:custGeom>
                <a:avLst/>
                <a:gdLst>
                  <a:gd name="connsiteX0" fmla="*/ 10047 w 19460"/>
                  <a:gd name="connsiteY0" fmla="*/ 16328 h 19184"/>
                  <a:gd name="connsiteX1" fmla="*/ 16745 w 19460"/>
                  <a:gd name="connsiteY1" fmla="*/ 15786 h 19184"/>
                  <a:gd name="connsiteX2" fmla="*/ 19060 w 19460"/>
                  <a:gd name="connsiteY2" fmla="*/ 10172 h 19184"/>
                  <a:gd name="connsiteX3" fmla="*/ 16745 w 19460"/>
                  <a:gd name="connsiteY3" fmla="*/ 8202 h 19184"/>
                  <a:gd name="connsiteX4" fmla="*/ 4827 w 19460"/>
                  <a:gd name="connsiteY4" fmla="*/ 1012 h 19184"/>
                  <a:gd name="connsiteX5" fmla="*/ 838 w 19460"/>
                  <a:gd name="connsiteY5" fmla="*/ 371 h 19184"/>
                  <a:gd name="connsiteX6" fmla="*/ 641 w 19460"/>
                  <a:gd name="connsiteY6" fmla="*/ 4065 h 19184"/>
                  <a:gd name="connsiteX7" fmla="*/ 4039 w 19460"/>
                  <a:gd name="connsiteY7" fmla="*/ 6380 h 19184"/>
                  <a:gd name="connsiteX8" fmla="*/ 15071 w 19460"/>
                  <a:gd name="connsiteY8" fmla="*/ 19185 h 19184"/>
                  <a:gd name="connsiteX9" fmla="*/ 10097 w 19460"/>
                  <a:gd name="connsiteY9" fmla="*/ 16328 h 1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60" h="19184">
                    <a:moveTo>
                      <a:pt x="10047" y="16328"/>
                    </a:moveTo>
                    <a:cubicBezTo>
                      <a:pt x="12313" y="16575"/>
                      <a:pt x="14677" y="16771"/>
                      <a:pt x="16745" y="15786"/>
                    </a:cubicBezTo>
                    <a:cubicBezTo>
                      <a:pt x="18765" y="14802"/>
                      <a:pt x="20193" y="12142"/>
                      <a:pt x="19060" y="10172"/>
                    </a:cubicBezTo>
                    <a:cubicBezTo>
                      <a:pt x="18518" y="9285"/>
                      <a:pt x="17632" y="8744"/>
                      <a:pt x="16745" y="8202"/>
                    </a:cubicBezTo>
                    <a:cubicBezTo>
                      <a:pt x="12756" y="5789"/>
                      <a:pt x="8767" y="3425"/>
                      <a:pt x="4827" y="1012"/>
                    </a:cubicBezTo>
                    <a:cubicBezTo>
                      <a:pt x="3596" y="273"/>
                      <a:pt x="2020" y="-466"/>
                      <a:pt x="838" y="371"/>
                    </a:cubicBezTo>
                    <a:cubicBezTo>
                      <a:pt x="-295" y="1159"/>
                      <a:pt x="-197" y="2982"/>
                      <a:pt x="641" y="4065"/>
                    </a:cubicBezTo>
                    <a:cubicBezTo>
                      <a:pt x="1478" y="5149"/>
                      <a:pt x="2808" y="5740"/>
                      <a:pt x="4039" y="6380"/>
                    </a:cubicBezTo>
                    <a:cubicBezTo>
                      <a:pt x="9112" y="9088"/>
                      <a:pt x="13101" y="13767"/>
                      <a:pt x="15071" y="19185"/>
                    </a:cubicBezTo>
                    <a:lnTo>
                      <a:pt x="10097" y="16328"/>
                    </a:lnTo>
                    <a:close/>
                  </a:path>
                </a:pathLst>
              </a:custGeom>
              <a:noFill/>
              <a:ln w="4915" cap="flat">
                <a:solidFill>
                  <a:srgbClr val="FFFFFF"/>
                </a:solidFill>
                <a:prstDash val="solid"/>
                <a:miter/>
              </a:ln>
            </p:spPr>
            <p:txBody>
              <a:bodyPr rtlCol="0" anchor="ctr"/>
              <a:lstStyle/>
              <a:p>
                <a:endParaRPr lang="fr-FR"/>
              </a:p>
            </p:txBody>
          </p:sp>
        </p:grpSp>
        <p:grpSp>
          <p:nvGrpSpPr>
            <p:cNvPr id="199" name="Graphique 5">
              <a:extLst>
                <a:ext uri="{FF2B5EF4-FFF2-40B4-BE49-F238E27FC236}">
                  <a16:creationId xmlns:a16="http://schemas.microsoft.com/office/drawing/2014/main" id="{4B506841-EDAB-E893-1DBC-8A325FAC6A43}"/>
                </a:ext>
              </a:extLst>
            </p:cNvPr>
            <p:cNvGrpSpPr/>
            <p:nvPr/>
          </p:nvGrpSpPr>
          <p:grpSpPr>
            <a:xfrm rot="420615">
              <a:off x="10678983" y="6039985"/>
              <a:ext cx="29740" cy="27558"/>
              <a:chOff x="10940492" y="5945157"/>
              <a:chExt cx="29740" cy="27558"/>
            </a:xfrm>
          </p:grpSpPr>
          <p:sp>
            <p:nvSpPr>
              <p:cNvPr id="200" name="Forme libre : forme 199">
                <a:extLst>
                  <a:ext uri="{FF2B5EF4-FFF2-40B4-BE49-F238E27FC236}">
                    <a16:creationId xmlns:a16="http://schemas.microsoft.com/office/drawing/2014/main" id="{E4EC49AF-E4C2-C5CC-5308-EE2925AAE6AD}"/>
                  </a:ext>
                </a:extLst>
              </p:cNvPr>
              <p:cNvSpPr/>
              <p:nvPr/>
            </p:nvSpPr>
            <p:spPr>
              <a:xfrm>
                <a:off x="10940492" y="5945157"/>
                <a:ext cx="29740" cy="27558"/>
              </a:xfrm>
              <a:custGeom>
                <a:avLst/>
                <a:gdLst>
                  <a:gd name="connsiteX0" fmla="*/ 2388 w 29740"/>
                  <a:gd name="connsiteY0" fmla="*/ 556 h 27558"/>
                  <a:gd name="connsiteX1" fmla="*/ 1649 w 29740"/>
                  <a:gd name="connsiteY1" fmla="*/ 9913 h 27558"/>
                  <a:gd name="connsiteX2" fmla="*/ 10957 w 29740"/>
                  <a:gd name="connsiteY2" fmla="*/ 17448 h 27558"/>
                  <a:gd name="connsiteX3" fmla="*/ 18640 w 29740"/>
                  <a:gd name="connsiteY3" fmla="*/ 26609 h 27558"/>
                  <a:gd name="connsiteX4" fmla="*/ 29081 w 29740"/>
                  <a:gd name="connsiteY4" fmla="*/ 22619 h 27558"/>
                  <a:gd name="connsiteX5" fmla="*/ 2388 w 29740"/>
                  <a:gd name="connsiteY5" fmla="*/ 605 h 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0" h="27558">
                    <a:moveTo>
                      <a:pt x="2388" y="556"/>
                    </a:moveTo>
                    <a:cubicBezTo>
                      <a:pt x="-764" y="2230"/>
                      <a:pt x="-567" y="7106"/>
                      <a:pt x="1649" y="9913"/>
                    </a:cubicBezTo>
                    <a:cubicBezTo>
                      <a:pt x="4111" y="13114"/>
                      <a:pt x="8051" y="14740"/>
                      <a:pt x="10957" y="17448"/>
                    </a:cubicBezTo>
                    <a:cubicBezTo>
                      <a:pt x="13518" y="19812"/>
                      <a:pt x="15685" y="24984"/>
                      <a:pt x="18640" y="26609"/>
                    </a:cubicBezTo>
                    <a:cubicBezTo>
                      <a:pt x="22777" y="28874"/>
                      <a:pt x="26766" y="26904"/>
                      <a:pt x="29081" y="22619"/>
                    </a:cubicBezTo>
                    <a:cubicBezTo>
                      <a:pt x="34006" y="13311"/>
                      <a:pt x="9972" y="-3384"/>
                      <a:pt x="2388" y="605"/>
                    </a:cubicBezTo>
                    <a:close/>
                  </a:path>
                </a:pathLst>
              </a:custGeom>
              <a:solidFill>
                <a:srgbClr val="C6C6C6"/>
              </a:solidFill>
              <a:ln w="4915" cap="flat">
                <a:noFill/>
                <a:prstDash val="solid"/>
                <a:miter/>
              </a:ln>
            </p:spPr>
            <p:txBody>
              <a:bodyPr rtlCol="0" anchor="ctr"/>
              <a:lstStyle/>
              <a:p>
                <a:endParaRPr lang="fr-FR"/>
              </a:p>
            </p:txBody>
          </p:sp>
          <p:sp>
            <p:nvSpPr>
              <p:cNvPr id="201" name="Forme libre : forme 200">
                <a:extLst>
                  <a:ext uri="{FF2B5EF4-FFF2-40B4-BE49-F238E27FC236}">
                    <a16:creationId xmlns:a16="http://schemas.microsoft.com/office/drawing/2014/main" id="{059E77A4-15FD-A7E3-70A6-D21E3264255A}"/>
                  </a:ext>
                </a:extLst>
              </p:cNvPr>
              <p:cNvSpPr/>
              <p:nvPr/>
            </p:nvSpPr>
            <p:spPr>
              <a:xfrm>
                <a:off x="10940492" y="5945157"/>
                <a:ext cx="29740" cy="27558"/>
              </a:xfrm>
              <a:custGeom>
                <a:avLst/>
                <a:gdLst>
                  <a:gd name="connsiteX0" fmla="*/ 2388 w 29740"/>
                  <a:gd name="connsiteY0" fmla="*/ 556 h 27558"/>
                  <a:gd name="connsiteX1" fmla="*/ 1649 w 29740"/>
                  <a:gd name="connsiteY1" fmla="*/ 9913 h 27558"/>
                  <a:gd name="connsiteX2" fmla="*/ 10957 w 29740"/>
                  <a:gd name="connsiteY2" fmla="*/ 17448 h 27558"/>
                  <a:gd name="connsiteX3" fmla="*/ 18640 w 29740"/>
                  <a:gd name="connsiteY3" fmla="*/ 26609 h 27558"/>
                  <a:gd name="connsiteX4" fmla="*/ 29081 w 29740"/>
                  <a:gd name="connsiteY4" fmla="*/ 22619 h 27558"/>
                  <a:gd name="connsiteX5" fmla="*/ 2388 w 29740"/>
                  <a:gd name="connsiteY5" fmla="*/ 605 h 2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0" h="27558">
                    <a:moveTo>
                      <a:pt x="2388" y="556"/>
                    </a:moveTo>
                    <a:cubicBezTo>
                      <a:pt x="-764" y="2230"/>
                      <a:pt x="-567" y="7106"/>
                      <a:pt x="1649" y="9913"/>
                    </a:cubicBezTo>
                    <a:cubicBezTo>
                      <a:pt x="4111" y="13114"/>
                      <a:pt x="8051" y="14740"/>
                      <a:pt x="10957" y="17448"/>
                    </a:cubicBezTo>
                    <a:cubicBezTo>
                      <a:pt x="13518" y="19812"/>
                      <a:pt x="15685" y="24984"/>
                      <a:pt x="18640" y="26609"/>
                    </a:cubicBezTo>
                    <a:cubicBezTo>
                      <a:pt x="22777" y="28874"/>
                      <a:pt x="26766" y="26904"/>
                      <a:pt x="29081" y="22619"/>
                    </a:cubicBezTo>
                    <a:cubicBezTo>
                      <a:pt x="34006" y="13311"/>
                      <a:pt x="9972" y="-3384"/>
                      <a:pt x="2388" y="605"/>
                    </a:cubicBezTo>
                    <a:close/>
                  </a:path>
                </a:pathLst>
              </a:custGeom>
              <a:noFill/>
              <a:ln w="4915" cap="flat">
                <a:solidFill>
                  <a:srgbClr val="FFFFFF"/>
                </a:solidFill>
                <a:prstDash val="solid"/>
                <a:miter/>
              </a:ln>
            </p:spPr>
            <p:txBody>
              <a:bodyPr rtlCol="0" anchor="ctr"/>
              <a:lstStyle/>
              <a:p>
                <a:endParaRPr lang="fr-FR"/>
              </a:p>
            </p:txBody>
          </p:sp>
        </p:grpSp>
        <p:grpSp>
          <p:nvGrpSpPr>
            <p:cNvPr id="202" name="Graphique 5">
              <a:extLst>
                <a:ext uri="{FF2B5EF4-FFF2-40B4-BE49-F238E27FC236}">
                  <a16:creationId xmlns:a16="http://schemas.microsoft.com/office/drawing/2014/main" id="{247A452A-E836-68E5-43CD-D5F77D9E766B}"/>
                </a:ext>
              </a:extLst>
            </p:cNvPr>
            <p:cNvGrpSpPr/>
            <p:nvPr/>
          </p:nvGrpSpPr>
          <p:grpSpPr>
            <a:xfrm rot="420615">
              <a:off x="10791036" y="6079535"/>
              <a:ext cx="24329" cy="20199"/>
              <a:chOff x="11056105" y="5971093"/>
              <a:chExt cx="24329" cy="20199"/>
            </a:xfrm>
          </p:grpSpPr>
          <p:sp>
            <p:nvSpPr>
              <p:cNvPr id="203" name="Forme libre : forme 202">
                <a:extLst>
                  <a:ext uri="{FF2B5EF4-FFF2-40B4-BE49-F238E27FC236}">
                    <a16:creationId xmlns:a16="http://schemas.microsoft.com/office/drawing/2014/main" id="{031B121A-4A65-8941-30D0-0D19B7DAC72B}"/>
                  </a:ext>
                </a:extLst>
              </p:cNvPr>
              <p:cNvSpPr/>
              <p:nvPr/>
            </p:nvSpPr>
            <p:spPr>
              <a:xfrm>
                <a:off x="11056105" y="5971093"/>
                <a:ext cx="24329" cy="20199"/>
              </a:xfrm>
              <a:custGeom>
                <a:avLst/>
                <a:gdLst>
                  <a:gd name="connsiteX0" fmla="*/ 5811 w 24329"/>
                  <a:gd name="connsiteY0" fmla="*/ 19239 h 20199"/>
                  <a:gd name="connsiteX1" fmla="*/ 12953 w 24329"/>
                  <a:gd name="connsiteY1" fmla="*/ 12787 h 20199"/>
                  <a:gd name="connsiteX2" fmla="*/ 24329 w 24329"/>
                  <a:gd name="connsiteY2" fmla="*/ 2002 h 20199"/>
                  <a:gd name="connsiteX3" fmla="*/ 0 w 24329"/>
                  <a:gd name="connsiteY3" fmla="*/ 327 h 20199"/>
                  <a:gd name="connsiteX4" fmla="*/ 837 w 24329"/>
                  <a:gd name="connsiteY4" fmla="*/ 19633 h 20199"/>
                  <a:gd name="connsiteX5" fmla="*/ 18665 w 24329"/>
                  <a:gd name="connsiteY5" fmla="*/ 15053 h 20199"/>
                  <a:gd name="connsiteX6" fmla="*/ 5762 w 24329"/>
                  <a:gd name="connsiteY6" fmla="*/ 19239 h 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9" h="20199">
                    <a:moveTo>
                      <a:pt x="5811" y="19239"/>
                    </a:moveTo>
                    <a:cubicBezTo>
                      <a:pt x="8963" y="18353"/>
                      <a:pt x="10934" y="15397"/>
                      <a:pt x="12953" y="12787"/>
                    </a:cubicBezTo>
                    <a:cubicBezTo>
                      <a:pt x="16154" y="8650"/>
                      <a:pt x="20045" y="4957"/>
                      <a:pt x="24329" y="2002"/>
                    </a:cubicBezTo>
                    <a:cubicBezTo>
                      <a:pt x="16548" y="-510"/>
                      <a:pt x="8176" y="-116"/>
                      <a:pt x="0" y="327"/>
                    </a:cubicBezTo>
                    <a:cubicBezTo>
                      <a:pt x="0" y="6779"/>
                      <a:pt x="246" y="13181"/>
                      <a:pt x="837" y="19633"/>
                    </a:cubicBezTo>
                    <a:cubicBezTo>
                      <a:pt x="7043" y="21209"/>
                      <a:pt x="14036" y="19436"/>
                      <a:pt x="18665" y="15053"/>
                    </a:cubicBezTo>
                    <a:lnTo>
                      <a:pt x="5762" y="19239"/>
                    </a:lnTo>
                    <a:close/>
                  </a:path>
                </a:pathLst>
              </a:custGeom>
              <a:solidFill>
                <a:srgbClr val="C6C6C6"/>
              </a:solidFill>
              <a:ln w="4915" cap="flat">
                <a:noFill/>
                <a:prstDash val="solid"/>
                <a:miter/>
              </a:ln>
            </p:spPr>
            <p:txBody>
              <a:bodyPr rtlCol="0" anchor="ctr"/>
              <a:lstStyle/>
              <a:p>
                <a:endParaRPr lang="fr-FR"/>
              </a:p>
            </p:txBody>
          </p:sp>
          <p:sp>
            <p:nvSpPr>
              <p:cNvPr id="204" name="Forme libre : forme 203">
                <a:extLst>
                  <a:ext uri="{FF2B5EF4-FFF2-40B4-BE49-F238E27FC236}">
                    <a16:creationId xmlns:a16="http://schemas.microsoft.com/office/drawing/2014/main" id="{40B17727-D6FB-05F9-AF63-E47259626F29}"/>
                  </a:ext>
                </a:extLst>
              </p:cNvPr>
              <p:cNvSpPr/>
              <p:nvPr/>
            </p:nvSpPr>
            <p:spPr>
              <a:xfrm>
                <a:off x="11056105" y="5971093"/>
                <a:ext cx="24329" cy="20199"/>
              </a:xfrm>
              <a:custGeom>
                <a:avLst/>
                <a:gdLst>
                  <a:gd name="connsiteX0" fmla="*/ 5811 w 24329"/>
                  <a:gd name="connsiteY0" fmla="*/ 19239 h 20199"/>
                  <a:gd name="connsiteX1" fmla="*/ 12953 w 24329"/>
                  <a:gd name="connsiteY1" fmla="*/ 12787 h 20199"/>
                  <a:gd name="connsiteX2" fmla="*/ 24329 w 24329"/>
                  <a:gd name="connsiteY2" fmla="*/ 2002 h 20199"/>
                  <a:gd name="connsiteX3" fmla="*/ 0 w 24329"/>
                  <a:gd name="connsiteY3" fmla="*/ 327 h 20199"/>
                  <a:gd name="connsiteX4" fmla="*/ 837 w 24329"/>
                  <a:gd name="connsiteY4" fmla="*/ 19633 h 20199"/>
                  <a:gd name="connsiteX5" fmla="*/ 18665 w 24329"/>
                  <a:gd name="connsiteY5" fmla="*/ 15053 h 20199"/>
                  <a:gd name="connsiteX6" fmla="*/ 5762 w 24329"/>
                  <a:gd name="connsiteY6" fmla="*/ 19239 h 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29" h="20199">
                    <a:moveTo>
                      <a:pt x="5811" y="19239"/>
                    </a:moveTo>
                    <a:cubicBezTo>
                      <a:pt x="8963" y="18353"/>
                      <a:pt x="10934" y="15397"/>
                      <a:pt x="12953" y="12787"/>
                    </a:cubicBezTo>
                    <a:cubicBezTo>
                      <a:pt x="16154" y="8650"/>
                      <a:pt x="20045" y="4957"/>
                      <a:pt x="24329" y="2002"/>
                    </a:cubicBezTo>
                    <a:cubicBezTo>
                      <a:pt x="16548" y="-510"/>
                      <a:pt x="8176" y="-116"/>
                      <a:pt x="0" y="327"/>
                    </a:cubicBezTo>
                    <a:cubicBezTo>
                      <a:pt x="0" y="6779"/>
                      <a:pt x="246" y="13181"/>
                      <a:pt x="837" y="19633"/>
                    </a:cubicBezTo>
                    <a:cubicBezTo>
                      <a:pt x="7043" y="21209"/>
                      <a:pt x="14036" y="19436"/>
                      <a:pt x="18665" y="15053"/>
                    </a:cubicBezTo>
                    <a:lnTo>
                      <a:pt x="5762" y="19239"/>
                    </a:lnTo>
                    <a:close/>
                  </a:path>
                </a:pathLst>
              </a:custGeom>
              <a:noFill/>
              <a:ln w="4915" cap="flat">
                <a:solidFill>
                  <a:srgbClr val="FFFFFF"/>
                </a:solidFill>
                <a:prstDash val="solid"/>
                <a:miter/>
              </a:ln>
            </p:spPr>
            <p:txBody>
              <a:bodyPr rtlCol="0" anchor="ctr"/>
              <a:lstStyle/>
              <a:p>
                <a:endParaRPr lang="fr-FR"/>
              </a:p>
            </p:txBody>
          </p:sp>
        </p:grpSp>
        <p:grpSp>
          <p:nvGrpSpPr>
            <p:cNvPr id="205" name="Graphique 5">
              <a:extLst>
                <a:ext uri="{FF2B5EF4-FFF2-40B4-BE49-F238E27FC236}">
                  <a16:creationId xmlns:a16="http://schemas.microsoft.com/office/drawing/2014/main" id="{5DC234A8-E299-7EC0-935F-06CF81298CB4}"/>
                </a:ext>
              </a:extLst>
            </p:cNvPr>
            <p:cNvGrpSpPr/>
            <p:nvPr/>
          </p:nvGrpSpPr>
          <p:grpSpPr>
            <a:xfrm rot="420615">
              <a:off x="10814609" y="6182260"/>
              <a:ext cx="21896" cy="23880"/>
              <a:chOff x="11092273" y="6070308"/>
              <a:chExt cx="21896" cy="23880"/>
            </a:xfrm>
          </p:grpSpPr>
          <p:sp>
            <p:nvSpPr>
              <p:cNvPr id="206" name="Forme libre : forme 205">
                <a:extLst>
                  <a:ext uri="{FF2B5EF4-FFF2-40B4-BE49-F238E27FC236}">
                    <a16:creationId xmlns:a16="http://schemas.microsoft.com/office/drawing/2014/main" id="{A73392CF-4528-BE9B-71E3-1305BA94BAB2}"/>
                  </a:ext>
                </a:extLst>
              </p:cNvPr>
              <p:cNvSpPr/>
              <p:nvPr/>
            </p:nvSpPr>
            <p:spPr>
              <a:xfrm>
                <a:off x="11092273" y="6070308"/>
                <a:ext cx="21896" cy="23880"/>
              </a:xfrm>
              <a:custGeom>
                <a:avLst/>
                <a:gdLst>
                  <a:gd name="connsiteX0" fmla="*/ 21896 w 21896"/>
                  <a:gd name="connsiteY0" fmla="*/ 13008 h 23880"/>
                  <a:gd name="connsiteX1" fmla="*/ 21453 w 21896"/>
                  <a:gd name="connsiteY1" fmla="*/ 15224 h 23880"/>
                  <a:gd name="connsiteX2" fmla="*/ 19286 w 21896"/>
                  <a:gd name="connsiteY2" fmla="*/ 17046 h 23880"/>
                  <a:gd name="connsiteX3" fmla="*/ 1310 w 21896"/>
                  <a:gd name="connsiteY3" fmla="*/ 22513 h 23880"/>
                  <a:gd name="connsiteX4" fmla="*/ 2246 w 21896"/>
                  <a:gd name="connsiteY4" fmla="*/ 10250 h 23880"/>
                  <a:gd name="connsiteX5" fmla="*/ 15149 w 21896"/>
                  <a:gd name="connsiteY5" fmla="*/ 6 h 23880"/>
                  <a:gd name="connsiteX6" fmla="*/ 21847 w 21896"/>
                  <a:gd name="connsiteY6" fmla="*/ 13008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96" h="23880">
                    <a:moveTo>
                      <a:pt x="21896" y="13008"/>
                    </a:moveTo>
                    <a:cubicBezTo>
                      <a:pt x="21896" y="13796"/>
                      <a:pt x="21798" y="14584"/>
                      <a:pt x="21453" y="15224"/>
                    </a:cubicBezTo>
                    <a:cubicBezTo>
                      <a:pt x="21010" y="16061"/>
                      <a:pt x="20124" y="16554"/>
                      <a:pt x="19286" y="17046"/>
                    </a:cubicBezTo>
                    <a:cubicBezTo>
                      <a:pt x="14755" y="19558"/>
                      <a:pt x="4955" y="26896"/>
                      <a:pt x="1310" y="22513"/>
                    </a:cubicBezTo>
                    <a:cubicBezTo>
                      <a:pt x="-1251" y="19459"/>
                      <a:pt x="424" y="13106"/>
                      <a:pt x="2246" y="10250"/>
                    </a:cubicBezTo>
                    <a:cubicBezTo>
                      <a:pt x="4019" y="7492"/>
                      <a:pt x="12293" y="-240"/>
                      <a:pt x="15149" y="6"/>
                    </a:cubicBezTo>
                    <a:cubicBezTo>
                      <a:pt x="20271" y="400"/>
                      <a:pt x="21946" y="9265"/>
                      <a:pt x="21847" y="13008"/>
                    </a:cubicBezTo>
                    <a:close/>
                  </a:path>
                </a:pathLst>
              </a:custGeom>
              <a:solidFill>
                <a:srgbClr val="C6C6C6"/>
              </a:solidFill>
              <a:ln w="4915" cap="flat">
                <a:noFill/>
                <a:prstDash val="solid"/>
                <a:miter/>
              </a:ln>
            </p:spPr>
            <p:txBody>
              <a:bodyPr rtlCol="0" anchor="ctr"/>
              <a:lstStyle/>
              <a:p>
                <a:endParaRPr lang="fr-FR"/>
              </a:p>
            </p:txBody>
          </p:sp>
          <p:sp>
            <p:nvSpPr>
              <p:cNvPr id="207" name="Forme libre : forme 206">
                <a:extLst>
                  <a:ext uri="{FF2B5EF4-FFF2-40B4-BE49-F238E27FC236}">
                    <a16:creationId xmlns:a16="http://schemas.microsoft.com/office/drawing/2014/main" id="{40F3C3A9-C5CA-9DB2-A522-07C2FD8E553C}"/>
                  </a:ext>
                </a:extLst>
              </p:cNvPr>
              <p:cNvSpPr/>
              <p:nvPr/>
            </p:nvSpPr>
            <p:spPr>
              <a:xfrm>
                <a:off x="11092273" y="6070308"/>
                <a:ext cx="21896" cy="23880"/>
              </a:xfrm>
              <a:custGeom>
                <a:avLst/>
                <a:gdLst>
                  <a:gd name="connsiteX0" fmla="*/ 21896 w 21896"/>
                  <a:gd name="connsiteY0" fmla="*/ 13008 h 23880"/>
                  <a:gd name="connsiteX1" fmla="*/ 21453 w 21896"/>
                  <a:gd name="connsiteY1" fmla="*/ 15224 h 23880"/>
                  <a:gd name="connsiteX2" fmla="*/ 19286 w 21896"/>
                  <a:gd name="connsiteY2" fmla="*/ 17046 h 23880"/>
                  <a:gd name="connsiteX3" fmla="*/ 1310 w 21896"/>
                  <a:gd name="connsiteY3" fmla="*/ 22513 h 23880"/>
                  <a:gd name="connsiteX4" fmla="*/ 2246 w 21896"/>
                  <a:gd name="connsiteY4" fmla="*/ 10250 h 23880"/>
                  <a:gd name="connsiteX5" fmla="*/ 15149 w 21896"/>
                  <a:gd name="connsiteY5" fmla="*/ 6 h 23880"/>
                  <a:gd name="connsiteX6" fmla="*/ 21847 w 21896"/>
                  <a:gd name="connsiteY6" fmla="*/ 13008 h 2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96" h="23880">
                    <a:moveTo>
                      <a:pt x="21896" y="13008"/>
                    </a:moveTo>
                    <a:cubicBezTo>
                      <a:pt x="21896" y="13796"/>
                      <a:pt x="21798" y="14584"/>
                      <a:pt x="21453" y="15224"/>
                    </a:cubicBezTo>
                    <a:cubicBezTo>
                      <a:pt x="21010" y="16061"/>
                      <a:pt x="20124" y="16554"/>
                      <a:pt x="19286" y="17046"/>
                    </a:cubicBezTo>
                    <a:cubicBezTo>
                      <a:pt x="14755" y="19558"/>
                      <a:pt x="4955" y="26896"/>
                      <a:pt x="1310" y="22513"/>
                    </a:cubicBezTo>
                    <a:cubicBezTo>
                      <a:pt x="-1251" y="19459"/>
                      <a:pt x="424" y="13106"/>
                      <a:pt x="2246" y="10250"/>
                    </a:cubicBezTo>
                    <a:cubicBezTo>
                      <a:pt x="4019" y="7492"/>
                      <a:pt x="12293" y="-240"/>
                      <a:pt x="15149" y="6"/>
                    </a:cubicBezTo>
                    <a:cubicBezTo>
                      <a:pt x="20271" y="400"/>
                      <a:pt x="21946" y="9265"/>
                      <a:pt x="21847" y="13008"/>
                    </a:cubicBezTo>
                    <a:close/>
                  </a:path>
                </a:pathLst>
              </a:custGeom>
              <a:noFill/>
              <a:ln w="4915" cap="flat">
                <a:solidFill>
                  <a:srgbClr val="FFFFFF"/>
                </a:solidFill>
                <a:prstDash val="solid"/>
                <a:miter/>
              </a:ln>
            </p:spPr>
            <p:txBody>
              <a:bodyPr rtlCol="0" anchor="ctr"/>
              <a:lstStyle/>
              <a:p>
                <a:endParaRPr lang="fr-FR"/>
              </a:p>
            </p:txBody>
          </p:sp>
        </p:grpSp>
        <p:grpSp>
          <p:nvGrpSpPr>
            <p:cNvPr id="208" name="Graphique 5">
              <a:extLst>
                <a:ext uri="{FF2B5EF4-FFF2-40B4-BE49-F238E27FC236}">
                  <a16:creationId xmlns:a16="http://schemas.microsoft.com/office/drawing/2014/main" id="{0BC0F6CB-FD2C-8441-4280-7B1D8EED7A8E}"/>
                </a:ext>
              </a:extLst>
            </p:cNvPr>
            <p:cNvGrpSpPr/>
            <p:nvPr/>
          </p:nvGrpSpPr>
          <p:grpSpPr>
            <a:xfrm rot="420615">
              <a:off x="10738007" y="6093627"/>
              <a:ext cx="17637" cy="10602"/>
              <a:chOff x="11004632" y="5991996"/>
              <a:chExt cx="17637" cy="10602"/>
            </a:xfrm>
          </p:grpSpPr>
          <p:sp>
            <p:nvSpPr>
              <p:cNvPr id="209" name="Forme libre : forme 208">
                <a:extLst>
                  <a:ext uri="{FF2B5EF4-FFF2-40B4-BE49-F238E27FC236}">
                    <a16:creationId xmlns:a16="http://schemas.microsoft.com/office/drawing/2014/main" id="{57B12832-C2C7-3698-6885-2331A8D57353}"/>
                  </a:ext>
                </a:extLst>
              </p:cNvPr>
              <p:cNvSpPr/>
              <p:nvPr/>
            </p:nvSpPr>
            <p:spPr>
              <a:xfrm>
                <a:off x="11004632" y="5991996"/>
                <a:ext cx="17637" cy="10602"/>
              </a:xfrm>
              <a:custGeom>
                <a:avLst/>
                <a:gdLst>
                  <a:gd name="connsiteX0" fmla="*/ 17441 w 17637"/>
                  <a:gd name="connsiteY0" fmla="*/ 6709 h 10602"/>
                  <a:gd name="connsiteX1" fmla="*/ 11334 w 17637"/>
                  <a:gd name="connsiteY1" fmla="*/ 1094 h 10602"/>
                  <a:gd name="connsiteX2" fmla="*/ 8970 w 17637"/>
                  <a:gd name="connsiteY2" fmla="*/ 11 h 10602"/>
                  <a:gd name="connsiteX3" fmla="*/ 7000 w 17637"/>
                  <a:gd name="connsiteY3" fmla="*/ 1291 h 10602"/>
                  <a:gd name="connsiteX4" fmla="*/ 450 w 17637"/>
                  <a:gd name="connsiteY4" fmla="*/ 8432 h 10602"/>
                  <a:gd name="connsiteX5" fmla="*/ 6 w 17637"/>
                  <a:gd name="connsiteY5" fmla="*/ 9319 h 10602"/>
                  <a:gd name="connsiteX6" fmla="*/ 1582 w 17637"/>
                  <a:gd name="connsiteY6" fmla="*/ 10304 h 10602"/>
                  <a:gd name="connsiteX7" fmla="*/ 17638 w 17637"/>
                  <a:gd name="connsiteY7" fmla="*/ 8285 h 10602"/>
                  <a:gd name="connsiteX8" fmla="*/ 17441 w 17637"/>
                  <a:gd name="connsiteY8" fmla="*/ 6709 h 1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 h="10602">
                    <a:moveTo>
                      <a:pt x="17441" y="6709"/>
                    </a:moveTo>
                    <a:cubicBezTo>
                      <a:pt x="15471" y="4739"/>
                      <a:pt x="13452" y="2916"/>
                      <a:pt x="11334" y="1094"/>
                    </a:cubicBezTo>
                    <a:cubicBezTo>
                      <a:pt x="10644" y="503"/>
                      <a:pt x="9856" y="-88"/>
                      <a:pt x="8970" y="11"/>
                    </a:cubicBezTo>
                    <a:cubicBezTo>
                      <a:pt x="8182" y="109"/>
                      <a:pt x="7542" y="700"/>
                      <a:pt x="7000" y="1291"/>
                    </a:cubicBezTo>
                    <a:cubicBezTo>
                      <a:pt x="4784" y="3655"/>
                      <a:pt x="2617" y="6019"/>
                      <a:pt x="450" y="8432"/>
                    </a:cubicBezTo>
                    <a:cubicBezTo>
                      <a:pt x="204" y="8678"/>
                      <a:pt x="-43" y="8974"/>
                      <a:pt x="6" y="9319"/>
                    </a:cubicBezTo>
                    <a:cubicBezTo>
                      <a:pt x="6" y="10008"/>
                      <a:pt x="893" y="10255"/>
                      <a:pt x="1582" y="10304"/>
                    </a:cubicBezTo>
                    <a:cubicBezTo>
                      <a:pt x="7049" y="10747"/>
                      <a:pt x="12910" y="11092"/>
                      <a:pt x="17638" y="8285"/>
                    </a:cubicBezTo>
                    <a:lnTo>
                      <a:pt x="17441" y="6709"/>
                    </a:lnTo>
                    <a:close/>
                  </a:path>
                </a:pathLst>
              </a:custGeom>
              <a:solidFill>
                <a:srgbClr val="C6C6C6"/>
              </a:solidFill>
              <a:ln w="4915" cap="flat">
                <a:noFill/>
                <a:prstDash val="solid"/>
                <a:miter/>
              </a:ln>
            </p:spPr>
            <p:txBody>
              <a:bodyPr rtlCol="0" anchor="ctr"/>
              <a:lstStyle/>
              <a:p>
                <a:endParaRPr lang="fr-FR"/>
              </a:p>
            </p:txBody>
          </p:sp>
          <p:sp>
            <p:nvSpPr>
              <p:cNvPr id="210" name="Forme libre : forme 209">
                <a:extLst>
                  <a:ext uri="{FF2B5EF4-FFF2-40B4-BE49-F238E27FC236}">
                    <a16:creationId xmlns:a16="http://schemas.microsoft.com/office/drawing/2014/main" id="{3DBAFE28-D700-3DF8-7EF9-4B1937B4235C}"/>
                  </a:ext>
                </a:extLst>
              </p:cNvPr>
              <p:cNvSpPr/>
              <p:nvPr/>
            </p:nvSpPr>
            <p:spPr>
              <a:xfrm>
                <a:off x="11004632" y="5991996"/>
                <a:ext cx="17637" cy="10602"/>
              </a:xfrm>
              <a:custGeom>
                <a:avLst/>
                <a:gdLst>
                  <a:gd name="connsiteX0" fmla="*/ 17441 w 17637"/>
                  <a:gd name="connsiteY0" fmla="*/ 6709 h 10602"/>
                  <a:gd name="connsiteX1" fmla="*/ 11334 w 17637"/>
                  <a:gd name="connsiteY1" fmla="*/ 1094 h 10602"/>
                  <a:gd name="connsiteX2" fmla="*/ 8970 w 17637"/>
                  <a:gd name="connsiteY2" fmla="*/ 11 h 10602"/>
                  <a:gd name="connsiteX3" fmla="*/ 7000 w 17637"/>
                  <a:gd name="connsiteY3" fmla="*/ 1291 h 10602"/>
                  <a:gd name="connsiteX4" fmla="*/ 450 w 17637"/>
                  <a:gd name="connsiteY4" fmla="*/ 8432 h 10602"/>
                  <a:gd name="connsiteX5" fmla="*/ 6 w 17637"/>
                  <a:gd name="connsiteY5" fmla="*/ 9319 h 10602"/>
                  <a:gd name="connsiteX6" fmla="*/ 1582 w 17637"/>
                  <a:gd name="connsiteY6" fmla="*/ 10304 h 10602"/>
                  <a:gd name="connsiteX7" fmla="*/ 17638 w 17637"/>
                  <a:gd name="connsiteY7" fmla="*/ 8285 h 10602"/>
                  <a:gd name="connsiteX8" fmla="*/ 17441 w 17637"/>
                  <a:gd name="connsiteY8" fmla="*/ 6709 h 1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37" h="10602">
                    <a:moveTo>
                      <a:pt x="17441" y="6709"/>
                    </a:moveTo>
                    <a:cubicBezTo>
                      <a:pt x="15471" y="4739"/>
                      <a:pt x="13452" y="2916"/>
                      <a:pt x="11334" y="1094"/>
                    </a:cubicBezTo>
                    <a:cubicBezTo>
                      <a:pt x="10644" y="503"/>
                      <a:pt x="9856" y="-88"/>
                      <a:pt x="8970" y="11"/>
                    </a:cubicBezTo>
                    <a:cubicBezTo>
                      <a:pt x="8182" y="109"/>
                      <a:pt x="7542" y="700"/>
                      <a:pt x="7000" y="1291"/>
                    </a:cubicBezTo>
                    <a:cubicBezTo>
                      <a:pt x="4784" y="3655"/>
                      <a:pt x="2617" y="6019"/>
                      <a:pt x="450" y="8432"/>
                    </a:cubicBezTo>
                    <a:cubicBezTo>
                      <a:pt x="204" y="8678"/>
                      <a:pt x="-43" y="8974"/>
                      <a:pt x="6" y="9319"/>
                    </a:cubicBezTo>
                    <a:cubicBezTo>
                      <a:pt x="6" y="10008"/>
                      <a:pt x="893" y="10255"/>
                      <a:pt x="1582" y="10304"/>
                    </a:cubicBezTo>
                    <a:cubicBezTo>
                      <a:pt x="7049" y="10747"/>
                      <a:pt x="12910" y="11092"/>
                      <a:pt x="17638" y="8285"/>
                    </a:cubicBezTo>
                    <a:lnTo>
                      <a:pt x="17441" y="6709"/>
                    </a:lnTo>
                    <a:close/>
                  </a:path>
                </a:pathLst>
              </a:custGeom>
              <a:noFill/>
              <a:ln w="4915" cap="flat">
                <a:solidFill>
                  <a:srgbClr val="FFFFFF"/>
                </a:solidFill>
                <a:prstDash val="solid"/>
                <a:miter/>
              </a:ln>
            </p:spPr>
            <p:txBody>
              <a:bodyPr rtlCol="0" anchor="ctr"/>
              <a:lstStyle/>
              <a:p>
                <a:endParaRPr lang="fr-FR"/>
              </a:p>
            </p:txBody>
          </p:sp>
        </p:grpSp>
        <p:grpSp>
          <p:nvGrpSpPr>
            <p:cNvPr id="211" name="Graphique 5">
              <a:extLst>
                <a:ext uri="{FF2B5EF4-FFF2-40B4-BE49-F238E27FC236}">
                  <a16:creationId xmlns:a16="http://schemas.microsoft.com/office/drawing/2014/main" id="{671D7307-14FD-0E9A-872F-A5BFF59F9137}"/>
                </a:ext>
              </a:extLst>
            </p:cNvPr>
            <p:cNvGrpSpPr/>
            <p:nvPr/>
          </p:nvGrpSpPr>
          <p:grpSpPr>
            <a:xfrm rot="420615">
              <a:off x="10650969" y="6107454"/>
              <a:ext cx="11624" cy="18253"/>
              <a:chOff x="10920421" y="6016681"/>
              <a:chExt cx="11624" cy="18253"/>
            </a:xfrm>
          </p:grpSpPr>
          <p:sp>
            <p:nvSpPr>
              <p:cNvPr id="212" name="Forme libre : forme 211">
                <a:extLst>
                  <a:ext uri="{FF2B5EF4-FFF2-40B4-BE49-F238E27FC236}">
                    <a16:creationId xmlns:a16="http://schemas.microsoft.com/office/drawing/2014/main" id="{190DFFE4-5321-BC2E-EB8B-26B6D4D4220A}"/>
                  </a:ext>
                </a:extLst>
              </p:cNvPr>
              <p:cNvSpPr/>
              <p:nvPr/>
            </p:nvSpPr>
            <p:spPr>
              <a:xfrm>
                <a:off x="10920421" y="6016681"/>
                <a:ext cx="11624" cy="18253"/>
              </a:xfrm>
              <a:custGeom>
                <a:avLst/>
                <a:gdLst>
                  <a:gd name="connsiteX0" fmla="*/ 10048 w 11624"/>
                  <a:gd name="connsiteY0" fmla="*/ 18025 h 18253"/>
                  <a:gd name="connsiteX1" fmla="*/ 11624 w 11624"/>
                  <a:gd name="connsiteY1" fmla="*/ 0 h 18253"/>
                  <a:gd name="connsiteX2" fmla="*/ 346 w 11624"/>
                  <a:gd name="connsiteY2" fmla="*/ 9308 h 18253"/>
                  <a:gd name="connsiteX3" fmla="*/ 51 w 11624"/>
                  <a:gd name="connsiteY3" fmla="*/ 10934 h 18253"/>
                  <a:gd name="connsiteX4" fmla="*/ 1282 w 11624"/>
                  <a:gd name="connsiteY4" fmla="*/ 12214 h 18253"/>
                  <a:gd name="connsiteX5" fmla="*/ 8522 w 11624"/>
                  <a:gd name="connsiteY5" fmla="*/ 16844 h 18253"/>
                  <a:gd name="connsiteX6" fmla="*/ 9211 w 11624"/>
                  <a:gd name="connsiteY6" fmla="*/ 18124 h 18253"/>
                  <a:gd name="connsiteX7" fmla="*/ 8817 w 11624"/>
                  <a:gd name="connsiteY7" fmla="*/ 17730 h 18253"/>
                  <a:gd name="connsiteX8" fmla="*/ 9999 w 11624"/>
                  <a:gd name="connsiteY8" fmla="*/ 17976 h 1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 h="18253">
                    <a:moveTo>
                      <a:pt x="10048" y="18025"/>
                    </a:moveTo>
                    <a:cubicBezTo>
                      <a:pt x="10935" y="12066"/>
                      <a:pt x="11477" y="6058"/>
                      <a:pt x="11624" y="0"/>
                    </a:cubicBezTo>
                    <a:cubicBezTo>
                      <a:pt x="6749" y="1231"/>
                      <a:pt x="2464" y="4777"/>
                      <a:pt x="346" y="9308"/>
                    </a:cubicBezTo>
                    <a:cubicBezTo>
                      <a:pt x="100" y="9801"/>
                      <a:pt x="-97" y="10392"/>
                      <a:pt x="51" y="10934"/>
                    </a:cubicBezTo>
                    <a:cubicBezTo>
                      <a:pt x="199" y="11525"/>
                      <a:pt x="790" y="11919"/>
                      <a:pt x="1282" y="12214"/>
                    </a:cubicBezTo>
                    <a:cubicBezTo>
                      <a:pt x="3695" y="13741"/>
                      <a:pt x="6109" y="15317"/>
                      <a:pt x="8522" y="16844"/>
                    </a:cubicBezTo>
                    <a:cubicBezTo>
                      <a:pt x="8965" y="17139"/>
                      <a:pt x="9507" y="17631"/>
                      <a:pt x="9211" y="18124"/>
                    </a:cubicBezTo>
                    <a:cubicBezTo>
                      <a:pt x="8965" y="18616"/>
                      <a:pt x="8325" y="17533"/>
                      <a:pt x="8817" y="17730"/>
                    </a:cubicBezTo>
                    <a:lnTo>
                      <a:pt x="9999" y="17976"/>
                    </a:lnTo>
                    <a:close/>
                  </a:path>
                </a:pathLst>
              </a:custGeom>
              <a:solidFill>
                <a:srgbClr val="C6C6C6"/>
              </a:solidFill>
              <a:ln w="4915" cap="flat">
                <a:noFill/>
                <a:prstDash val="solid"/>
                <a:miter/>
              </a:ln>
            </p:spPr>
            <p:txBody>
              <a:bodyPr rtlCol="0" anchor="ctr"/>
              <a:lstStyle/>
              <a:p>
                <a:endParaRPr lang="fr-FR"/>
              </a:p>
            </p:txBody>
          </p:sp>
          <p:sp>
            <p:nvSpPr>
              <p:cNvPr id="213" name="Forme libre : forme 212">
                <a:extLst>
                  <a:ext uri="{FF2B5EF4-FFF2-40B4-BE49-F238E27FC236}">
                    <a16:creationId xmlns:a16="http://schemas.microsoft.com/office/drawing/2014/main" id="{12AF4702-D383-C923-DA15-D05DCB21A43C}"/>
                  </a:ext>
                </a:extLst>
              </p:cNvPr>
              <p:cNvSpPr/>
              <p:nvPr/>
            </p:nvSpPr>
            <p:spPr>
              <a:xfrm>
                <a:off x="10920421" y="6016681"/>
                <a:ext cx="11624" cy="18253"/>
              </a:xfrm>
              <a:custGeom>
                <a:avLst/>
                <a:gdLst>
                  <a:gd name="connsiteX0" fmla="*/ 10048 w 11624"/>
                  <a:gd name="connsiteY0" fmla="*/ 18025 h 18253"/>
                  <a:gd name="connsiteX1" fmla="*/ 11624 w 11624"/>
                  <a:gd name="connsiteY1" fmla="*/ 0 h 18253"/>
                  <a:gd name="connsiteX2" fmla="*/ 346 w 11624"/>
                  <a:gd name="connsiteY2" fmla="*/ 9308 h 18253"/>
                  <a:gd name="connsiteX3" fmla="*/ 51 w 11624"/>
                  <a:gd name="connsiteY3" fmla="*/ 10934 h 18253"/>
                  <a:gd name="connsiteX4" fmla="*/ 1282 w 11624"/>
                  <a:gd name="connsiteY4" fmla="*/ 12214 h 18253"/>
                  <a:gd name="connsiteX5" fmla="*/ 8522 w 11624"/>
                  <a:gd name="connsiteY5" fmla="*/ 16844 h 18253"/>
                  <a:gd name="connsiteX6" fmla="*/ 9211 w 11624"/>
                  <a:gd name="connsiteY6" fmla="*/ 18124 h 18253"/>
                  <a:gd name="connsiteX7" fmla="*/ 8817 w 11624"/>
                  <a:gd name="connsiteY7" fmla="*/ 17730 h 18253"/>
                  <a:gd name="connsiteX8" fmla="*/ 9999 w 11624"/>
                  <a:gd name="connsiteY8" fmla="*/ 17976 h 1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4" h="18253">
                    <a:moveTo>
                      <a:pt x="10048" y="18025"/>
                    </a:moveTo>
                    <a:cubicBezTo>
                      <a:pt x="10935" y="12066"/>
                      <a:pt x="11477" y="6058"/>
                      <a:pt x="11624" y="0"/>
                    </a:cubicBezTo>
                    <a:cubicBezTo>
                      <a:pt x="6749" y="1231"/>
                      <a:pt x="2464" y="4777"/>
                      <a:pt x="346" y="9308"/>
                    </a:cubicBezTo>
                    <a:cubicBezTo>
                      <a:pt x="100" y="9801"/>
                      <a:pt x="-97" y="10392"/>
                      <a:pt x="51" y="10934"/>
                    </a:cubicBezTo>
                    <a:cubicBezTo>
                      <a:pt x="199" y="11525"/>
                      <a:pt x="790" y="11919"/>
                      <a:pt x="1282" y="12214"/>
                    </a:cubicBezTo>
                    <a:cubicBezTo>
                      <a:pt x="3695" y="13741"/>
                      <a:pt x="6109" y="15317"/>
                      <a:pt x="8522" y="16844"/>
                    </a:cubicBezTo>
                    <a:cubicBezTo>
                      <a:pt x="8965" y="17139"/>
                      <a:pt x="9507" y="17631"/>
                      <a:pt x="9211" y="18124"/>
                    </a:cubicBezTo>
                    <a:cubicBezTo>
                      <a:pt x="8965" y="18616"/>
                      <a:pt x="8325" y="17533"/>
                      <a:pt x="8817" y="17730"/>
                    </a:cubicBezTo>
                    <a:lnTo>
                      <a:pt x="9999" y="17976"/>
                    </a:lnTo>
                    <a:close/>
                  </a:path>
                </a:pathLst>
              </a:custGeom>
              <a:noFill/>
              <a:ln w="4915" cap="flat">
                <a:solidFill>
                  <a:srgbClr val="FFFFFF"/>
                </a:solidFill>
                <a:prstDash val="solid"/>
                <a:miter/>
              </a:ln>
            </p:spPr>
            <p:txBody>
              <a:bodyPr rtlCol="0" anchor="ctr"/>
              <a:lstStyle/>
              <a:p>
                <a:endParaRPr lang="fr-FR"/>
              </a:p>
            </p:txBody>
          </p:sp>
        </p:grpSp>
        <p:grpSp>
          <p:nvGrpSpPr>
            <p:cNvPr id="214" name="Graphique 5">
              <a:extLst>
                <a:ext uri="{FF2B5EF4-FFF2-40B4-BE49-F238E27FC236}">
                  <a16:creationId xmlns:a16="http://schemas.microsoft.com/office/drawing/2014/main" id="{2DC42F16-6BCD-9C2C-F62C-9C641223974B}"/>
                </a:ext>
              </a:extLst>
            </p:cNvPr>
            <p:cNvGrpSpPr/>
            <p:nvPr/>
          </p:nvGrpSpPr>
          <p:grpSpPr>
            <a:xfrm rot="420615">
              <a:off x="10647330" y="6082624"/>
              <a:ext cx="11179" cy="20571"/>
              <a:chOff x="10913922" y="5992499"/>
              <a:chExt cx="11179" cy="20571"/>
            </a:xfrm>
          </p:grpSpPr>
          <p:sp>
            <p:nvSpPr>
              <p:cNvPr id="215" name="Forme libre : forme 214">
                <a:extLst>
                  <a:ext uri="{FF2B5EF4-FFF2-40B4-BE49-F238E27FC236}">
                    <a16:creationId xmlns:a16="http://schemas.microsoft.com/office/drawing/2014/main" id="{681506BB-8BE9-3D14-7D3A-AC5DE30F61C1}"/>
                  </a:ext>
                </a:extLst>
              </p:cNvPr>
              <p:cNvSpPr/>
              <p:nvPr/>
            </p:nvSpPr>
            <p:spPr>
              <a:xfrm>
                <a:off x="10913922" y="5992499"/>
                <a:ext cx="11179" cy="20571"/>
              </a:xfrm>
              <a:custGeom>
                <a:avLst/>
                <a:gdLst>
                  <a:gd name="connsiteX0" fmla="*/ 6352 w 11179"/>
                  <a:gd name="connsiteY0" fmla="*/ 19109 h 20571"/>
                  <a:gd name="connsiteX1" fmla="*/ 2413 w 11179"/>
                  <a:gd name="connsiteY1" fmla="*/ 10342 h 20571"/>
                  <a:gd name="connsiteX2" fmla="*/ 147 w 11179"/>
                  <a:gd name="connsiteY2" fmla="*/ 5171 h 20571"/>
                  <a:gd name="connsiteX3" fmla="*/ 2117 w 11179"/>
                  <a:gd name="connsiteY3" fmla="*/ 3004 h 20571"/>
                  <a:gd name="connsiteX4" fmla="*/ 11179 w 11179"/>
                  <a:gd name="connsiteY4" fmla="*/ 0 h 20571"/>
                  <a:gd name="connsiteX5" fmla="*/ 11179 w 11179"/>
                  <a:gd name="connsiteY5" fmla="*/ 13642 h 20571"/>
                  <a:gd name="connsiteX6" fmla="*/ 10440 w 11179"/>
                  <a:gd name="connsiteY6" fmla="*/ 17188 h 20571"/>
                  <a:gd name="connsiteX7" fmla="*/ 10194 w 11179"/>
                  <a:gd name="connsiteY7" fmla="*/ 18124 h 20571"/>
                  <a:gd name="connsiteX8" fmla="*/ 9012 w 11179"/>
                  <a:gd name="connsiteY8" fmla="*/ 19404 h 20571"/>
                  <a:gd name="connsiteX9" fmla="*/ 8126 w 11179"/>
                  <a:gd name="connsiteY9" fmla="*/ 20094 h 20571"/>
                  <a:gd name="connsiteX10" fmla="*/ 6796 w 11179"/>
                  <a:gd name="connsiteY10" fmla="*/ 20488 h 20571"/>
                  <a:gd name="connsiteX11" fmla="*/ 6352 w 11179"/>
                  <a:gd name="connsiteY11" fmla="*/ 19109 h 2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9" h="20571">
                    <a:moveTo>
                      <a:pt x="6352" y="19109"/>
                    </a:moveTo>
                    <a:cubicBezTo>
                      <a:pt x="6648" y="15809"/>
                      <a:pt x="4629" y="12755"/>
                      <a:pt x="2413" y="10342"/>
                    </a:cubicBezTo>
                    <a:cubicBezTo>
                      <a:pt x="1083" y="8865"/>
                      <a:pt x="-493" y="7043"/>
                      <a:pt x="147" y="5171"/>
                    </a:cubicBezTo>
                    <a:cubicBezTo>
                      <a:pt x="492" y="4235"/>
                      <a:pt x="1280" y="3546"/>
                      <a:pt x="2117" y="3004"/>
                    </a:cubicBezTo>
                    <a:cubicBezTo>
                      <a:pt x="4777" y="1231"/>
                      <a:pt x="7928" y="197"/>
                      <a:pt x="11179" y="0"/>
                    </a:cubicBezTo>
                    <a:cubicBezTo>
                      <a:pt x="11179" y="4531"/>
                      <a:pt x="11179" y="9111"/>
                      <a:pt x="11179" y="13642"/>
                    </a:cubicBezTo>
                    <a:cubicBezTo>
                      <a:pt x="11179" y="14824"/>
                      <a:pt x="10637" y="16006"/>
                      <a:pt x="10440" y="17188"/>
                    </a:cubicBezTo>
                    <a:cubicBezTo>
                      <a:pt x="10440" y="17484"/>
                      <a:pt x="10342" y="17828"/>
                      <a:pt x="10194" y="18124"/>
                    </a:cubicBezTo>
                    <a:cubicBezTo>
                      <a:pt x="9948" y="18665"/>
                      <a:pt x="9455" y="19060"/>
                      <a:pt x="9012" y="19404"/>
                    </a:cubicBezTo>
                    <a:cubicBezTo>
                      <a:pt x="8717" y="19650"/>
                      <a:pt x="8421" y="19897"/>
                      <a:pt x="8126" y="20094"/>
                    </a:cubicBezTo>
                    <a:cubicBezTo>
                      <a:pt x="7732" y="20389"/>
                      <a:pt x="7239" y="20734"/>
                      <a:pt x="6796" y="20488"/>
                    </a:cubicBezTo>
                    <a:cubicBezTo>
                      <a:pt x="6352" y="20291"/>
                      <a:pt x="6303" y="19552"/>
                      <a:pt x="6352" y="19109"/>
                    </a:cubicBezTo>
                    <a:close/>
                  </a:path>
                </a:pathLst>
              </a:custGeom>
              <a:solidFill>
                <a:srgbClr val="C6C6C6"/>
              </a:solidFill>
              <a:ln w="4915" cap="flat">
                <a:noFill/>
                <a:prstDash val="solid"/>
                <a:miter/>
              </a:ln>
            </p:spPr>
            <p:txBody>
              <a:bodyPr rtlCol="0" anchor="ctr"/>
              <a:lstStyle/>
              <a:p>
                <a:endParaRPr lang="fr-FR"/>
              </a:p>
            </p:txBody>
          </p:sp>
          <p:sp>
            <p:nvSpPr>
              <p:cNvPr id="216" name="Forme libre : forme 215">
                <a:extLst>
                  <a:ext uri="{FF2B5EF4-FFF2-40B4-BE49-F238E27FC236}">
                    <a16:creationId xmlns:a16="http://schemas.microsoft.com/office/drawing/2014/main" id="{25369986-0609-12EB-8A2F-8F7CF31E1182}"/>
                  </a:ext>
                </a:extLst>
              </p:cNvPr>
              <p:cNvSpPr/>
              <p:nvPr/>
            </p:nvSpPr>
            <p:spPr>
              <a:xfrm>
                <a:off x="10913922" y="5992499"/>
                <a:ext cx="11179" cy="20571"/>
              </a:xfrm>
              <a:custGeom>
                <a:avLst/>
                <a:gdLst>
                  <a:gd name="connsiteX0" fmla="*/ 6352 w 11179"/>
                  <a:gd name="connsiteY0" fmla="*/ 19109 h 20571"/>
                  <a:gd name="connsiteX1" fmla="*/ 2413 w 11179"/>
                  <a:gd name="connsiteY1" fmla="*/ 10342 h 20571"/>
                  <a:gd name="connsiteX2" fmla="*/ 147 w 11179"/>
                  <a:gd name="connsiteY2" fmla="*/ 5171 h 20571"/>
                  <a:gd name="connsiteX3" fmla="*/ 2117 w 11179"/>
                  <a:gd name="connsiteY3" fmla="*/ 3004 h 20571"/>
                  <a:gd name="connsiteX4" fmla="*/ 11179 w 11179"/>
                  <a:gd name="connsiteY4" fmla="*/ 0 h 20571"/>
                  <a:gd name="connsiteX5" fmla="*/ 11179 w 11179"/>
                  <a:gd name="connsiteY5" fmla="*/ 13642 h 20571"/>
                  <a:gd name="connsiteX6" fmla="*/ 10440 w 11179"/>
                  <a:gd name="connsiteY6" fmla="*/ 17188 h 20571"/>
                  <a:gd name="connsiteX7" fmla="*/ 10194 w 11179"/>
                  <a:gd name="connsiteY7" fmla="*/ 18124 h 20571"/>
                  <a:gd name="connsiteX8" fmla="*/ 9012 w 11179"/>
                  <a:gd name="connsiteY8" fmla="*/ 19404 h 20571"/>
                  <a:gd name="connsiteX9" fmla="*/ 8126 w 11179"/>
                  <a:gd name="connsiteY9" fmla="*/ 20094 h 20571"/>
                  <a:gd name="connsiteX10" fmla="*/ 6796 w 11179"/>
                  <a:gd name="connsiteY10" fmla="*/ 20488 h 20571"/>
                  <a:gd name="connsiteX11" fmla="*/ 6352 w 11179"/>
                  <a:gd name="connsiteY11" fmla="*/ 19109 h 2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79" h="20571">
                    <a:moveTo>
                      <a:pt x="6352" y="19109"/>
                    </a:moveTo>
                    <a:cubicBezTo>
                      <a:pt x="6648" y="15809"/>
                      <a:pt x="4629" y="12755"/>
                      <a:pt x="2413" y="10342"/>
                    </a:cubicBezTo>
                    <a:cubicBezTo>
                      <a:pt x="1083" y="8865"/>
                      <a:pt x="-493" y="7043"/>
                      <a:pt x="147" y="5171"/>
                    </a:cubicBezTo>
                    <a:cubicBezTo>
                      <a:pt x="492" y="4235"/>
                      <a:pt x="1280" y="3546"/>
                      <a:pt x="2117" y="3004"/>
                    </a:cubicBezTo>
                    <a:cubicBezTo>
                      <a:pt x="4777" y="1231"/>
                      <a:pt x="7928" y="197"/>
                      <a:pt x="11179" y="0"/>
                    </a:cubicBezTo>
                    <a:cubicBezTo>
                      <a:pt x="11179" y="4531"/>
                      <a:pt x="11179" y="9111"/>
                      <a:pt x="11179" y="13642"/>
                    </a:cubicBezTo>
                    <a:cubicBezTo>
                      <a:pt x="11179" y="14824"/>
                      <a:pt x="10637" y="16006"/>
                      <a:pt x="10440" y="17188"/>
                    </a:cubicBezTo>
                    <a:cubicBezTo>
                      <a:pt x="10440" y="17484"/>
                      <a:pt x="10342" y="17828"/>
                      <a:pt x="10194" y="18124"/>
                    </a:cubicBezTo>
                    <a:cubicBezTo>
                      <a:pt x="9948" y="18665"/>
                      <a:pt x="9455" y="19060"/>
                      <a:pt x="9012" y="19404"/>
                    </a:cubicBezTo>
                    <a:cubicBezTo>
                      <a:pt x="8717" y="19650"/>
                      <a:pt x="8421" y="19897"/>
                      <a:pt x="8126" y="20094"/>
                    </a:cubicBezTo>
                    <a:cubicBezTo>
                      <a:pt x="7732" y="20389"/>
                      <a:pt x="7239" y="20734"/>
                      <a:pt x="6796" y="20488"/>
                    </a:cubicBezTo>
                    <a:cubicBezTo>
                      <a:pt x="6352" y="20291"/>
                      <a:pt x="6303" y="19552"/>
                      <a:pt x="6352" y="19109"/>
                    </a:cubicBezTo>
                    <a:close/>
                  </a:path>
                </a:pathLst>
              </a:custGeom>
              <a:noFill/>
              <a:ln w="4915" cap="flat">
                <a:solidFill>
                  <a:srgbClr val="FFFFFF"/>
                </a:solidFill>
                <a:prstDash val="solid"/>
                <a:miter/>
              </a:ln>
            </p:spPr>
            <p:txBody>
              <a:bodyPr rtlCol="0" anchor="ctr"/>
              <a:lstStyle/>
              <a:p>
                <a:endParaRPr lang="fr-FR"/>
              </a:p>
            </p:txBody>
          </p:sp>
        </p:grpSp>
        <p:grpSp>
          <p:nvGrpSpPr>
            <p:cNvPr id="217" name="Graphique 5">
              <a:extLst>
                <a:ext uri="{FF2B5EF4-FFF2-40B4-BE49-F238E27FC236}">
                  <a16:creationId xmlns:a16="http://schemas.microsoft.com/office/drawing/2014/main" id="{A7B99200-FEE9-6EC9-8024-936EBFE33D4D}"/>
                </a:ext>
              </a:extLst>
            </p:cNvPr>
            <p:cNvGrpSpPr/>
            <p:nvPr/>
          </p:nvGrpSpPr>
          <p:grpSpPr>
            <a:xfrm rot="420615">
              <a:off x="10642225" y="6061370"/>
              <a:ext cx="14247" cy="15568"/>
              <a:chOff x="10905945" y="5971858"/>
              <a:chExt cx="14247" cy="15568"/>
            </a:xfrm>
          </p:grpSpPr>
          <p:sp>
            <p:nvSpPr>
              <p:cNvPr id="218" name="Forme libre : forme 217">
                <a:extLst>
                  <a:ext uri="{FF2B5EF4-FFF2-40B4-BE49-F238E27FC236}">
                    <a16:creationId xmlns:a16="http://schemas.microsoft.com/office/drawing/2014/main" id="{14D554CF-1C22-3A18-FD49-3C720072B8ED}"/>
                  </a:ext>
                </a:extLst>
              </p:cNvPr>
              <p:cNvSpPr/>
              <p:nvPr/>
            </p:nvSpPr>
            <p:spPr>
              <a:xfrm>
                <a:off x="10905945" y="5971858"/>
                <a:ext cx="14247" cy="15568"/>
              </a:xfrm>
              <a:custGeom>
                <a:avLst/>
                <a:gdLst>
                  <a:gd name="connsiteX0" fmla="*/ 8075 w 14247"/>
                  <a:gd name="connsiteY0" fmla="*/ 14977 h 15568"/>
                  <a:gd name="connsiteX1" fmla="*/ 10044 w 14247"/>
                  <a:gd name="connsiteY1" fmla="*/ 14534 h 15568"/>
                  <a:gd name="connsiteX2" fmla="*/ 13935 w 14247"/>
                  <a:gd name="connsiteY2" fmla="*/ 5571 h 15568"/>
                  <a:gd name="connsiteX3" fmla="*/ 12802 w 14247"/>
                  <a:gd name="connsiteY3" fmla="*/ 301 h 15568"/>
                  <a:gd name="connsiteX4" fmla="*/ 8862 w 14247"/>
                  <a:gd name="connsiteY4" fmla="*/ 744 h 15568"/>
                  <a:gd name="connsiteX5" fmla="*/ 3741 w 14247"/>
                  <a:gd name="connsiteY5" fmla="*/ 3945 h 15568"/>
                  <a:gd name="connsiteX6" fmla="*/ 47 w 14247"/>
                  <a:gd name="connsiteY6" fmla="*/ 9117 h 15568"/>
                  <a:gd name="connsiteX7" fmla="*/ 8025 w 14247"/>
                  <a:gd name="connsiteY7" fmla="*/ 15568 h 15568"/>
                  <a:gd name="connsiteX8" fmla="*/ 8124 w 14247"/>
                  <a:gd name="connsiteY8" fmla="*/ 15027 h 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7" h="15568">
                    <a:moveTo>
                      <a:pt x="8075" y="14977"/>
                    </a:moveTo>
                    <a:cubicBezTo>
                      <a:pt x="8222" y="15864"/>
                      <a:pt x="9552" y="15273"/>
                      <a:pt x="10044" y="14534"/>
                    </a:cubicBezTo>
                    <a:cubicBezTo>
                      <a:pt x="11818" y="11776"/>
                      <a:pt x="13147" y="8723"/>
                      <a:pt x="13935" y="5571"/>
                    </a:cubicBezTo>
                    <a:cubicBezTo>
                      <a:pt x="14428" y="3699"/>
                      <a:pt x="14526" y="1237"/>
                      <a:pt x="12802" y="301"/>
                    </a:cubicBezTo>
                    <a:cubicBezTo>
                      <a:pt x="11571" y="-339"/>
                      <a:pt x="10094" y="153"/>
                      <a:pt x="8862" y="744"/>
                    </a:cubicBezTo>
                    <a:cubicBezTo>
                      <a:pt x="7040" y="1631"/>
                      <a:pt x="5317" y="2714"/>
                      <a:pt x="3741" y="3945"/>
                    </a:cubicBezTo>
                    <a:cubicBezTo>
                      <a:pt x="2017" y="5275"/>
                      <a:pt x="342" y="6950"/>
                      <a:pt x="47" y="9117"/>
                    </a:cubicBezTo>
                    <a:cubicBezTo>
                      <a:pt x="-544" y="13057"/>
                      <a:pt x="4578" y="13598"/>
                      <a:pt x="8025" y="15568"/>
                    </a:cubicBezTo>
                    <a:lnTo>
                      <a:pt x="8124" y="15027"/>
                    </a:lnTo>
                    <a:close/>
                  </a:path>
                </a:pathLst>
              </a:custGeom>
              <a:solidFill>
                <a:srgbClr val="C6C6C6"/>
              </a:solidFill>
              <a:ln w="4915" cap="flat">
                <a:noFill/>
                <a:prstDash val="solid"/>
                <a:miter/>
              </a:ln>
            </p:spPr>
            <p:txBody>
              <a:bodyPr rtlCol="0" anchor="ctr"/>
              <a:lstStyle/>
              <a:p>
                <a:endParaRPr lang="fr-FR"/>
              </a:p>
            </p:txBody>
          </p:sp>
          <p:sp>
            <p:nvSpPr>
              <p:cNvPr id="219" name="Forme libre : forme 218">
                <a:extLst>
                  <a:ext uri="{FF2B5EF4-FFF2-40B4-BE49-F238E27FC236}">
                    <a16:creationId xmlns:a16="http://schemas.microsoft.com/office/drawing/2014/main" id="{E448AAD1-8C53-F984-6BE7-3F4B95C6FF0F}"/>
                  </a:ext>
                </a:extLst>
              </p:cNvPr>
              <p:cNvSpPr/>
              <p:nvPr/>
            </p:nvSpPr>
            <p:spPr>
              <a:xfrm>
                <a:off x="10905945" y="5971858"/>
                <a:ext cx="14247" cy="15568"/>
              </a:xfrm>
              <a:custGeom>
                <a:avLst/>
                <a:gdLst>
                  <a:gd name="connsiteX0" fmla="*/ 8075 w 14247"/>
                  <a:gd name="connsiteY0" fmla="*/ 14977 h 15568"/>
                  <a:gd name="connsiteX1" fmla="*/ 10044 w 14247"/>
                  <a:gd name="connsiteY1" fmla="*/ 14534 h 15568"/>
                  <a:gd name="connsiteX2" fmla="*/ 13935 w 14247"/>
                  <a:gd name="connsiteY2" fmla="*/ 5571 h 15568"/>
                  <a:gd name="connsiteX3" fmla="*/ 12802 w 14247"/>
                  <a:gd name="connsiteY3" fmla="*/ 301 h 15568"/>
                  <a:gd name="connsiteX4" fmla="*/ 8862 w 14247"/>
                  <a:gd name="connsiteY4" fmla="*/ 744 h 15568"/>
                  <a:gd name="connsiteX5" fmla="*/ 3741 w 14247"/>
                  <a:gd name="connsiteY5" fmla="*/ 3945 h 15568"/>
                  <a:gd name="connsiteX6" fmla="*/ 47 w 14247"/>
                  <a:gd name="connsiteY6" fmla="*/ 9117 h 15568"/>
                  <a:gd name="connsiteX7" fmla="*/ 8025 w 14247"/>
                  <a:gd name="connsiteY7" fmla="*/ 15568 h 15568"/>
                  <a:gd name="connsiteX8" fmla="*/ 8124 w 14247"/>
                  <a:gd name="connsiteY8" fmla="*/ 15027 h 1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47" h="15568">
                    <a:moveTo>
                      <a:pt x="8075" y="14977"/>
                    </a:moveTo>
                    <a:cubicBezTo>
                      <a:pt x="8222" y="15864"/>
                      <a:pt x="9552" y="15273"/>
                      <a:pt x="10044" y="14534"/>
                    </a:cubicBezTo>
                    <a:cubicBezTo>
                      <a:pt x="11818" y="11776"/>
                      <a:pt x="13147" y="8723"/>
                      <a:pt x="13935" y="5571"/>
                    </a:cubicBezTo>
                    <a:cubicBezTo>
                      <a:pt x="14428" y="3699"/>
                      <a:pt x="14526" y="1237"/>
                      <a:pt x="12802" y="301"/>
                    </a:cubicBezTo>
                    <a:cubicBezTo>
                      <a:pt x="11571" y="-339"/>
                      <a:pt x="10094" y="153"/>
                      <a:pt x="8862" y="744"/>
                    </a:cubicBezTo>
                    <a:cubicBezTo>
                      <a:pt x="7040" y="1631"/>
                      <a:pt x="5317" y="2714"/>
                      <a:pt x="3741" y="3945"/>
                    </a:cubicBezTo>
                    <a:cubicBezTo>
                      <a:pt x="2017" y="5275"/>
                      <a:pt x="342" y="6950"/>
                      <a:pt x="47" y="9117"/>
                    </a:cubicBezTo>
                    <a:cubicBezTo>
                      <a:pt x="-544" y="13057"/>
                      <a:pt x="4578" y="13598"/>
                      <a:pt x="8025" y="15568"/>
                    </a:cubicBezTo>
                    <a:lnTo>
                      <a:pt x="8124" y="15027"/>
                    </a:lnTo>
                    <a:close/>
                  </a:path>
                </a:pathLst>
              </a:custGeom>
              <a:noFill/>
              <a:ln w="4915" cap="flat">
                <a:solidFill>
                  <a:srgbClr val="FFFFFF"/>
                </a:solidFill>
                <a:prstDash val="solid"/>
                <a:miter/>
              </a:ln>
            </p:spPr>
            <p:txBody>
              <a:bodyPr rtlCol="0" anchor="ctr"/>
              <a:lstStyle/>
              <a:p>
                <a:endParaRPr lang="fr-FR"/>
              </a:p>
            </p:txBody>
          </p:sp>
        </p:grpSp>
        <p:grpSp>
          <p:nvGrpSpPr>
            <p:cNvPr id="220" name="Graphique 5">
              <a:extLst>
                <a:ext uri="{FF2B5EF4-FFF2-40B4-BE49-F238E27FC236}">
                  <a16:creationId xmlns:a16="http://schemas.microsoft.com/office/drawing/2014/main" id="{E7825539-B012-BEC5-9BCA-17861CF61217}"/>
                </a:ext>
              </a:extLst>
            </p:cNvPr>
            <p:cNvGrpSpPr/>
            <p:nvPr/>
          </p:nvGrpSpPr>
          <p:grpSpPr>
            <a:xfrm rot="420615">
              <a:off x="10545376" y="5898909"/>
              <a:ext cx="133433" cy="123736"/>
              <a:chOff x="10796147" y="5814754"/>
              <a:chExt cx="133433" cy="123736"/>
            </a:xfrm>
          </p:grpSpPr>
          <p:sp>
            <p:nvSpPr>
              <p:cNvPr id="221" name="Forme libre : forme 220">
                <a:extLst>
                  <a:ext uri="{FF2B5EF4-FFF2-40B4-BE49-F238E27FC236}">
                    <a16:creationId xmlns:a16="http://schemas.microsoft.com/office/drawing/2014/main" id="{7E8E83A1-44B7-8EAD-70FC-31978E4664AB}"/>
                  </a:ext>
                </a:extLst>
              </p:cNvPr>
              <p:cNvSpPr/>
              <p:nvPr/>
            </p:nvSpPr>
            <p:spPr>
              <a:xfrm>
                <a:off x="10796147" y="5814754"/>
                <a:ext cx="133433" cy="123736"/>
              </a:xfrm>
              <a:custGeom>
                <a:avLst/>
                <a:gdLst>
                  <a:gd name="connsiteX0" fmla="*/ 42669 w 133433"/>
                  <a:gd name="connsiteY0" fmla="*/ 49844 h 123736"/>
                  <a:gd name="connsiteX1" fmla="*/ 65964 w 133433"/>
                  <a:gd name="connsiteY1" fmla="*/ 68658 h 123736"/>
                  <a:gd name="connsiteX2" fmla="*/ 83792 w 133433"/>
                  <a:gd name="connsiteY2" fmla="*/ 84614 h 123736"/>
                  <a:gd name="connsiteX3" fmla="*/ 97483 w 133433"/>
                  <a:gd name="connsiteY3" fmla="*/ 102935 h 123736"/>
                  <a:gd name="connsiteX4" fmla="*/ 110928 w 133433"/>
                  <a:gd name="connsiteY4" fmla="*/ 121158 h 123736"/>
                  <a:gd name="connsiteX5" fmla="*/ 113243 w 133433"/>
                  <a:gd name="connsiteY5" fmla="*/ 123374 h 123736"/>
                  <a:gd name="connsiteX6" fmla="*/ 117577 w 133433"/>
                  <a:gd name="connsiteY6" fmla="*/ 123374 h 123736"/>
                  <a:gd name="connsiteX7" fmla="*/ 132795 w 133433"/>
                  <a:gd name="connsiteY7" fmla="*/ 113967 h 123736"/>
                  <a:gd name="connsiteX8" fmla="*/ 128708 w 133433"/>
                  <a:gd name="connsiteY8" fmla="*/ 99389 h 123736"/>
                  <a:gd name="connsiteX9" fmla="*/ 104969 w 133433"/>
                  <a:gd name="connsiteY9" fmla="*/ 77424 h 123736"/>
                  <a:gd name="connsiteX10" fmla="*/ 94135 w 133433"/>
                  <a:gd name="connsiteY10" fmla="*/ 51765 h 123736"/>
                  <a:gd name="connsiteX11" fmla="*/ 56508 w 133433"/>
                  <a:gd name="connsiteY11" fmla="*/ 31819 h 123736"/>
                  <a:gd name="connsiteX12" fmla="*/ 26022 w 133433"/>
                  <a:gd name="connsiteY12" fmla="*/ 13745 h 123736"/>
                  <a:gd name="connsiteX13" fmla="*/ 5633 w 133433"/>
                  <a:gd name="connsiteY13" fmla="*/ 53 h 123736"/>
                  <a:gd name="connsiteX14" fmla="*/ 1693 w 133433"/>
                  <a:gd name="connsiteY14" fmla="*/ 10543 h 123736"/>
                  <a:gd name="connsiteX15" fmla="*/ 19423 w 133433"/>
                  <a:gd name="connsiteY15" fmla="*/ 30046 h 123736"/>
                  <a:gd name="connsiteX16" fmla="*/ 42619 w 133433"/>
                  <a:gd name="connsiteY16" fmla="*/ 49795 h 12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433" h="123736">
                    <a:moveTo>
                      <a:pt x="42669" y="49844"/>
                    </a:moveTo>
                    <a:cubicBezTo>
                      <a:pt x="50401" y="56148"/>
                      <a:pt x="58182" y="62403"/>
                      <a:pt x="65964" y="68658"/>
                    </a:cubicBezTo>
                    <a:cubicBezTo>
                      <a:pt x="72218" y="73681"/>
                      <a:pt x="78473" y="78705"/>
                      <a:pt x="83792" y="84614"/>
                    </a:cubicBezTo>
                    <a:cubicBezTo>
                      <a:pt x="88914" y="90278"/>
                      <a:pt x="93100" y="96681"/>
                      <a:pt x="97483" y="102935"/>
                    </a:cubicBezTo>
                    <a:cubicBezTo>
                      <a:pt x="101817" y="109092"/>
                      <a:pt x="106398" y="115149"/>
                      <a:pt x="110928" y="121158"/>
                    </a:cubicBezTo>
                    <a:cubicBezTo>
                      <a:pt x="111569" y="122044"/>
                      <a:pt x="112258" y="122931"/>
                      <a:pt x="113243" y="123374"/>
                    </a:cubicBezTo>
                    <a:cubicBezTo>
                      <a:pt x="114573" y="124014"/>
                      <a:pt x="116149" y="123670"/>
                      <a:pt x="117577" y="123374"/>
                    </a:cubicBezTo>
                    <a:cubicBezTo>
                      <a:pt x="123635" y="121946"/>
                      <a:pt x="130579" y="119779"/>
                      <a:pt x="132795" y="113967"/>
                    </a:cubicBezTo>
                    <a:cubicBezTo>
                      <a:pt x="134667" y="109042"/>
                      <a:pt x="132155" y="103428"/>
                      <a:pt x="128708" y="99389"/>
                    </a:cubicBezTo>
                    <a:cubicBezTo>
                      <a:pt x="121665" y="91165"/>
                      <a:pt x="110830" y="86535"/>
                      <a:pt x="104969" y="77424"/>
                    </a:cubicBezTo>
                    <a:cubicBezTo>
                      <a:pt x="99897" y="69593"/>
                      <a:pt x="99306" y="59497"/>
                      <a:pt x="94135" y="51765"/>
                    </a:cubicBezTo>
                    <a:cubicBezTo>
                      <a:pt x="86107" y="39699"/>
                      <a:pt x="70101" y="36843"/>
                      <a:pt x="56508" y="31819"/>
                    </a:cubicBezTo>
                    <a:cubicBezTo>
                      <a:pt x="45377" y="27731"/>
                      <a:pt x="34986" y="21575"/>
                      <a:pt x="26022" y="13745"/>
                    </a:cubicBezTo>
                    <a:cubicBezTo>
                      <a:pt x="20457" y="8869"/>
                      <a:pt x="13464" y="792"/>
                      <a:pt x="5633" y="53"/>
                    </a:cubicBezTo>
                    <a:cubicBezTo>
                      <a:pt x="-1508" y="-636"/>
                      <a:pt x="-671" y="5520"/>
                      <a:pt x="1693" y="10543"/>
                    </a:cubicBezTo>
                    <a:cubicBezTo>
                      <a:pt x="5288" y="18276"/>
                      <a:pt x="13267" y="24432"/>
                      <a:pt x="19423" y="30046"/>
                    </a:cubicBezTo>
                    <a:cubicBezTo>
                      <a:pt x="26909" y="36892"/>
                      <a:pt x="34740" y="43393"/>
                      <a:pt x="42619" y="49795"/>
                    </a:cubicBezTo>
                    <a:close/>
                  </a:path>
                </a:pathLst>
              </a:custGeom>
              <a:solidFill>
                <a:srgbClr val="C6C6C6"/>
              </a:solidFill>
              <a:ln w="4915" cap="flat">
                <a:noFill/>
                <a:prstDash val="solid"/>
                <a:miter/>
              </a:ln>
            </p:spPr>
            <p:txBody>
              <a:bodyPr rtlCol="0" anchor="ctr"/>
              <a:lstStyle/>
              <a:p>
                <a:endParaRPr lang="fr-FR"/>
              </a:p>
            </p:txBody>
          </p:sp>
          <p:sp>
            <p:nvSpPr>
              <p:cNvPr id="222" name="Forme libre : forme 221">
                <a:extLst>
                  <a:ext uri="{FF2B5EF4-FFF2-40B4-BE49-F238E27FC236}">
                    <a16:creationId xmlns:a16="http://schemas.microsoft.com/office/drawing/2014/main" id="{B03E3BBD-5A35-E148-DCA2-476284BD28F3}"/>
                  </a:ext>
                </a:extLst>
              </p:cNvPr>
              <p:cNvSpPr/>
              <p:nvPr/>
            </p:nvSpPr>
            <p:spPr>
              <a:xfrm>
                <a:off x="10796147" y="5814754"/>
                <a:ext cx="133433" cy="123736"/>
              </a:xfrm>
              <a:custGeom>
                <a:avLst/>
                <a:gdLst>
                  <a:gd name="connsiteX0" fmla="*/ 42669 w 133433"/>
                  <a:gd name="connsiteY0" fmla="*/ 49844 h 123736"/>
                  <a:gd name="connsiteX1" fmla="*/ 65964 w 133433"/>
                  <a:gd name="connsiteY1" fmla="*/ 68658 h 123736"/>
                  <a:gd name="connsiteX2" fmla="*/ 83792 w 133433"/>
                  <a:gd name="connsiteY2" fmla="*/ 84614 h 123736"/>
                  <a:gd name="connsiteX3" fmla="*/ 97483 w 133433"/>
                  <a:gd name="connsiteY3" fmla="*/ 102935 h 123736"/>
                  <a:gd name="connsiteX4" fmla="*/ 110928 w 133433"/>
                  <a:gd name="connsiteY4" fmla="*/ 121158 h 123736"/>
                  <a:gd name="connsiteX5" fmla="*/ 113243 w 133433"/>
                  <a:gd name="connsiteY5" fmla="*/ 123374 h 123736"/>
                  <a:gd name="connsiteX6" fmla="*/ 117577 w 133433"/>
                  <a:gd name="connsiteY6" fmla="*/ 123374 h 123736"/>
                  <a:gd name="connsiteX7" fmla="*/ 132795 w 133433"/>
                  <a:gd name="connsiteY7" fmla="*/ 113967 h 123736"/>
                  <a:gd name="connsiteX8" fmla="*/ 128708 w 133433"/>
                  <a:gd name="connsiteY8" fmla="*/ 99389 h 123736"/>
                  <a:gd name="connsiteX9" fmla="*/ 104969 w 133433"/>
                  <a:gd name="connsiteY9" fmla="*/ 77424 h 123736"/>
                  <a:gd name="connsiteX10" fmla="*/ 94135 w 133433"/>
                  <a:gd name="connsiteY10" fmla="*/ 51765 h 123736"/>
                  <a:gd name="connsiteX11" fmla="*/ 56508 w 133433"/>
                  <a:gd name="connsiteY11" fmla="*/ 31819 h 123736"/>
                  <a:gd name="connsiteX12" fmla="*/ 26022 w 133433"/>
                  <a:gd name="connsiteY12" fmla="*/ 13745 h 123736"/>
                  <a:gd name="connsiteX13" fmla="*/ 5633 w 133433"/>
                  <a:gd name="connsiteY13" fmla="*/ 53 h 123736"/>
                  <a:gd name="connsiteX14" fmla="*/ 1693 w 133433"/>
                  <a:gd name="connsiteY14" fmla="*/ 10543 h 123736"/>
                  <a:gd name="connsiteX15" fmla="*/ 19423 w 133433"/>
                  <a:gd name="connsiteY15" fmla="*/ 30046 h 123736"/>
                  <a:gd name="connsiteX16" fmla="*/ 42619 w 133433"/>
                  <a:gd name="connsiteY16" fmla="*/ 49795 h 12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433" h="123736">
                    <a:moveTo>
                      <a:pt x="42669" y="49844"/>
                    </a:moveTo>
                    <a:cubicBezTo>
                      <a:pt x="50401" y="56148"/>
                      <a:pt x="58182" y="62403"/>
                      <a:pt x="65964" y="68658"/>
                    </a:cubicBezTo>
                    <a:cubicBezTo>
                      <a:pt x="72218" y="73681"/>
                      <a:pt x="78473" y="78705"/>
                      <a:pt x="83792" y="84614"/>
                    </a:cubicBezTo>
                    <a:cubicBezTo>
                      <a:pt x="88914" y="90278"/>
                      <a:pt x="93100" y="96681"/>
                      <a:pt x="97483" y="102935"/>
                    </a:cubicBezTo>
                    <a:cubicBezTo>
                      <a:pt x="101817" y="109092"/>
                      <a:pt x="106398" y="115149"/>
                      <a:pt x="110928" y="121158"/>
                    </a:cubicBezTo>
                    <a:cubicBezTo>
                      <a:pt x="111569" y="122044"/>
                      <a:pt x="112258" y="122931"/>
                      <a:pt x="113243" y="123374"/>
                    </a:cubicBezTo>
                    <a:cubicBezTo>
                      <a:pt x="114573" y="124014"/>
                      <a:pt x="116149" y="123670"/>
                      <a:pt x="117577" y="123374"/>
                    </a:cubicBezTo>
                    <a:cubicBezTo>
                      <a:pt x="123635" y="121946"/>
                      <a:pt x="130579" y="119779"/>
                      <a:pt x="132795" y="113967"/>
                    </a:cubicBezTo>
                    <a:cubicBezTo>
                      <a:pt x="134667" y="109042"/>
                      <a:pt x="132155" y="103428"/>
                      <a:pt x="128708" y="99389"/>
                    </a:cubicBezTo>
                    <a:cubicBezTo>
                      <a:pt x="121665" y="91165"/>
                      <a:pt x="110830" y="86535"/>
                      <a:pt x="104969" y="77424"/>
                    </a:cubicBezTo>
                    <a:cubicBezTo>
                      <a:pt x="99897" y="69593"/>
                      <a:pt x="99306" y="59497"/>
                      <a:pt x="94135" y="51765"/>
                    </a:cubicBezTo>
                    <a:cubicBezTo>
                      <a:pt x="86107" y="39699"/>
                      <a:pt x="70101" y="36843"/>
                      <a:pt x="56508" y="31819"/>
                    </a:cubicBezTo>
                    <a:cubicBezTo>
                      <a:pt x="45377" y="27731"/>
                      <a:pt x="34986" y="21575"/>
                      <a:pt x="26022" y="13745"/>
                    </a:cubicBezTo>
                    <a:cubicBezTo>
                      <a:pt x="20457" y="8869"/>
                      <a:pt x="13464" y="792"/>
                      <a:pt x="5633" y="53"/>
                    </a:cubicBezTo>
                    <a:cubicBezTo>
                      <a:pt x="-1508" y="-636"/>
                      <a:pt x="-671" y="5520"/>
                      <a:pt x="1693" y="10543"/>
                    </a:cubicBezTo>
                    <a:cubicBezTo>
                      <a:pt x="5288" y="18276"/>
                      <a:pt x="13267" y="24432"/>
                      <a:pt x="19423" y="30046"/>
                    </a:cubicBezTo>
                    <a:cubicBezTo>
                      <a:pt x="26909" y="36892"/>
                      <a:pt x="34740" y="43393"/>
                      <a:pt x="42619" y="49795"/>
                    </a:cubicBezTo>
                    <a:close/>
                  </a:path>
                </a:pathLst>
              </a:custGeom>
              <a:noFill/>
              <a:ln w="4915" cap="flat">
                <a:solidFill>
                  <a:srgbClr val="FFFFFF"/>
                </a:solidFill>
                <a:prstDash val="solid"/>
                <a:miter/>
              </a:ln>
            </p:spPr>
            <p:txBody>
              <a:bodyPr rtlCol="0" anchor="ctr"/>
              <a:lstStyle/>
              <a:p>
                <a:endParaRPr lang="fr-FR"/>
              </a:p>
            </p:txBody>
          </p:sp>
        </p:grpSp>
        <p:grpSp>
          <p:nvGrpSpPr>
            <p:cNvPr id="223" name="Graphique 5">
              <a:extLst>
                <a:ext uri="{FF2B5EF4-FFF2-40B4-BE49-F238E27FC236}">
                  <a16:creationId xmlns:a16="http://schemas.microsoft.com/office/drawing/2014/main" id="{787F6FB4-EAA3-58BC-9EFA-BDFB34AEB36E}"/>
                </a:ext>
              </a:extLst>
            </p:cNvPr>
            <p:cNvGrpSpPr/>
            <p:nvPr/>
          </p:nvGrpSpPr>
          <p:grpSpPr>
            <a:xfrm rot="420615">
              <a:off x="10790918" y="5965690"/>
              <a:ext cx="23901" cy="46733"/>
              <a:chOff x="11043714" y="5858040"/>
              <a:chExt cx="23901" cy="46733"/>
            </a:xfrm>
          </p:grpSpPr>
          <p:sp>
            <p:nvSpPr>
              <p:cNvPr id="224" name="Forme libre : forme 223">
                <a:extLst>
                  <a:ext uri="{FF2B5EF4-FFF2-40B4-BE49-F238E27FC236}">
                    <a16:creationId xmlns:a16="http://schemas.microsoft.com/office/drawing/2014/main" id="{366A39B1-3843-3CC2-0135-7833A829015C}"/>
                  </a:ext>
                </a:extLst>
              </p:cNvPr>
              <p:cNvSpPr/>
              <p:nvPr/>
            </p:nvSpPr>
            <p:spPr>
              <a:xfrm>
                <a:off x="11043714" y="5858040"/>
                <a:ext cx="23901" cy="46733"/>
              </a:xfrm>
              <a:custGeom>
                <a:avLst/>
                <a:gdLst>
                  <a:gd name="connsiteX0" fmla="*/ 9140 w 23901"/>
                  <a:gd name="connsiteY0" fmla="*/ 29706 h 46733"/>
                  <a:gd name="connsiteX1" fmla="*/ 5792 w 23901"/>
                  <a:gd name="connsiteY1" fmla="*/ 34040 h 46733"/>
                  <a:gd name="connsiteX2" fmla="*/ 2492 w 23901"/>
                  <a:gd name="connsiteY2" fmla="*/ 39014 h 46733"/>
                  <a:gd name="connsiteX3" fmla="*/ 2147 w 23901"/>
                  <a:gd name="connsiteY3" fmla="*/ 43742 h 46733"/>
                  <a:gd name="connsiteX4" fmla="*/ 6678 w 23901"/>
                  <a:gd name="connsiteY4" fmla="*/ 46401 h 46733"/>
                  <a:gd name="connsiteX5" fmla="*/ 22930 w 23901"/>
                  <a:gd name="connsiteY5" fmla="*/ 39851 h 46733"/>
                  <a:gd name="connsiteX6" fmla="*/ 23767 w 23901"/>
                  <a:gd name="connsiteY6" fmla="*/ 31085 h 46733"/>
                  <a:gd name="connsiteX7" fmla="*/ 20960 w 23901"/>
                  <a:gd name="connsiteY7" fmla="*/ 8775 h 46733"/>
                  <a:gd name="connsiteX8" fmla="*/ 17414 w 23901"/>
                  <a:gd name="connsiteY8" fmla="*/ 1732 h 46733"/>
                  <a:gd name="connsiteX9" fmla="*/ 78 w 23901"/>
                  <a:gd name="connsiteY9" fmla="*/ 8184 h 46733"/>
                  <a:gd name="connsiteX10" fmla="*/ 9190 w 23901"/>
                  <a:gd name="connsiteY10" fmla="*/ 29706 h 4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1" h="46733">
                    <a:moveTo>
                      <a:pt x="9140" y="29706"/>
                    </a:moveTo>
                    <a:cubicBezTo>
                      <a:pt x="8598" y="31478"/>
                      <a:pt x="7072" y="32710"/>
                      <a:pt x="5792" y="34040"/>
                    </a:cubicBezTo>
                    <a:cubicBezTo>
                      <a:pt x="4412" y="35468"/>
                      <a:pt x="3280" y="37192"/>
                      <a:pt x="2492" y="39014"/>
                    </a:cubicBezTo>
                    <a:cubicBezTo>
                      <a:pt x="1851" y="40491"/>
                      <a:pt x="1408" y="42264"/>
                      <a:pt x="2147" y="43742"/>
                    </a:cubicBezTo>
                    <a:cubicBezTo>
                      <a:pt x="2935" y="45367"/>
                      <a:pt x="4905" y="46056"/>
                      <a:pt x="6678" y="46401"/>
                    </a:cubicBezTo>
                    <a:cubicBezTo>
                      <a:pt x="12883" y="47583"/>
                      <a:pt x="20418" y="45662"/>
                      <a:pt x="22930" y="39851"/>
                    </a:cubicBezTo>
                    <a:cubicBezTo>
                      <a:pt x="24112" y="37142"/>
                      <a:pt x="23965" y="34040"/>
                      <a:pt x="23767" y="31085"/>
                    </a:cubicBezTo>
                    <a:cubicBezTo>
                      <a:pt x="23324" y="23599"/>
                      <a:pt x="22684" y="16064"/>
                      <a:pt x="20960" y="8775"/>
                    </a:cubicBezTo>
                    <a:cubicBezTo>
                      <a:pt x="20369" y="6164"/>
                      <a:pt x="19483" y="3406"/>
                      <a:pt x="17414" y="1732"/>
                    </a:cubicBezTo>
                    <a:cubicBezTo>
                      <a:pt x="12243" y="-2454"/>
                      <a:pt x="1113" y="1436"/>
                      <a:pt x="78" y="8184"/>
                    </a:cubicBezTo>
                    <a:cubicBezTo>
                      <a:pt x="-1104" y="16113"/>
                      <a:pt x="11504" y="22023"/>
                      <a:pt x="9190" y="29706"/>
                    </a:cubicBezTo>
                    <a:close/>
                  </a:path>
                </a:pathLst>
              </a:custGeom>
              <a:solidFill>
                <a:srgbClr val="C6C6C6"/>
              </a:solidFill>
              <a:ln w="4915" cap="flat">
                <a:noFill/>
                <a:prstDash val="solid"/>
                <a:miter/>
              </a:ln>
            </p:spPr>
            <p:txBody>
              <a:bodyPr rtlCol="0" anchor="ctr"/>
              <a:lstStyle/>
              <a:p>
                <a:endParaRPr lang="fr-FR"/>
              </a:p>
            </p:txBody>
          </p:sp>
          <p:sp>
            <p:nvSpPr>
              <p:cNvPr id="225" name="Forme libre : forme 224">
                <a:extLst>
                  <a:ext uri="{FF2B5EF4-FFF2-40B4-BE49-F238E27FC236}">
                    <a16:creationId xmlns:a16="http://schemas.microsoft.com/office/drawing/2014/main" id="{462D15BB-5672-A1CB-2234-BECDB6D76828}"/>
                  </a:ext>
                </a:extLst>
              </p:cNvPr>
              <p:cNvSpPr/>
              <p:nvPr/>
            </p:nvSpPr>
            <p:spPr>
              <a:xfrm>
                <a:off x="11043714" y="5858040"/>
                <a:ext cx="23901" cy="46733"/>
              </a:xfrm>
              <a:custGeom>
                <a:avLst/>
                <a:gdLst>
                  <a:gd name="connsiteX0" fmla="*/ 9140 w 23901"/>
                  <a:gd name="connsiteY0" fmla="*/ 29706 h 46733"/>
                  <a:gd name="connsiteX1" fmla="*/ 5792 w 23901"/>
                  <a:gd name="connsiteY1" fmla="*/ 34040 h 46733"/>
                  <a:gd name="connsiteX2" fmla="*/ 2492 w 23901"/>
                  <a:gd name="connsiteY2" fmla="*/ 39014 h 46733"/>
                  <a:gd name="connsiteX3" fmla="*/ 2147 w 23901"/>
                  <a:gd name="connsiteY3" fmla="*/ 43742 h 46733"/>
                  <a:gd name="connsiteX4" fmla="*/ 6678 w 23901"/>
                  <a:gd name="connsiteY4" fmla="*/ 46401 h 46733"/>
                  <a:gd name="connsiteX5" fmla="*/ 22930 w 23901"/>
                  <a:gd name="connsiteY5" fmla="*/ 39851 h 46733"/>
                  <a:gd name="connsiteX6" fmla="*/ 23767 w 23901"/>
                  <a:gd name="connsiteY6" fmla="*/ 31085 h 46733"/>
                  <a:gd name="connsiteX7" fmla="*/ 20960 w 23901"/>
                  <a:gd name="connsiteY7" fmla="*/ 8775 h 46733"/>
                  <a:gd name="connsiteX8" fmla="*/ 17414 w 23901"/>
                  <a:gd name="connsiteY8" fmla="*/ 1732 h 46733"/>
                  <a:gd name="connsiteX9" fmla="*/ 78 w 23901"/>
                  <a:gd name="connsiteY9" fmla="*/ 8184 h 46733"/>
                  <a:gd name="connsiteX10" fmla="*/ 9190 w 23901"/>
                  <a:gd name="connsiteY10" fmla="*/ 29706 h 4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1" h="46733">
                    <a:moveTo>
                      <a:pt x="9140" y="29706"/>
                    </a:moveTo>
                    <a:cubicBezTo>
                      <a:pt x="8598" y="31478"/>
                      <a:pt x="7072" y="32710"/>
                      <a:pt x="5792" y="34040"/>
                    </a:cubicBezTo>
                    <a:cubicBezTo>
                      <a:pt x="4412" y="35468"/>
                      <a:pt x="3280" y="37192"/>
                      <a:pt x="2492" y="39014"/>
                    </a:cubicBezTo>
                    <a:cubicBezTo>
                      <a:pt x="1851" y="40491"/>
                      <a:pt x="1408" y="42264"/>
                      <a:pt x="2147" y="43742"/>
                    </a:cubicBezTo>
                    <a:cubicBezTo>
                      <a:pt x="2935" y="45367"/>
                      <a:pt x="4905" y="46056"/>
                      <a:pt x="6678" y="46401"/>
                    </a:cubicBezTo>
                    <a:cubicBezTo>
                      <a:pt x="12883" y="47583"/>
                      <a:pt x="20418" y="45662"/>
                      <a:pt x="22930" y="39851"/>
                    </a:cubicBezTo>
                    <a:cubicBezTo>
                      <a:pt x="24112" y="37142"/>
                      <a:pt x="23965" y="34040"/>
                      <a:pt x="23767" y="31085"/>
                    </a:cubicBezTo>
                    <a:cubicBezTo>
                      <a:pt x="23324" y="23599"/>
                      <a:pt x="22684" y="16064"/>
                      <a:pt x="20960" y="8775"/>
                    </a:cubicBezTo>
                    <a:cubicBezTo>
                      <a:pt x="20369" y="6164"/>
                      <a:pt x="19483" y="3406"/>
                      <a:pt x="17414" y="1732"/>
                    </a:cubicBezTo>
                    <a:cubicBezTo>
                      <a:pt x="12243" y="-2454"/>
                      <a:pt x="1113" y="1436"/>
                      <a:pt x="78" y="8184"/>
                    </a:cubicBezTo>
                    <a:cubicBezTo>
                      <a:pt x="-1104" y="16113"/>
                      <a:pt x="11504" y="22023"/>
                      <a:pt x="9190" y="29706"/>
                    </a:cubicBezTo>
                    <a:close/>
                  </a:path>
                </a:pathLst>
              </a:custGeom>
              <a:noFill/>
              <a:ln w="4915" cap="flat">
                <a:solidFill>
                  <a:srgbClr val="FFFFFF"/>
                </a:solidFill>
                <a:prstDash val="solid"/>
                <a:miter/>
              </a:ln>
            </p:spPr>
            <p:txBody>
              <a:bodyPr rtlCol="0" anchor="ctr"/>
              <a:lstStyle/>
              <a:p>
                <a:endParaRPr lang="fr-FR"/>
              </a:p>
            </p:txBody>
          </p:sp>
        </p:grpSp>
        <p:grpSp>
          <p:nvGrpSpPr>
            <p:cNvPr id="226" name="Graphique 5">
              <a:extLst>
                <a:ext uri="{FF2B5EF4-FFF2-40B4-BE49-F238E27FC236}">
                  <a16:creationId xmlns:a16="http://schemas.microsoft.com/office/drawing/2014/main" id="{98461020-05A1-BE75-FBBB-F7D2149A534F}"/>
                </a:ext>
              </a:extLst>
            </p:cNvPr>
            <p:cNvGrpSpPr/>
            <p:nvPr/>
          </p:nvGrpSpPr>
          <p:grpSpPr>
            <a:xfrm rot="420615">
              <a:off x="10831583" y="6063533"/>
              <a:ext cx="46667" cy="25828"/>
              <a:chOff x="11094656" y="5948878"/>
              <a:chExt cx="46667" cy="25828"/>
            </a:xfrm>
          </p:grpSpPr>
          <p:sp>
            <p:nvSpPr>
              <p:cNvPr id="227" name="Forme libre : forme 226">
                <a:extLst>
                  <a:ext uri="{FF2B5EF4-FFF2-40B4-BE49-F238E27FC236}">
                    <a16:creationId xmlns:a16="http://schemas.microsoft.com/office/drawing/2014/main" id="{4DB5DA5C-7DEA-F8BC-DBA5-10C2FB38BABF}"/>
                  </a:ext>
                </a:extLst>
              </p:cNvPr>
              <p:cNvSpPr/>
              <p:nvPr/>
            </p:nvSpPr>
            <p:spPr>
              <a:xfrm>
                <a:off x="11094656" y="5948878"/>
                <a:ext cx="46667" cy="25828"/>
              </a:xfrm>
              <a:custGeom>
                <a:avLst/>
                <a:gdLst>
                  <a:gd name="connsiteX0" fmla="*/ 5773 w 46667"/>
                  <a:gd name="connsiteY0" fmla="*/ 6536 h 25828"/>
                  <a:gd name="connsiteX1" fmla="*/ 14146 w 46667"/>
                  <a:gd name="connsiteY1" fmla="*/ 380 h 25828"/>
                  <a:gd name="connsiteX2" fmla="*/ 30201 w 46667"/>
                  <a:gd name="connsiteY2" fmla="*/ 3680 h 25828"/>
                  <a:gd name="connsiteX3" fmla="*/ 42809 w 46667"/>
                  <a:gd name="connsiteY3" fmla="*/ 4566 h 25828"/>
                  <a:gd name="connsiteX4" fmla="*/ 45222 w 46667"/>
                  <a:gd name="connsiteY4" fmla="*/ 4615 h 25828"/>
                  <a:gd name="connsiteX5" fmla="*/ 46650 w 46667"/>
                  <a:gd name="connsiteY5" fmla="*/ 7127 h 25828"/>
                  <a:gd name="connsiteX6" fmla="*/ 43400 w 46667"/>
                  <a:gd name="connsiteY6" fmla="*/ 13727 h 25828"/>
                  <a:gd name="connsiteX7" fmla="*/ 36850 w 46667"/>
                  <a:gd name="connsiteY7" fmla="*/ 17568 h 25828"/>
                  <a:gd name="connsiteX8" fmla="*/ 33944 w 46667"/>
                  <a:gd name="connsiteY8" fmla="*/ 19587 h 25828"/>
                  <a:gd name="connsiteX9" fmla="*/ 30349 w 46667"/>
                  <a:gd name="connsiteY9" fmla="*/ 25054 h 25828"/>
                  <a:gd name="connsiteX10" fmla="*/ 24537 w 46667"/>
                  <a:gd name="connsiteY10" fmla="*/ 25005 h 25828"/>
                  <a:gd name="connsiteX11" fmla="*/ 19465 w 46667"/>
                  <a:gd name="connsiteY11" fmla="*/ 21508 h 25828"/>
                  <a:gd name="connsiteX12" fmla="*/ 6857 w 46667"/>
                  <a:gd name="connsiteY12" fmla="*/ 18455 h 25828"/>
                  <a:gd name="connsiteX13" fmla="*/ 5872 w 46667"/>
                  <a:gd name="connsiteY13" fmla="*/ 6487 h 2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7" h="25828">
                    <a:moveTo>
                      <a:pt x="5773" y="6536"/>
                    </a:moveTo>
                    <a:cubicBezTo>
                      <a:pt x="8186" y="3975"/>
                      <a:pt x="10747" y="1365"/>
                      <a:pt x="14146" y="380"/>
                    </a:cubicBezTo>
                    <a:cubicBezTo>
                      <a:pt x="19514" y="-1098"/>
                      <a:pt x="24882" y="2104"/>
                      <a:pt x="30201" y="3680"/>
                    </a:cubicBezTo>
                    <a:cubicBezTo>
                      <a:pt x="34240" y="4911"/>
                      <a:pt x="38623" y="5206"/>
                      <a:pt x="42809" y="4566"/>
                    </a:cubicBezTo>
                    <a:cubicBezTo>
                      <a:pt x="43597" y="4418"/>
                      <a:pt x="44483" y="4271"/>
                      <a:pt x="45222" y="4615"/>
                    </a:cubicBezTo>
                    <a:cubicBezTo>
                      <a:pt x="46158" y="5059"/>
                      <a:pt x="46552" y="6142"/>
                      <a:pt x="46650" y="7127"/>
                    </a:cubicBezTo>
                    <a:cubicBezTo>
                      <a:pt x="46847" y="9639"/>
                      <a:pt x="45370" y="12052"/>
                      <a:pt x="43400" y="13727"/>
                    </a:cubicBezTo>
                    <a:cubicBezTo>
                      <a:pt x="41479" y="15352"/>
                      <a:pt x="39115" y="16386"/>
                      <a:pt x="36850" y="17568"/>
                    </a:cubicBezTo>
                    <a:cubicBezTo>
                      <a:pt x="35816" y="18110"/>
                      <a:pt x="34732" y="18701"/>
                      <a:pt x="33944" y="19587"/>
                    </a:cubicBezTo>
                    <a:cubicBezTo>
                      <a:pt x="32466" y="21262"/>
                      <a:pt x="32122" y="23773"/>
                      <a:pt x="30349" y="25054"/>
                    </a:cubicBezTo>
                    <a:cubicBezTo>
                      <a:pt x="28674" y="26236"/>
                      <a:pt x="26359" y="25940"/>
                      <a:pt x="24537" y="25005"/>
                    </a:cubicBezTo>
                    <a:cubicBezTo>
                      <a:pt x="22715" y="24069"/>
                      <a:pt x="21238" y="22641"/>
                      <a:pt x="19465" y="21508"/>
                    </a:cubicBezTo>
                    <a:cubicBezTo>
                      <a:pt x="15771" y="19193"/>
                      <a:pt x="11191" y="18701"/>
                      <a:pt x="6857" y="18455"/>
                    </a:cubicBezTo>
                    <a:cubicBezTo>
                      <a:pt x="-4668" y="17864"/>
                      <a:pt x="701" y="11954"/>
                      <a:pt x="5872" y="6487"/>
                    </a:cubicBezTo>
                    <a:close/>
                  </a:path>
                </a:pathLst>
              </a:custGeom>
              <a:solidFill>
                <a:srgbClr val="C6C6C6"/>
              </a:solidFill>
              <a:ln w="4915" cap="flat">
                <a:noFill/>
                <a:prstDash val="solid"/>
                <a:miter/>
              </a:ln>
            </p:spPr>
            <p:txBody>
              <a:bodyPr rtlCol="0" anchor="ctr"/>
              <a:lstStyle/>
              <a:p>
                <a:endParaRPr lang="fr-FR"/>
              </a:p>
            </p:txBody>
          </p:sp>
          <p:sp>
            <p:nvSpPr>
              <p:cNvPr id="228" name="Forme libre : forme 227">
                <a:extLst>
                  <a:ext uri="{FF2B5EF4-FFF2-40B4-BE49-F238E27FC236}">
                    <a16:creationId xmlns:a16="http://schemas.microsoft.com/office/drawing/2014/main" id="{18528ED1-0031-8D4D-1CA8-AEDC56D12F58}"/>
                  </a:ext>
                </a:extLst>
              </p:cNvPr>
              <p:cNvSpPr/>
              <p:nvPr/>
            </p:nvSpPr>
            <p:spPr>
              <a:xfrm>
                <a:off x="11094656" y="5948878"/>
                <a:ext cx="46667" cy="25828"/>
              </a:xfrm>
              <a:custGeom>
                <a:avLst/>
                <a:gdLst>
                  <a:gd name="connsiteX0" fmla="*/ 5773 w 46667"/>
                  <a:gd name="connsiteY0" fmla="*/ 6536 h 25828"/>
                  <a:gd name="connsiteX1" fmla="*/ 14146 w 46667"/>
                  <a:gd name="connsiteY1" fmla="*/ 380 h 25828"/>
                  <a:gd name="connsiteX2" fmla="*/ 30201 w 46667"/>
                  <a:gd name="connsiteY2" fmla="*/ 3680 h 25828"/>
                  <a:gd name="connsiteX3" fmla="*/ 42809 w 46667"/>
                  <a:gd name="connsiteY3" fmla="*/ 4566 h 25828"/>
                  <a:gd name="connsiteX4" fmla="*/ 45222 w 46667"/>
                  <a:gd name="connsiteY4" fmla="*/ 4615 h 25828"/>
                  <a:gd name="connsiteX5" fmla="*/ 46650 w 46667"/>
                  <a:gd name="connsiteY5" fmla="*/ 7127 h 25828"/>
                  <a:gd name="connsiteX6" fmla="*/ 43400 w 46667"/>
                  <a:gd name="connsiteY6" fmla="*/ 13727 h 25828"/>
                  <a:gd name="connsiteX7" fmla="*/ 36850 w 46667"/>
                  <a:gd name="connsiteY7" fmla="*/ 17568 h 25828"/>
                  <a:gd name="connsiteX8" fmla="*/ 33944 w 46667"/>
                  <a:gd name="connsiteY8" fmla="*/ 19587 h 25828"/>
                  <a:gd name="connsiteX9" fmla="*/ 30349 w 46667"/>
                  <a:gd name="connsiteY9" fmla="*/ 25054 h 25828"/>
                  <a:gd name="connsiteX10" fmla="*/ 24537 w 46667"/>
                  <a:gd name="connsiteY10" fmla="*/ 25005 h 25828"/>
                  <a:gd name="connsiteX11" fmla="*/ 19465 w 46667"/>
                  <a:gd name="connsiteY11" fmla="*/ 21508 h 25828"/>
                  <a:gd name="connsiteX12" fmla="*/ 6857 w 46667"/>
                  <a:gd name="connsiteY12" fmla="*/ 18455 h 25828"/>
                  <a:gd name="connsiteX13" fmla="*/ 5872 w 46667"/>
                  <a:gd name="connsiteY13" fmla="*/ 6487 h 2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67" h="25828">
                    <a:moveTo>
                      <a:pt x="5773" y="6536"/>
                    </a:moveTo>
                    <a:cubicBezTo>
                      <a:pt x="8186" y="3975"/>
                      <a:pt x="10747" y="1365"/>
                      <a:pt x="14146" y="380"/>
                    </a:cubicBezTo>
                    <a:cubicBezTo>
                      <a:pt x="19514" y="-1098"/>
                      <a:pt x="24882" y="2104"/>
                      <a:pt x="30201" y="3680"/>
                    </a:cubicBezTo>
                    <a:cubicBezTo>
                      <a:pt x="34240" y="4911"/>
                      <a:pt x="38623" y="5206"/>
                      <a:pt x="42809" y="4566"/>
                    </a:cubicBezTo>
                    <a:cubicBezTo>
                      <a:pt x="43597" y="4418"/>
                      <a:pt x="44483" y="4271"/>
                      <a:pt x="45222" y="4615"/>
                    </a:cubicBezTo>
                    <a:cubicBezTo>
                      <a:pt x="46158" y="5059"/>
                      <a:pt x="46552" y="6142"/>
                      <a:pt x="46650" y="7127"/>
                    </a:cubicBezTo>
                    <a:cubicBezTo>
                      <a:pt x="46847" y="9639"/>
                      <a:pt x="45370" y="12052"/>
                      <a:pt x="43400" y="13727"/>
                    </a:cubicBezTo>
                    <a:cubicBezTo>
                      <a:pt x="41479" y="15352"/>
                      <a:pt x="39115" y="16386"/>
                      <a:pt x="36850" y="17568"/>
                    </a:cubicBezTo>
                    <a:cubicBezTo>
                      <a:pt x="35816" y="18110"/>
                      <a:pt x="34732" y="18701"/>
                      <a:pt x="33944" y="19587"/>
                    </a:cubicBezTo>
                    <a:cubicBezTo>
                      <a:pt x="32466" y="21262"/>
                      <a:pt x="32122" y="23773"/>
                      <a:pt x="30349" y="25054"/>
                    </a:cubicBezTo>
                    <a:cubicBezTo>
                      <a:pt x="28674" y="26236"/>
                      <a:pt x="26359" y="25940"/>
                      <a:pt x="24537" y="25005"/>
                    </a:cubicBezTo>
                    <a:cubicBezTo>
                      <a:pt x="22715" y="24069"/>
                      <a:pt x="21238" y="22641"/>
                      <a:pt x="19465" y="21508"/>
                    </a:cubicBezTo>
                    <a:cubicBezTo>
                      <a:pt x="15771" y="19193"/>
                      <a:pt x="11191" y="18701"/>
                      <a:pt x="6857" y="18455"/>
                    </a:cubicBezTo>
                    <a:cubicBezTo>
                      <a:pt x="-4668" y="17864"/>
                      <a:pt x="701" y="11954"/>
                      <a:pt x="5872" y="6487"/>
                    </a:cubicBezTo>
                    <a:close/>
                  </a:path>
                </a:pathLst>
              </a:custGeom>
              <a:noFill/>
              <a:ln w="4915" cap="flat">
                <a:solidFill>
                  <a:srgbClr val="FFFFFF"/>
                </a:solidFill>
                <a:prstDash val="solid"/>
                <a:miter/>
              </a:ln>
            </p:spPr>
            <p:txBody>
              <a:bodyPr rtlCol="0" anchor="ctr"/>
              <a:lstStyle/>
              <a:p>
                <a:endParaRPr lang="fr-FR"/>
              </a:p>
            </p:txBody>
          </p:sp>
        </p:grpSp>
        <p:grpSp>
          <p:nvGrpSpPr>
            <p:cNvPr id="229" name="Graphique 5">
              <a:extLst>
                <a:ext uri="{FF2B5EF4-FFF2-40B4-BE49-F238E27FC236}">
                  <a16:creationId xmlns:a16="http://schemas.microsoft.com/office/drawing/2014/main" id="{F4FBE3DD-DD5C-DC73-D812-7DC945B3C022}"/>
                </a:ext>
              </a:extLst>
            </p:cNvPr>
            <p:cNvGrpSpPr/>
            <p:nvPr/>
          </p:nvGrpSpPr>
          <p:grpSpPr>
            <a:xfrm rot="420615">
              <a:off x="10685125" y="5713765"/>
              <a:ext cx="38564" cy="17708"/>
              <a:chOff x="10906139" y="5620124"/>
              <a:chExt cx="38564" cy="17708"/>
            </a:xfrm>
          </p:grpSpPr>
          <p:sp>
            <p:nvSpPr>
              <p:cNvPr id="230" name="Forme libre : forme 229">
                <a:extLst>
                  <a:ext uri="{FF2B5EF4-FFF2-40B4-BE49-F238E27FC236}">
                    <a16:creationId xmlns:a16="http://schemas.microsoft.com/office/drawing/2014/main" id="{B4C6A0DA-08BE-C120-D26A-35307E30D131}"/>
                  </a:ext>
                </a:extLst>
              </p:cNvPr>
              <p:cNvSpPr/>
              <p:nvPr/>
            </p:nvSpPr>
            <p:spPr>
              <a:xfrm>
                <a:off x="10906139" y="5620124"/>
                <a:ext cx="38564" cy="17708"/>
              </a:xfrm>
              <a:custGeom>
                <a:avLst/>
                <a:gdLst>
                  <a:gd name="connsiteX0" fmla="*/ 35115 w 38564"/>
                  <a:gd name="connsiteY0" fmla="*/ 8471 h 17708"/>
                  <a:gd name="connsiteX1" fmla="*/ 38366 w 38564"/>
                  <a:gd name="connsiteY1" fmla="*/ 5959 h 17708"/>
                  <a:gd name="connsiteX2" fmla="*/ 36544 w 38564"/>
                  <a:gd name="connsiteY2" fmla="*/ 1674 h 17708"/>
                  <a:gd name="connsiteX3" fmla="*/ 31619 w 38564"/>
                  <a:gd name="connsiteY3" fmla="*/ 591 h 17708"/>
                  <a:gd name="connsiteX4" fmla="*/ 8767 w 38564"/>
                  <a:gd name="connsiteY4" fmla="*/ 887 h 17708"/>
                  <a:gd name="connsiteX5" fmla="*/ 591 w 38564"/>
                  <a:gd name="connsiteY5" fmla="*/ 13790 h 17708"/>
                  <a:gd name="connsiteX6" fmla="*/ 35115 w 38564"/>
                  <a:gd name="connsiteY6" fmla="*/ 8471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4" h="17708">
                    <a:moveTo>
                      <a:pt x="35115" y="8471"/>
                    </a:moveTo>
                    <a:cubicBezTo>
                      <a:pt x="36396" y="7929"/>
                      <a:pt x="37824" y="7289"/>
                      <a:pt x="38366" y="5959"/>
                    </a:cubicBezTo>
                    <a:cubicBezTo>
                      <a:pt x="39006" y="4383"/>
                      <a:pt x="38021" y="2512"/>
                      <a:pt x="36544" y="1674"/>
                    </a:cubicBezTo>
                    <a:cubicBezTo>
                      <a:pt x="35066" y="788"/>
                      <a:pt x="33293" y="689"/>
                      <a:pt x="31619" y="591"/>
                    </a:cubicBezTo>
                    <a:cubicBezTo>
                      <a:pt x="24478" y="246"/>
                      <a:pt x="15760" y="-689"/>
                      <a:pt x="8767" y="887"/>
                    </a:cubicBezTo>
                    <a:cubicBezTo>
                      <a:pt x="3842" y="2019"/>
                      <a:pt x="-1871" y="8126"/>
                      <a:pt x="591" y="13790"/>
                    </a:cubicBezTo>
                    <a:cubicBezTo>
                      <a:pt x="5073" y="24034"/>
                      <a:pt x="28368" y="11278"/>
                      <a:pt x="35115" y="8471"/>
                    </a:cubicBezTo>
                    <a:close/>
                  </a:path>
                </a:pathLst>
              </a:custGeom>
              <a:solidFill>
                <a:srgbClr val="C6C6C6"/>
              </a:solidFill>
              <a:ln w="4915" cap="flat">
                <a:noFill/>
                <a:prstDash val="solid"/>
                <a:miter/>
              </a:ln>
            </p:spPr>
            <p:txBody>
              <a:bodyPr rtlCol="0" anchor="ctr"/>
              <a:lstStyle/>
              <a:p>
                <a:endParaRPr lang="fr-FR"/>
              </a:p>
            </p:txBody>
          </p:sp>
          <p:sp>
            <p:nvSpPr>
              <p:cNvPr id="231" name="Forme libre : forme 230">
                <a:extLst>
                  <a:ext uri="{FF2B5EF4-FFF2-40B4-BE49-F238E27FC236}">
                    <a16:creationId xmlns:a16="http://schemas.microsoft.com/office/drawing/2014/main" id="{E16A6C2E-5BE5-F2B2-869F-EFE24EA6FEB8}"/>
                  </a:ext>
                </a:extLst>
              </p:cNvPr>
              <p:cNvSpPr/>
              <p:nvPr/>
            </p:nvSpPr>
            <p:spPr>
              <a:xfrm>
                <a:off x="10906139" y="5620124"/>
                <a:ext cx="38564" cy="17708"/>
              </a:xfrm>
              <a:custGeom>
                <a:avLst/>
                <a:gdLst>
                  <a:gd name="connsiteX0" fmla="*/ 35115 w 38564"/>
                  <a:gd name="connsiteY0" fmla="*/ 8471 h 17708"/>
                  <a:gd name="connsiteX1" fmla="*/ 38366 w 38564"/>
                  <a:gd name="connsiteY1" fmla="*/ 5959 h 17708"/>
                  <a:gd name="connsiteX2" fmla="*/ 36544 w 38564"/>
                  <a:gd name="connsiteY2" fmla="*/ 1674 h 17708"/>
                  <a:gd name="connsiteX3" fmla="*/ 31619 w 38564"/>
                  <a:gd name="connsiteY3" fmla="*/ 591 h 17708"/>
                  <a:gd name="connsiteX4" fmla="*/ 8767 w 38564"/>
                  <a:gd name="connsiteY4" fmla="*/ 887 h 17708"/>
                  <a:gd name="connsiteX5" fmla="*/ 591 w 38564"/>
                  <a:gd name="connsiteY5" fmla="*/ 13790 h 17708"/>
                  <a:gd name="connsiteX6" fmla="*/ 35115 w 38564"/>
                  <a:gd name="connsiteY6" fmla="*/ 8471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64" h="17708">
                    <a:moveTo>
                      <a:pt x="35115" y="8471"/>
                    </a:moveTo>
                    <a:cubicBezTo>
                      <a:pt x="36396" y="7929"/>
                      <a:pt x="37824" y="7289"/>
                      <a:pt x="38366" y="5959"/>
                    </a:cubicBezTo>
                    <a:cubicBezTo>
                      <a:pt x="39006" y="4383"/>
                      <a:pt x="38021" y="2512"/>
                      <a:pt x="36544" y="1674"/>
                    </a:cubicBezTo>
                    <a:cubicBezTo>
                      <a:pt x="35066" y="788"/>
                      <a:pt x="33293" y="689"/>
                      <a:pt x="31619" y="591"/>
                    </a:cubicBezTo>
                    <a:cubicBezTo>
                      <a:pt x="24478" y="246"/>
                      <a:pt x="15760" y="-689"/>
                      <a:pt x="8767" y="887"/>
                    </a:cubicBezTo>
                    <a:cubicBezTo>
                      <a:pt x="3842" y="2019"/>
                      <a:pt x="-1871" y="8126"/>
                      <a:pt x="591" y="13790"/>
                    </a:cubicBezTo>
                    <a:cubicBezTo>
                      <a:pt x="5073" y="24034"/>
                      <a:pt x="28368" y="11278"/>
                      <a:pt x="35115" y="8471"/>
                    </a:cubicBezTo>
                    <a:close/>
                  </a:path>
                </a:pathLst>
              </a:custGeom>
              <a:noFill/>
              <a:ln w="4915" cap="flat">
                <a:solidFill>
                  <a:srgbClr val="FFFFFF"/>
                </a:solidFill>
                <a:prstDash val="solid"/>
                <a:miter/>
              </a:ln>
            </p:spPr>
            <p:txBody>
              <a:bodyPr rtlCol="0" anchor="ctr"/>
              <a:lstStyle/>
              <a:p>
                <a:endParaRPr lang="fr-FR"/>
              </a:p>
            </p:txBody>
          </p:sp>
        </p:grpSp>
        <p:grpSp>
          <p:nvGrpSpPr>
            <p:cNvPr id="232" name="Graphique 5">
              <a:extLst>
                <a:ext uri="{FF2B5EF4-FFF2-40B4-BE49-F238E27FC236}">
                  <a16:creationId xmlns:a16="http://schemas.microsoft.com/office/drawing/2014/main" id="{A51DE52B-6576-47C1-2EE8-38C37AEAFB85}"/>
                </a:ext>
              </a:extLst>
            </p:cNvPr>
            <p:cNvGrpSpPr/>
            <p:nvPr/>
          </p:nvGrpSpPr>
          <p:grpSpPr>
            <a:xfrm rot="420615">
              <a:off x="10323457" y="5994166"/>
              <a:ext cx="39905" cy="26337"/>
              <a:chOff x="10581919" y="5942455"/>
              <a:chExt cx="39905" cy="26337"/>
            </a:xfrm>
          </p:grpSpPr>
          <p:sp>
            <p:nvSpPr>
              <p:cNvPr id="233" name="Forme libre : forme 232">
                <a:extLst>
                  <a:ext uri="{FF2B5EF4-FFF2-40B4-BE49-F238E27FC236}">
                    <a16:creationId xmlns:a16="http://schemas.microsoft.com/office/drawing/2014/main" id="{10FA155A-02A7-164D-A86C-D12C71BC1CDD}"/>
                  </a:ext>
                </a:extLst>
              </p:cNvPr>
              <p:cNvSpPr/>
              <p:nvPr/>
            </p:nvSpPr>
            <p:spPr>
              <a:xfrm>
                <a:off x="10581919" y="5942455"/>
                <a:ext cx="39905" cy="26337"/>
              </a:xfrm>
              <a:custGeom>
                <a:avLst/>
                <a:gdLst>
                  <a:gd name="connsiteX0" fmla="*/ 23454 w 39905"/>
                  <a:gd name="connsiteY0" fmla="*/ 5572 h 26337"/>
                  <a:gd name="connsiteX1" fmla="*/ 14934 w 39905"/>
                  <a:gd name="connsiteY1" fmla="*/ 598 h 26337"/>
                  <a:gd name="connsiteX2" fmla="*/ 5478 w 39905"/>
                  <a:gd name="connsiteY2" fmla="*/ 1681 h 26337"/>
                  <a:gd name="connsiteX3" fmla="*/ 1095 w 39905"/>
                  <a:gd name="connsiteY3" fmla="*/ 8428 h 26337"/>
                  <a:gd name="connsiteX4" fmla="*/ 504 w 39905"/>
                  <a:gd name="connsiteY4" fmla="*/ 15520 h 26337"/>
                  <a:gd name="connsiteX5" fmla="*/ 2671 w 39905"/>
                  <a:gd name="connsiteY5" fmla="*/ 18081 h 26337"/>
                  <a:gd name="connsiteX6" fmla="*/ 22470 w 39905"/>
                  <a:gd name="connsiteY6" fmla="*/ 26306 h 26337"/>
                  <a:gd name="connsiteX7" fmla="*/ 39854 w 39905"/>
                  <a:gd name="connsiteY7" fmla="*/ 20494 h 26337"/>
                  <a:gd name="connsiteX8" fmla="*/ 32566 w 39905"/>
                  <a:gd name="connsiteY8" fmla="*/ 12959 h 26337"/>
                  <a:gd name="connsiteX9" fmla="*/ 23504 w 39905"/>
                  <a:gd name="connsiteY9" fmla="*/ 5473 h 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05" h="26337">
                    <a:moveTo>
                      <a:pt x="23454" y="5572"/>
                    </a:moveTo>
                    <a:cubicBezTo>
                      <a:pt x="20844" y="3553"/>
                      <a:pt x="18086" y="1582"/>
                      <a:pt x="14934" y="598"/>
                    </a:cubicBezTo>
                    <a:cubicBezTo>
                      <a:pt x="11782" y="-387"/>
                      <a:pt x="8088" y="-240"/>
                      <a:pt x="5478" y="1681"/>
                    </a:cubicBezTo>
                    <a:cubicBezTo>
                      <a:pt x="3262" y="3306"/>
                      <a:pt x="2080" y="5916"/>
                      <a:pt x="1095" y="8428"/>
                    </a:cubicBezTo>
                    <a:cubicBezTo>
                      <a:pt x="209" y="10694"/>
                      <a:pt x="-530" y="13304"/>
                      <a:pt x="504" y="15520"/>
                    </a:cubicBezTo>
                    <a:cubicBezTo>
                      <a:pt x="997" y="16554"/>
                      <a:pt x="1785" y="17342"/>
                      <a:pt x="2671" y="18081"/>
                    </a:cubicBezTo>
                    <a:cubicBezTo>
                      <a:pt x="8138" y="22908"/>
                      <a:pt x="15180" y="25862"/>
                      <a:pt x="22470" y="26306"/>
                    </a:cubicBezTo>
                    <a:cubicBezTo>
                      <a:pt x="25917" y="26503"/>
                      <a:pt x="40889" y="25912"/>
                      <a:pt x="39854" y="20494"/>
                    </a:cubicBezTo>
                    <a:cubicBezTo>
                      <a:pt x="39313" y="17736"/>
                      <a:pt x="34585" y="14732"/>
                      <a:pt x="32566" y="12959"/>
                    </a:cubicBezTo>
                    <a:cubicBezTo>
                      <a:pt x="29610" y="10349"/>
                      <a:pt x="26606" y="7887"/>
                      <a:pt x="23504" y="5473"/>
                    </a:cubicBezTo>
                    <a:close/>
                  </a:path>
                </a:pathLst>
              </a:custGeom>
              <a:solidFill>
                <a:srgbClr val="C6C6C6"/>
              </a:solidFill>
              <a:ln w="4915" cap="flat">
                <a:noFill/>
                <a:prstDash val="solid"/>
                <a:miter/>
              </a:ln>
            </p:spPr>
            <p:txBody>
              <a:bodyPr rtlCol="0" anchor="ctr"/>
              <a:lstStyle/>
              <a:p>
                <a:endParaRPr lang="fr-FR"/>
              </a:p>
            </p:txBody>
          </p:sp>
          <p:sp>
            <p:nvSpPr>
              <p:cNvPr id="234" name="Forme libre : forme 233">
                <a:extLst>
                  <a:ext uri="{FF2B5EF4-FFF2-40B4-BE49-F238E27FC236}">
                    <a16:creationId xmlns:a16="http://schemas.microsoft.com/office/drawing/2014/main" id="{C2AB5475-253A-9508-4360-64484F622B63}"/>
                  </a:ext>
                </a:extLst>
              </p:cNvPr>
              <p:cNvSpPr/>
              <p:nvPr/>
            </p:nvSpPr>
            <p:spPr>
              <a:xfrm>
                <a:off x="10581919" y="5942455"/>
                <a:ext cx="39905" cy="26337"/>
              </a:xfrm>
              <a:custGeom>
                <a:avLst/>
                <a:gdLst>
                  <a:gd name="connsiteX0" fmla="*/ 23454 w 39905"/>
                  <a:gd name="connsiteY0" fmla="*/ 5572 h 26337"/>
                  <a:gd name="connsiteX1" fmla="*/ 14934 w 39905"/>
                  <a:gd name="connsiteY1" fmla="*/ 598 h 26337"/>
                  <a:gd name="connsiteX2" fmla="*/ 5478 w 39905"/>
                  <a:gd name="connsiteY2" fmla="*/ 1681 h 26337"/>
                  <a:gd name="connsiteX3" fmla="*/ 1095 w 39905"/>
                  <a:gd name="connsiteY3" fmla="*/ 8428 h 26337"/>
                  <a:gd name="connsiteX4" fmla="*/ 504 w 39905"/>
                  <a:gd name="connsiteY4" fmla="*/ 15520 h 26337"/>
                  <a:gd name="connsiteX5" fmla="*/ 2671 w 39905"/>
                  <a:gd name="connsiteY5" fmla="*/ 18081 h 26337"/>
                  <a:gd name="connsiteX6" fmla="*/ 22470 w 39905"/>
                  <a:gd name="connsiteY6" fmla="*/ 26306 h 26337"/>
                  <a:gd name="connsiteX7" fmla="*/ 39854 w 39905"/>
                  <a:gd name="connsiteY7" fmla="*/ 20494 h 26337"/>
                  <a:gd name="connsiteX8" fmla="*/ 32566 w 39905"/>
                  <a:gd name="connsiteY8" fmla="*/ 12959 h 26337"/>
                  <a:gd name="connsiteX9" fmla="*/ 23504 w 39905"/>
                  <a:gd name="connsiteY9" fmla="*/ 5473 h 2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05" h="26337">
                    <a:moveTo>
                      <a:pt x="23454" y="5572"/>
                    </a:moveTo>
                    <a:cubicBezTo>
                      <a:pt x="20844" y="3553"/>
                      <a:pt x="18086" y="1582"/>
                      <a:pt x="14934" y="598"/>
                    </a:cubicBezTo>
                    <a:cubicBezTo>
                      <a:pt x="11782" y="-387"/>
                      <a:pt x="8088" y="-240"/>
                      <a:pt x="5478" y="1681"/>
                    </a:cubicBezTo>
                    <a:cubicBezTo>
                      <a:pt x="3262" y="3306"/>
                      <a:pt x="2080" y="5916"/>
                      <a:pt x="1095" y="8428"/>
                    </a:cubicBezTo>
                    <a:cubicBezTo>
                      <a:pt x="209" y="10694"/>
                      <a:pt x="-530" y="13304"/>
                      <a:pt x="504" y="15520"/>
                    </a:cubicBezTo>
                    <a:cubicBezTo>
                      <a:pt x="997" y="16554"/>
                      <a:pt x="1785" y="17342"/>
                      <a:pt x="2671" y="18081"/>
                    </a:cubicBezTo>
                    <a:cubicBezTo>
                      <a:pt x="8138" y="22908"/>
                      <a:pt x="15180" y="25862"/>
                      <a:pt x="22470" y="26306"/>
                    </a:cubicBezTo>
                    <a:cubicBezTo>
                      <a:pt x="25917" y="26503"/>
                      <a:pt x="40889" y="25912"/>
                      <a:pt x="39854" y="20494"/>
                    </a:cubicBezTo>
                    <a:cubicBezTo>
                      <a:pt x="39313" y="17736"/>
                      <a:pt x="34585" y="14732"/>
                      <a:pt x="32566" y="12959"/>
                    </a:cubicBezTo>
                    <a:cubicBezTo>
                      <a:pt x="29610" y="10349"/>
                      <a:pt x="26606" y="7887"/>
                      <a:pt x="23504" y="5473"/>
                    </a:cubicBezTo>
                    <a:close/>
                  </a:path>
                </a:pathLst>
              </a:custGeom>
              <a:noFill/>
              <a:ln w="4915" cap="flat">
                <a:solidFill>
                  <a:srgbClr val="FFFFFF"/>
                </a:solidFill>
                <a:prstDash val="solid"/>
                <a:miter/>
              </a:ln>
            </p:spPr>
            <p:txBody>
              <a:bodyPr rtlCol="0" anchor="ctr"/>
              <a:lstStyle/>
              <a:p>
                <a:endParaRPr lang="fr-FR"/>
              </a:p>
            </p:txBody>
          </p:sp>
        </p:grpSp>
        <p:grpSp>
          <p:nvGrpSpPr>
            <p:cNvPr id="235" name="Graphique 5">
              <a:extLst>
                <a:ext uri="{FF2B5EF4-FFF2-40B4-BE49-F238E27FC236}">
                  <a16:creationId xmlns:a16="http://schemas.microsoft.com/office/drawing/2014/main" id="{DADB5CCB-AB5E-179A-8709-18E914A1065B}"/>
                </a:ext>
              </a:extLst>
            </p:cNvPr>
            <p:cNvGrpSpPr/>
            <p:nvPr/>
          </p:nvGrpSpPr>
          <p:grpSpPr>
            <a:xfrm rot="420615">
              <a:off x="10312209" y="5907019"/>
              <a:ext cx="45504" cy="72889"/>
              <a:chOff x="10562939" y="5856817"/>
              <a:chExt cx="45504" cy="72889"/>
            </a:xfrm>
          </p:grpSpPr>
          <p:sp>
            <p:nvSpPr>
              <p:cNvPr id="236" name="Forme libre : forme 235">
                <a:extLst>
                  <a:ext uri="{FF2B5EF4-FFF2-40B4-BE49-F238E27FC236}">
                    <a16:creationId xmlns:a16="http://schemas.microsoft.com/office/drawing/2014/main" id="{22F4E9A7-2CFC-604B-6874-74DDA7237DA0}"/>
                  </a:ext>
                </a:extLst>
              </p:cNvPr>
              <p:cNvSpPr/>
              <p:nvPr/>
            </p:nvSpPr>
            <p:spPr>
              <a:xfrm>
                <a:off x="10562939" y="5856817"/>
                <a:ext cx="45504" cy="72889"/>
              </a:xfrm>
              <a:custGeom>
                <a:avLst/>
                <a:gdLst>
                  <a:gd name="connsiteX0" fmla="*/ 40956 w 45504"/>
                  <a:gd name="connsiteY0" fmla="*/ 49988 h 72889"/>
                  <a:gd name="connsiteX1" fmla="*/ 35342 w 45504"/>
                  <a:gd name="connsiteY1" fmla="*/ 40582 h 72889"/>
                  <a:gd name="connsiteX2" fmla="*/ 30220 w 45504"/>
                  <a:gd name="connsiteY2" fmla="*/ 35706 h 72889"/>
                  <a:gd name="connsiteX3" fmla="*/ 27462 w 45504"/>
                  <a:gd name="connsiteY3" fmla="*/ 24822 h 72889"/>
                  <a:gd name="connsiteX4" fmla="*/ 27757 w 45504"/>
                  <a:gd name="connsiteY4" fmla="*/ 13396 h 72889"/>
                  <a:gd name="connsiteX5" fmla="*/ 21060 w 45504"/>
                  <a:gd name="connsiteY5" fmla="*/ 0 h 72889"/>
                  <a:gd name="connsiteX6" fmla="*/ 14608 w 45504"/>
                  <a:gd name="connsiteY6" fmla="*/ 15317 h 72889"/>
                  <a:gd name="connsiteX7" fmla="*/ 15888 w 45504"/>
                  <a:gd name="connsiteY7" fmla="*/ 32652 h 72889"/>
                  <a:gd name="connsiteX8" fmla="*/ 14017 w 45504"/>
                  <a:gd name="connsiteY8" fmla="*/ 36937 h 72889"/>
                  <a:gd name="connsiteX9" fmla="*/ 12047 w 45504"/>
                  <a:gd name="connsiteY9" fmla="*/ 37429 h 72889"/>
                  <a:gd name="connsiteX10" fmla="*/ 6432 w 45504"/>
                  <a:gd name="connsiteY10" fmla="*/ 38070 h 72889"/>
                  <a:gd name="connsiteX11" fmla="*/ 1507 w 45504"/>
                  <a:gd name="connsiteY11" fmla="*/ 39695 h 72889"/>
                  <a:gd name="connsiteX12" fmla="*/ 572 w 45504"/>
                  <a:gd name="connsiteY12" fmla="*/ 47969 h 72889"/>
                  <a:gd name="connsiteX13" fmla="*/ 9782 w 45504"/>
                  <a:gd name="connsiteY13" fmla="*/ 66241 h 72889"/>
                  <a:gd name="connsiteX14" fmla="*/ 10865 w 45504"/>
                  <a:gd name="connsiteY14" fmla="*/ 57671 h 72889"/>
                  <a:gd name="connsiteX15" fmla="*/ 11604 w 45504"/>
                  <a:gd name="connsiteY15" fmla="*/ 56686 h 72889"/>
                  <a:gd name="connsiteX16" fmla="*/ 13179 w 45504"/>
                  <a:gd name="connsiteY16" fmla="*/ 56686 h 72889"/>
                  <a:gd name="connsiteX17" fmla="*/ 27216 w 45504"/>
                  <a:gd name="connsiteY17" fmla="*/ 69590 h 72889"/>
                  <a:gd name="connsiteX18" fmla="*/ 42138 w 45504"/>
                  <a:gd name="connsiteY18" fmla="*/ 72446 h 72889"/>
                  <a:gd name="connsiteX19" fmla="*/ 43862 w 45504"/>
                  <a:gd name="connsiteY19" fmla="*/ 72889 h 72889"/>
                  <a:gd name="connsiteX20" fmla="*/ 40809 w 45504"/>
                  <a:gd name="connsiteY20" fmla="*/ 50136 h 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504" h="72889">
                    <a:moveTo>
                      <a:pt x="40956" y="49988"/>
                    </a:moveTo>
                    <a:cubicBezTo>
                      <a:pt x="39627" y="46541"/>
                      <a:pt x="37952" y="43192"/>
                      <a:pt x="35342" y="40582"/>
                    </a:cubicBezTo>
                    <a:cubicBezTo>
                      <a:pt x="33667" y="38907"/>
                      <a:pt x="31648" y="37577"/>
                      <a:pt x="30220" y="35706"/>
                    </a:cubicBezTo>
                    <a:cubicBezTo>
                      <a:pt x="27905" y="32701"/>
                      <a:pt x="27363" y="28614"/>
                      <a:pt x="27462" y="24822"/>
                    </a:cubicBezTo>
                    <a:cubicBezTo>
                      <a:pt x="27561" y="20980"/>
                      <a:pt x="28152" y="17188"/>
                      <a:pt x="27757" y="13396"/>
                    </a:cubicBezTo>
                    <a:cubicBezTo>
                      <a:pt x="27216" y="8323"/>
                      <a:pt x="24803" y="3497"/>
                      <a:pt x="21060" y="0"/>
                    </a:cubicBezTo>
                    <a:cubicBezTo>
                      <a:pt x="16184" y="3152"/>
                      <a:pt x="14509" y="9554"/>
                      <a:pt x="14608" y="15317"/>
                    </a:cubicBezTo>
                    <a:cubicBezTo>
                      <a:pt x="14707" y="21128"/>
                      <a:pt x="16184" y="26841"/>
                      <a:pt x="15888" y="32652"/>
                    </a:cubicBezTo>
                    <a:cubicBezTo>
                      <a:pt x="15790" y="34277"/>
                      <a:pt x="15445" y="36149"/>
                      <a:pt x="14017" y="36937"/>
                    </a:cubicBezTo>
                    <a:cubicBezTo>
                      <a:pt x="13426" y="37282"/>
                      <a:pt x="12736" y="37331"/>
                      <a:pt x="12047" y="37429"/>
                    </a:cubicBezTo>
                    <a:cubicBezTo>
                      <a:pt x="10175" y="37626"/>
                      <a:pt x="8304" y="37824"/>
                      <a:pt x="6432" y="38070"/>
                    </a:cubicBezTo>
                    <a:cubicBezTo>
                      <a:pt x="4709" y="38267"/>
                      <a:pt x="2788" y="38513"/>
                      <a:pt x="1507" y="39695"/>
                    </a:cubicBezTo>
                    <a:cubicBezTo>
                      <a:pt x="-610" y="41665"/>
                      <a:pt x="-68" y="45112"/>
                      <a:pt x="572" y="47969"/>
                    </a:cubicBezTo>
                    <a:cubicBezTo>
                      <a:pt x="2148" y="54765"/>
                      <a:pt x="3921" y="62399"/>
                      <a:pt x="9782" y="66241"/>
                    </a:cubicBezTo>
                    <a:cubicBezTo>
                      <a:pt x="9338" y="63335"/>
                      <a:pt x="9732" y="60331"/>
                      <a:pt x="10865" y="57671"/>
                    </a:cubicBezTo>
                    <a:cubicBezTo>
                      <a:pt x="11013" y="57277"/>
                      <a:pt x="11210" y="56883"/>
                      <a:pt x="11604" y="56686"/>
                    </a:cubicBezTo>
                    <a:cubicBezTo>
                      <a:pt x="12047" y="56391"/>
                      <a:pt x="12638" y="56489"/>
                      <a:pt x="13179" y="56686"/>
                    </a:cubicBezTo>
                    <a:cubicBezTo>
                      <a:pt x="19336" y="58607"/>
                      <a:pt x="21503" y="66536"/>
                      <a:pt x="27216" y="69590"/>
                    </a:cubicBezTo>
                    <a:cubicBezTo>
                      <a:pt x="31747" y="71953"/>
                      <a:pt x="37361" y="70673"/>
                      <a:pt x="42138" y="72446"/>
                    </a:cubicBezTo>
                    <a:cubicBezTo>
                      <a:pt x="42680" y="72643"/>
                      <a:pt x="43271" y="72889"/>
                      <a:pt x="43862" y="72889"/>
                    </a:cubicBezTo>
                    <a:cubicBezTo>
                      <a:pt x="48541" y="72741"/>
                      <a:pt x="41843" y="52746"/>
                      <a:pt x="40809" y="50136"/>
                    </a:cubicBezTo>
                    <a:close/>
                  </a:path>
                </a:pathLst>
              </a:custGeom>
              <a:solidFill>
                <a:srgbClr val="C6C6C6"/>
              </a:solidFill>
              <a:ln w="4915" cap="flat">
                <a:noFill/>
                <a:prstDash val="solid"/>
                <a:miter/>
              </a:ln>
            </p:spPr>
            <p:txBody>
              <a:bodyPr rtlCol="0" anchor="ctr"/>
              <a:lstStyle/>
              <a:p>
                <a:endParaRPr lang="fr-FR"/>
              </a:p>
            </p:txBody>
          </p:sp>
          <p:sp>
            <p:nvSpPr>
              <p:cNvPr id="237" name="Forme libre : forme 236">
                <a:extLst>
                  <a:ext uri="{FF2B5EF4-FFF2-40B4-BE49-F238E27FC236}">
                    <a16:creationId xmlns:a16="http://schemas.microsoft.com/office/drawing/2014/main" id="{682F1A09-3D54-CB6A-3CA6-4D0E662B38D2}"/>
                  </a:ext>
                </a:extLst>
              </p:cNvPr>
              <p:cNvSpPr/>
              <p:nvPr/>
            </p:nvSpPr>
            <p:spPr>
              <a:xfrm>
                <a:off x="10562939" y="5856817"/>
                <a:ext cx="45504" cy="72889"/>
              </a:xfrm>
              <a:custGeom>
                <a:avLst/>
                <a:gdLst>
                  <a:gd name="connsiteX0" fmla="*/ 40956 w 45504"/>
                  <a:gd name="connsiteY0" fmla="*/ 49988 h 72889"/>
                  <a:gd name="connsiteX1" fmla="*/ 35342 w 45504"/>
                  <a:gd name="connsiteY1" fmla="*/ 40582 h 72889"/>
                  <a:gd name="connsiteX2" fmla="*/ 30220 w 45504"/>
                  <a:gd name="connsiteY2" fmla="*/ 35706 h 72889"/>
                  <a:gd name="connsiteX3" fmla="*/ 27462 w 45504"/>
                  <a:gd name="connsiteY3" fmla="*/ 24822 h 72889"/>
                  <a:gd name="connsiteX4" fmla="*/ 27757 w 45504"/>
                  <a:gd name="connsiteY4" fmla="*/ 13396 h 72889"/>
                  <a:gd name="connsiteX5" fmla="*/ 21060 w 45504"/>
                  <a:gd name="connsiteY5" fmla="*/ 0 h 72889"/>
                  <a:gd name="connsiteX6" fmla="*/ 14608 w 45504"/>
                  <a:gd name="connsiteY6" fmla="*/ 15317 h 72889"/>
                  <a:gd name="connsiteX7" fmla="*/ 15888 w 45504"/>
                  <a:gd name="connsiteY7" fmla="*/ 32652 h 72889"/>
                  <a:gd name="connsiteX8" fmla="*/ 14017 w 45504"/>
                  <a:gd name="connsiteY8" fmla="*/ 36937 h 72889"/>
                  <a:gd name="connsiteX9" fmla="*/ 12047 w 45504"/>
                  <a:gd name="connsiteY9" fmla="*/ 37429 h 72889"/>
                  <a:gd name="connsiteX10" fmla="*/ 6432 w 45504"/>
                  <a:gd name="connsiteY10" fmla="*/ 38070 h 72889"/>
                  <a:gd name="connsiteX11" fmla="*/ 1507 w 45504"/>
                  <a:gd name="connsiteY11" fmla="*/ 39695 h 72889"/>
                  <a:gd name="connsiteX12" fmla="*/ 572 w 45504"/>
                  <a:gd name="connsiteY12" fmla="*/ 47969 h 72889"/>
                  <a:gd name="connsiteX13" fmla="*/ 9782 w 45504"/>
                  <a:gd name="connsiteY13" fmla="*/ 66241 h 72889"/>
                  <a:gd name="connsiteX14" fmla="*/ 10865 w 45504"/>
                  <a:gd name="connsiteY14" fmla="*/ 57671 h 72889"/>
                  <a:gd name="connsiteX15" fmla="*/ 11604 w 45504"/>
                  <a:gd name="connsiteY15" fmla="*/ 56686 h 72889"/>
                  <a:gd name="connsiteX16" fmla="*/ 13179 w 45504"/>
                  <a:gd name="connsiteY16" fmla="*/ 56686 h 72889"/>
                  <a:gd name="connsiteX17" fmla="*/ 27216 w 45504"/>
                  <a:gd name="connsiteY17" fmla="*/ 69590 h 72889"/>
                  <a:gd name="connsiteX18" fmla="*/ 42138 w 45504"/>
                  <a:gd name="connsiteY18" fmla="*/ 72446 h 72889"/>
                  <a:gd name="connsiteX19" fmla="*/ 43862 w 45504"/>
                  <a:gd name="connsiteY19" fmla="*/ 72889 h 72889"/>
                  <a:gd name="connsiteX20" fmla="*/ 40809 w 45504"/>
                  <a:gd name="connsiteY20" fmla="*/ 50136 h 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504" h="72889">
                    <a:moveTo>
                      <a:pt x="40956" y="49988"/>
                    </a:moveTo>
                    <a:cubicBezTo>
                      <a:pt x="39627" y="46541"/>
                      <a:pt x="37952" y="43192"/>
                      <a:pt x="35342" y="40582"/>
                    </a:cubicBezTo>
                    <a:cubicBezTo>
                      <a:pt x="33667" y="38907"/>
                      <a:pt x="31648" y="37577"/>
                      <a:pt x="30220" y="35706"/>
                    </a:cubicBezTo>
                    <a:cubicBezTo>
                      <a:pt x="27905" y="32701"/>
                      <a:pt x="27363" y="28614"/>
                      <a:pt x="27462" y="24822"/>
                    </a:cubicBezTo>
                    <a:cubicBezTo>
                      <a:pt x="27561" y="20980"/>
                      <a:pt x="28152" y="17188"/>
                      <a:pt x="27757" y="13396"/>
                    </a:cubicBezTo>
                    <a:cubicBezTo>
                      <a:pt x="27216" y="8323"/>
                      <a:pt x="24803" y="3497"/>
                      <a:pt x="21060" y="0"/>
                    </a:cubicBezTo>
                    <a:cubicBezTo>
                      <a:pt x="16184" y="3152"/>
                      <a:pt x="14509" y="9554"/>
                      <a:pt x="14608" y="15317"/>
                    </a:cubicBezTo>
                    <a:cubicBezTo>
                      <a:pt x="14707" y="21128"/>
                      <a:pt x="16184" y="26841"/>
                      <a:pt x="15888" y="32652"/>
                    </a:cubicBezTo>
                    <a:cubicBezTo>
                      <a:pt x="15790" y="34277"/>
                      <a:pt x="15445" y="36149"/>
                      <a:pt x="14017" y="36937"/>
                    </a:cubicBezTo>
                    <a:cubicBezTo>
                      <a:pt x="13426" y="37282"/>
                      <a:pt x="12736" y="37331"/>
                      <a:pt x="12047" y="37429"/>
                    </a:cubicBezTo>
                    <a:cubicBezTo>
                      <a:pt x="10175" y="37626"/>
                      <a:pt x="8304" y="37824"/>
                      <a:pt x="6432" y="38070"/>
                    </a:cubicBezTo>
                    <a:cubicBezTo>
                      <a:pt x="4709" y="38267"/>
                      <a:pt x="2788" y="38513"/>
                      <a:pt x="1507" y="39695"/>
                    </a:cubicBezTo>
                    <a:cubicBezTo>
                      <a:pt x="-610" y="41665"/>
                      <a:pt x="-68" y="45112"/>
                      <a:pt x="572" y="47969"/>
                    </a:cubicBezTo>
                    <a:cubicBezTo>
                      <a:pt x="2148" y="54765"/>
                      <a:pt x="3921" y="62399"/>
                      <a:pt x="9782" y="66241"/>
                    </a:cubicBezTo>
                    <a:cubicBezTo>
                      <a:pt x="9338" y="63335"/>
                      <a:pt x="9732" y="60331"/>
                      <a:pt x="10865" y="57671"/>
                    </a:cubicBezTo>
                    <a:cubicBezTo>
                      <a:pt x="11013" y="57277"/>
                      <a:pt x="11210" y="56883"/>
                      <a:pt x="11604" y="56686"/>
                    </a:cubicBezTo>
                    <a:cubicBezTo>
                      <a:pt x="12047" y="56391"/>
                      <a:pt x="12638" y="56489"/>
                      <a:pt x="13179" y="56686"/>
                    </a:cubicBezTo>
                    <a:cubicBezTo>
                      <a:pt x="19336" y="58607"/>
                      <a:pt x="21503" y="66536"/>
                      <a:pt x="27216" y="69590"/>
                    </a:cubicBezTo>
                    <a:cubicBezTo>
                      <a:pt x="31747" y="71953"/>
                      <a:pt x="37361" y="70673"/>
                      <a:pt x="42138" y="72446"/>
                    </a:cubicBezTo>
                    <a:cubicBezTo>
                      <a:pt x="42680" y="72643"/>
                      <a:pt x="43271" y="72889"/>
                      <a:pt x="43862" y="72889"/>
                    </a:cubicBezTo>
                    <a:cubicBezTo>
                      <a:pt x="48541" y="72741"/>
                      <a:pt x="41843" y="52746"/>
                      <a:pt x="40809" y="50136"/>
                    </a:cubicBezTo>
                    <a:close/>
                  </a:path>
                </a:pathLst>
              </a:custGeom>
              <a:noFill/>
              <a:ln w="4915" cap="flat">
                <a:solidFill>
                  <a:srgbClr val="FFFFFF"/>
                </a:solidFill>
                <a:prstDash val="solid"/>
                <a:miter/>
              </a:ln>
            </p:spPr>
            <p:txBody>
              <a:bodyPr rtlCol="0" anchor="ctr"/>
              <a:lstStyle/>
              <a:p>
                <a:endParaRPr lang="fr-FR"/>
              </a:p>
            </p:txBody>
          </p:sp>
        </p:grpSp>
        <p:grpSp>
          <p:nvGrpSpPr>
            <p:cNvPr id="238" name="Graphique 5">
              <a:extLst>
                <a:ext uri="{FF2B5EF4-FFF2-40B4-BE49-F238E27FC236}">
                  <a16:creationId xmlns:a16="http://schemas.microsoft.com/office/drawing/2014/main" id="{94C0376B-8B87-C0D1-29D0-686605E042B8}"/>
                </a:ext>
              </a:extLst>
            </p:cNvPr>
            <p:cNvGrpSpPr/>
            <p:nvPr/>
          </p:nvGrpSpPr>
          <p:grpSpPr>
            <a:xfrm rot="420615">
              <a:off x="10253296" y="5773224"/>
              <a:ext cx="46265" cy="48465"/>
              <a:chOff x="10486644" y="5731257"/>
              <a:chExt cx="46265" cy="48465"/>
            </a:xfrm>
          </p:grpSpPr>
          <p:sp>
            <p:nvSpPr>
              <p:cNvPr id="239" name="Forme libre : forme 238">
                <a:extLst>
                  <a:ext uri="{FF2B5EF4-FFF2-40B4-BE49-F238E27FC236}">
                    <a16:creationId xmlns:a16="http://schemas.microsoft.com/office/drawing/2014/main" id="{F4011132-3F7D-7CF7-A343-7C15A006E50F}"/>
                  </a:ext>
                </a:extLst>
              </p:cNvPr>
              <p:cNvSpPr/>
              <p:nvPr/>
            </p:nvSpPr>
            <p:spPr>
              <a:xfrm>
                <a:off x="10486644" y="5731257"/>
                <a:ext cx="46265" cy="48465"/>
              </a:xfrm>
              <a:custGeom>
                <a:avLst/>
                <a:gdLst>
                  <a:gd name="connsiteX0" fmla="*/ 21510 w 46265"/>
                  <a:gd name="connsiteY0" fmla="*/ 9331 h 48465"/>
                  <a:gd name="connsiteX1" fmla="*/ 21264 w 46265"/>
                  <a:gd name="connsiteY1" fmla="*/ 3914 h 48465"/>
                  <a:gd name="connsiteX2" fmla="*/ 17817 w 46265"/>
                  <a:gd name="connsiteY2" fmla="*/ 72 h 48465"/>
                  <a:gd name="connsiteX3" fmla="*/ 8164 w 46265"/>
                  <a:gd name="connsiteY3" fmla="*/ 5539 h 48465"/>
                  <a:gd name="connsiteX4" fmla="*/ 4470 w 46265"/>
                  <a:gd name="connsiteY4" fmla="*/ 6031 h 48465"/>
                  <a:gd name="connsiteX5" fmla="*/ 432 w 46265"/>
                  <a:gd name="connsiteY5" fmla="*/ 9479 h 48465"/>
                  <a:gd name="connsiteX6" fmla="*/ 5406 w 46265"/>
                  <a:gd name="connsiteY6" fmla="*/ 20609 h 48465"/>
                  <a:gd name="connsiteX7" fmla="*/ 22446 w 46265"/>
                  <a:gd name="connsiteY7" fmla="*/ 33562 h 48465"/>
                  <a:gd name="connsiteX8" fmla="*/ 38649 w 46265"/>
                  <a:gd name="connsiteY8" fmla="*/ 47450 h 48465"/>
                  <a:gd name="connsiteX9" fmla="*/ 43821 w 46265"/>
                  <a:gd name="connsiteY9" fmla="*/ 48139 h 48465"/>
                  <a:gd name="connsiteX10" fmla="*/ 44461 w 46265"/>
                  <a:gd name="connsiteY10" fmla="*/ 38290 h 48465"/>
                  <a:gd name="connsiteX11" fmla="*/ 33971 w 46265"/>
                  <a:gd name="connsiteY11" fmla="*/ 32724 h 48465"/>
                  <a:gd name="connsiteX12" fmla="*/ 21510 w 46265"/>
                  <a:gd name="connsiteY12" fmla="*/ 9282 h 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65" h="48465">
                    <a:moveTo>
                      <a:pt x="21510" y="9331"/>
                    </a:moveTo>
                    <a:cubicBezTo>
                      <a:pt x="21510" y="7509"/>
                      <a:pt x="21708" y="5686"/>
                      <a:pt x="21264" y="3914"/>
                    </a:cubicBezTo>
                    <a:cubicBezTo>
                      <a:pt x="20821" y="2141"/>
                      <a:pt x="19590" y="417"/>
                      <a:pt x="17817" y="72"/>
                    </a:cubicBezTo>
                    <a:cubicBezTo>
                      <a:pt x="14074" y="-667"/>
                      <a:pt x="11857" y="4504"/>
                      <a:pt x="8164" y="5539"/>
                    </a:cubicBezTo>
                    <a:cubicBezTo>
                      <a:pt x="6982" y="5884"/>
                      <a:pt x="5652" y="5785"/>
                      <a:pt x="4470" y="6031"/>
                    </a:cubicBezTo>
                    <a:cubicBezTo>
                      <a:pt x="2697" y="6425"/>
                      <a:pt x="1121" y="7755"/>
                      <a:pt x="432" y="9479"/>
                    </a:cubicBezTo>
                    <a:cubicBezTo>
                      <a:pt x="-1194" y="13517"/>
                      <a:pt x="2057" y="17802"/>
                      <a:pt x="5406" y="20609"/>
                    </a:cubicBezTo>
                    <a:cubicBezTo>
                      <a:pt x="10873" y="25239"/>
                      <a:pt x="17127" y="28834"/>
                      <a:pt x="22446" y="33562"/>
                    </a:cubicBezTo>
                    <a:cubicBezTo>
                      <a:pt x="27765" y="38290"/>
                      <a:pt x="32247" y="44249"/>
                      <a:pt x="38649" y="47450"/>
                    </a:cubicBezTo>
                    <a:cubicBezTo>
                      <a:pt x="40274" y="48238"/>
                      <a:pt x="42195" y="48878"/>
                      <a:pt x="43821" y="48139"/>
                    </a:cubicBezTo>
                    <a:cubicBezTo>
                      <a:pt x="47416" y="46563"/>
                      <a:pt x="46529" y="40801"/>
                      <a:pt x="44461" y="38290"/>
                    </a:cubicBezTo>
                    <a:cubicBezTo>
                      <a:pt x="42048" y="35384"/>
                      <a:pt x="37073" y="34891"/>
                      <a:pt x="33971" y="32724"/>
                    </a:cubicBezTo>
                    <a:cubicBezTo>
                      <a:pt x="26386" y="27553"/>
                      <a:pt x="21461" y="18491"/>
                      <a:pt x="21510" y="9282"/>
                    </a:cubicBezTo>
                    <a:close/>
                  </a:path>
                </a:pathLst>
              </a:custGeom>
              <a:solidFill>
                <a:srgbClr val="C6C6C6"/>
              </a:solidFill>
              <a:ln w="4915" cap="flat">
                <a:noFill/>
                <a:prstDash val="solid"/>
                <a:miter/>
              </a:ln>
            </p:spPr>
            <p:txBody>
              <a:bodyPr rtlCol="0" anchor="ctr"/>
              <a:lstStyle/>
              <a:p>
                <a:endParaRPr lang="fr-FR"/>
              </a:p>
            </p:txBody>
          </p:sp>
          <p:sp>
            <p:nvSpPr>
              <p:cNvPr id="240" name="Forme libre : forme 239">
                <a:extLst>
                  <a:ext uri="{FF2B5EF4-FFF2-40B4-BE49-F238E27FC236}">
                    <a16:creationId xmlns:a16="http://schemas.microsoft.com/office/drawing/2014/main" id="{19FF69C1-26A0-1F49-3A76-BE8786FBFD94}"/>
                  </a:ext>
                </a:extLst>
              </p:cNvPr>
              <p:cNvSpPr/>
              <p:nvPr/>
            </p:nvSpPr>
            <p:spPr>
              <a:xfrm>
                <a:off x="10486644" y="5731257"/>
                <a:ext cx="46265" cy="48465"/>
              </a:xfrm>
              <a:custGeom>
                <a:avLst/>
                <a:gdLst>
                  <a:gd name="connsiteX0" fmla="*/ 21510 w 46265"/>
                  <a:gd name="connsiteY0" fmla="*/ 9331 h 48465"/>
                  <a:gd name="connsiteX1" fmla="*/ 21264 w 46265"/>
                  <a:gd name="connsiteY1" fmla="*/ 3914 h 48465"/>
                  <a:gd name="connsiteX2" fmla="*/ 17817 w 46265"/>
                  <a:gd name="connsiteY2" fmla="*/ 72 h 48465"/>
                  <a:gd name="connsiteX3" fmla="*/ 8164 w 46265"/>
                  <a:gd name="connsiteY3" fmla="*/ 5539 h 48465"/>
                  <a:gd name="connsiteX4" fmla="*/ 4470 w 46265"/>
                  <a:gd name="connsiteY4" fmla="*/ 6031 h 48465"/>
                  <a:gd name="connsiteX5" fmla="*/ 432 w 46265"/>
                  <a:gd name="connsiteY5" fmla="*/ 9479 h 48465"/>
                  <a:gd name="connsiteX6" fmla="*/ 5406 w 46265"/>
                  <a:gd name="connsiteY6" fmla="*/ 20609 h 48465"/>
                  <a:gd name="connsiteX7" fmla="*/ 22446 w 46265"/>
                  <a:gd name="connsiteY7" fmla="*/ 33562 h 48465"/>
                  <a:gd name="connsiteX8" fmla="*/ 38649 w 46265"/>
                  <a:gd name="connsiteY8" fmla="*/ 47450 h 48465"/>
                  <a:gd name="connsiteX9" fmla="*/ 43821 w 46265"/>
                  <a:gd name="connsiteY9" fmla="*/ 48139 h 48465"/>
                  <a:gd name="connsiteX10" fmla="*/ 44461 w 46265"/>
                  <a:gd name="connsiteY10" fmla="*/ 38290 h 48465"/>
                  <a:gd name="connsiteX11" fmla="*/ 33971 w 46265"/>
                  <a:gd name="connsiteY11" fmla="*/ 32724 h 48465"/>
                  <a:gd name="connsiteX12" fmla="*/ 21510 w 46265"/>
                  <a:gd name="connsiteY12" fmla="*/ 9282 h 4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65" h="48465">
                    <a:moveTo>
                      <a:pt x="21510" y="9331"/>
                    </a:moveTo>
                    <a:cubicBezTo>
                      <a:pt x="21510" y="7509"/>
                      <a:pt x="21708" y="5686"/>
                      <a:pt x="21264" y="3914"/>
                    </a:cubicBezTo>
                    <a:cubicBezTo>
                      <a:pt x="20821" y="2141"/>
                      <a:pt x="19590" y="417"/>
                      <a:pt x="17817" y="72"/>
                    </a:cubicBezTo>
                    <a:cubicBezTo>
                      <a:pt x="14074" y="-667"/>
                      <a:pt x="11857" y="4504"/>
                      <a:pt x="8164" y="5539"/>
                    </a:cubicBezTo>
                    <a:cubicBezTo>
                      <a:pt x="6982" y="5884"/>
                      <a:pt x="5652" y="5785"/>
                      <a:pt x="4470" y="6031"/>
                    </a:cubicBezTo>
                    <a:cubicBezTo>
                      <a:pt x="2697" y="6425"/>
                      <a:pt x="1121" y="7755"/>
                      <a:pt x="432" y="9479"/>
                    </a:cubicBezTo>
                    <a:cubicBezTo>
                      <a:pt x="-1194" y="13517"/>
                      <a:pt x="2057" y="17802"/>
                      <a:pt x="5406" y="20609"/>
                    </a:cubicBezTo>
                    <a:cubicBezTo>
                      <a:pt x="10873" y="25239"/>
                      <a:pt x="17127" y="28834"/>
                      <a:pt x="22446" y="33562"/>
                    </a:cubicBezTo>
                    <a:cubicBezTo>
                      <a:pt x="27765" y="38290"/>
                      <a:pt x="32247" y="44249"/>
                      <a:pt x="38649" y="47450"/>
                    </a:cubicBezTo>
                    <a:cubicBezTo>
                      <a:pt x="40274" y="48238"/>
                      <a:pt x="42195" y="48878"/>
                      <a:pt x="43821" y="48139"/>
                    </a:cubicBezTo>
                    <a:cubicBezTo>
                      <a:pt x="47416" y="46563"/>
                      <a:pt x="46529" y="40801"/>
                      <a:pt x="44461" y="38290"/>
                    </a:cubicBezTo>
                    <a:cubicBezTo>
                      <a:pt x="42048" y="35384"/>
                      <a:pt x="37073" y="34891"/>
                      <a:pt x="33971" y="32724"/>
                    </a:cubicBezTo>
                    <a:cubicBezTo>
                      <a:pt x="26386" y="27553"/>
                      <a:pt x="21461" y="18491"/>
                      <a:pt x="21510" y="9282"/>
                    </a:cubicBezTo>
                    <a:close/>
                  </a:path>
                </a:pathLst>
              </a:custGeom>
              <a:noFill/>
              <a:ln w="4915" cap="flat">
                <a:solidFill>
                  <a:srgbClr val="FFFFFF"/>
                </a:solidFill>
                <a:prstDash val="solid"/>
                <a:miter/>
              </a:ln>
            </p:spPr>
            <p:txBody>
              <a:bodyPr rtlCol="0" anchor="ctr"/>
              <a:lstStyle/>
              <a:p>
                <a:endParaRPr lang="fr-FR"/>
              </a:p>
            </p:txBody>
          </p:sp>
        </p:grpSp>
        <p:grpSp>
          <p:nvGrpSpPr>
            <p:cNvPr id="241" name="Graphique 5">
              <a:extLst>
                <a:ext uri="{FF2B5EF4-FFF2-40B4-BE49-F238E27FC236}">
                  <a16:creationId xmlns:a16="http://schemas.microsoft.com/office/drawing/2014/main" id="{E62BBA17-D8D1-DFFB-F3F4-6CC5D55432E1}"/>
                </a:ext>
              </a:extLst>
            </p:cNvPr>
            <p:cNvGrpSpPr/>
            <p:nvPr/>
          </p:nvGrpSpPr>
          <p:grpSpPr>
            <a:xfrm rot="420615">
              <a:off x="9627018" y="5879802"/>
              <a:ext cx="260315" cy="179091"/>
              <a:chOff x="9885226" y="5899923"/>
              <a:chExt cx="260315" cy="179091"/>
            </a:xfrm>
          </p:grpSpPr>
          <p:sp>
            <p:nvSpPr>
              <p:cNvPr id="242" name="Forme libre : forme 241">
                <a:extLst>
                  <a:ext uri="{FF2B5EF4-FFF2-40B4-BE49-F238E27FC236}">
                    <a16:creationId xmlns:a16="http://schemas.microsoft.com/office/drawing/2014/main" id="{90CBBC9C-E793-AD61-5631-A9BE91125234}"/>
                  </a:ext>
                </a:extLst>
              </p:cNvPr>
              <p:cNvSpPr/>
              <p:nvPr/>
            </p:nvSpPr>
            <p:spPr>
              <a:xfrm>
                <a:off x="9885226" y="5899923"/>
                <a:ext cx="260315" cy="179091"/>
              </a:xfrm>
              <a:custGeom>
                <a:avLst/>
                <a:gdLst>
                  <a:gd name="connsiteX0" fmla="*/ 259615 w 260315"/>
                  <a:gd name="connsiteY0" fmla="*/ 20525 h 179091"/>
                  <a:gd name="connsiteX1" fmla="*/ 260058 w 260315"/>
                  <a:gd name="connsiteY1" fmla="*/ 28602 h 179091"/>
                  <a:gd name="connsiteX2" fmla="*/ 256956 w 260315"/>
                  <a:gd name="connsiteY2" fmla="*/ 35497 h 179091"/>
                  <a:gd name="connsiteX3" fmla="*/ 237650 w 260315"/>
                  <a:gd name="connsiteY3" fmla="*/ 68543 h 179091"/>
                  <a:gd name="connsiteX4" fmla="*/ 227455 w 260315"/>
                  <a:gd name="connsiteY4" fmla="*/ 91493 h 179091"/>
                  <a:gd name="connsiteX5" fmla="*/ 227406 w 260315"/>
                  <a:gd name="connsiteY5" fmla="*/ 100457 h 179091"/>
                  <a:gd name="connsiteX6" fmla="*/ 235286 w 260315"/>
                  <a:gd name="connsiteY6" fmla="*/ 113016 h 179091"/>
                  <a:gd name="connsiteX7" fmla="*/ 242476 w 260315"/>
                  <a:gd name="connsiteY7" fmla="*/ 144289 h 179091"/>
                  <a:gd name="connsiteX8" fmla="*/ 240703 w 260315"/>
                  <a:gd name="connsiteY8" fmla="*/ 149115 h 179091"/>
                  <a:gd name="connsiteX9" fmla="*/ 235778 w 260315"/>
                  <a:gd name="connsiteY9" fmla="*/ 153006 h 179091"/>
                  <a:gd name="connsiteX10" fmla="*/ 232331 w 260315"/>
                  <a:gd name="connsiteY10" fmla="*/ 174085 h 179091"/>
                  <a:gd name="connsiteX11" fmla="*/ 231395 w 260315"/>
                  <a:gd name="connsiteY11" fmla="*/ 177729 h 179091"/>
                  <a:gd name="connsiteX12" fmla="*/ 223367 w 260315"/>
                  <a:gd name="connsiteY12" fmla="*/ 177828 h 179091"/>
                  <a:gd name="connsiteX13" fmla="*/ 199875 w 260315"/>
                  <a:gd name="connsiteY13" fmla="*/ 167190 h 179091"/>
                  <a:gd name="connsiteX14" fmla="*/ 173970 w 260315"/>
                  <a:gd name="connsiteY14" fmla="*/ 150051 h 179091"/>
                  <a:gd name="connsiteX15" fmla="*/ 163923 w 260315"/>
                  <a:gd name="connsiteY15" fmla="*/ 133306 h 179091"/>
                  <a:gd name="connsiteX16" fmla="*/ 158604 w 260315"/>
                  <a:gd name="connsiteY16" fmla="*/ 128381 h 179091"/>
                  <a:gd name="connsiteX17" fmla="*/ 152891 w 260315"/>
                  <a:gd name="connsiteY17" fmla="*/ 127938 h 179091"/>
                  <a:gd name="connsiteX18" fmla="*/ 123736 w 260315"/>
                  <a:gd name="connsiteY18" fmla="*/ 132321 h 179091"/>
                  <a:gd name="connsiteX19" fmla="*/ 88621 w 260315"/>
                  <a:gd name="connsiteY19" fmla="*/ 106022 h 179091"/>
                  <a:gd name="connsiteX20" fmla="*/ 56412 w 260315"/>
                  <a:gd name="connsiteY20" fmla="*/ 91001 h 179091"/>
                  <a:gd name="connsiteX21" fmla="*/ 4798 w 260315"/>
                  <a:gd name="connsiteY21" fmla="*/ 59284 h 179091"/>
                  <a:gd name="connsiteX22" fmla="*/ 316 w 260315"/>
                  <a:gd name="connsiteY22" fmla="*/ 53473 h 179091"/>
                  <a:gd name="connsiteX23" fmla="*/ 1006 w 260315"/>
                  <a:gd name="connsiteY23" fmla="*/ 45741 h 179091"/>
                  <a:gd name="connsiteX24" fmla="*/ 9575 w 260315"/>
                  <a:gd name="connsiteY24" fmla="*/ 29784 h 179091"/>
                  <a:gd name="connsiteX25" fmla="*/ 34446 w 260315"/>
                  <a:gd name="connsiteY25" fmla="*/ 21756 h 179091"/>
                  <a:gd name="connsiteX26" fmla="*/ 53112 w 260315"/>
                  <a:gd name="connsiteY26" fmla="*/ 16634 h 179091"/>
                  <a:gd name="connsiteX27" fmla="*/ 86158 w 260315"/>
                  <a:gd name="connsiteY27" fmla="*/ 30818 h 179091"/>
                  <a:gd name="connsiteX28" fmla="*/ 96058 w 260315"/>
                  <a:gd name="connsiteY28" fmla="*/ 34955 h 179091"/>
                  <a:gd name="connsiteX29" fmla="*/ 106400 w 260315"/>
                  <a:gd name="connsiteY29" fmla="*/ 33034 h 179091"/>
                  <a:gd name="connsiteX30" fmla="*/ 173527 w 260315"/>
                  <a:gd name="connsiteY30" fmla="*/ 24120 h 179091"/>
                  <a:gd name="connsiteX31" fmla="*/ 186677 w 260315"/>
                  <a:gd name="connsiteY31" fmla="*/ 22593 h 179091"/>
                  <a:gd name="connsiteX32" fmla="*/ 196822 w 260315"/>
                  <a:gd name="connsiteY32" fmla="*/ 14024 h 179091"/>
                  <a:gd name="connsiteX33" fmla="*/ 218590 w 260315"/>
                  <a:gd name="connsiteY33" fmla="*/ 13679 h 179091"/>
                  <a:gd name="connsiteX34" fmla="*/ 237157 w 260315"/>
                  <a:gd name="connsiteY34" fmla="*/ 7966 h 179091"/>
                  <a:gd name="connsiteX35" fmla="*/ 250011 w 260315"/>
                  <a:gd name="connsiteY35" fmla="*/ 333 h 179091"/>
                  <a:gd name="connsiteX36" fmla="*/ 259714 w 260315"/>
                  <a:gd name="connsiteY36" fmla="*/ 20525 h 17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315" h="179091">
                    <a:moveTo>
                      <a:pt x="259615" y="20525"/>
                    </a:moveTo>
                    <a:cubicBezTo>
                      <a:pt x="260206" y="23184"/>
                      <a:pt x="260600" y="25942"/>
                      <a:pt x="260058" y="28602"/>
                    </a:cubicBezTo>
                    <a:cubicBezTo>
                      <a:pt x="259566" y="31064"/>
                      <a:pt x="258236" y="33330"/>
                      <a:pt x="256956" y="35497"/>
                    </a:cubicBezTo>
                    <a:cubicBezTo>
                      <a:pt x="250504" y="46529"/>
                      <a:pt x="244052" y="57511"/>
                      <a:pt x="237650" y="68543"/>
                    </a:cubicBezTo>
                    <a:cubicBezTo>
                      <a:pt x="233414" y="75783"/>
                      <a:pt x="229080" y="83219"/>
                      <a:pt x="227455" y="91493"/>
                    </a:cubicBezTo>
                    <a:cubicBezTo>
                      <a:pt x="226864" y="94448"/>
                      <a:pt x="226618" y="97551"/>
                      <a:pt x="227406" y="100457"/>
                    </a:cubicBezTo>
                    <a:cubicBezTo>
                      <a:pt x="228637" y="105283"/>
                      <a:pt x="232380" y="108977"/>
                      <a:pt x="235286" y="113016"/>
                    </a:cubicBezTo>
                    <a:cubicBezTo>
                      <a:pt x="241688" y="121930"/>
                      <a:pt x="244348" y="133454"/>
                      <a:pt x="242476" y="144289"/>
                    </a:cubicBezTo>
                    <a:cubicBezTo>
                      <a:pt x="242181" y="146012"/>
                      <a:pt x="241737" y="147736"/>
                      <a:pt x="240703" y="149115"/>
                    </a:cubicBezTo>
                    <a:cubicBezTo>
                      <a:pt x="239423" y="150790"/>
                      <a:pt x="237354" y="151627"/>
                      <a:pt x="235778" y="153006"/>
                    </a:cubicBezTo>
                    <a:cubicBezTo>
                      <a:pt x="230262" y="157882"/>
                      <a:pt x="232429" y="166697"/>
                      <a:pt x="232331" y="174085"/>
                    </a:cubicBezTo>
                    <a:cubicBezTo>
                      <a:pt x="232331" y="175365"/>
                      <a:pt x="232183" y="176744"/>
                      <a:pt x="231395" y="177729"/>
                    </a:cubicBezTo>
                    <a:cubicBezTo>
                      <a:pt x="229622" y="179995"/>
                      <a:pt x="225978" y="179010"/>
                      <a:pt x="223367" y="177828"/>
                    </a:cubicBezTo>
                    <a:cubicBezTo>
                      <a:pt x="215537" y="174282"/>
                      <a:pt x="207706" y="170736"/>
                      <a:pt x="199875" y="167190"/>
                    </a:cubicBezTo>
                    <a:cubicBezTo>
                      <a:pt x="190321" y="162856"/>
                      <a:pt x="180422" y="158276"/>
                      <a:pt x="173970" y="150051"/>
                    </a:cubicBezTo>
                    <a:cubicBezTo>
                      <a:pt x="169981" y="144929"/>
                      <a:pt x="167568" y="138724"/>
                      <a:pt x="163923" y="133306"/>
                    </a:cubicBezTo>
                    <a:cubicBezTo>
                      <a:pt x="162544" y="131287"/>
                      <a:pt x="160919" y="129268"/>
                      <a:pt x="158604" y="128381"/>
                    </a:cubicBezTo>
                    <a:cubicBezTo>
                      <a:pt x="156782" y="127692"/>
                      <a:pt x="154812" y="127741"/>
                      <a:pt x="152891" y="127938"/>
                    </a:cubicBezTo>
                    <a:cubicBezTo>
                      <a:pt x="143091" y="129022"/>
                      <a:pt x="133536" y="133799"/>
                      <a:pt x="123736" y="132321"/>
                    </a:cubicBezTo>
                    <a:cubicBezTo>
                      <a:pt x="109059" y="130056"/>
                      <a:pt x="100391" y="115035"/>
                      <a:pt x="88621" y="106022"/>
                    </a:cubicBezTo>
                    <a:cubicBezTo>
                      <a:pt x="79165" y="98782"/>
                      <a:pt x="67493" y="95384"/>
                      <a:pt x="56412" y="91001"/>
                    </a:cubicBezTo>
                    <a:cubicBezTo>
                      <a:pt x="37549" y="83466"/>
                      <a:pt x="20016" y="72680"/>
                      <a:pt x="4798" y="59284"/>
                    </a:cubicBezTo>
                    <a:cubicBezTo>
                      <a:pt x="2927" y="57659"/>
                      <a:pt x="1055" y="55837"/>
                      <a:pt x="316" y="53473"/>
                    </a:cubicBezTo>
                    <a:cubicBezTo>
                      <a:pt x="-422" y="50961"/>
                      <a:pt x="267" y="48252"/>
                      <a:pt x="1006" y="45741"/>
                    </a:cubicBezTo>
                    <a:cubicBezTo>
                      <a:pt x="2730" y="39880"/>
                      <a:pt x="4946" y="33773"/>
                      <a:pt x="9575" y="29784"/>
                    </a:cubicBezTo>
                    <a:cubicBezTo>
                      <a:pt x="16224" y="24022"/>
                      <a:pt x="25926" y="24022"/>
                      <a:pt x="34446" y="21756"/>
                    </a:cubicBezTo>
                    <a:cubicBezTo>
                      <a:pt x="40701" y="20081"/>
                      <a:pt x="46660" y="17077"/>
                      <a:pt x="53112" y="16634"/>
                    </a:cubicBezTo>
                    <a:cubicBezTo>
                      <a:pt x="65326" y="15846"/>
                      <a:pt x="75865" y="24268"/>
                      <a:pt x="86158" y="30818"/>
                    </a:cubicBezTo>
                    <a:cubicBezTo>
                      <a:pt x="89212" y="32788"/>
                      <a:pt x="92462" y="34610"/>
                      <a:pt x="96058" y="34955"/>
                    </a:cubicBezTo>
                    <a:cubicBezTo>
                      <a:pt x="99554" y="35250"/>
                      <a:pt x="103002" y="34118"/>
                      <a:pt x="106400" y="33034"/>
                    </a:cubicBezTo>
                    <a:cubicBezTo>
                      <a:pt x="128020" y="26189"/>
                      <a:pt x="150872" y="23135"/>
                      <a:pt x="173527" y="24120"/>
                    </a:cubicBezTo>
                    <a:cubicBezTo>
                      <a:pt x="177959" y="24317"/>
                      <a:pt x="182687" y="24613"/>
                      <a:pt x="186677" y="22593"/>
                    </a:cubicBezTo>
                    <a:cubicBezTo>
                      <a:pt x="190666" y="20623"/>
                      <a:pt x="193227" y="16683"/>
                      <a:pt x="196822" y="14024"/>
                    </a:cubicBezTo>
                    <a:cubicBezTo>
                      <a:pt x="204062" y="8607"/>
                      <a:pt x="211154" y="10576"/>
                      <a:pt x="218590" y="13679"/>
                    </a:cubicBezTo>
                    <a:cubicBezTo>
                      <a:pt x="227307" y="17324"/>
                      <a:pt x="230410" y="14221"/>
                      <a:pt x="237157" y="7966"/>
                    </a:cubicBezTo>
                    <a:cubicBezTo>
                      <a:pt x="240358" y="4962"/>
                      <a:pt x="244939" y="-1539"/>
                      <a:pt x="250011" y="333"/>
                    </a:cubicBezTo>
                    <a:cubicBezTo>
                      <a:pt x="254936" y="2106"/>
                      <a:pt x="259714" y="15797"/>
                      <a:pt x="259714" y="20525"/>
                    </a:cubicBezTo>
                    <a:close/>
                  </a:path>
                </a:pathLst>
              </a:custGeom>
              <a:solidFill>
                <a:srgbClr val="C6C6C6"/>
              </a:solidFill>
              <a:ln w="4915" cap="flat">
                <a:noFill/>
                <a:prstDash val="solid"/>
                <a:miter/>
              </a:ln>
            </p:spPr>
            <p:txBody>
              <a:bodyPr rtlCol="0" anchor="ctr"/>
              <a:lstStyle/>
              <a:p>
                <a:endParaRPr lang="fr-FR"/>
              </a:p>
            </p:txBody>
          </p:sp>
          <p:sp>
            <p:nvSpPr>
              <p:cNvPr id="243" name="Forme libre : forme 242">
                <a:extLst>
                  <a:ext uri="{FF2B5EF4-FFF2-40B4-BE49-F238E27FC236}">
                    <a16:creationId xmlns:a16="http://schemas.microsoft.com/office/drawing/2014/main" id="{768EB85D-49FD-9AFE-289E-859EC9F5A428}"/>
                  </a:ext>
                </a:extLst>
              </p:cNvPr>
              <p:cNvSpPr/>
              <p:nvPr/>
            </p:nvSpPr>
            <p:spPr>
              <a:xfrm>
                <a:off x="9885226" y="5899923"/>
                <a:ext cx="260315" cy="179091"/>
              </a:xfrm>
              <a:custGeom>
                <a:avLst/>
                <a:gdLst>
                  <a:gd name="connsiteX0" fmla="*/ 259615 w 260315"/>
                  <a:gd name="connsiteY0" fmla="*/ 20525 h 179091"/>
                  <a:gd name="connsiteX1" fmla="*/ 260058 w 260315"/>
                  <a:gd name="connsiteY1" fmla="*/ 28602 h 179091"/>
                  <a:gd name="connsiteX2" fmla="*/ 256956 w 260315"/>
                  <a:gd name="connsiteY2" fmla="*/ 35497 h 179091"/>
                  <a:gd name="connsiteX3" fmla="*/ 237650 w 260315"/>
                  <a:gd name="connsiteY3" fmla="*/ 68543 h 179091"/>
                  <a:gd name="connsiteX4" fmla="*/ 227455 w 260315"/>
                  <a:gd name="connsiteY4" fmla="*/ 91493 h 179091"/>
                  <a:gd name="connsiteX5" fmla="*/ 227406 w 260315"/>
                  <a:gd name="connsiteY5" fmla="*/ 100457 h 179091"/>
                  <a:gd name="connsiteX6" fmla="*/ 235286 w 260315"/>
                  <a:gd name="connsiteY6" fmla="*/ 113016 h 179091"/>
                  <a:gd name="connsiteX7" fmla="*/ 242476 w 260315"/>
                  <a:gd name="connsiteY7" fmla="*/ 144289 h 179091"/>
                  <a:gd name="connsiteX8" fmla="*/ 240703 w 260315"/>
                  <a:gd name="connsiteY8" fmla="*/ 149115 h 179091"/>
                  <a:gd name="connsiteX9" fmla="*/ 235778 w 260315"/>
                  <a:gd name="connsiteY9" fmla="*/ 153006 h 179091"/>
                  <a:gd name="connsiteX10" fmla="*/ 232331 w 260315"/>
                  <a:gd name="connsiteY10" fmla="*/ 174085 h 179091"/>
                  <a:gd name="connsiteX11" fmla="*/ 231395 w 260315"/>
                  <a:gd name="connsiteY11" fmla="*/ 177729 h 179091"/>
                  <a:gd name="connsiteX12" fmla="*/ 223367 w 260315"/>
                  <a:gd name="connsiteY12" fmla="*/ 177828 h 179091"/>
                  <a:gd name="connsiteX13" fmla="*/ 199875 w 260315"/>
                  <a:gd name="connsiteY13" fmla="*/ 167190 h 179091"/>
                  <a:gd name="connsiteX14" fmla="*/ 173970 w 260315"/>
                  <a:gd name="connsiteY14" fmla="*/ 150051 h 179091"/>
                  <a:gd name="connsiteX15" fmla="*/ 163923 w 260315"/>
                  <a:gd name="connsiteY15" fmla="*/ 133306 h 179091"/>
                  <a:gd name="connsiteX16" fmla="*/ 158604 w 260315"/>
                  <a:gd name="connsiteY16" fmla="*/ 128381 h 179091"/>
                  <a:gd name="connsiteX17" fmla="*/ 152891 w 260315"/>
                  <a:gd name="connsiteY17" fmla="*/ 127938 h 179091"/>
                  <a:gd name="connsiteX18" fmla="*/ 123736 w 260315"/>
                  <a:gd name="connsiteY18" fmla="*/ 132321 h 179091"/>
                  <a:gd name="connsiteX19" fmla="*/ 88621 w 260315"/>
                  <a:gd name="connsiteY19" fmla="*/ 106022 h 179091"/>
                  <a:gd name="connsiteX20" fmla="*/ 56412 w 260315"/>
                  <a:gd name="connsiteY20" fmla="*/ 91001 h 179091"/>
                  <a:gd name="connsiteX21" fmla="*/ 4798 w 260315"/>
                  <a:gd name="connsiteY21" fmla="*/ 59284 h 179091"/>
                  <a:gd name="connsiteX22" fmla="*/ 316 w 260315"/>
                  <a:gd name="connsiteY22" fmla="*/ 53473 h 179091"/>
                  <a:gd name="connsiteX23" fmla="*/ 1006 w 260315"/>
                  <a:gd name="connsiteY23" fmla="*/ 45741 h 179091"/>
                  <a:gd name="connsiteX24" fmla="*/ 9575 w 260315"/>
                  <a:gd name="connsiteY24" fmla="*/ 29784 h 179091"/>
                  <a:gd name="connsiteX25" fmla="*/ 34446 w 260315"/>
                  <a:gd name="connsiteY25" fmla="*/ 21756 h 179091"/>
                  <a:gd name="connsiteX26" fmla="*/ 53112 w 260315"/>
                  <a:gd name="connsiteY26" fmla="*/ 16634 h 179091"/>
                  <a:gd name="connsiteX27" fmla="*/ 86158 w 260315"/>
                  <a:gd name="connsiteY27" fmla="*/ 30818 h 179091"/>
                  <a:gd name="connsiteX28" fmla="*/ 96058 w 260315"/>
                  <a:gd name="connsiteY28" fmla="*/ 34955 h 179091"/>
                  <a:gd name="connsiteX29" fmla="*/ 106400 w 260315"/>
                  <a:gd name="connsiteY29" fmla="*/ 33034 h 179091"/>
                  <a:gd name="connsiteX30" fmla="*/ 173527 w 260315"/>
                  <a:gd name="connsiteY30" fmla="*/ 24120 h 179091"/>
                  <a:gd name="connsiteX31" fmla="*/ 186677 w 260315"/>
                  <a:gd name="connsiteY31" fmla="*/ 22593 h 179091"/>
                  <a:gd name="connsiteX32" fmla="*/ 196822 w 260315"/>
                  <a:gd name="connsiteY32" fmla="*/ 14024 h 179091"/>
                  <a:gd name="connsiteX33" fmla="*/ 218590 w 260315"/>
                  <a:gd name="connsiteY33" fmla="*/ 13679 h 179091"/>
                  <a:gd name="connsiteX34" fmla="*/ 237157 w 260315"/>
                  <a:gd name="connsiteY34" fmla="*/ 7966 h 179091"/>
                  <a:gd name="connsiteX35" fmla="*/ 250011 w 260315"/>
                  <a:gd name="connsiteY35" fmla="*/ 333 h 179091"/>
                  <a:gd name="connsiteX36" fmla="*/ 259714 w 260315"/>
                  <a:gd name="connsiteY36" fmla="*/ 20525 h 17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0315" h="179091">
                    <a:moveTo>
                      <a:pt x="259615" y="20525"/>
                    </a:moveTo>
                    <a:cubicBezTo>
                      <a:pt x="260206" y="23184"/>
                      <a:pt x="260600" y="25942"/>
                      <a:pt x="260058" y="28602"/>
                    </a:cubicBezTo>
                    <a:cubicBezTo>
                      <a:pt x="259566" y="31064"/>
                      <a:pt x="258236" y="33330"/>
                      <a:pt x="256956" y="35497"/>
                    </a:cubicBezTo>
                    <a:cubicBezTo>
                      <a:pt x="250504" y="46529"/>
                      <a:pt x="244052" y="57511"/>
                      <a:pt x="237650" y="68543"/>
                    </a:cubicBezTo>
                    <a:cubicBezTo>
                      <a:pt x="233414" y="75783"/>
                      <a:pt x="229080" y="83219"/>
                      <a:pt x="227455" y="91493"/>
                    </a:cubicBezTo>
                    <a:cubicBezTo>
                      <a:pt x="226864" y="94448"/>
                      <a:pt x="226618" y="97551"/>
                      <a:pt x="227406" y="100457"/>
                    </a:cubicBezTo>
                    <a:cubicBezTo>
                      <a:pt x="228637" y="105283"/>
                      <a:pt x="232380" y="108977"/>
                      <a:pt x="235286" y="113016"/>
                    </a:cubicBezTo>
                    <a:cubicBezTo>
                      <a:pt x="241688" y="121930"/>
                      <a:pt x="244348" y="133454"/>
                      <a:pt x="242476" y="144289"/>
                    </a:cubicBezTo>
                    <a:cubicBezTo>
                      <a:pt x="242181" y="146012"/>
                      <a:pt x="241737" y="147736"/>
                      <a:pt x="240703" y="149115"/>
                    </a:cubicBezTo>
                    <a:cubicBezTo>
                      <a:pt x="239423" y="150790"/>
                      <a:pt x="237354" y="151627"/>
                      <a:pt x="235778" y="153006"/>
                    </a:cubicBezTo>
                    <a:cubicBezTo>
                      <a:pt x="230262" y="157882"/>
                      <a:pt x="232429" y="166697"/>
                      <a:pt x="232331" y="174085"/>
                    </a:cubicBezTo>
                    <a:cubicBezTo>
                      <a:pt x="232331" y="175365"/>
                      <a:pt x="232183" y="176744"/>
                      <a:pt x="231395" y="177729"/>
                    </a:cubicBezTo>
                    <a:cubicBezTo>
                      <a:pt x="229622" y="179995"/>
                      <a:pt x="225978" y="179010"/>
                      <a:pt x="223367" y="177828"/>
                    </a:cubicBezTo>
                    <a:cubicBezTo>
                      <a:pt x="215537" y="174282"/>
                      <a:pt x="207706" y="170736"/>
                      <a:pt x="199875" y="167190"/>
                    </a:cubicBezTo>
                    <a:cubicBezTo>
                      <a:pt x="190321" y="162856"/>
                      <a:pt x="180422" y="158276"/>
                      <a:pt x="173970" y="150051"/>
                    </a:cubicBezTo>
                    <a:cubicBezTo>
                      <a:pt x="169981" y="144929"/>
                      <a:pt x="167568" y="138724"/>
                      <a:pt x="163923" y="133306"/>
                    </a:cubicBezTo>
                    <a:cubicBezTo>
                      <a:pt x="162544" y="131287"/>
                      <a:pt x="160919" y="129268"/>
                      <a:pt x="158604" y="128381"/>
                    </a:cubicBezTo>
                    <a:cubicBezTo>
                      <a:pt x="156782" y="127692"/>
                      <a:pt x="154812" y="127741"/>
                      <a:pt x="152891" y="127938"/>
                    </a:cubicBezTo>
                    <a:cubicBezTo>
                      <a:pt x="143091" y="129022"/>
                      <a:pt x="133536" y="133799"/>
                      <a:pt x="123736" y="132321"/>
                    </a:cubicBezTo>
                    <a:cubicBezTo>
                      <a:pt x="109059" y="130056"/>
                      <a:pt x="100391" y="115035"/>
                      <a:pt x="88621" y="106022"/>
                    </a:cubicBezTo>
                    <a:cubicBezTo>
                      <a:pt x="79165" y="98782"/>
                      <a:pt x="67493" y="95384"/>
                      <a:pt x="56412" y="91001"/>
                    </a:cubicBezTo>
                    <a:cubicBezTo>
                      <a:pt x="37549" y="83466"/>
                      <a:pt x="20016" y="72680"/>
                      <a:pt x="4798" y="59284"/>
                    </a:cubicBezTo>
                    <a:cubicBezTo>
                      <a:pt x="2927" y="57659"/>
                      <a:pt x="1055" y="55837"/>
                      <a:pt x="316" y="53473"/>
                    </a:cubicBezTo>
                    <a:cubicBezTo>
                      <a:pt x="-422" y="50961"/>
                      <a:pt x="267" y="48252"/>
                      <a:pt x="1006" y="45741"/>
                    </a:cubicBezTo>
                    <a:cubicBezTo>
                      <a:pt x="2730" y="39880"/>
                      <a:pt x="4946" y="33773"/>
                      <a:pt x="9575" y="29784"/>
                    </a:cubicBezTo>
                    <a:cubicBezTo>
                      <a:pt x="16224" y="24022"/>
                      <a:pt x="25926" y="24022"/>
                      <a:pt x="34446" y="21756"/>
                    </a:cubicBezTo>
                    <a:cubicBezTo>
                      <a:pt x="40701" y="20081"/>
                      <a:pt x="46660" y="17077"/>
                      <a:pt x="53112" y="16634"/>
                    </a:cubicBezTo>
                    <a:cubicBezTo>
                      <a:pt x="65326" y="15846"/>
                      <a:pt x="75865" y="24268"/>
                      <a:pt x="86158" y="30818"/>
                    </a:cubicBezTo>
                    <a:cubicBezTo>
                      <a:pt x="89212" y="32788"/>
                      <a:pt x="92462" y="34610"/>
                      <a:pt x="96058" y="34955"/>
                    </a:cubicBezTo>
                    <a:cubicBezTo>
                      <a:pt x="99554" y="35250"/>
                      <a:pt x="103002" y="34118"/>
                      <a:pt x="106400" y="33034"/>
                    </a:cubicBezTo>
                    <a:cubicBezTo>
                      <a:pt x="128020" y="26189"/>
                      <a:pt x="150872" y="23135"/>
                      <a:pt x="173527" y="24120"/>
                    </a:cubicBezTo>
                    <a:cubicBezTo>
                      <a:pt x="177959" y="24317"/>
                      <a:pt x="182687" y="24613"/>
                      <a:pt x="186677" y="22593"/>
                    </a:cubicBezTo>
                    <a:cubicBezTo>
                      <a:pt x="190666" y="20623"/>
                      <a:pt x="193227" y="16683"/>
                      <a:pt x="196822" y="14024"/>
                    </a:cubicBezTo>
                    <a:cubicBezTo>
                      <a:pt x="204062" y="8607"/>
                      <a:pt x="211154" y="10576"/>
                      <a:pt x="218590" y="13679"/>
                    </a:cubicBezTo>
                    <a:cubicBezTo>
                      <a:pt x="227307" y="17324"/>
                      <a:pt x="230410" y="14221"/>
                      <a:pt x="237157" y="7966"/>
                    </a:cubicBezTo>
                    <a:cubicBezTo>
                      <a:pt x="240358" y="4962"/>
                      <a:pt x="244939" y="-1539"/>
                      <a:pt x="250011" y="333"/>
                    </a:cubicBezTo>
                    <a:cubicBezTo>
                      <a:pt x="254936" y="2106"/>
                      <a:pt x="259714" y="15797"/>
                      <a:pt x="259714" y="20525"/>
                    </a:cubicBezTo>
                    <a:close/>
                  </a:path>
                </a:pathLst>
              </a:custGeom>
              <a:noFill/>
              <a:ln w="4915" cap="flat">
                <a:solidFill>
                  <a:srgbClr val="FFFFFF"/>
                </a:solidFill>
                <a:prstDash val="solid"/>
                <a:miter/>
              </a:ln>
            </p:spPr>
            <p:txBody>
              <a:bodyPr rtlCol="0" anchor="ctr"/>
              <a:lstStyle/>
              <a:p>
                <a:endParaRPr lang="fr-FR"/>
              </a:p>
            </p:txBody>
          </p:sp>
        </p:grpSp>
        <p:grpSp>
          <p:nvGrpSpPr>
            <p:cNvPr id="244" name="Graphique 5">
              <a:extLst>
                <a:ext uri="{FF2B5EF4-FFF2-40B4-BE49-F238E27FC236}">
                  <a16:creationId xmlns:a16="http://schemas.microsoft.com/office/drawing/2014/main" id="{581FEC66-06E8-50A3-C4B9-70E9A63DD14A}"/>
                </a:ext>
              </a:extLst>
            </p:cNvPr>
            <p:cNvGrpSpPr/>
            <p:nvPr/>
          </p:nvGrpSpPr>
          <p:grpSpPr>
            <a:xfrm rot="420615">
              <a:off x="9778849" y="6134270"/>
              <a:ext cx="25451" cy="29025"/>
              <a:chOff x="10058699" y="6148852"/>
              <a:chExt cx="25451" cy="29025"/>
            </a:xfrm>
          </p:grpSpPr>
          <p:sp>
            <p:nvSpPr>
              <p:cNvPr id="245" name="Forme libre : forme 244">
                <a:extLst>
                  <a:ext uri="{FF2B5EF4-FFF2-40B4-BE49-F238E27FC236}">
                    <a16:creationId xmlns:a16="http://schemas.microsoft.com/office/drawing/2014/main" id="{25A24785-7CFA-E95B-E8A8-899B68F192EC}"/>
                  </a:ext>
                </a:extLst>
              </p:cNvPr>
              <p:cNvSpPr/>
              <p:nvPr/>
            </p:nvSpPr>
            <p:spPr>
              <a:xfrm>
                <a:off x="10058699" y="6148852"/>
                <a:ext cx="25451" cy="29025"/>
              </a:xfrm>
              <a:custGeom>
                <a:avLst/>
                <a:gdLst>
                  <a:gd name="connsiteX0" fmla="*/ 10988 w 25451"/>
                  <a:gd name="connsiteY0" fmla="*/ 5580 h 29025"/>
                  <a:gd name="connsiteX1" fmla="*/ 6260 w 25451"/>
                  <a:gd name="connsiteY1" fmla="*/ 4348 h 29025"/>
                  <a:gd name="connsiteX2" fmla="*/ 4684 w 25451"/>
                  <a:gd name="connsiteY2" fmla="*/ 113 h 29025"/>
                  <a:gd name="connsiteX3" fmla="*/ 941 w 25451"/>
                  <a:gd name="connsiteY3" fmla="*/ 4053 h 29025"/>
                  <a:gd name="connsiteX4" fmla="*/ 55 w 25451"/>
                  <a:gd name="connsiteY4" fmla="*/ 16513 h 29025"/>
                  <a:gd name="connsiteX5" fmla="*/ 646 w 25451"/>
                  <a:gd name="connsiteY5" fmla="*/ 19222 h 29025"/>
                  <a:gd name="connsiteX6" fmla="*/ 2763 w 25451"/>
                  <a:gd name="connsiteY6" fmla="*/ 20945 h 29025"/>
                  <a:gd name="connsiteX7" fmla="*/ 14977 w 25451"/>
                  <a:gd name="connsiteY7" fmla="*/ 27840 h 29025"/>
                  <a:gd name="connsiteX8" fmla="*/ 18474 w 25451"/>
                  <a:gd name="connsiteY8" fmla="*/ 29022 h 29025"/>
                  <a:gd name="connsiteX9" fmla="*/ 23300 w 25451"/>
                  <a:gd name="connsiteY9" fmla="*/ 22817 h 29025"/>
                  <a:gd name="connsiteX10" fmla="*/ 24827 w 25451"/>
                  <a:gd name="connsiteY10" fmla="*/ 16562 h 29025"/>
                  <a:gd name="connsiteX11" fmla="*/ 10988 w 25451"/>
                  <a:gd name="connsiteY11" fmla="*/ 5629 h 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51" h="29025">
                    <a:moveTo>
                      <a:pt x="10988" y="5580"/>
                    </a:moveTo>
                    <a:cubicBezTo>
                      <a:pt x="9363" y="5432"/>
                      <a:pt x="7639" y="5235"/>
                      <a:pt x="6260" y="4348"/>
                    </a:cubicBezTo>
                    <a:cubicBezTo>
                      <a:pt x="4881" y="3462"/>
                      <a:pt x="3995" y="1590"/>
                      <a:pt x="4684" y="113"/>
                    </a:cubicBezTo>
                    <a:cubicBezTo>
                      <a:pt x="2714" y="-577"/>
                      <a:pt x="1286" y="2033"/>
                      <a:pt x="941" y="4053"/>
                    </a:cubicBezTo>
                    <a:cubicBezTo>
                      <a:pt x="202" y="8141"/>
                      <a:pt x="-142" y="12327"/>
                      <a:pt x="55" y="16513"/>
                    </a:cubicBezTo>
                    <a:cubicBezTo>
                      <a:pt x="55" y="17449"/>
                      <a:pt x="153" y="18434"/>
                      <a:pt x="646" y="19222"/>
                    </a:cubicBezTo>
                    <a:cubicBezTo>
                      <a:pt x="1138" y="20010"/>
                      <a:pt x="1975" y="20453"/>
                      <a:pt x="2763" y="20945"/>
                    </a:cubicBezTo>
                    <a:cubicBezTo>
                      <a:pt x="6851" y="23260"/>
                      <a:pt x="10889" y="25526"/>
                      <a:pt x="14977" y="27840"/>
                    </a:cubicBezTo>
                    <a:cubicBezTo>
                      <a:pt x="16061" y="28431"/>
                      <a:pt x="17193" y="29072"/>
                      <a:pt x="18474" y="29022"/>
                    </a:cubicBezTo>
                    <a:cubicBezTo>
                      <a:pt x="21281" y="28875"/>
                      <a:pt x="22611" y="25575"/>
                      <a:pt x="23300" y="22817"/>
                    </a:cubicBezTo>
                    <a:cubicBezTo>
                      <a:pt x="23793" y="20749"/>
                      <a:pt x="24335" y="18631"/>
                      <a:pt x="24827" y="16562"/>
                    </a:cubicBezTo>
                    <a:cubicBezTo>
                      <a:pt x="27733" y="4742"/>
                      <a:pt x="20050" y="6318"/>
                      <a:pt x="10988" y="5629"/>
                    </a:cubicBezTo>
                    <a:close/>
                  </a:path>
                </a:pathLst>
              </a:custGeom>
              <a:solidFill>
                <a:srgbClr val="C6C6C6"/>
              </a:solidFill>
              <a:ln w="4915" cap="flat">
                <a:noFill/>
                <a:prstDash val="solid"/>
                <a:miter/>
              </a:ln>
            </p:spPr>
            <p:txBody>
              <a:bodyPr rtlCol="0" anchor="ctr"/>
              <a:lstStyle/>
              <a:p>
                <a:endParaRPr lang="fr-FR"/>
              </a:p>
            </p:txBody>
          </p:sp>
          <p:sp>
            <p:nvSpPr>
              <p:cNvPr id="246" name="Forme libre : forme 245">
                <a:extLst>
                  <a:ext uri="{FF2B5EF4-FFF2-40B4-BE49-F238E27FC236}">
                    <a16:creationId xmlns:a16="http://schemas.microsoft.com/office/drawing/2014/main" id="{243AA414-FF25-3E37-1E64-36D1269FB4D8}"/>
                  </a:ext>
                </a:extLst>
              </p:cNvPr>
              <p:cNvSpPr/>
              <p:nvPr/>
            </p:nvSpPr>
            <p:spPr>
              <a:xfrm>
                <a:off x="10058699" y="6148852"/>
                <a:ext cx="25451" cy="29025"/>
              </a:xfrm>
              <a:custGeom>
                <a:avLst/>
                <a:gdLst>
                  <a:gd name="connsiteX0" fmla="*/ 10988 w 25451"/>
                  <a:gd name="connsiteY0" fmla="*/ 5580 h 29025"/>
                  <a:gd name="connsiteX1" fmla="*/ 6260 w 25451"/>
                  <a:gd name="connsiteY1" fmla="*/ 4348 h 29025"/>
                  <a:gd name="connsiteX2" fmla="*/ 4684 w 25451"/>
                  <a:gd name="connsiteY2" fmla="*/ 113 h 29025"/>
                  <a:gd name="connsiteX3" fmla="*/ 941 w 25451"/>
                  <a:gd name="connsiteY3" fmla="*/ 4053 h 29025"/>
                  <a:gd name="connsiteX4" fmla="*/ 55 w 25451"/>
                  <a:gd name="connsiteY4" fmla="*/ 16513 h 29025"/>
                  <a:gd name="connsiteX5" fmla="*/ 646 w 25451"/>
                  <a:gd name="connsiteY5" fmla="*/ 19222 h 29025"/>
                  <a:gd name="connsiteX6" fmla="*/ 2763 w 25451"/>
                  <a:gd name="connsiteY6" fmla="*/ 20945 h 29025"/>
                  <a:gd name="connsiteX7" fmla="*/ 14977 w 25451"/>
                  <a:gd name="connsiteY7" fmla="*/ 27840 h 29025"/>
                  <a:gd name="connsiteX8" fmla="*/ 18474 w 25451"/>
                  <a:gd name="connsiteY8" fmla="*/ 29022 h 29025"/>
                  <a:gd name="connsiteX9" fmla="*/ 23300 w 25451"/>
                  <a:gd name="connsiteY9" fmla="*/ 22817 h 29025"/>
                  <a:gd name="connsiteX10" fmla="*/ 24827 w 25451"/>
                  <a:gd name="connsiteY10" fmla="*/ 16562 h 29025"/>
                  <a:gd name="connsiteX11" fmla="*/ 10988 w 25451"/>
                  <a:gd name="connsiteY11" fmla="*/ 5629 h 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51" h="29025">
                    <a:moveTo>
                      <a:pt x="10988" y="5580"/>
                    </a:moveTo>
                    <a:cubicBezTo>
                      <a:pt x="9363" y="5432"/>
                      <a:pt x="7639" y="5235"/>
                      <a:pt x="6260" y="4348"/>
                    </a:cubicBezTo>
                    <a:cubicBezTo>
                      <a:pt x="4881" y="3462"/>
                      <a:pt x="3995" y="1590"/>
                      <a:pt x="4684" y="113"/>
                    </a:cubicBezTo>
                    <a:cubicBezTo>
                      <a:pt x="2714" y="-577"/>
                      <a:pt x="1286" y="2033"/>
                      <a:pt x="941" y="4053"/>
                    </a:cubicBezTo>
                    <a:cubicBezTo>
                      <a:pt x="202" y="8141"/>
                      <a:pt x="-142" y="12327"/>
                      <a:pt x="55" y="16513"/>
                    </a:cubicBezTo>
                    <a:cubicBezTo>
                      <a:pt x="55" y="17449"/>
                      <a:pt x="153" y="18434"/>
                      <a:pt x="646" y="19222"/>
                    </a:cubicBezTo>
                    <a:cubicBezTo>
                      <a:pt x="1138" y="20010"/>
                      <a:pt x="1975" y="20453"/>
                      <a:pt x="2763" y="20945"/>
                    </a:cubicBezTo>
                    <a:cubicBezTo>
                      <a:pt x="6851" y="23260"/>
                      <a:pt x="10889" y="25526"/>
                      <a:pt x="14977" y="27840"/>
                    </a:cubicBezTo>
                    <a:cubicBezTo>
                      <a:pt x="16061" y="28431"/>
                      <a:pt x="17193" y="29072"/>
                      <a:pt x="18474" y="29022"/>
                    </a:cubicBezTo>
                    <a:cubicBezTo>
                      <a:pt x="21281" y="28875"/>
                      <a:pt x="22611" y="25575"/>
                      <a:pt x="23300" y="22817"/>
                    </a:cubicBezTo>
                    <a:cubicBezTo>
                      <a:pt x="23793" y="20749"/>
                      <a:pt x="24335" y="18631"/>
                      <a:pt x="24827" y="16562"/>
                    </a:cubicBezTo>
                    <a:cubicBezTo>
                      <a:pt x="27733" y="4742"/>
                      <a:pt x="20050" y="6318"/>
                      <a:pt x="10988" y="5629"/>
                    </a:cubicBezTo>
                    <a:close/>
                  </a:path>
                </a:pathLst>
              </a:custGeom>
              <a:noFill/>
              <a:ln w="4915" cap="flat">
                <a:solidFill>
                  <a:srgbClr val="FFFFFF"/>
                </a:solidFill>
                <a:prstDash val="solid"/>
                <a:miter/>
              </a:ln>
            </p:spPr>
            <p:txBody>
              <a:bodyPr rtlCol="0" anchor="ctr"/>
              <a:lstStyle/>
              <a:p>
                <a:endParaRPr lang="fr-FR"/>
              </a:p>
            </p:txBody>
          </p:sp>
        </p:grpSp>
        <p:grpSp>
          <p:nvGrpSpPr>
            <p:cNvPr id="247" name="Graphique 5">
              <a:extLst>
                <a:ext uri="{FF2B5EF4-FFF2-40B4-BE49-F238E27FC236}">
                  <a16:creationId xmlns:a16="http://schemas.microsoft.com/office/drawing/2014/main" id="{A0EF1637-E98E-1816-2AE6-E5F67449B330}"/>
                </a:ext>
              </a:extLst>
            </p:cNvPr>
            <p:cNvGrpSpPr/>
            <p:nvPr/>
          </p:nvGrpSpPr>
          <p:grpSpPr>
            <a:xfrm rot="420615">
              <a:off x="9279515" y="5502225"/>
              <a:ext cx="141391" cy="260044"/>
              <a:chOff x="9499623" y="5574535"/>
              <a:chExt cx="141391" cy="260044"/>
            </a:xfrm>
          </p:grpSpPr>
          <p:sp>
            <p:nvSpPr>
              <p:cNvPr id="248" name="Forme libre : forme 247">
                <a:extLst>
                  <a:ext uri="{FF2B5EF4-FFF2-40B4-BE49-F238E27FC236}">
                    <a16:creationId xmlns:a16="http://schemas.microsoft.com/office/drawing/2014/main" id="{1B94361C-12A8-8065-EB27-B70D6B77CEA3}"/>
                  </a:ext>
                </a:extLst>
              </p:cNvPr>
              <p:cNvSpPr/>
              <p:nvPr/>
            </p:nvSpPr>
            <p:spPr>
              <a:xfrm>
                <a:off x="9499623" y="5574535"/>
                <a:ext cx="141391" cy="260044"/>
              </a:xfrm>
              <a:custGeom>
                <a:avLst/>
                <a:gdLst>
                  <a:gd name="connsiteX0" fmla="*/ 30535 w 141391"/>
                  <a:gd name="connsiteY0" fmla="*/ 174525 h 260044"/>
                  <a:gd name="connsiteX1" fmla="*/ 27974 w 141391"/>
                  <a:gd name="connsiteY1" fmla="*/ 187527 h 260044"/>
                  <a:gd name="connsiteX2" fmla="*/ 47034 w 141391"/>
                  <a:gd name="connsiteY2" fmla="*/ 252290 h 260044"/>
                  <a:gd name="connsiteX3" fmla="*/ 49989 w 141391"/>
                  <a:gd name="connsiteY3" fmla="*/ 256968 h 260044"/>
                  <a:gd name="connsiteX4" fmla="*/ 54963 w 141391"/>
                  <a:gd name="connsiteY4" fmla="*/ 259431 h 260044"/>
                  <a:gd name="connsiteX5" fmla="*/ 80228 w 141391"/>
                  <a:gd name="connsiteY5" fmla="*/ 247266 h 260044"/>
                  <a:gd name="connsiteX6" fmla="*/ 86877 w 141391"/>
                  <a:gd name="connsiteY6" fmla="*/ 230866 h 260044"/>
                  <a:gd name="connsiteX7" fmla="*/ 105099 w 141391"/>
                  <a:gd name="connsiteY7" fmla="*/ 229635 h 260044"/>
                  <a:gd name="connsiteX8" fmla="*/ 109925 w 141391"/>
                  <a:gd name="connsiteY8" fmla="*/ 234314 h 260044"/>
                  <a:gd name="connsiteX9" fmla="*/ 127409 w 141391"/>
                  <a:gd name="connsiteY9" fmla="*/ 229241 h 260044"/>
                  <a:gd name="connsiteX10" fmla="*/ 137948 w 141391"/>
                  <a:gd name="connsiteY10" fmla="*/ 187133 h 260044"/>
                  <a:gd name="connsiteX11" fmla="*/ 138638 w 141391"/>
                  <a:gd name="connsiteY11" fmla="*/ 148472 h 260044"/>
                  <a:gd name="connsiteX12" fmla="*/ 138096 w 141391"/>
                  <a:gd name="connsiteY12" fmla="*/ 141183 h 260044"/>
                  <a:gd name="connsiteX13" fmla="*/ 135338 w 141391"/>
                  <a:gd name="connsiteY13" fmla="*/ 133598 h 260044"/>
                  <a:gd name="connsiteX14" fmla="*/ 140953 w 141391"/>
                  <a:gd name="connsiteY14" fmla="*/ 107545 h 260044"/>
                  <a:gd name="connsiteX15" fmla="*/ 131694 w 141391"/>
                  <a:gd name="connsiteY15" fmla="*/ 97991 h 260044"/>
                  <a:gd name="connsiteX16" fmla="*/ 121204 w 141391"/>
                  <a:gd name="connsiteY16" fmla="*/ 91342 h 260044"/>
                  <a:gd name="connsiteX17" fmla="*/ 135683 w 141391"/>
                  <a:gd name="connsiteY17" fmla="*/ 57902 h 260044"/>
                  <a:gd name="connsiteX18" fmla="*/ 114456 w 141391"/>
                  <a:gd name="connsiteY18" fmla="*/ 29288 h 260044"/>
                  <a:gd name="connsiteX19" fmla="*/ 111107 w 141391"/>
                  <a:gd name="connsiteY19" fmla="*/ 15892 h 260044"/>
                  <a:gd name="connsiteX20" fmla="*/ 102390 w 141391"/>
                  <a:gd name="connsiteY20" fmla="*/ 6091 h 260044"/>
                  <a:gd name="connsiteX21" fmla="*/ 95643 w 141391"/>
                  <a:gd name="connsiteY21" fmla="*/ 5648 h 260044"/>
                  <a:gd name="connsiteX22" fmla="*/ 83675 w 141391"/>
                  <a:gd name="connsiteY22" fmla="*/ 34 h 260044"/>
                  <a:gd name="connsiteX23" fmla="*/ 78160 w 141391"/>
                  <a:gd name="connsiteY23" fmla="*/ 3186 h 260044"/>
                  <a:gd name="connsiteX24" fmla="*/ 39893 w 141391"/>
                  <a:gd name="connsiteY24" fmla="*/ 37266 h 260044"/>
                  <a:gd name="connsiteX25" fmla="*/ 32998 w 141391"/>
                  <a:gd name="connsiteY25" fmla="*/ 41649 h 260044"/>
                  <a:gd name="connsiteX26" fmla="*/ 5418 w 141391"/>
                  <a:gd name="connsiteY26" fmla="*/ 33967 h 260044"/>
                  <a:gd name="connsiteX27" fmla="*/ 1133 w 141391"/>
                  <a:gd name="connsiteY27" fmla="*/ 55144 h 260044"/>
                  <a:gd name="connsiteX28" fmla="*/ 13396 w 141391"/>
                  <a:gd name="connsiteY28" fmla="*/ 74154 h 260044"/>
                  <a:gd name="connsiteX29" fmla="*/ 23049 w 141391"/>
                  <a:gd name="connsiteY29" fmla="*/ 85925 h 260044"/>
                  <a:gd name="connsiteX30" fmla="*/ 22507 w 141391"/>
                  <a:gd name="connsiteY30" fmla="*/ 130939 h 260044"/>
                  <a:gd name="connsiteX31" fmla="*/ 18174 w 141391"/>
                  <a:gd name="connsiteY31" fmla="*/ 139902 h 260044"/>
                  <a:gd name="connsiteX32" fmla="*/ 40188 w 141391"/>
                  <a:gd name="connsiteY32" fmla="*/ 150048 h 260044"/>
                  <a:gd name="connsiteX33" fmla="*/ 30535 w 141391"/>
                  <a:gd name="connsiteY33" fmla="*/ 174475 h 26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391" h="260044">
                    <a:moveTo>
                      <a:pt x="30535" y="174525"/>
                    </a:moveTo>
                    <a:cubicBezTo>
                      <a:pt x="28565" y="178514"/>
                      <a:pt x="28073" y="183094"/>
                      <a:pt x="27974" y="187527"/>
                    </a:cubicBezTo>
                    <a:cubicBezTo>
                      <a:pt x="27629" y="210231"/>
                      <a:pt x="37430" y="231703"/>
                      <a:pt x="47034" y="252290"/>
                    </a:cubicBezTo>
                    <a:cubicBezTo>
                      <a:pt x="47822" y="253964"/>
                      <a:pt x="48659" y="255688"/>
                      <a:pt x="49989" y="256968"/>
                    </a:cubicBezTo>
                    <a:cubicBezTo>
                      <a:pt x="51368" y="258249"/>
                      <a:pt x="53141" y="258987"/>
                      <a:pt x="54963" y="259431"/>
                    </a:cubicBezTo>
                    <a:cubicBezTo>
                      <a:pt x="64813" y="261943"/>
                      <a:pt x="76042" y="256525"/>
                      <a:pt x="80228" y="247266"/>
                    </a:cubicBezTo>
                    <a:cubicBezTo>
                      <a:pt x="82690" y="241849"/>
                      <a:pt x="82986" y="235348"/>
                      <a:pt x="86877" y="230866"/>
                    </a:cubicBezTo>
                    <a:cubicBezTo>
                      <a:pt x="91309" y="225744"/>
                      <a:pt x="100026" y="225153"/>
                      <a:pt x="105099" y="229635"/>
                    </a:cubicBezTo>
                    <a:cubicBezTo>
                      <a:pt x="106773" y="231112"/>
                      <a:pt x="108054" y="233033"/>
                      <a:pt x="109925" y="234314"/>
                    </a:cubicBezTo>
                    <a:cubicBezTo>
                      <a:pt x="115441" y="238056"/>
                      <a:pt x="123075" y="234314"/>
                      <a:pt x="127409" y="229241"/>
                    </a:cubicBezTo>
                    <a:cubicBezTo>
                      <a:pt x="136963" y="217963"/>
                      <a:pt x="137702" y="201907"/>
                      <a:pt x="137948" y="187133"/>
                    </a:cubicBezTo>
                    <a:cubicBezTo>
                      <a:pt x="138195" y="174229"/>
                      <a:pt x="138392" y="161375"/>
                      <a:pt x="138638" y="148472"/>
                    </a:cubicBezTo>
                    <a:cubicBezTo>
                      <a:pt x="138638" y="146009"/>
                      <a:pt x="138736" y="143547"/>
                      <a:pt x="138096" y="141183"/>
                    </a:cubicBezTo>
                    <a:cubicBezTo>
                      <a:pt x="137407" y="138573"/>
                      <a:pt x="135880" y="136258"/>
                      <a:pt x="135338" y="133598"/>
                    </a:cubicBezTo>
                    <a:cubicBezTo>
                      <a:pt x="133614" y="124684"/>
                      <a:pt x="143563" y="116213"/>
                      <a:pt x="140953" y="107545"/>
                    </a:cubicBezTo>
                    <a:cubicBezTo>
                      <a:pt x="139623" y="103211"/>
                      <a:pt x="135535" y="100404"/>
                      <a:pt x="131694" y="97991"/>
                    </a:cubicBezTo>
                    <a:cubicBezTo>
                      <a:pt x="128197" y="95775"/>
                      <a:pt x="124700" y="93559"/>
                      <a:pt x="121204" y="91342"/>
                    </a:cubicBezTo>
                    <a:cubicBezTo>
                      <a:pt x="122780" y="79079"/>
                      <a:pt x="137013" y="70214"/>
                      <a:pt x="135683" y="57902"/>
                    </a:cubicBezTo>
                    <a:cubicBezTo>
                      <a:pt x="134353" y="45885"/>
                      <a:pt x="119332" y="40369"/>
                      <a:pt x="114456" y="29288"/>
                    </a:cubicBezTo>
                    <a:cubicBezTo>
                      <a:pt x="112634" y="25052"/>
                      <a:pt x="112388" y="20325"/>
                      <a:pt x="111107" y="15892"/>
                    </a:cubicBezTo>
                    <a:cubicBezTo>
                      <a:pt x="109827" y="11460"/>
                      <a:pt x="106921" y="6978"/>
                      <a:pt x="102390" y="6091"/>
                    </a:cubicBezTo>
                    <a:cubicBezTo>
                      <a:pt x="100174" y="5648"/>
                      <a:pt x="97859" y="6190"/>
                      <a:pt x="95643" y="5648"/>
                    </a:cubicBezTo>
                    <a:cubicBezTo>
                      <a:pt x="91260" y="4565"/>
                      <a:pt x="88157" y="-459"/>
                      <a:pt x="83675" y="34"/>
                    </a:cubicBezTo>
                    <a:cubicBezTo>
                      <a:pt x="81508" y="280"/>
                      <a:pt x="79735" y="1758"/>
                      <a:pt x="78160" y="3186"/>
                    </a:cubicBezTo>
                    <a:cubicBezTo>
                      <a:pt x="65404" y="14562"/>
                      <a:pt x="52648" y="25890"/>
                      <a:pt x="39893" y="37266"/>
                    </a:cubicBezTo>
                    <a:cubicBezTo>
                      <a:pt x="37824" y="39089"/>
                      <a:pt x="35657" y="40960"/>
                      <a:pt x="32998" y="41649"/>
                    </a:cubicBezTo>
                    <a:cubicBezTo>
                      <a:pt x="23394" y="44112"/>
                      <a:pt x="14480" y="29977"/>
                      <a:pt x="5418" y="33967"/>
                    </a:cubicBezTo>
                    <a:cubicBezTo>
                      <a:pt x="-147" y="39138"/>
                      <a:pt x="-1132" y="47904"/>
                      <a:pt x="1133" y="55144"/>
                    </a:cubicBezTo>
                    <a:cubicBezTo>
                      <a:pt x="3399" y="62384"/>
                      <a:pt x="8324" y="68490"/>
                      <a:pt x="13396" y="74154"/>
                    </a:cubicBezTo>
                    <a:cubicBezTo>
                      <a:pt x="16795" y="77947"/>
                      <a:pt x="20291" y="81640"/>
                      <a:pt x="23049" y="85925"/>
                    </a:cubicBezTo>
                    <a:cubicBezTo>
                      <a:pt x="31619" y="99271"/>
                      <a:pt x="31422" y="117740"/>
                      <a:pt x="22507" y="130939"/>
                    </a:cubicBezTo>
                    <a:cubicBezTo>
                      <a:pt x="20636" y="133746"/>
                      <a:pt x="18321" y="136553"/>
                      <a:pt x="18174" y="139902"/>
                    </a:cubicBezTo>
                    <a:cubicBezTo>
                      <a:pt x="17632" y="153495"/>
                      <a:pt x="34377" y="146354"/>
                      <a:pt x="40188" y="150048"/>
                    </a:cubicBezTo>
                    <a:cubicBezTo>
                      <a:pt x="49447" y="155958"/>
                      <a:pt x="33244" y="169009"/>
                      <a:pt x="30535" y="174475"/>
                    </a:cubicBezTo>
                    <a:close/>
                  </a:path>
                </a:pathLst>
              </a:custGeom>
              <a:solidFill>
                <a:srgbClr val="C6C6C6"/>
              </a:solidFill>
              <a:ln w="4915" cap="flat">
                <a:noFill/>
                <a:prstDash val="solid"/>
                <a:miter/>
              </a:ln>
            </p:spPr>
            <p:txBody>
              <a:bodyPr rtlCol="0" anchor="ctr"/>
              <a:lstStyle/>
              <a:p>
                <a:endParaRPr lang="fr-FR"/>
              </a:p>
            </p:txBody>
          </p:sp>
          <p:sp>
            <p:nvSpPr>
              <p:cNvPr id="249" name="Forme libre : forme 248">
                <a:extLst>
                  <a:ext uri="{FF2B5EF4-FFF2-40B4-BE49-F238E27FC236}">
                    <a16:creationId xmlns:a16="http://schemas.microsoft.com/office/drawing/2014/main" id="{64C6E1A6-43EF-5DAD-41FE-5B672DE69F6B}"/>
                  </a:ext>
                </a:extLst>
              </p:cNvPr>
              <p:cNvSpPr/>
              <p:nvPr/>
            </p:nvSpPr>
            <p:spPr>
              <a:xfrm>
                <a:off x="9499623" y="5574535"/>
                <a:ext cx="141391" cy="260044"/>
              </a:xfrm>
              <a:custGeom>
                <a:avLst/>
                <a:gdLst>
                  <a:gd name="connsiteX0" fmla="*/ 30535 w 141391"/>
                  <a:gd name="connsiteY0" fmla="*/ 174525 h 260044"/>
                  <a:gd name="connsiteX1" fmla="*/ 27974 w 141391"/>
                  <a:gd name="connsiteY1" fmla="*/ 187527 h 260044"/>
                  <a:gd name="connsiteX2" fmla="*/ 47034 w 141391"/>
                  <a:gd name="connsiteY2" fmla="*/ 252290 h 260044"/>
                  <a:gd name="connsiteX3" fmla="*/ 49989 w 141391"/>
                  <a:gd name="connsiteY3" fmla="*/ 256968 h 260044"/>
                  <a:gd name="connsiteX4" fmla="*/ 54963 w 141391"/>
                  <a:gd name="connsiteY4" fmla="*/ 259431 h 260044"/>
                  <a:gd name="connsiteX5" fmla="*/ 80228 w 141391"/>
                  <a:gd name="connsiteY5" fmla="*/ 247266 h 260044"/>
                  <a:gd name="connsiteX6" fmla="*/ 86877 w 141391"/>
                  <a:gd name="connsiteY6" fmla="*/ 230866 h 260044"/>
                  <a:gd name="connsiteX7" fmla="*/ 105099 w 141391"/>
                  <a:gd name="connsiteY7" fmla="*/ 229635 h 260044"/>
                  <a:gd name="connsiteX8" fmla="*/ 109925 w 141391"/>
                  <a:gd name="connsiteY8" fmla="*/ 234314 h 260044"/>
                  <a:gd name="connsiteX9" fmla="*/ 127409 w 141391"/>
                  <a:gd name="connsiteY9" fmla="*/ 229241 h 260044"/>
                  <a:gd name="connsiteX10" fmla="*/ 137948 w 141391"/>
                  <a:gd name="connsiteY10" fmla="*/ 187133 h 260044"/>
                  <a:gd name="connsiteX11" fmla="*/ 138638 w 141391"/>
                  <a:gd name="connsiteY11" fmla="*/ 148472 h 260044"/>
                  <a:gd name="connsiteX12" fmla="*/ 138096 w 141391"/>
                  <a:gd name="connsiteY12" fmla="*/ 141183 h 260044"/>
                  <a:gd name="connsiteX13" fmla="*/ 135338 w 141391"/>
                  <a:gd name="connsiteY13" fmla="*/ 133598 h 260044"/>
                  <a:gd name="connsiteX14" fmla="*/ 140953 w 141391"/>
                  <a:gd name="connsiteY14" fmla="*/ 107545 h 260044"/>
                  <a:gd name="connsiteX15" fmla="*/ 131694 w 141391"/>
                  <a:gd name="connsiteY15" fmla="*/ 97991 h 260044"/>
                  <a:gd name="connsiteX16" fmla="*/ 121204 w 141391"/>
                  <a:gd name="connsiteY16" fmla="*/ 91342 h 260044"/>
                  <a:gd name="connsiteX17" fmla="*/ 135683 w 141391"/>
                  <a:gd name="connsiteY17" fmla="*/ 57902 h 260044"/>
                  <a:gd name="connsiteX18" fmla="*/ 114456 w 141391"/>
                  <a:gd name="connsiteY18" fmla="*/ 29288 h 260044"/>
                  <a:gd name="connsiteX19" fmla="*/ 111107 w 141391"/>
                  <a:gd name="connsiteY19" fmla="*/ 15892 h 260044"/>
                  <a:gd name="connsiteX20" fmla="*/ 102390 w 141391"/>
                  <a:gd name="connsiteY20" fmla="*/ 6091 h 260044"/>
                  <a:gd name="connsiteX21" fmla="*/ 95643 w 141391"/>
                  <a:gd name="connsiteY21" fmla="*/ 5648 h 260044"/>
                  <a:gd name="connsiteX22" fmla="*/ 83675 w 141391"/>
                  <a:gd name="connsiteY22" fmla="*/ 34 h 260044"/>
                  <a:gd name="connsiteX23" fmla="*/ 78160 w 141391"/>
                  <a:gd name="connsiteY23" fmla="*/ 3186 h 260044"/>
                  <a:gd name="connsiteX24" fmla="*/ 39893 w 141391"/>
                  <a:gd name="connsiteY24" fmla="*/ 37266 h 260044"/>
                  <a:gd name="connsiteX25" fmla="*/ 32998 w 141391"/>
                  <a:gd name="connsiteY25" fmla="*/ 41649 h 260044"/>
                  <a:gd name="connsiteX26" fmla="*/ 5418 w 141391"/>
                  <a:gd name="connsiteY26" fmla="*/ 33967 h 260044"/>
                  <a:gd name="connsiteX27" fmla="*/ 1133 w 141391"/>
                  <a:gd name="connsiteY27" fmla="*/ 55144 h 260044"/>
                  <a:gd name="connsiteX28" fmla="*/ 13396 w 141391"/>
                  <a:gd name="connsiteY28" fmla="*/ 74154 h 260044"/>
                  <a:gd name="connsiteX29" fmla="*/ 23049 w 141391"/>
                  <a:gd name="connsiteY29" fmla="*/ 85925 h 260044"/>
                  <a:gd name="connsiteX30" fmla="*/ 22507 w 141391"/>
                  <a:gd name="connsiteY30" fmla="*/ 130939 h 260044"/>
                  <a:gd name="connsiteX31" fmla="*/ 18174 w 141391"/>
                  <a:gd name="connsiteY31" fmla="*/ 139902 h 260044"/>
                  <a:gd name="connsiteX32" fmla="*/ 40188 w 141391"/>
                  <a:gd name="connsiteY32" fmla="*/ 150048 h 260044"/>
                  <a:gd name="connsiteX33" fmla="*/ 30535 w 141391"/>
                  <a:gd name="connsiteY33" fmla="*/ 174475 h 26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1391" h="260044">
                    <a:moveTo>
                      <a:pt x="30535" y="174525"/>
                    </a:moveTo>
                    <a:cubicBezTo>
                      <a:pt x="28565" y="178514"/>
                      <a:pt x="28073" y="183094"/>
                      <a:pt x="27974" y="187527"/>
                    </a:cubicBezTo>
                    <a:cubicBezTo>
                      <a:pt x="27629" y="210231"/>
                      <a:pt x="37430" y="231703"/>
                      <a:pt x="47034" y="252290"/>
                    </a:cubicBezTo>
                    <a:cubicBezTo>
                      <a:pt x="47822" y="253964"/>
                      <a:pt x="48659" y="255688"/>
                      <a:pt x="49989" y="256968"/>
                    </a:cubicBezTo>
                    <a:cubicBezTo>
                      <a:pt x="51368" y="258249"/>
                      <a:pt x="53141" y="258987"/>
                      <a:pt x="54963" y="259431"/>
                    </a:cubicBezTo>
                    <a:cubicBezTo>
                      <a:pt x="64813" y="261943"/>
                      <a:pt x="76042" y="256525"/>
                      <a:pt x="80228" y="247266"/>
                    </a:cubicBezTo>
                    <a:cubicBezTo>
                      <a:pt x="82690" y="241849"/>
                      <a:pt x="82986" y="235348"/>
                      <a:pt x="86877" y="230866"/>
                    </a:cubicBezTo>
                    <a:cubicBezTo>
                      <a:pt x="91309" y="225744"/>
                      <a:pt x="100026" y="225153"/>
                      <a:pt x="105099" y="229635"/>
                    </a:cubicBezTo>
                    <a:cubicBezTo>
                      <a:pt x="106773" y="231112"/>
                      <a:pt x="108054" y="233033"/>
                      <a:pt x="109925" y="234314"/>
                    </a:cubicBezTo>
                    <a:cubicBezTo>
                      <a:pt x="115441" y="238056"/>
                      <a:pt x="123075" y="234314"/>
                      <a:pt x="127409" y="229241"/>
                    </a:cubicBezTo>
                    <a:cubicBezTo>
                      <a:pt x="136963" y="217963"/>
                      <a:pt x="137702" y="201907"/>
                      <a:pt x="137948" y="187133"/>
                    </a:cubicBezTo>
                    <a:cubicBezTo>
                      <a:pt x="138195" y="174229"/>
                      <a:pt x="138392" y="161375"/>
                      <a:pt x="138638" y="148472"/>
                    </a:cubicBezTo>
                    <a:cubicBezTo>
                      <a:pt x="138638" y="146009"/>
                      <a:pt x="138736" y="143547"/>
                      <a:pt x="138096" y="141183"/>
                    </a:cubicBezTo>
                    <a:cubicBezTo>
                      <a:pt x="137407" y="138573"/>
                      <a:pt x="135880" y="136258"/>
                      <a:pt x="135338" y="133598"/>
                    </a:cubicBezTo>
                    <a:cubicBezTo>
                      <a:pt x="133614" y="124684"/>
                      <a:pt x="143563" y="116213"/>
                      <a:pt x="140953" y="107545"/>
                    </a:cubicBezTo>
                    <a:cubicBezTo>
                      <a:pt x="139623" y="103211"/>
                      <a:pt x="135535" y="100404"/>
                      <a:pt x="131694" y="97991"/>
                    </a:cubicBezTo>
                    <a:cubicBezTo>
                      <a:pt x="128197" y="95775"/>
                      <a:pt x="124700" y="93559"/>
                      <a:pt x="121204" y="91342"/>
                    </a:cubicBezTo>
                    <a:cubicBezTo>
                      <a:pt x="122780" y="79079"/>
                      <a:pt x="137013" y="70214"/>
                      <a:pt x="135683" y="57902"/>
                    </a:cubicBezTo>
                    <a:cubicBezTo>
                      <a:pt x="134353" y="45885"/>
                      <a:pt x="119332" y="40369"/>
                      <a:pt x="114456" y="29288"/>
                    </a:cubicBezTo>
                    <a:cubicBezTo>
                      <a:pt x="112634" y="25052"/>
                      <a:pt x="112388" y="20325"/>
                      <a:pt x="111107" y="15892"/>
                    </a:cubicBezTo>
                    <a:cubicBezTo>
                      <a:pt x="109827" y="11460"/>
                      <a:pt x="106921" y="6978"/>
                      <a:pt x="102390" y="6091"/>
                    </a:cubicBezTo>
                    <a:cubicBezTo>
                      <a:pt x="100174" y="5648"/>
                      <a:pt x="97859" y="6190"/>
                      <a:pt x="95643" y="5648"/>
                    </a:cubicBezTo>
                    <a:cubicBezTo>
                      <a:pt x="91260" y="4565"/>
                      <a:pt x="88157" y="-459"/>
                      <a:pt x="83675" y="34"/>
                    </a:cubicBezTo>
                    <a:cubicBezTo>
                      <a:pt x="81508" y="280"/>
                      <a:pt x="79735" y="1758"/>
                      <a:pt x="78160" y="3186"/>
                    </a:cubicBezTo>
                    <a:cubicBezTo>
                      <a:pt x="65404" y="14562"/>
                      <a:pt x="52648" y="25890"/>
                      <a:pt x="39893" y="37266"/>
                    </a:cubicBezTo>
                    <a:cubicBezTo>
                      <a:pt x="37824" y="39089"/>
                      <a:pt x="35657" y="40960"/>
                      <a:pt x="32998" y="41649"/>
                    </a:cubicBezTo>
                    <a:cubicBezTo>
                      <a:pt x="23394" y="44112"/>
                      <a:pt x="14480" y="29977"/>
                      <a:pt x="5418" y="33967"/>
                    </a:cubicBezTo>
                    <a:cubicBezTo>
                      <a:pt x="-147" y="39138"/>
                      <a:pt x="-1132" y="47904"/>
                      <a:pt x="1133" y="55144"/>
                    </a:cubicBezTo>
                    <a:cubicBezTo>
                      <a:pt x="3399" y="62384"/>
                      <a:pt x="8324" y="68490"/>
                      <a:pt x="13396" y="74154"/>
                    </a:cubicBezTo>
                    <a:cubicBezTo>
                      <a:pt x="16795" y="77947"/>
                      <a:pt x="20291" y="81640"/>
                      <a:pt x="23049" y="85925"/>
                    </a:cubicBezTo>
                    <a:cubicBezTo>
                      <a:pt x="31619" y="99271"/>
                      <a:pt x="31422" y="117740"/>
                      <a:pt x="22507" y="130939"/>
                    </a:cubicBezTo>
                    <a:cubicBezTo>
                      <a:pt x="20636" y="133746"/>
                      <a:pt x="18321" y="136553"/>
                      <a:pt x="18174" y="139902"/>
                    </a:cubicBezTo>
                    <a:cubicBezTo>
                      <a:pt x="17632" y="153495"/>
                      <a:pt x="34377" y="146354"/>
                      <a:pt x="40188" y="150048"/>
                    </a:cubicBezTo>
                    <a:cubicBezTo>
                      <a:pt x="49447" y="155958"/>
                      <a:pt x="33244" y="169009"/>
                      <a:pt x="30535" y="174475"/>
                    </a:cubicBezTo>
                    <a:close/>
                  </a:path>
                </a:pathLst>
              </a:custGeom>
              <a:noFill/>
              <a:ln w="4915" cap="flat">
                <a:solidFill>
                  <a:srgbClr val="FFFFFF"/>
                </a:solidFill>
                <a:prstDash val="solid"/>
                <a:miter/>
              </a:ln>
            </p:spPr>
            <p:txBody>
              <a:bodyPr rtlCol="0" anchor="ctr"/>
              <a:lstStyle/>
              <a:p>
                <a:endParaRPr lang="fr-FR"/>
              </a:p>
            </p:txBody>
          </p:sp>
        </p:grpSp>
        <p:grpSp>
          <p:nvGrpSpPr>
            <p:cNvPr id="250" name="Graphique 5">
              <a:extLst>
                <a:ext uri="{FF2B5EF4-FFF2-40B4-BE49-F238E27FC236}">
                  <a16:creationId xmlns:a16="http://schemas.microsoft.com/office/drawing/2014/main" id="{9A74A9A0-63C8-2386-37ED-4EFAA25E264E}"/>
                </a:ext>
              </a:extLst>
            </p:cNvPr>
            <p:cNvGrpSpPr/>
            <p:nvPr/>
          </p:nvGrpSpPr>
          <p:grpSpPr>
            <a:xfrm rot="420615">
              <a:off x="9297622" y="5488695"/>
              <a:ext cx="19135" cy="21851"/>
              <a:chOff x="9501865" y="5567247"/>
              <a:chExt cx="19135" cy="21851"/>
            </a:xfrm>
          </p:grpSpPr>
          <p:sp>
            <p:nvSpPr>
              <p:cNvPr id="251" name="Forme libre : forme 250">
                <a:extLst>
                  <a:ext uri="{FF2B5EF4-FFF2-40B4-BE49-F238E27FC236}">
                    <a16:creationId xmlns:a16="http://schemas.microsoft.com/office/drawing/2014/main" id="{4F913F25-53C6-ACB0-88F4-8FEBD54C1FE8}"/>
                  </a:ext>
                </a:extLst>
              </p:cNvPr>
              <p:cNvSpPr/>
              <p:nvPr/>
            </p:nvSpPr>
            <p:spPr>
              <a:xfrm>
                <a:off x="9501865" y="5567247"/>
                <a:ext cx="19135" cy="21851"/>
              </a:xfrm>
              <a:custGeom>
                <a:avLst/>
                <a:gdLst>
                  <a:gd name="connsiteX0" fmla="*/ 18788 w 19135"/>
                  <a:gd name="connsiteY0" fmla="*/ 3037 h 21851"/>
                  <a:gd name="connsiteX1" fmla="*/ 12829 w 19135"/>
                  <a:gd name="connsiteY1" fmla="*/ 575 h 21851"/>
                  <a:gd name="connsiteX2" fmla="*/ 5195 w 19135"/>
                  <a:gd name="connsiteY2" fmla="*/ 33 h 21851"/>
                  <a:gd name="connsiteX3" fmla="*/ 2585 w 19135"/>
                  <a:gd name="connsiteY3" fmla="*/ 328 h 21851"/>
                  <a:gd name="connsiteX4" fmla="*/ 615 w 19135"/>
                  <a:gd name="connsiteY4" fmla="*/ 3726 h 21851"/>
                  <a:gd name="connsiteX5" fmla="*/ 7608 w 19135"/>
                  <a:gd name="connsiteY5" fmla="*/ 21703 h 21851"/>
                  <a:gd name="connsiteX6" fmla="*/ 18788 w 19135"/>
                  <a:gd name="connsiteY6" fmla="*/ 3037 h 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5" h="21851">
                    <a:moveTo>
                      <a:pt x="18788" y="3037"/>
                    </a:moveTo>
                    <a:cubicBezTo>
                      <a:pt x="17655" y="1116"/>
                      <a:pt x="15045" y="722"/>
                      <a:pt x="12829" y="575"/>
                    </a:cubicBezTo>
                    <a:cubicBezTo>
                      <a:pt x="10268" y="377"/>
                      <a:pt x="7756" y="230"/>
                      <a:pt x="5195" y="33"/>
                    </a:cubicBezTo>
                    <a:cubicBezTo>
                      <a:pt x="4309" y="-16"/>
                      <a:pt x="3373" y="-66"/>
                      <a:pt x="2585" y="328"/>
                    </a:cubicBezTo>
                    <a:cubicBezTo>
                      <a:pt x="1354" y="919"/>
                      <a:pt x="861" y="2397"/>
                      <a:pt x="615" y="3726"/>
                    </a:cubicBezTo>
                    <a:cubicBezTo>
                      <a:pt x="-469" y="8898"/>
                      <a:pt x="-1109" y="23475"/>
                      <a:pt x="7608" y="21703"/>
                    </a:cubicBezTo>
                    <a:cubicBezTo>
                      <a:pt x="11647" y="20865"/>
                      <a:pt x="21053" y="6878"/>
                      <a:pt x="18788" y="3037"/>
                    </a:cubicBezTo>
                    <a:close/>
                  </a:path>
                </a:pathLst>
              </a:custGeom>
              <a:solidFill>
                <a:srgbClr val="C6C6C6"/>
              </a:solidFill>
              <a:ln w="4915" cap="flat">
                <a:noFill/>
                <a:prstDash val="solid"/>
                <a:miter/>
              </a:ln>
            </p:spPr>
            <p:txBody>
              <a:bodyPr rtlCol="0" anchor="ctr"/>
              <a:lstStyle/>
              <a:p>
                <a:endParaRPr lang="fr-FR"/>
              </a:p>
            </p:txBody>
          </p:sp>
          <p:sp>
            <p:nvSpPr>
              <p:cNvPr id="252" name="Forme libre : forme 251">
                <a:extLst>
                  <a:ext uri="{FF2B5EF4-FFF2-40B4-BE49-F238E27FC236}">
                    <a16:creationId xmlns:a16="http://schemas.microsoft.com/office/drawing/2014/main" id="{0FE3A5D8-B757-51A0-1A2F-9D2DA99EA677}"/>
                  </a:ext>
                </a:extLst>
              </p:cNvPr>
              <p:cNvSpPr/>
              <p:nvPr/>
            </p:nvSpPr>
            <p:spPr>
              <a:xfrm>
                <a:off x="9501865" y="5567247"/>
                <a:ext cx="19135" cy="21851"/>
              </a:xfrm>
              <a:custGeom>
                <a:avLst/>
                <a:gdLst>
                  <a:gd name="connsiteX0" fmla="*/ 18788 w 19135"/>
                  <a:gd name="connsiteY0" fmla="*/ 3037 h 21851"/>
                  <a:gd name="connsiteX1" fmla="*/ 12829 w 19135"/>
                  <a:gd name="connsiteY1" fmla="*/ 575 h 21851"/>
                  <a:gd name="connsiteX2" fmla="*/ 5195 w 19135"/>
                  <a:gd name="connsiteY2" fmla="*/ 33 h 21851"/>
                  <a:gd name="connsiteX3" fmla="*/ 2585 w 19135"/>
                  <a:gd name="connsiteY3" fmla="*/ 328 h 21851"/>
                  <a:gd name="connsiteX4" fmla="*/ 615 w 19135"/>
                  <a:gd name="connsiteY4" fmla="*/ 3726 h 21851"/>
                  <a:gd name="connsiteX5" fmla="*/ 7608 w 19135"/>
                  <a:gd name="connsiteY5" fmla="*/ 21703 h 21851"/>
                  <a:gd name="connsiteX6" fmla="*/ 18788 w 19135"/>
                  <a:gd name="connsiteY6" fmla="*/ 3037 h 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5" h="21851">
                    <a:moveTo>
                      <a:pt x="18788" y="3037"/>
                    </a:moveTo>
                    <a:cubicBezTo>
                      <a:pt x="17655" y="1116"/>
                      <a:pt x="15045" y="722"/>
                      <a:pt x="12829" y="575"/>
                    </a:cubicBezTo>
                    <a:cubicBezTo>
                      <a:pt x="10268" y="377"/>
                      <a:pt x="7756" y="230"/>
                      <a:pt x="5195" y="33"/>
                    </a:cubicBezTo>
                    <a:cubicBezTo>
                      <a:pt x="4309" y="-16"/>
                      <a:pt x="3373" y="-66"/>
                      <a:pt x="2585" y="328"/>
                    </a:cubicBezTo>
                    <a:cubicBezTo>
                      <a:pt x="1354" y="919"/>
                      <a:pt x="861" y="2397"/>
                      <a:pt x="615" y="3726"/>
                    </a:cubicBezTo>
                    <a:cubicBezTo>
                      <a:pt x="-469" y="8898"/>
                      <a:pt x="-1109" y="23475"/>
                      <a:pt x="7608" y="21703"/>
                    </a:cubicBezTo>
                    <a:cubicBezTo>
                      <a:pt x="11647" y="20865"/>
                      <a:pt x="21053" y="6878"/>
                      <a:pt x="18788" y="3037"/>
                    </a:cubicBezTo>
                    <a:close/>
                  </a:path>
                </a:pathLst>
              </a:custGeom>
              <a:noFill/>
              <a:ln w="4915" cap="flat">
                <a:solidFill>
                  <a:srgbClr val="FFFFFF"/>
                </a:solidFill>
                <a:prstDash val="solid"/>
                <a:miter/>
              </a:ln>
            </p:spPr>
            <p:txBody>
              <a:bodyPr rtlCol="0" anchor="ctr"/>
              <a:lstStyle/>
              <a:p>
                <a:endParaRPr lang="fr-FR"/>
              </a:p>
            </p:txBody>
          </p:sp>
        </p:grpSp>
        <p:grpSp>
          <p:nvGrpSpPr>
            <p:cNvPr id="253" name="Graphique 5">
              <a:extLst>
                <a:ext uri="{FF2B5EF4-FFF2-40B4-BE49-F238E27FC236}">
                  <a16:creationId xmlns:a16="http://schemas.microsoft.com/office/drawing/2014/main" id="{00DB8AFD-43FD-6DC2-F047-44E26921CE8F}"/>
                </a:ext>
              </a:extLst>
            </p:cNvPr>
            <p:cNvGrpSpPr/>
            <p:nvPr/>
          </p:nvGrpSpPr>
          <p:grpSpPr>
            <a:xfrm rot="420615">
              <a:off x="9339886" y="5299942"/>
              <a:ext cx="85509" cy="184192"/>
              <a:chOff x="9530435" y="5370090"/>
              <a:chExt cx="85509" cy="184192"/>
            </a:xfrm>
          </p:grpSpPr>
          <p:sp>
            <p:nvSpPr>
              <p:cNvPr id="254" name="Forme libre : forme 253">
                <a:extLst>
                  <a:ext uri="{FF2B5EF4-FFF2-40B4-BE49-F238E27FC236}">
                    <a16:creationId xmlns:a16="http://schemas.microsoft.com/office/drawing/2014/main" id="{76C6FEC3-AC83-3172-E83E-137947B61279}"/>
                  </a:ext>
                </a:extLst>
              </p:cNvPr>
              <p:cNvSpPr/>
              <p:nvPr/>
            </p:nvSpPr>
            <p:spPr>
              <a:xfrm>
                <a:off x="9530435" y="5370090"/>
                <a:ext cx="85509" cy="184192"/>
              </a:xfrm>
              <a:custGeom>
                <a:avLst/>
                <a:gdLst>
                  <a:gd name="connsiteX0" fmla="*/ 61335 w 85509"/>
                  <a:gd name="connsiteY0" fmla="*/ 183941 h 184192"/>
                  <a:gd name="connsiteX1" fmla="*/ 68082 w 85509"/>
                  <a:gd name="connsiteY1" fmla="*/ 181479 h 184192"/>
                  <a:gd name="connsiteX2" fmla="*/ 72022 w 85509"/>
                  <a:gd name="connsiteY2" fmla="*/ 174042 h 184192"/>
                  <a:gd name="connsiteX3" fmla="*/ 78720 w 85509"/>
                  <a:gd name="connsiteY3" fmla="*/ 152028 h 184192"/>
                  <a:gd name="connsiteX4" fmla="*/ 82955 w 85509"/>
                  <a:gd name="connsiteY4" fmla="*/ 134347 h 184192"/>
                  <a:gd name="connsiteX5" fmla="*/ 83349 w 85509"/>
                  <a:gd name="connsiteY5" fmla="*/ 115386 h 184192"/>
                  <a:gd name="connsiteX6" fmla="*/ 85467 w 85509"/>
                  <a:gd name="connsiteY6" fmla="*/ 87166 h 184192"/>
                  <a:gd name="connsiteX7" fmla="*/ 83201 w 85509"/>
                  <a:gd name="connsiteY7" fmla="*/ 56730 h 184192"/>
                  <a:gd name="connsiteX8" fmla="*/ 76454 w 85509"/>
                  <a:gd name="connsiteY8" fmla="*/ 3491 h 184192"/>
                  <a:gd name="connsiteX9" fmla="*/ 75765 w 85509"/>
                  <a:gd name="connsiteY9" fmla="*/ 1177 h 184192"/>
                  <a:gd name="connsiteX10" fmla="*/ 70347 w 85509"/>
                  <a:gd name="connsiteY10" fmla="*/ 783 h 184192"/>
                  <a:gd name="connsiteX11" fmla="*/ 66407 w 85509"/>
                  <a:gd name="connsiteY11" fmla="*/ 19103 h 184192"/>
                  <a:gd name="connsiteX12" fmla="*/ 69608 w 85509"/>
                  <a:gd name="connsiteY12" fmla="*/ 38754 h 184192"/>
                  <a:gd name="connsiteX13" fmla="*/ 56163 w 85509"/>
                  <a:gd name="connsiteY13" fmla="*/ 33484 h 184192"/>
                  <a:gd name="connsiteX14" fmla="*/ 51829 w 85509"/>
                  <a:gd name="connsiteY14" fmla="*/ 30431 h 184192"/>
                  <a:gd name="connsiteX15" fmla="*/ 48283 w 85509"/>
                  <a:gd name="connsiteY15" fmla="*/ 31367 h 184192"/>
                  <a:gd name="connsiteX16" fmla="*/ 35282 w 85509"/>
                  <a:gd name="connsiteY16" fmla="*/ 42349 h 184192"/>
                  <a:gd name="connsiteX17" fmla="*/ 30012 w 85509"/>
                  <a:gd name="connsiteY17" fmla="*/ 48702 h 184192"/>
                  <a:gd name="connsiteX18" fmla="*/ 4845 w 85509"/>
                  <a:gd name="connsiteY18" fmla="*/ 58404 h 184192"/>
                  <a:gd name="connsiteX19" fmla="*/ 6077 w 85509"/>
                  <a:gd name="connsiteY19" fmla="*/ 85049 h 184192"/>
                  <a:gd name="connsiteX20" fmla="*/ 1349 w 85509"/>
                  <a:gd name="connsiteY20" fmla="*/ 97114 h 184192"/>
                  <a:gd name="connsiteX21" fmla="*/ 2087 w 85509"/>
                  <a:gd name="connsiteY21" fmla="*/ 109427 h 184192"/>
                  <a:gd name="connsiteX22" fmla="*/ 10312 w 85509"/>
                  <a:gd name="connsiteY22" fmla="*/ 115879 h 184192"/>
                  <a:gd name="connsiteX23" fmla="*/ 6274 w 85509"/>
                  <a:gd name="connsiteY23" fmla="*/ 133214 h 184192"/>
                  <a:gd name="connsiteX24" fmla="*/ 19817 w 85509"/>
                  <a:gd name="connsiteY24" fmla="*/ 143557 h 184192"/>
                  <a:gd name="connsiteX25" fmla="*/ 32967 w 85509"/>
                  <a:gd name="connsiteY25" fmla="*/ 154244 h 184192"/>
                  <a:gd name="connsiteX26" fmla="*/ 22920 w 85509"/>
                  <a:gd name="connsiteY26" fmla="*/ 166015 h 184192"/>
                  <a:gd name="connsiteX27" fmla="*/ 31095 w 85509"/>
                  <a:gd name="connsiteY27" fmla="*/ 176653 h 184192"/>
                  <a:gd name="connsiteX28" fmla="*/ 61285 w 85509"/>
                  <a:gd name="connsiteY28" fmla="*/ 183843 h 1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09" h="184192">
                    <a:moveTo>
                      <a:pt x="61335" y="183941"/>
                    </a:moveTo>
                    <a:cubicBezTo>
                      <a:pt x="63748" y="183646"/>
                      <a:pt x="66260" y="183055"/>
                      <a:pt x="68082" y="181479"/>
                    </a:cubicBezTo>
                    <a:cubicBezTo>
                      <a:pt x="70249" y="179657"/>
                      <a:pt x="71184" y="176751"/>
                      <a:pt x="72022" y="174042"/>
                    </a:cubicBezTo>
                    <a:cubicBezTo>
                      <a:pt x="74238" y="166704"/>
                      <a:pt x="76503" y="159366"/>
                      <a:pt x="78720" y="152028"/>
                    </a:cubicBezTo>
                    <a:cubicBezTo>
                      <a:pt x="80493" y="146216"/>
                      <a:pt x="82266" y="140405"/>
                      <a:pt x="82955" y="134347"/>
                    </a:cubicBezTo>
                    <a:cubicBezTo>
                      <a:pt x="83694" y="128093"/>
                      <a:pt x="83201" y="121739"/>
                      <a:pt x="83349" y="115386"/>
                    </a:cubicBezTo>
                    <a:cubicBezTo>
                      <a:pt x="83595" y="105980"/>
                      <a:pt x="85171" y="96622"/>
                      <a:pt x="85467" y="87166"/>
                    </a:cubicBezTo>
                    <a:cubicBezTo>
                      <a:pt x="85762" y="76972"/>
                      <a:pt x="84482" y="66826"/>
                      <a:pt x="83201" y="56730"/>
                    </a:cubicBezTo>
                    <a:cubicBezTo>
                      <a:pt x="80936" y="39000"/>
                      <a:pt x="78720" y="21270"/>
                      <a:pt x="76454" y="3491"/>
                    </a:cubicBezTo>
                    <a:cubicBezTo>
                      <a:pt x="76356" y="2703"/>
                      <a:pt x="76257" y="1817"/>
                      <a:pt x="75765" y="1177"/>
                    </a:cubicBezTo>
                    <a:cubicBezTo>
                      <a:pt x="74632" y="-449"/>
                      <a:pt x="72071" y="-202"/>
                      <a:pt x="70347" y="783"/>
                    </a:cubicBezTo>
                    <a:cubicBezTo>
                      <a:pt x="64536" y="4230"/>
                      <a:pt x="64486" y="12652"/>
                      <a:pt x="66407" y="19103"/>
                    </a:cubicBezTo>
                    <a:cubicBezTo>
                      <a:pt x="68328" y="25555"/>
                      <a:pt x="71480" y="32302"/>
                      <a:pt x="69608" y="38754"/>
                    </a:cubicBezTo>
                    <a:cubicBezTo>
                      <a:pt x="64634" y="38951"/>
                      <a:pt x="59660" y="36981"/>
                      <a:pt x="56163" y="33484"/>
                    </a:cubicBezTo>
                    <a:cubicBezTo>
                      <a:pt x="54883" y="32204"/>
                      <a:pt x="53652" y="30677"/>
                      <a:pt x="51829" y="30431"/>
                    </a:cubicBezTo>
                    <a:cubicBezTo>
                      <a:pt x="50598" y="30283"/>
                      <a:pt x="49416" y="30825"/>
                      <a:pt x="48283" y="31367"/>
                    </a:cubicBezTo>
                    <a:cubicBezTo>
                      <a:pt x="43211" y="33977"/>
                      <a:pt x="38729" y="37769"/>
                      <a:pt x="35282" y="42349"/>
                    </a:cubicBezTo>
                    <a:cubicBezTo>
                      <a:pt x="33607" y="44565"/>
                      <a:pt x="32179" y="46979"/>
                      <a:pt x="30012" y="48702"/>
                    </a:cubicBezTo>
                    <a:cubicBezTo>
                      <a:pt x="22821" y="54465"/>
                      <a:pt x="10115" y="50869"/>
                      <a:pt x="4845" y="58404"/>
                    </a:cubicBezTo>
                    <a:cubicBezTo>
                      <a:pt x="-375" y="65890"/>
                      <a:pt x="7259" y="76036"/>
                      <a:pt x="6077" y="85049"/>
                    </a:cubicBezTo>
                    <a:cubicBezTo>
                      <a:pt x="5486" y="89333"/>
                      <a:pt x="2974" y="93125"/>
                      <a:pt x="1349" y="97114"/>
                    </a:cubicBezTo>
                    <a:cubicBezTo>
                      <a:pt x="-277" y="101153"/>
                      <a:pt x="-868" y="106226"/>
                      <a:pt x="2087" y="109427"/>
                    </a:cubicBezTo>
                    <a:cubicBezTo>
                      <a:pt x="4451" y="112037"/>
                      <a:pt x="8687" y="112776"/>
                      <a:pt x="10312" y="115879"/>
                    </a:cubicBezTo>
                    <a:cubicBezTo>
                      <a:pt x="13218" y="121296"/>
                      <a:pt x="5880" y="127058"/>
                      <a:pt x="6274" y="133214"/>
                    </a:cubicBezTo>
                    <a:cubicBezTo>
                      <a:pt x="6618" y="139321"/>
                      <a:pt x="13907" y="142129"/>
                      <a:pt x="19817" y="143557"/>
                    </a:cubicBezTo>
                    <a:cubicBezTo>
                      <a:pt x="25776" y="144985"/>
                      <a:pt x="32967" y="148137"/>
                      <a:pt x="32967" y="154244"/>
                    </a:cubicBezTo>
                    <a:cubicBezTo>
                      <a:pt x="32967" y="157494"/>
                      <a:pt x="23412" y="161385"/>
                      <a:pt x="22920" y="166015"/>
                    </a:cubicBezTo>
                    <a:cubicBezTo>
                      <a:pt x="22427" y="171038"/>
                      <a:pt x="27352" y="174190"/>
                      <a:pt x="31095" y="176653"/>
                    </a:cubicBezTo>
                    <a:cubicBezTo>
                      <a:pt x="39911" y="182464"/>
                      <a:pt x="50795" y="185222"/>
                      <a:pt x="61285" y="183843"/>
                    </a:cubicBezTo>
                    <a:close/>
                  </a:path>
                </a:pathLst>
              </a:custGeom>
              <a:solidFill>
                <a:srgbClr val="E40138"/>
              </a:solidFill>
              <a:ln w="4915" cap="flat">
                <a:noFill/>
                <a:prstDash val="solid"/>
                <a:miter/>
              </a:ln>
            </p:spPr>
            <p:txBody>
              <a:bodyPr rtlCol="0" anchor="ctr"/>
              <a:lstStyle/>
              <a:p>
                <a:endParaRPr lang="fr-FR"/>
              </a:p>
            </p:txBody>
          </p:sp>
          <p:sp>
            <p:nvSpPr>
              <p:cNvPr id="255" name="Forme libre : forme 254">
                <a:extLst>
                  <a:ext uri="{FF2B5EF4-FFF2-40B4-BE49-F238E27FC236}">
                    <a16:creationId xmlns:a16="http://schemas.microsoft.com/office/drawing/2014/main" id="{187733A9-9C6D-6735-3C5B-FCC3734CB890}"/>
                  </a:ext>
                </a:extLst>
              </p:cNvPr>
              <p:cNvSpPr/>
              <p:nvPr/>
            </p:nvSpPr>
            <p:spPr>
              <a:xfrm>
                <a:off x="9530435" y="5370090"/>
                <a:ext cx="85509" cy="184192"/>
              </a:xfrm>
              <a:custGeom>
                <a:avLst/>
                <a:gdLst>
                  <a:gd name="connsiteX0" fmla="*/ 61335 w 85509"/>
                  <a:gd name="connsiteY0" fmla="*/ 183941 h 184192"/>
                  <a:gd name="connsiteX1" fmla="*/ 68082 w 85509"/>
                  <a:gd name="connsiteY1" fmla="*/ 181479 h 184192"/>
                  <a:gd name="connsiteX2" fmla="*/ 72022 w 85509"/>
                  <a:gd name="connsiteY2" fmla="*/ 174042 h 184192"/>
                  <a:gd name="connsiteX3" fmla="*/ 78720 w 85509"/>
                  <a:gd name="connsiteY3" fmla="*/ 152028 h 184192"/>
                  <a:gd name="connsiteX4" fmla="*/ 82955 w 85509"/>
                  <a:gd name="connsiteY4" fmla="*/ 134347 h 184192"/>
                  <a:gd name="connsiteX5" fmla="*/ 83349 w 85509"/>
                  <a:gd name="connsiteY5" fmla="*/ 115386 h 184192"/>
                  <a:gd name="connsiteX6" fmla="*/ 85467 w 85509"/>
                  <a:gd name="connsiteY6" fmla="*/ 87166 h 184192"/>
                  <a:gd name="connsiteX7" fmla="*/ 83201 w 85509"/>
                  <a:gd name="connsiteY7" fmla="*/ 56730 h 184192"/>
                  <a:gd name="connsiteX8" fmla="*/ 76454 w 85509"/>
                  <a:gd name="connsiteY8" fmla="*/ 3491 h 184192"/>
                  <a:gd name="connsiteX9" fmla="*/ 75765 w 85509"/>
                  <a:gd name="connsiteY9" fmla="*/ 1177 h 184192"/>
                  <a:gd name="connsiteX10" fmla="*/ 70347 w 85509"/>
                  <a:gd name="connsiteY10" fmla="*/ 783 h 184192"/>
                  <a:gd name="connsiteX11" fmla="*/ 66407 w 85509"/>
                  <a:gd name="connsiteY11" fmla="*/ 19103 h 184192"/>
                  <a:gd name="connsiteX12" fmla="*/ 69608 w 85509"/>
                  <a:gd name="connsiteY12" fmla="*/ 38754 h 184192"/>
                  <a:gd name="connsiteX13" fmla="*/ 56163 w 85509"/>
                  <a:gd name="connsiteY13" fmla="*/ 33484 h 184192"/>
                  <a:gd name="connsiteX14" fmla="*/ 51829 w 85509"/>
                  <a:gd name="connsiteY14" fmla="*/ 30431 h 184192"/>
                  <a:gd name="connsiteX15" fmla="*/ 48283 w 85509"/>
                  <a:gd name="connsiteY15" fmla="*/ 31367 h 184192"/>
                  <a:gd name="connsiteX16" fmla="*/ 35282 w 85509"/>
                  <a:gd name="connsiteY16" fmla="*/ 42349 h 184192"/>
                  <a:gd name="connsiteX17" fmla="*/ 30012 w 85509"/>
                  <a:gd name="connsiteY17" fmla="*/ 48702 h 184192"/>
                  <a:gd name="connsiteX18" fmla="*/ 4845 w 85509"/>
                  <a:gd name="connsiteY18" fmla="*/ 58404 h 184192"/>
                  <a:gd name="connsiteX19" fmla="*/ 6077 w 85509"/>
                  <a:gd name="connsiteY19" fmla="*/ 85049 h 184192"/>
                  <a:gd name="connsiteX20" fmla="*/ 1349 w 85509"/>
                  <a:gd name="connsiteY20" fmla="*/ 97114 h 184192"/>
                  <a:gd name="connsiteX21" fmla="*/ 2087 w 85509"/>
                  <a:gd name="connsiteY21" fmla="*/ 109427 h 184192"/>
                  <a:gd name="connsiteX22" fmla="*/ 10312 w 85509"/>
                  <a:gd name="connsiteY22" fmla="*/ 115879 h 184192"/>
                  <a:gd name="connsiteX23" fmla="*/ 6274 w 85509"/>
                  <a:gd name="connsiteY23" fmla="*/ 133214 h 184192"/>
                  <a:gd name="connsiteX24" fmla="*/ 19817 w 85509"/>
                  <a:gd name="connsiteY24" fmla="*/ 143557 h 184192"/>
                  <a:gd name="connsiteX25" fmla="*/ 32967 w 85509"/>
                  <a:gd name="connsiteY25" fmla="*/ 154244 h 184192"/>
                  <a:gd name="connsiteX26" fmla="*/ 22920 w 85509"/>
                  <a:gd name="connsiteY26" fmla="*/ 166015 h 184192"/>
                  <a:gd name="connsiteX27" fmla="*/ 31095 w 85509"/>
                  <a:gd name="connsiteY27" fmla="*/ 176653 h 184192"/>
                  <a:gd name="connsiteX28" fmla="*/ 61285 w 85509"/>
                  <a:gd name="connsiteY28" fmla="*/ 183843 h 18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09" h="184192">
                    <a:moveTo>
                      <a:pt x="61335" y="183941"/>
                    </a:moveTo>
                    <a:cubicBezTo>
                      <a:pt x="63748" y="183646"/>
                      <a:pt x="66260" y="183055"/>
                      <a:pt x="68082" y="181479"/>
                    </a:cubicBezTo>
                    <a:cubicBezTo>
                      <a:pt x="70249" y="179657"/>
                      <a:pt x="71184" y="176751"/>
                      <a:pt x="72022" y="174042"/>
                    </a:cubicBezTo>
                    <a:cubicBezTo>
                      <a:pt x="74238" y="166704"/>
                      <a:pt x="76503" y="159366"/>
                      <a:pt x="78720" y="152028"/>
                    </a:cubicBezTo>
                    <a:cubicBezTo>
                      <a:pt x="80493" y="146216"/>
                      <a:pt x="82266" y="140405"/>
                      <a:pt x="82955" y="134347"/>
                    </a:cubicBezTo>
                    <a:cubicBezTo>
                      <a:pt x="83694" y="128093"/>
                      <a:pt x="83201" y="121739"/>
                      <a:pt x="83349" y="115386"/>
                    </a:cubicBezTo>
                    <a:cubicBezTo>
                      <a:pt x="83595" y="105980"/>
                      <a:pt x="85171" y="96622"/>
                      <a:pt x="85467" y="87166"/>
                    </a:cubicBezTo>
                    <a:cubicBezTo>
                      <a:pt x="85762" y="76972"/>
                      <a:pt x="84482" y="66826"/>
                      <a:pt x="83201" y="56730"/>
                    </a:cubicBezTo>
                    <a:cubicBezTo>
                      <a:pt x="80936" y="39000"/>
                      <a:pt x="78720" y="21270"/>
                      <a:pt x="76454" y="3491"/>
                    </a:cubicBezTo>
                    <a:cubicBezTo>
                      <a:pt x="76356" y="2703"/>
                      <a:pt x="76257" y="1817"/>
                      <a:pt x="75765" y="1177"/>
                    </a:cubicBezTo>
                    <a:cubicBezTo>
                      <a:pt x="74632" y="-449"/>
                      <a:pt x="72071" y="-202"/>
                      <a:pt x="70347" y="783"/>
                    </a:cubicBezTo>
                    <a:cubicBezTo>
                      <a:pt x="64536" y="4230"/>
                      <a:pt x="64486" y="12652"/>
                      <a:pt x="66407" y="19103"/>
                    </a:cubicBezTo>
                    <a:cubicBezTo>
                      <a:pt x="68328" y="25555"/>
                      <a:pt x="71480" y="32302"/>
                      <a:pt x="69608" y="38754"/>
                    </a:cubicBezTo>
                    <a:cubicBezTo>
                      <a:pt x="64634" y="38951"/>
                      <a:pt x="59660" y="36981"/>
                      <a:pt x="56163" y="33484"/>
                    </a:cubicBezTo>
                    <a:cubicBezTo>
                      <a:pt x="54883" y="32204"/>
                      <a:pt x="53652" y="30677"/>
                      <a:pt x="51829" y="30431"/>
                    </a:cubicBezTo>
                    <a:cubicBezTo>
                      <a:pt x="50598" y="30283"/>
                      <a:pt x="49416" y="30825"/>
                      <a:pt x="48283" y="31367"/>
                    </a:cubicBezTo>
                    <a:cubicBezTo>
                      <a:pt x="43211" y="33977"/>
                      <a:pt x="38729" y="37769"/>
                      <a:pt x="35282" y="42349"/>
                    </a:cubicBezTo>
                    <a:cubicBezTo>
                      <a:pt x="33607" y="44565"/>
                      <a:pt x="32179" y="46979"/>
                      <a:pt x="30012" y="48702"/>
                    </a:cubicBezTo>
                    <a:cubicBezTo>
                      <a:pt x="22821" y="54465"/>
                      <a:pt x="10115" y="50869"/>
                      <a:pt x="4845" y="58404"/>
                    </a:cubicBezTo>
                    <a:cubicBezTo>
                      <a:pt x="-375" y="65890"/>
                      <a:pt x="7259" y="76036"/>
                      <a:pt x="6077" y="85049"/>
                    </a:cubicBezTo>
                    <a:cubicBezTo>
                      <a:pt x="5486" y="89333"/>
                      <a:pt x="2974" y="93125"/>
                      <a:pt x="1349" y="97114"/>
                    </a:cubicBezTo>
                    <a:cubicBezTo>
                      <a:pt x="-277" y="101153"/>
                      <a:pt x="-868" y="106226"/>
                      <a:pt x="2087" y="109427"/>
                    </a:cubicBezTo>
                    <a:cubicBezTo>
                      <a:pt x="4451" y="112037"/>
                      <a:pt x="8687" y="112776"/>
                      <a:pt x="10312" y="115879"/>
                    </a:cubicBezTo>
                    <a:cubicBezTo>
                      <a:pt x="13218" y="121296"/>
                      <a:pt x="5880" y="127058"/>
                      <a:pt x="6274" y="133214"/>
                    </a:cubicBezTo>
                    <a:cubicBezTo>
                      <a:pt x="6618" y="139321"/>
                      <a:pt x="13907" y="142129"/>
                      <a:pt x="19817" y="143557"/>
                    </a:cubicBezTo>
                    <a:cubicBezTo>
                      <a:pt x="25776" y="144985"/>
                      <a:pt x="32967" y="148137"/>
                      <a:pt x="32967" y="154244"/>
                    </a:cubicBezTo>
                    <a:cubicBezTo>
                      <a:pt x="32967" y="157494"/>
                      <a:pt x="23412" y="161385"/>
                      <a:pt x="22920" y="166015"/>
                    </a:cubicBezTo>
                    <a:cubicBezTo>
                      <a:pt x="22427" y="171038"/>
                      <a:pt x="27352" y="174190"/>
                      <a:pt x="31095" y="176653"/>
                    </a:cubicBezTo>
                    <a:cubicBezTo>
                      <a:pt x="39911" y="182464"/>
                      <a:pt x="50795" y="185222"/>
                      <a:pt x="61285" y="183843"/>
                    </a:cubicBezTo>
                    <a:close/>
                  </a:path>
                </a:pathLst>
              </a:custGeom>
              <a:noFill/>
              <a:ln w="4915" cap="flat">
                <a:solidFill>
                  <a:srgbClr val="FFFFFF"/>
                </a:solidFill>
                <a:prstDash val="solid"/>
                <a:miter/>
              </a:ln>
            </p:spPr>
            <p:txBody>
              <a:bodyPr rtlCol="0" anchor="ctr"/>
              <a:lstStyle/>
              <a:p>
                <a:endParaRPr lang="fr-FR"/>
              </a:p>
            </p:txBody>
          </p:sp>
        </p:grpSp>
        <p:grpSp>
          <p:nvGrpSpPr>
            <p:cNvPr id="256" name="Graphique 5">
              <a:extLst>
                <a:ext uri="{FF2B5EF4-FFF2-40B4-BE49-F238E27FC236}">
                  <a16:creationId xmlns:a16="http://schemas.microsoft.com/office/drawing/2014/main" id="{AACE630E-1F7E-E259-9B90-8CD1052B0130}"/>
                </a:ext>
              </a:extLst>
            </p:cNvPr>
            <p:cNvGrpSpPr/>
            <p:nvPr/>
          </p:nvGrpSpPr>
          <p:grpSpPr>
            <a:xfrm rot="420615">
              <a:off x="9473485" y="5326532"/>
              <a:ext cx="47035" cy="24986"/>
              <a:chOff x="9656709" y="5383119"/>
              <a:chExt cx="47035" cy="24986"/>
            </a:xfrm>
          </p:grpSpPr>
          <p:sp>
            <p:nvSpPr>
              <p:cNvPr id="257" name="Forme libre : forme 256">
                <a:extLst>
                  <a:ext uri="{FF2B5EF4-FFF2-40B4-BE49-F238E27FC236}">
                    <a16:creationId xmlns:a16="http://schemas.microsoft.com/office/drawing/2014/main" id="{8F41246E-A0E5-7B9A-6253-2640A48EF8A2}"/>
                  </a:ext>
                </a:extLst>
              </p:cNvPr>
              <p:cNvSpPr/>
              <p:nvPr/>
            </p:nvSpPr>
            <p:spPr>
              <a:xfrm>
                <a:off x="9656709" y="5383119"/>
                <a:ext cx="47035" cy="24986"/>
              </a:xfrm>
              <a:custGeom>
                <a:avLst/>
                <a:gdLst>
                  <a:gd name="connsiteX0" fmla="*/ 18588 w 47035"/>
                  <a:gd name="connsiteY0" fmla="*/ 24986 h 24986"/>
                  <a:gd name="connsiteX1" fmla="*/ 20755 w 47035"/>
                  <a:gd name="connsiteY1" fmla="*/ 22475 h 24986"/>
                  <a:gd name="connsiteX2" fmla="*/ 35086 w 47035"/>
                  <a:gd name="connsiteY2" fmla="*/ 21391 h 24986"/>
                  <a:gd name="connsiteX3" fmla="*/ 46414 w 47035"/>
                  <a:gd name="connsiteY3" fmla="*/ 18042 h 24986"/>
                  <a:gd name="connsiteX4" fmla="*/ 44838 w 47035"/>
                  <a:gd name="connsiteY4" fmla="*/ 10015 h 24986"/>
                  <a:gd name="connsiteX5" fmla="*/ 38140 w 47035"/>
                  <a:gd name="connsiteY5" fmla="*/ 4499 h 24986"/>
                  <a:gd name="connsiteX6" fmla="*/ 28487 w 47035"/>
                  <a:gd name="connsiteY6" fmla="*/ 313 h 24986"/>
                  <a:gd name="connsiteX7" fmla="*/ 23907 w 47035"/>
                  <a:gd name="connsiteY7" fmla="*/ 4991 h 24986"/>
                  <a:gd name="connsiteX8" fmla="*/ 858 w 47035"/>
                  <a:gd name="connsiteY8" fmla="*/ 16910 h 24986"/>
                  <a:gd name="connsiteX9" fmla="*/ 18588 w 47035"/>
                  <a:gd name="connsiteY9" fmla="*/ 24986 h 2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35" h="24986">
                    <a:moveTo>
                      <a:pt x="18588" y="24986"/>
                    </a:moveTo>
                    <a:cubicBezTo>
                      <a:pt x="17800" y="23903"/>
                      <a:pt x="19474" y="22721"/>
                      <a:pt x="20755" y="22475"/>
                    </a:cubicBezTo>
                    <a:cubicBezTo>
                      <a:pt x="25482" y="21539"/>
                      <a:pt x="30309" y="21145"/>
                      <a:pt x="35086" y="21391"/>
                    </a:cubicBezTo>
                    <a:cubicBezTo>
                      <a:pt x="39223" y="21588"/>
                      <a:pt x="44394" y="21687"/>
                      <a:pt x="46414" y="18042"/>
                    </a:cubicBezTo>
                    <a:cubicBezTo>
                      <a:pt x="47792" y="15481"/>
                      <a:pt x="46709" y="12231"/>
                      <a:pt x="44838" y="10015"/>
                    </a:cubicBezTo>
                    <a:cubicBezTo>
                      <a:pt x="42966" y="7798"/>
                      <a:pt x="40405" y="6321"/>
                      <a:pt x="38140" y="4499"/>
                    </a:cubicBezTo>
                    <a:cubicBezTo>
                      <a:pt x="35283" y="2184"/>
                      <a:pt x="31934" y="-1017"/>
                      <a:pt x="28487" y="313"/>
                    </a:cubicBezTo>
                    <a:cubicBezTo>
                      <a:pt x="26418" y="1100"/>
                      <a:pt x="25286" y="3267"/>
                      <a:pt x="23907" y="4991"/>
                    </a:cubicBezTo>
                    <a:cubicBezTo>
                      <a:pt x="19129" y="11000"/>
                      <a:pt x="3616" y="11295"/>
                      <a:pt x="858" y="16910"/>
                    </a:cubicBezTo>
                    <a:cubicBezTo>
                      <a:pt x="-4510" y="27745"/>
                      <a:pt x="17012" y="22869"/>
                      <a:pt x="18588" y="24986"/>
                    </a:cubicBezTo>
                    <a:close/>
                  </a:path>
                </a:pathLst>
              </a:custGeom>
              <a:solidFill>
                <a:srgbClr val="C6C6C6"/>
              </a:solidFill>
              <a:ln w="4915" cap="flat">
                <a:noFill/>
                <a:prstDash val="solid"/>
                <a:miter/>
              </a:ln>
            </p:spPr>
            <p:txBody>
              <a:bodyPr rtlCol="0" anchor="ctr"/>
              <a:lstStyle/>
              <a:p>
                <a:endParaRPr lang="fr-FR"/>
              </a:p>
            </p:txBody>
          </p:sp>
          <p:sp>
            <p:nvSpPr>
              <p:cNvPr id="258" name="Forme libre : forme 257">
                <a:extLst>
                  <a:ext uri="{FF2B5EF4-FFF2-40B4-BE49-F238E27FC236}">
                    <a16:creationId xmlns:a16="http://schemas.microsoft.com/office/drawing/2014/main" id="{8A3D2A6B-CCA4-95E4-29E1-B4815B29F8CC}"/>
                  </a:ext>
                </a:extLst>
              </p:cNvPr>
              <p:cNvSpPr/>
              <p:nvPr/>
            </p:nvSpPr>
            <p:spPr>
              <a:xfrm>
                <a:off x="9656709" y="5383119"/>
                <a:ext cx="47035" cy="24986"/>
              </a:xfrm>
              <a:custGeom>
                <a:avLst/>
                <a:gdLst>
                  <a:gd name="connsiteX0" fmla="*/ 18588 w 47035"/>
                  <a:gd name="connsiteY0" fmla="*/ 24986 h 24986"/>
                  <a:gd name="connsiteX1" fmla="*/ 20755 w 47035"/>
                  <a:gd name="connsiteY1" fmla="*/ 22475 h 24986"/>
                  <a:gd name="connsiteX2" fmla="*/ 35086 w 47035"/>
                  <a:gd name="connsiteY2" fmla="*/ 21391 h 24986"/>
                  <a:gd name="connsiteX3" fmla="*/ 46414 w 47035"/>
                  <a:gd name="connsiteY3" fmla="*/ 18042 h 24986"/>
                  <a:gd name="connsiteX4" fmla="*/ 44838 w 47035"/>
                  <a:gd name="connsiteY4" fmla="*/ 10015 h 24986"/>
                  <a:gd name="connsiteX5" fmla="*/ 38140 w 47035"/>
                  <a:gd name="connsiteY5" fmla="*/ 4499 h 24986"/>
                  <a:gd name="connsiteX6" fmla="*/ 28487 w 47035"/>
                  <a:gd name="connsiteY6" fmla="*/ 313 h 24986"/>
                  <a:gd name="connsiteX7" fmla="*/ 23907 w 47035"/>
                  <a:gd name="connsiteY7" fmla="*/ 4991 h 24986"/>
                  <a:gd name="connsiteX8" fmla="*/ 858 w 47035"/>
                  <a:gd name="connsiteY8" fmla="*/ 16910 h 24986"/>
                  <a:gd name="connsiteX9" fmla="*/ 18588 w 47035"/>
                  <a:gd name="connsiteY9" fmla="*/ 24986 h 2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035" h="24986">
                    <a:moveTo>
                      <a:pt x="18588" y="24986"/>
                    </a:moveTo>
                    <a:cubicBezTo>
                      <a:pt x="17800" y="23903"/>
                      <a:pt x="19474" y="22721"/>
                      <a:pt x="20755" y="22475"/>
                    </a:cubicBezTo>
                    <a:cubicBezTo>
                      <a:pt x="25482" y="21539"/>
                      <a:pt x="30309" y="21145"/>
                      <a:pt x="35086" y="21391"/>
                    </a:cubicBezTo>
                    <a:cubicBezTo>
                      <a:pt x="39223" y="21588"/>
                      <a:pt x="44394" y="21687"/>
                      <a:pt x="46414" y="18042"/>
                    </a:cubicBezTo>
                    <a:cubicBezTo>
                      <a:pt x="47792" y="15481"/>
                      <a:pt x="46709" y="12231"/>
                      <a:pt x="44838" y="10015"/>
                    </a:cubicBezTo>
                    <a:cubicBezTo>
                      <a:pt x="42966" y="7798"/>
                      <a:pt x="40405" y="6321"/>
                      <a:pt x="38140" y="4499"/>
                    </a:cubicBezTo>
                    <a:cubicBezTo>
                      <a:pt x="35283" y="2184"/>
                      <a:pt x="31934" y="-1017"/>
                      <a:pt x="28487" y="313"/>
                    </a:cubicBezTo>
                    <a:cubicBezTo>
                      <a:pt x="26418" y="1100"/>
                      <a:pt x="25286" y="3267"/>
                      <a:pt x="23907" y="4991"/>
                    </a:cubicBezTo>
                    <a:cubicBezTo>
                      <a:pt x="19129" y="11000"/>
                      <a:pt x="3616" y="11295"/>
                      <a:pt x="858" y="16910"/>
                    </a:cubicBezTo>
                    <a:cubicBezTo>
                      <a:pt x="-4510" y="27745"/>
                      <a:pt x="17012" y="22869"/>
                      <a:pt x="18588" y="24986"/>
                    </a:cubicBezTo>
                    <a:close/>
                  </a:path>
                </a:pathLst>
              </a:custGeom>
              <a:noFill/>
              <a:ln w="4915" cap="flat">
                <a:solidFill>
                  <a:srgbClr val="FFFFFF"/>
                </a:solidFill>
                <a:prstDash val="solid"/>
                <a:miter/>
              </a:ln>
            </p:spPr>
            <p:txBody>
              <a:bodyPr rtlCol="0" anchor="ctr"/>
              <a:lstStyle/>
              <a:p>
                <a:endParaRPr lang="fr-FR"/>
              </a:p>
            </p:txBody>
          </p:sp>
        </p:grpSp>
        <p:grpSp>
          <p:nvGrpSpPr>
            <p:cNvPr id="259" name="Graphique 5">
              <a:extLst>
                <a:ext uri="{FF2B5EF4-FFF2-40B4-BE49-F238E27FC236}">
                  <a16:creationId xmlns:a16="http://schemas.microsoft.com/office/drawing/2014/main" id="{3F19EB38-BFD8-28DA-68DB-87049B8945B6}"/>
                </a:ext>
              </a:extLst>
            </p:cNvPr>
            <p:cNvGrpSpPr/>
            <p:nvPr/>
          </p:nvGrpSpPr>
          <p:grpSpPr>
            <a:xfrm rot="420615">
              <a:off x="8914115" y="5588439"/>
              <a:ext cx="45811" cy="24396"/>
              <a:chOff x="9133454" y="5711414"/>
              <a:chExt cx="45811" cy="24396"/>
            </a:xfrm>
          </p:grpSpPr>
          <p:sp>
            <p:nvSpPr>
              <p:cNvPr id="260" name="Forme libre : forme 259">
                <a:extLst>
                  <a:ext uri="{FF2B5EF4-FFF2-40B4-BE49-F238E27FC236}">
                    <a16:creationId xmlns:a16="http://schemas.microsoft.com/office/drawing/2014/main" id="{9F1D8F1E-C814-A0CF-A646-F19C89EBA8AB}"/>
                  </a:ext>
                </a:extLst>
              </p:cNvPr>
              <p:cNvSpPr/>
              <p:nvPr/>
            </p:nvSpPr>
            <p:spPr>
              <a:xfrm>
                <a:off x="9133454" y="5711414"/>
                <a:ext cx="45811" cy="24396"/>
              </a:xfrm>
              <a:custGeom>
                <a:avLst/>
                <a:gdLst>
                  <a:gd name="connsiteX0" fmla="*/ 27333 w 45811"/>
                  <a:gd name="connsiteY0" fmla="*/ 15926 h 24396"/>
                  <a:gd name="connsiteX1" fmla="*/ 23443 w 45811"/>
                  <a:gd name="connsiteY1" fmla="*/ 15532 h 24396"/>
                  <a:gd name="connsiteX2" fmla="*/ 3054 w 45811"/>
                  <a:gd name="connsiteY2" fmla="*/ 16024 h 24396"/>
                  <a:gd name="connsiteX3" fmla="*/ 542 w 45811"/>
                  <a:gd name="connsiteY3" fmla="*/ 15335 h 24396"/>
                  <a:gd name="connsiteX4" fmla="*/ 0 w 45811"/>
                  <a:gd name="connsiteY4" fmla="*/ 13217 h 24396"/>
                  <a:gd name="connsiteX5" fmla="*/ 0 w 45811"/>
                  <a:gd name="connsiteY5" fmla="*/ 6716 h 24396"/>
                  <a:gd name="connsiteX6" fmla="*/ 493 w 45811"/>
                  <a:gd name="connsiteY6" fmla="*/ 4549 h 24396"/>
                  <a:gd name="connsiteX7" fmla="*/ 2315 w 45811"/>
                  <a:gd name="connsiteY7" fmla="*/ 3564 h 24396"/>
                  <a:gd name="connsiteX8" fmla="*/ 33342 w 45811"/>
                  <a:gd name="connsiteY8" fmla="*/ 2727 h 24396"/>
                  <a:gd name="connsiteX9" fmla="*/ 42896 w 45811"/>
                  <a:gd name="connsiteY9" fmla="*/ 10656 h 24396"/>
                  <a:gd name="connsiteX10" fmla="*/ 45802 w 45811"/>
                  <a:gd name="connsiteY10" fmla="*/ 16024 h 24396"/>
                  <a:gd name="connsiteX11" fmla="*/ 27383 w 45811"/>
                  <a:gd name="connsiteY11" fmla="*/ 15877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11" h="24396">
                    <a:moveTo>
                      <a:pt x="27333" y="15926"/>
                    </a:moveTo>
                    <a:cubicBezTo>
                      <a:pt x="26102" y="15483"/>
                      <a:pt x="24773" y="15532"/>
                      <a:pt x="23443" y="15532"/>
                    </a:cubicBezTo>
                    <a:cubicBezTo>
                      <a:pt x="16646" y="15680"/>
                      <a:pt x="9850" y="15877"/>
                      <a:pt x="3054" y="16024"/>
                    </a:cubicBezTo>
                    <a:cubicBezTo>
                      <a:pt x="2167" y="16024"/>
                      <a:pt x="1133" y="16024"/>
                      <a:pt x="542" y="15335"/>
                    </a:cubicBezTo>
                    <a:cubicBezTo>
                      <a:pt x="49" y="14793"/>
                      <a:pt x="0" y="13956"/>
                      <a:pt x="0" y="13217"/>
                    </a:cubicBezTo>
                    <a:cubicBezTo>
                      <a:pt x="0" y="11050"/>
                      <a:pt x="0" y="8883"/>
                      <a:pt x="0" y="6716"/>
                    </a:cubicBezTo>
                    <a:cubicBezTo>
                      <a:pt x="0" y="5978"/>
                      <a:pt x="0" y="5140"/>
                      <a:pt x="493" y="4549"/>
                    </a:cubicBezTo>
                    <a:cubicBezTo>
                      <a:pt x="936" y="4007"/>
                      <a:pt x="1625" y="3761"/>
                      <a:pt x="2315" y="3564"/>
                    </a:cubicBezTo>
                    <a:cubicBezTo>
                      <a:pt x="12509" y="609"/>
                      <a:pt x="23985" y="-2296"/>
                      <a:pt x="33342" y="2727"/>
                    </a:cubicBezTo>
                    <a:cubicBezTo>
                      <a:pt x="36986" y="4697"/>
                      <a:pt x="39991" y="7701"/>
                      <a:pt x="42896" y="10656"/>
                    </a:cubicBezTo>
                    <a:cubicBezTo>
                      <a:pt x="44374" y="12134"/>
                      <a:pt x="45950" y="13956"/>
                      <a:pt x="45802" y="16024"/>
                    </a:cubicBezTo>
                    <a:cubicBezTo>
                      <a:pt x="44522" y="33606"/>
                      <a:pt x="33736" y="18437"/>
                      <a:pt x="27383" y="15877"/>
                    </a:cubicBezTo>
                    <a:close/>
                  </a:path>
                </a:pathLst>
              </a:custGeom>
              <a:solidFill>
                <a:srgbClr val="C6C6C6"/>
              </a:solidFill>
              <a:ln w="4915" cap="flat">
                <a:noFill/>
                <a:prstDash val="solid"/>
                <a:miter/>
              </a:ln>
            </p:spPr>
            <p:txBody>
              <a:bodyPr rtlCol="0" anchor="ctr"/>
              <a:lstStyle/>
              <a:p>
                <a:endParaRPr lang="fr-FR"/>
              </a:p>
            </p:txBody>
          </p:sp>
          <p:sp>
            <p:nvSpPr>
              <p:cNvPr id="261" name="Forme libre : forme 260">
                <a:extLst>
                  <a:ext uri="{FF2B5EF4-FFF2-40B4-BE49-F238E27FC236}">
                    <a16:creationId xmlns:a16="http://schemas.microsoft.com/office/drawing/2014/main" id="{E6DB1515-32F9-E5EA-4807-BC404A4152E8}"/>
                  </a:ext>
                </a:extLst>
              </p:cNvPr>
              <p:cNvSpPr/>
              <p:nvPr/>
            </p:nvSpPr>
            <p:spPr>
              <a:xfrm>
                <a:off x="9133454" y="5711414"/>
                <a:ext cx="45811" cy="24396"/>
              </a:xfrm>
              <a:custGeom>
                <a:avLst/>
                <a:gdLst>
                  <a:gd name="connsiteX0" fmla="*/ 27333 w 45811"/>
                  <a:gd name="connsiteY0" fmla="*/ 15926 h 24396"/>
                  <a:gd name="connsiteX1" fmla="*/ 23443 w 45811"/>
                  <a:gd name="connsiteY1" fmla="*/ 15532 h 24396"/>
                  <a:gd name="connsiteX2" fmla="*/ 3054 w 45811"/>
                  <a:gd name="connsiteY2" fmla="*/ 16024 h 24396"/>
                  <a:gd name="connsiteX3" fmla="*/ 542 w 45811"/>
                  <a:gd name="connsiteY3" fmla="*/ 15335 h 24396"/>
                  <a:gd name="connsiteX4" fmla="*/ 0 w 45811"/>
                  <a:gd name="connsiteY4" fmla="*/ 13217 h 24396"/>
                  <a:gd name="connsiteX5" fmla="*/ 0 w 45811"/>
                  <a:gd name="connsiteY5" fmla="*/ 6716 h 24396"/>
                  <a:gd name="connsiteX6" fmla="*/ 493 w 45811"/>
                  <a:gd name="connsiteY6" fmla="*/ 4549 h 24396"/>
                  <a:gd name="connsiteX7" fmla="*/ 2315 w 45811"/>
                  <a:gd name="connsiteY7" fmla="*/ 3564 h 24396"/>
                  <a:gd name="connsiteX8" fmla="*/ 33342 w 45811"/>
                  <a:gd name="connsiteY8" fmla="*/ 2727 h 24396"/>
                  <a:gd name="connsiteX9" fmla="*/ 42896 w 45811"/>
                  <a:gd name="connsiteY9" fmla="*/ 10656 h 24396"/>
                  <a:gd name="connsiteX10" fmla="*/ 45802 w 45811"/>
                  <a:gd name="connsiteY10" fmla="*/ 16024 h 24396"/>
                  <a:gd name="connsiteX11" fmla="*/ 27383 w 45811"/>
                  <a:gd name="connsiteY11" fmla="*/ 15877 h 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11" h="24396">
                    <a:moveTo>
                      <a:pt x="27333" y="15926"/>
                    </a:moveTo>
                    <a:cubicBezTo>
                      <a:pt x="26102" y="15483"/>
                      <a:pt x="24773" y="15532"/>
                      <a:pt x="23443" y="15532"/>
                    </a:cubicBezTo>
                    <a:cubicBezTo>
                      <a:pt x="16646" y="15680"/>
                      <a:pt x="9850" y="15877"/>
                      <a:pt x="3054" y="16024"/>
                    </a:cubicBezTo>
                    <a:cubicBezTo>
                      <a:pt x="2167" y="16024"/>
                      <a:pt x="1133" y="16024"/>
                      <a:pt x="542" y="15335"/>
                    </a:cubicBezTo>
                    <a:cubicBezTo>
                      <a:pt x="49" y="14793"/>
                      <a:pt x="0" y="13956"/>
                      <a:pt x="0" y="13217"/>
                    </a:cubicBezTo>
                    <a:cubicBezTo>
                      <a:pt x="0" y="11050"/>
                      <a:pt x="0" y="8883"/>
                      <a:pt x="0" y="6716"/>
                    </a:cubicBezTo>
                    <a:cubicBezTo>
                      <a:pt x="0" y="5978"/>
                      <a:pt x="0" y="5140"/>
                      <a:pt x="493" y="4549"/>
                    </a:cubicBezTo>
                    <a:cubicBezTo>
                      <a:pt x="936" y="4007"/>
                      <a:pt x="1625" y="3761"/>
                      <a:pt x="2315" y="3564"/>
                    </a:cubicBezTo>
                    <a:cubicBezTo>
                      <a:pt x="12509" y="609"/>
                      <a:pt x="23985" y="-2296"/>
                      <a:pt x="33342" y="2727"/>
                    </a:cubicBezTo>
                    <a:cubicBezTo>
                      <a:pt x="36986" y="4697"/>
                      <a:pt x="39991" y="7701"/>
                      <a:pt x="42896" y="10656"/>
                    </a:cubicBezTo>
                    <a:cubicBezTo>
                      <a:pt x="44374" y="12134"/>
                      <a:pt x="45950" y="13956"/>
                      <a:pt x="45802" y="16024"/>
                    </a:cubicBezTo>
                    <a:cubicBezTo>
                      <a:pt x="44522" y="33606"/>
                      <a:pt x="33736" y="18437"/>
                      <a:pt x="27383" y="15877"/>
                    </a:cubicBezTo>
                    <a:close/>
                  </a:path>
                </a:pathLst>
              </a:custGeom>
              <a:noFill/>
              <a:ln w="4915" cap="flat">
                <a:solidFill>
                  <a:srgbClr val="FFFFFF"/>
                </a:solidFill>
                <a:prstDash val="solid"/>
                <a:miter/>
              </a:ln>
            </p:spPr>
            <p:txBody>
              <a:bodyPr rtlCol="0" anchor="ctr"/>
              <a:lstStyle/>
              <a:p>
                <a:endParaRPr lang="fr-FR"/>
              </a:p>
            </p:txBody>
          </p:sp>
        </p:grpSp>
        <p:grpSp>
          <p:nvGrpSpPr>
            <p:cNvPr id="262" name="Graphique 5">
              <a:extLst>
                <a:ext uri="{FF2B5EF4-FFF2-40B4-BE49-F238E27FC236}">
                  <a16:creationId xmlns:a16="http://schemas.microsoft.com/office/drawing/2014/main" id="{45F0A393-9767-D3D6-DF91-EDF0C94BCFA9}"/>
                </a:ext>
              </a:extLst>
            </p:cNvPr>
            <p:cNvGrpSpPr/>
            <p:nvPr/>
          </p:nvGrpSpPr>
          <p:grpSpPr>
            <a:xfrm rot="420615">
              <a:off x="8820768" y="5606507"/>
              <a:ext cx="58786" cy="47810"/>
              <a:chOff x="9044391" y="5739860"/>
              <a:chExt cx="58786" cy="47810"/>
            </a:xfrm>
          </p:grpSpPr>
          <p:sp>
            <p:nvSpPr>
              <p:cNvPr id="263" name="Forme libre : forme 262">
                <a:extLst>
                  <a:ext uri="{FF2B5EF4-FFF2-40B4-BE49-F238E27FC236}">
                    <a16:creationId xmlns:a16="http://schemas.microsoft.com/office/drawing/2014/main" id="{FDE1DB9B-AC65-463D-0E4C-EAD0BFFD693B}"/>
                  </a:ext>
                </a:extLst>
              </p:cNvPr>
              <p:cNvSpPr/>
              <p:nvPr/>
            </p:nvSpPr>
            <p:spPr>
              <a:xfrm>
                <a:off x="9044391" y="5739860"/>
                <a:ext cx="58786" cy="47810"/>
              </a:xfrm>
              <a:custGeom>
                <a:avLst/>
                <a:gdLst>
                  <a:gd name="connsiteX0" fmla="*/ 42030 w 58786"/>
                  <a:gd name="connsiteY0" fmla="*/ 27914 h 47810"/>
                  <a:gd name="connsiteX1" fmla="*/ 38976 w 58786"/>
                  <a:gd name="connsiteY1" fmla="*/ 30524 h 47810"/>
                  <a:gd name="connsiteX2" fmla="*/ 37696 w 58786"/>
                  <a:gd name="connsiteY2" fmla="*/ 34415 h 47810"/>
                  <a:gd name="connsiteX3" fmla="*/ 35184 w 58786"/>
                  <a:gd name="connsiteY3" fmla="*/ 47810 h 47810"/>
                  <a:gd name="connsiteX4" fmla="*/ 28486 w 58786"/>
                  <a:gd name="connsiteY4" fmla="*/ 38502 h 47810"/>
                  <a:gd name="connsiteX5" fmla="*/ 5437 w 58786"/>
                  <a:gd name="connsiteY5" fmla="*/ 30820 h 47810"/>
                  <a:gd name="connsiteX6" fmla="*/ 1153 w 58786"/>
                  <a:gd name="connsiteY6" fmla="*/ 29884 h 47810"/>
                  <a:gd name="connsiteX7" fmla="*/ 20 w 58786"/>
                  <a:gd name="connsiteY7" fmla="*/ 26141 h 47810"/>
                  <a:gd name="connsiteX8" fmla="*/ 13465 w 58786"/>
                  <a:gd name="connsiteY8" fmla="*/ 9790 h 47810"/>
                  <a:gd name="connsiteX9" fmla="*/ 16617 w 58786"/>
                  <a:gd name="connsiteY9" fmla="*/ 6589 h 47810"/>
                  <a:gd name="connsiteX10" fmla="*/ 21247 w 58786"/>
                  <a:gd name="connsiteY10" fmla="*/ 3831 h 47810"/>
                  <a:gd name="connsiteX11" fmla="*/ 38681 w 58786"/>
                  <a:gd name="connsiteY11" fmla="*/ 1122 h 47810"/>
                  <a:gd name="connsiteX12" fmla="*/ 43261 w 58786"/>
                  <a:gd name="connsiteY12" fmla="*/ 4028 h 47810"/>
                  <a:gd name="connsiteX13" fmla="*/ 58627 w 58786"/>
                  <a:gd name="connsiteY13" fmla="*/ 11514 h 47810"/>
                  <a:gd name="connsiteX14" fmla="*/ 42079 w 58786"/>
                  <a:gd name="connsiteY14" fmla="*/ 27914 h 4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86" h="47810">
                    <a:moveTo>
                      <a:pt x="42030" y="27914"/>
                    </a:moveTo>
                    <a:cubicBezTo>
                      <a:pt x="40897" y="28653"/>
                      <a:pt x="39764" y="29391"/>
                      <a:pt x="38976" y="30524"/>
                    </a:cubicBezTo>
                    <a:cubicBezTo>
                      <a:pt x="38188" y="31657"/>
                      <a:pt x="37942" y="33036"/>
                      <a:pt x="37696" y="34415"/>
                    </a:cubicBezTo>
                    <a:cubicBezTo>
                      <a:pt x="36859" y="38896"/>
                      <a:pt x="36021" y="43329"/>
                      <a:pt x="35184" y="47810"/>
                    </a:cubicBezTo>
                    <a:cubicBezTo>
                      <a:pt x="31737" y="46037"/>
                      <a:pt x="30653" y="41703"/>
                      <a:pt x="28486" y="38502"/>
                    </a:cubicBezTo>
                    <a:cubicBezTo>
                      <a:pt x="23660" y="31558"/>
                      <a:pt x="13908" y="30573"/>
                      <a:pt x="5437" y="30820"/>
                    </a:cubicBezTo>
                    <a:cubicBezTo>
                      <a:pt x="3960" y="30820"/>
                      <a:pt x="2286" y="30869"/>
                      <a:pt x="1153" y="29884"/>
                    </a:cubicBezTo>
                    <a:cubicBezTo>
                      <a:pt x="168" y="28997"/>
                      <a:pt x="-78" y="27520"/>
                      <a:pt x="20" y="26141"/>
                    </a:cubicBezTo>
                    <a:cubicBezTo>
                      <a:pt x="562" y="18901"/>
                      <a:pt x="8392" y="15010"/>
                      <a:pt x="13465" y="9790"/>
                    </a:cubicBezTo>
                    <a:cubicBezTo>
                      <a:pt x="14499" y="8706"/>
                      <a:pt x="15435" y="7574"/>
                      <a:pt x="16617" y="6589"/>
                    </a:cubicBezTo>
                    <a:cubicBezTo>
                      <a:pt x="17996" y="5456"/>
                      <a:pt x="19621" y="4619"/>
                      <a:pt x="21247" y="3831"/>
                    </a:cubicBezTo>
                    <a:cubicBezTo>
                      <a:pt x="26713" y="1122"/>
                      <a:pt x="33214" y="-1587"/>
                      <a:pt x="38681" y="1122"/>
                    </a:cubicBezTo>
                    <a:cubicBezTo>
                      <a:pt x="40306" y="1910"/>
                      <a:pt x="41685" y="3141"/>
                      <a:pt x="43261" y="4028"/>
                    </a:cubicBezTo>
                    <a:cubicBezTo>
                      <a:pt x="49023" y="7327"/>
                      <a:pt x="60252" y="2846"/>
                      <a:pt x="58627" y="11514"/>
                    </a:cubicBezTo>
                    <a:cubicBezTo>
                      <a:pt x="57396" y="18212"/>
                      <a:pt x="47250" y="24515"/>
                      <a:pt x="42079" y="27914"/>
                    </a:cubicBezTo>
                    <a:close/>
                  </a:path>
                </a:pathLst>
              </a:custGeom>
              <a:solidFill>
                <a:srgbClr val="C6C6C6"/>
              </a:solidFill>
              <a:ln w="4915" cap="flat">
                <a:noFill/>
                <a:prstDash val="solid"/>
                <a:miter/>
              </a:ln>
            </p:spPr>
            <p:txBody>
              <a:bodyPr rtlCol="0" anchor="ctr"/>
              <a:lstStyle/>
              <a:p>
                <a:endParaRPr lang="fr-FR"/>
              </a:p>
            </p:txBody>
          </p:sp>
          <p:sp>
            <p:nvSpPr>
              <p:cNvPr id="264" name="Forme libre : forme 263">
                <a:extLst>
                  <a:ext uri="{FF2B5EF4-FFF2-40B4-BE49-F238E27FC236}">
                    <a16:creationId xmlns:a16="http://schemas.microsoft.com/office/drawing/2014/main" id="{0E470C15-DD0B-60CD-1AA0-DFC3619ED34D}"/>
                  </a:ext>
                </a:extLst>
              </p:cNvPr>
              <p:cNvSpPr/>
              <p:nvPr/>
            </p:nvSpPr>
            <p:spPr>
              <a:xfrm>
                <a:off x="9044391" y="5739860"/>
                <a:ext cx="58786" cy="47810"/>
              </a:xfrm>
              <a:custGeom>
                <a:avLst/>
                <a:gdLst>
                  <a:gd name="connsiteX0" fmla="*/ 42030 w 58786"/>
                  <a:gd name="connsiteY0" fmla="*/ 27914 h 47810"/>
                  <a:gd name="connsiteX1" fmla="*/ 38976 w 58786"/>
                  <a:gd name="connsiteY1" fmla="*/ 30524 h 47810"/>
                  <a:gd name="connsiteX2" fmla="*/ 37696 w 58786"/>
                  <a:gd name="connsiteY2" fmla="*/ 34415 h 47810"/>
                  <a:gd name="connsiteX3" fmla="*/ 35184 w 58786"/>
                  <a:gd name="connsiteY3" fmla="*/ 47810 h 47810"/>
                  <a:gd name="connsiteX4" fmla="*/ 28486 w 58786"/>
                  <a:gd name="connsiteY4" fmla="*/ 38502 h 47810"/>
                  <a:gd name="connsiteX5" fmla="*/ 5437 w 58786"/>
                  <a:gd name="connsiteY5" fmla="*/ 30820 h 47810"/>
                  <a:gd name="connsiteX6" fmla="*/ 1153 w 58786"/>
                  <a:gd name="connsiteY6" fmla="*/ 29884 h 47810"/>
                  <a:gd name="connsiteX7" fmla="*/ 20 w 58786"/>
                  <a:gd name="connsiteY7" fmla="*/ 26141 h 47810"/>
                  <a:gd name="connsiteX8" fmla="*/ 13465 w 58786"/>
                  <a:gd name="connsiteY8" fmla="*/ 9790 h 47810"/>
                  <a:gd name="connsiteX9" fmla="*/ 16617 w 58786"/>
                  <a:gd name="connsiteY9" fmla="*/ 6589 h 47810"/>
                  <a:gd name="connsiteX10" fmla="*/ 21247 w 58786"/>
                  <a:gd name="connsiteY10" fmla="*/ 3831 h 47810"/>
                  <a:gd name="connsiteX11" fmla="*/ 38681 w 58786"/>
                  <a:gd name="connsiteY11" fmla="*/ 1122 h 47810"/>
                  <a:gd name="connsiteX12" fmla="*/ 43261 w 58786"/>
                  <a:gd name="connsiteY12" fmla="*/ 4028 h 47810"/>
                  <a:gd name="connsiteX13" fmla="*/ 58627 w 58786"/>
                  <a:gd name="connsiteY13" fmla="*/ 11514 h 47810"/>
                  <a:gd name="connsiteX14" fmla="*/ 42079 w 58786"/>
                  <a:gd name="connsiteY14" fmla="*/ 27914 h 4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86" h="47810">
                    <a:moveTo>
                      <a:pt x="42030" y="27914"/>
                    </a:moveTo>
                    <a:cubicBezTo>
                      <a:pt x="40897" y="28653"/>
                      <a:pt x="39764" y="29391"/>
                      <a:pt x="38976" y="30524"/>
                    </a:cubicBezTo>
                    <a:cubicBezTo>
                      <a:pt x="38188" y="31657"/>
                      <a:pt x="37942" y="33036"/>
                      <a:pt x="37696" y="34415"/>
                    </a:cubicBezTo>
                    <a:cubicBezTo>
                      <a:pt x="36859" y="38896"/>
                      <a:pt x="36021" y="43329"/>
                      <a:pt x="35184" y="47810"/>
                    </a:cubicBezTo>
                    <a:cubicBezTo>
                      <a:pt x="31737" y="46037"/>
                      <a:pt x="30653" y="41703"/>
                      <a:pt x="28486" y="38502"/>
                    </a:cubicBezTo>
                    <a:cubicBezTo>
                      <a:pt x="23660" y="31558"/>
                      <a:pt x="13908" y="30573"/>
                      <a:pt x="5437" y="30820"/>
                    </a:cubicBezTo>
                    <a:cubicBezTo>
                      <a:pt x="3960" y="30820"/>
                      <a:pt x="2286" y="30869"/>
                      <a:pt x="1153" y="29884"/>
                    </a:cubicBezTo>
                    <a:cubicBezTo>
                      <a:pt x="168" y="28997"/>
                      <a:pt x="-78" y="27520"/>
                      <a:pt x="20" y="26141"/>
                    </a:cubicBezTo>
                    <a:cubicBezTo>
                      <a:pt x="562" y="18901"/>
                      <a:pt x="8392" y="15010"/>
                      <a:pt x="13465" y="9790"/>
                    </a:cubicBezTo>
                    <a:cubicBezTo>
                      <a:pt x="14499" y="8706"/>
                      <a:pt x="15435" y="7574"/>
                      <a:pt x="16617" y="6589"/>
                    </a:cubicBezTo>
                    <a:cubicBezTo>
                      <a:pt x="17996" y="5456"/>
                      <a:pt x="19621" y="4619"/>
                      <a:pt x="21247" y="3831"/>
                    </a:cubicBezTo>
                    <a:cubicBezTo>
                      <a:pt x="26713" y="1122"/>
                      <a:pt x="33214" y="-1587"/>
                      <a:pt x="38681" y="1122"/>
                    </a:cubicBezTo>
                    <a:cubicBezTo>
                      <a:pt x="40306" y="1910"/>
                      <a:pt x="41685" y="3141"/>
                      <a:pt x="43261" y="4028"/>
                    </a:cubicBezTo>
                    <a:cubicBezTo>
                      <a:pt x="49023" y="7327"/>
                      <a:pt x="60252" y="2846"/>
                      <a:pt x="58627" y="11514"/>
                    </a:cubicBezTo>
                    <a:cubicBezTo>
                      <a:pt x="57396" y="18212"/>
                      <a:pt x="47250" y="24515"/>
                      <a:pt x="42079" y="27914"/>
                    </a:cubicBezTo>
                    <a:close/>
                  </a:path>
                </a:pathLst>
              </a:custGeom>
              <a:noFill/>
              <a:ln w="4915" cap="flat">
                <a:solidFill>
                  <a:srgbClr val="FFFFFF"/>
                </a:solidFill>
                <a:prstDash val="solid"/>
                <a:miter/>
              </a:ln>
            </p:spPr>
            <p:txBody>
              <a:bodyPr rtlCol="0" anchor="ctr"/>
              <a:lstStyle/>
              <a:p>
                <a:endParaRPr lang="fr-FR"/>
              </a:p>
            </p:txBody>
          </p:sp>
        </p:grpSp>
        <p:grpSp>
          <p:nvGrpSpPr>
            <p:cNvPr id="265" name="Graphique 5">
              <a:extLst>
                <a:ext uri="{FF2B5EF4-FFF2-40B4-BE49-F238E27FC236}">
                  <a16:creationId xmlns:a16="http://schemas.microsoft.com/office/drawing/2014/main" id="{DD619FEE-E883-1FCE-23A5-FAAF2EDCCF38}"/>
                </a:ext>
              </a:extLst>
            </p:cNvPr>
            <p:cNvGrpSpPr/>
            <p:nvPr/>
          </p:nvGrpSpPr>
          <p:grpSpPr>
            <a:xfrm rot="420615">
              <a:off x="8726979" y="5666297"/>
              <a:ext cx="33855" cy="33661"/>
              <a:chOff x="8957830" y="5812224"/>
              <a:chExt cx="33855" cy="33661"/>
            </a:xfrm>
          </p:grpSpPr>
          <p:sp>
            <p:nvSpPr>
              <p:cNvPr id="266" name="Forme libre : forme 265">
                <a:extLst>
                  <a:ext uri="{FF2B5EF4-FFF2-40B4-BE49-F238E27FC236}">
                    <a16:creationId xmlns:a16="http://schemas.microsoft.com/office/drawing/2014/main" id="{0FBDEE62-04EC-826F-7375-BBF9726C3DE8}"/>
                  </a:ext>
                </a:extLst>
              </p:cNvPr>
              <p:cNvSpPr/>
              <p:nvPr/>
            </p:nvSpPr>
            <p:spPr>
              <a:xfrm>
                <a:off x="8957830" y="5812224"/>
                <a:ext cx="33855" cy="33661"/>
              </a:xfrm>
              <a:custGeom>
                <a:avLst/>
                <a:gdLst>
                  <a:gd name="connsiteX0" fmla="*/ 27235 w 33855"/>
                  <a:gd name="connsiteY0" fmla="*/ 19082 h 33661"/>
                  <a:gd name="connsiteX1" fmla="*/ 33736 w 33855"/>
                  <a:gd name="connsiteY1" fmla="*/ 11695 h 33661"/>
                  <a:gd name="connsiteX2" fmla="*/ 28516 w 33855"/>
                  <a:gd name="connsiteY2" fmla="*/ 2682 h 33661"/>
                  <a:gd name="connsiteX3" fmla="*/ 13396 w 33855"/>
                  <a:gd name="connsiteY3" fmla="*/ 761 h 33661"/>
                  <a:gd name="connsiteX4" fmla="*/ 1773 w 33855"/>
                  <a:gd name="connsiteY4" fmla="*/ 10611 h 33661"/>
                  <a:gd name="connsiteX5" fmla="*/ 0 w 33855"/>
                  <a:gd name="connsiteY5" fmla="*/ 17802 h 33661"/>
                  <a:gd name="connsiteX6" fmla="*/ 10146 w 33855"/>
                  <a:gd name="connsiteY6" fmla="*/ 33660 h 33661"/>
                  <a:gd name="connsiteX7" fmla="*/ 27235 w 33855"/>
                  <a:gd name="connsiteY7" fmla="*/ 19131 h 3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55" h="33661">
                    <a:moveTo>
                      <a:pt x="27235" y="19082"/>
                    </a:moveTo>
                    <a:cubicBezTo>
                      <a:pt x="29895" y="17063"/>
                      <a:pt x="33096" y="14995"/>
                      <a:pt x="33736" y="11695"/>
                    </a:cubicBezTo>
                    <a:cubicBezTo>
                      <a:pt x="34475" y="8050"/>
                      <a:pt x="31668" y="4603"/>
                      <a:pt x="28516" y="2682"/>
                    </a:cubicBezTo>
                    <a:cubicBezTo>
                      <a:pt x="24034" y="-26"/>
                      <a:pt x="18420" y="-716"/>
                      <a:pt x="13396" y="761"/>
                    </a:cubicBezTo>
                    <a:cubicBezTo>
                      <a:pt x="8373" y="2239"/>
                      <a:pt x="4039" y="5933"/>
                      <a:pt x="1773" y="10611"/>
                    </a:cubicBezTo>
                    <a:cubicBezTo>
                      <a:pt x="690" y="12828"/>
                      <a:pt x="50" y="15290"/>
                      <a:pt x="0" y="17802"/>
                    </a:cubicBezTo>
                    <a:cubicBezTo>
                      <a:pt x="-49" y="23219"/>
                      <a:pt x="3743" y="33512"/>
                      <a:pt x="10146" y="33660"/>
                    </a:cubicBezTo>
                    <a:cubicBezTo>
                      <a:pt x="16253" y="33808"/>
                      <a:pt x="22754" y="22530"/>
                      <a:pt x="27235" y="19131"/>
                    </a:cubicBezTo>
                    <a:close/>
                  </a:path>
                </a:pathLst>
              </a:custGeom>
              <a:solidFill>
                <a:srgbClr val="C6C6C6"/>
              </a:solidFill>
              <a:ln w="4915" cap="flat">
                <a:noFill/>
                <a:prstDash val="solid"/>
                <a:miter/>
              </a:ln>
            </p:spPr>
            <p:txBody>
              <a:bodyPr rtlCol="0" anchor="ctr"/>
              <a:lstStyle/>
              <a:p>
                <a:endParaRPr lang="fr-FR"/>
              </a:p>
            </p:txBody>
          </p:sp>
          <p:sp>
            <p:nvSpPr>
              <p:cNvPr id="267" name="Forme libre : forme 266">
                <a:extLst>
                  <a:ext uri="{FF2B5EF4-FFF2-40B4-BE49-F238E27FC236}">
                    <a16:creationId xmlns:a16="http://schemas.microsoft.com/office/drawing/2014/main" id="{724259BF-C70E-1A1D-161C-06FBC6C2B5AF}"/>
                  </a:ext>
                </a:extLst>
              </p:cNvPr>
              <p:cNvSpPr/>
              <p:nvPr/>
            </p:nvSpPr>
            <p:spPr>
              <a:xfrm>
                <a:off x="8957830" y="5812224"/>
                <a:ext cx="33855" cy="33661"/>
              </a:xfrm>
              <a:custGeom>
                <a:avLst/>
                <a:gdLst>
                  <a:gd name="connsiteX0" fmla="*/ 27235 w 33855"/>
                  <a:gd name="connsiteY0" fmla="*/ 19082 h 33661"/>
                  <a:gd name="connsiteX1" fmla="*/ 33736 w 33855"/>
                  <a:gd name="connsiteY1" fmla="*/ 11695 h 33661"/>
                  <a:gd name="connsiteX2" fmla="*/ 28516 w 33855"/>
                  <a:gd name="connsiteY2" fmla="*/ 2682 h 33661"/>
                  <a:gd name="connsiteX3" fmla="*/ 13396 w 33855"/>
                  <a:gd name="connsiteY3" fmla="*/ 761 h 33661"/>
                  <a:gd name="connsiteX4" fmla="*/ 1773 w 33855"/>
                  <a:gd name="connsiteY4" fmla="*/ 10611 h 33661"/>
                  <a:gd name="connsiteX5" fmla="*/ 0 w 33855"/>
                  <a:gd name="connsiteY5" fmla="*/ 17802 h 33661"/>
                  <a:gd name="connsiteX6" fmla="*/ 10146 w 33855"/>
                  <a:gd name="connsiteY6" fmla="*/ 33660 h 33661"/>
                  <a:gd name="connsiteX7" fmla="*/ 27235 w 33855"/>
                  <a:gd name="connsiteY7" fmla="*/ 19131 h 3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55" h="33661">
                    <a:moveTo>
                      <a:pt x="27235" y="19082"/>
                    </a:moveTo>
                    <a:cubicBezTo>
                      <a:pt x="29895" y="17063"/>
                      <a:pt x="33096" y="14995"/>
                      <a:pt x="33736" y="11695"/>
                    </a:cubicBezTo>
                    <a:cubicBezTo>
                      <a:pt x="34475" y="8050"/>
                      <a:pt x="31668" y="4603"/>
                      <a:pt x="28516" y="2682"/>
                    </a:cubicBezTo>
                    <a:cubicBezTo>
                      <a:pt x="24034" y="-26"/>
                      <a:pt x="18420" y="-716"/>
                      <a:pt x="13396" y="761"/>
                    </a:cubicBezTo>
                    <a:cubicBezTo>
                      <a:pt x="8373" y="2239"/>
                      <a:pt x="4039" y="5933"/>
                      <a:pt x="1773" y="10611"/>
                    </a:cubicBezTo>
                    <a:cubicBezTo>
                      <a:pt x="690" y="12828"/>
                      <a:pt x="50" y="15290"/>
                      <a:pt x="0" y="17802"/>
                    </a:cubicBezTo>
                    <a:cubicBezTo>
                      <a:pt x="-49" y="23219"/>
                      <a:pt x="3743" y="33512"/>
                      <a:pt x="10146" y="33660"/>
                    </a:cubicBezTo>
                    <a:cubicBezTo>
                      <a:pt x="16253" y="33808"/>
                      <a:pt x="22754" y="22530"/>
                      <a:pt x="27235" y="19131"/>
                    </a:cubicBezTo>
                    <a:close/>
                  </a:path>
                </a:pathLst>
              </a:custGeom>
              <a:noFill/>
              <a:ln w="4915" cap="flat">
                <a:solidFill>
                  <a:srgbClr val="FFFFFF"/>
                </a:solidFill>
                <a:prstDash val="solid"/>
                <a:miter/>
              </a:ln>
            </p:spPr>
            <p:txBody>
              <a:bodyPr rtlCol="0" anchor="ctr"/>
              <a:lstStyle/>
              <a:p>
                <a:endParaRPr lang="fr-FR"/>
              </a:p>
            </p:txBody>
          </p:sp>
        </p:grpSp>
        <p:grpSp>
          <p:nvGrpSpPr>
            <p:cNvPr id="268" name="Graphique 5">
              <a:extLst>
                <a:ext uri="{FF2B5EF4-FFF2-40B4-BE49-F238E27FC236}">
                  <a16:creationId xmlns:a16="http://schemas.microsoft.com/office/drawing/2014/main" id="{C92F93BE-38BB-9EEF-80D3-66B99571CFAA}"/>
                </a:ext>
              </a:extLst>
            </p:cNvPr>
            <p:cNvGrpSpPr/>
            <p:nvPr/>
          </p:nvGrpSpPr>
          <p:grpSpPr>
            <a:xfrm rot="420615">
              <a:off x="9545992" y="5391802"/>
              <a:ext cx="12805" cy="13155"/>
              <a:chOff x="9736046" y="5441185"/>
              <a:chExt cx="12805" cy="13155"/>
            </a:xfrm>
          </p:grpSpPr>
          <p:sp>
            <p:nvSpPr>
              <p:cNvPr id="269" name="Forme libre : forme 268">
                <a:extLst>
                  <a:ext uri="{FF2B5EF4-FFF2-40B4-BE49-F238E27FC236}">
                    <a16:creationId xmlns:a16="http://schemas.microsoft.com/office/drawing/2014/main" id="{8DA5C255-C981-00D2-E260-DF04F3BC7E35}"/>
                  </a:ext>
                </a:extLst>
              </p:cNvPr>
              <p:cNvSpPr/>
              <p:nvPr/>
            </p:nvSpPr>
            <p:spPr>
              <a:xfrm>
                <a:off x="9736046" y="5441185"/>
                <a:ext cx="12805" cy="13155"/>
              </a:xfrm>
              <a:custGeom>
                <a:avLst/>
                <a:gdLst>
                  <a:gd name="connsiteX0" fmla="*/ 9037 w 12805"/>
                  <a:gd name="connsiteY0" fmla="*/ 13017 h 13155"/>
                  <a:gd name="connsiteX1" fmla="*/ 12337 w 12805"/>
                  <a:gd name="connsiteY1" fmla="*/ 11392 h 13155"/>
                  <a:gd name="connsiteX2" fmla="*/ 12731 w 12805"/>
                  <a:gd name="connsiteY2" fmla="*/ 7403 h 13155"/>
                  <a:gd name="connsiteX3" fmla="*/ 11647 w 12805"/>
                  <a:gd name="connsiteY3" fmla="*/ 4792 h 13155"/>
                  <a:gd name="connsiteX4" fmla="*/ 9874 w 12805"/>
                  <a:gd name="connsiteY4" fmla="*/ 4251 h 13155"/>
                  <a:gd name="connsiteX5" fmla="*/ 8692 w 12805"/>
                  <a:gd name="connsiteY5" fmla="*/ 1985 h 13155"/>
                  <a:gd name="connsiteX6" fmla="*/ 7166 w 12805"/>
                  <a:gd name="connsiteY6" fmla="*/ 15 h 13155"/>
                  <a:gd name="connsiteX7" fmla="*/ 5442 w 12805"/>
                  <a:gd name="connsiteY7" fmla="*/ 656 h 13155"/>
                  <a:gd name="connsiteX8" fmla="*/ 862 w 12805"/>
                  <a:gd name="connsiteY8" fmla="*/ 7748 h 13155"/>
                  <a:gd name="connsiteX9" fmla="*/ 6082 w 12805"/>
                  <a:gd name="connsiteY9" fmla="*/ 9028 h 13155"/>
                  <a:gd name="connsiteX10" fmla="*/ 9086 w 12805"/>
                  <a:gd name="connsiteY10" fmla="*/ 12919 h 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5" h="13155">
                    <a:moveTo>
                      <a:pt x="9037" y="13017"/>
                    </a:moveTo>
                    <a:cubicBezTo>
                      <a:pt x="10269" y="13510"/>
                      <a:pt x="11746" y="12623"/>
                      <a:pt x="12337" y="11392"/>
                    </a:cubicBezTo>
                    <a:cubicBezTo>
                      <a:pt x="12928" y="10161"/>
                      <a:pt x="12829" y="8782"/>
                      <a:pt x="12731" y="7403"/>
                    </a:cubicBezTo>
                    <a:cubicBezTo>
                      <a:pt x="12682" y="6418"/>
                      <a:pt x="12485" y="5285"/>
                      <a:pt x="11647" y="4792"/>
                    </a:cubicBezTo>
                    <a:cubicBezTo>
                      <a:pt x="11106" y="4497"/>
                      <a:pt x="10416" y="4546"/>
                      <a:pt x="9874" y="4251"/>
                    </a:cubicBezTo>
                    <a:cubicBezTo>
                      <a:pt x="9136" y="3808"/>
                      <a:pt x="8890" y="2872"/>
                      <a:pt x="8692" y="1985"/>
                    </a:cubicBezTo>
                    <a:cubicBezTo>
                      <a:pt x="8495" y="1148"/>
                      <a:pt x="8052" y="163"/>
                      <a:pt x="7166" y="15"/>
                    </a:cubicBezTo>
                    <a:cubicBezTo>
                      <a:pt x="6526" y="-83"/>
                      <a:pt x="5935" y="311"/>
                      <a:pt x="5442" y="656"/>
                    </a:cubicBezTo>
                    <a:cubicBezTo>
                      <a:pt x="3521" y="2034"/>
                      <a:pt x="-2142" y="5187"/>
                      <a:pt x="862" y="7748"/>
                    </a:cubicBezTo>
                    <a:cubicBezTo>
                      <a:pt x="2389" y="9077"/>
                      <a:pt x="4359" y="8388"/>
                      <a:pt x="6082" y="9028"/>
                    </a:cubicBezTo>
                    <a:cubicBezTo>
                      <a:pt x="7806" y="9668"/>
                      <a:pt x="7855" y="12426"/>
                      <a:pt x="9086" y="12919"/>
                    </a:cubicBezTo>
                    <a:close/>
                  </a:path>
                </a:pathLst>
              </a:custGeom>
              <a:solidFill>
                <a:srgbClr val="488DD8"/>
              </a:solidFill>
              <a:ln w="4915" cap="flat">
                <a:noFill/>
                <a:prstDash val="solid"/>
                <a:miter/>
              </a:ln>
            </p:spPr>
            <p:txBody>
              <a:bodyPr rtlCol="0" anchor="ctr"/>
              <a:lstStyle/>
              <a:p>
                <a:endParaRPr lang="fr-FR"/>
              </a:p>
            </p:txBody>
          </p:sp>
          <p:sp>
            <p:nvSpPr>
              <p:cNvPr id="270" name="Forme libre : forme 269">
                <a:extLst>
                  <a:ext uri="{FF2B5EF4-FFF2-40B4-BE49-F238E27FC236}">
                    <a16:creationId xmlns:a16="http://schemas.microsoft.com/office/drawing/2014/main" id="{05CA9C8D-E428-805F-3530-B39887340B6F}"/>
                  </a:ext>
                </a:extLst>
              </p:cNvPr>
              <p:cNvSpPr/>
              <p:nvPr/>
            </p:nvSpPr>
            <p:spPr>
              <a:xfrm>
                <a:off x="9736046" y="5441185"/>
                <a:ext cx="12805" cy="13155"/>
              </a:xfrm>
              <a:custGeom>
                <a:avLst/>
                <a:gdLst>
                  <a:gd name="connsiteX0" fmla="*/ 9037 w 12805"/>
                  <a:gd name="connsiteY0" fmla="*/ 13017 h 13155"/>
                  <a:gd name="connsiteX1" fmla="*/ 12337 w 12805"/>
                  <a:gd name="connsiteY1" fmla="*/ 11392 h 13155"/>
                  <a:gd name="connsiteX2" fmla="*/ 12731 w 12805"/>
                  <a:gd name="connsiteY2" fmla="*/ 7403 h 13155"/>
                  <a:gd name="connsiteX3" fmla="*/ 11647 w 12805"/>
                  <a:gd name="connsiteY3" fmla="*/ 4792 h 13155"/>
                  <a:gd name="connsiteX4" fmla="*/ 9874 w 12805"/>
                  <a:gd name="connsiteY4" fmla="*/ 4251 h 13155"/>
                  <a:gd name="connsiteX5" fmla="*/ 8692 w 12805"/>
                  <a:gd name="connsiteY5" fmla="*/ 1985 h 13155"/>
                  <a:gd name="connsiteX6" fmla="*/ 7166 w 12805"/>
                  <a:gd name="connsiteY6" fmla="*/ 15 h 13155"/>
                  <a:gd name="connsiteX7" fmla="*/ 5442 w 12805"/>
                  <a:gd name="connsiteY7" fmla="*/ 656 h 13155"/>
                  <a:gd name="connsiteX8" fmla="*/ 862 w 12805"/>
                  <a:gd name="connsiteY8" fmla="*/ 7748 h 13155"/>
                  <a:gd name="connsiteX9" fmla="*/ 6082 w 12805"/>
                  <a:gd name="connsiteY9" fmla="*/ 9028 h 13155"/>
                  <a:gd name="connsiteX10" fmla="*/ 9086 w 12805"/>
                  <a:gd name="connsiteY10" fmla="*/ 12919 h 1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05" h="13155">
                    <a:moveTo>
                      <a:pt x="9037" y="13017"/>
                    </a:moveTo>
                    <a:cubicBezTo>
                      <a:pt x="10269" y="13510"/>
                      <a:pt x="11746" y="12623"/>
                      <a:pt x="12337" y="11392"/>
                    </a:cubicBezTo>
                    <a:cubicBezTo>
                      <a:pt x="12928" y="10161"/>
                      <a:pt x="12829" y="8782"/>
                      <a:pt x="12731" y="7403"/>
                    </a:cubicBezTo>
                    <a:cubicBezTo>
                      <a:pt x="12682" y="6418"/>
                      <a:pt x="12485" y="5285"/>
                      <a:pt x="11647" y="4792"/>
                    </a:cubicBezTo>
                    <a:cubicBezTo>
                      <a:pt x="11106" y="4497"/>
                      <a:pt x="10416" y="4546"/>
                      <a:pt x="9874" y="4251"/>
                    </a:cubicBezTo>
                    <a:cubicBezTo>
                      <a:pt x="9136" y="3808"/>
                      <a:pt x="8890" y="2872"/>
                      <a:pt x="8692" y="1985"/>
                    </a:cubicBezTo>
                    <a:cubicBezTo>
                      <a:pt x="8495" y="1148"/>
                      <a:pt x="8052" y="163"/>
                      <a:pt x="7166" y="15"/>
                    </a:cubicBezTo>
                    <a:cubicBezTo>
                      <a:pt x="6526" y="-83"/>
                      <a:pt x="5935" y="311"/>
                      <a:pt x="5442" y="656"/>
                    </a:cubicBezTo>
                    <a:cubicBezTo>
                      <a:pt x="3521" y="2034"/>
                      <a:pt x="-2142" y="5187"/>
                      <a:pt x="862" y="7748"/>
                    </a:cubicBezTo>
                    <a:cubicBezTo>
                      <a:pt x="2389" y="9077"/>
                      <a:pt x="4359" y="8388"/>
                      <a:pt x="6082" y="9028"/>
                    </a:cubicBezTo>
                    <a:cubicBezTo>
                      <a:pt x="7806" y="9668"/>
                      <a:pt x="7855" y="12426"/>
                      <a:pt x="9086" y="12919"/>
                    </a:cubicBezTo>
                    <a:close/>
                  </a:path>
                </a:pathLst>
              </a:custGeom>
              <a:noFill/>
              <a:ln w="4915" cap="flat">
                <a:solidFill>
                  <a:srgbClr val="FFFFFF"/>
                </a:solidFill>
                <a:prstDash val="solid"/>
                <a:miter/>
              </a:ln>
            </p:spPr>
            <p:txBody>
              <a:bodyPr rtlCol="0" anchor="ctr"/>
              <a:lstStyle/>
              <a:p>
                <a:endParaRPr lang="fr-FR"/>
              </a:p>
            </p:txBody>
          </p:sp>
        </p:grpSp>
        <p:grpSp>
          <p:nvGrpSpPr>
            <p:cNvPr id="271" name="Graphique 5">
              <a:extLst>
                <a:ext uri="{FF2B5EF4-FFF2-40B4-BE49-F238E27FC236}">
                  <a16:creationId xmlns:a16="http://schemas.microsoft.com/office/drawing/2014/main" id="{2B26BC48-63AF-45A8-8754-3153EE0ADC34}"/>
                </a:ext>
              </a:extLst>
            </p:cNvPr>
            <p:cNvGrpSpPr/>
            <p:nvPr/>
          </p:nvGrpSpPr>
          <p:grpSpPr>
            <a:xfrm rot="420615">
              <a:off x="9848152" y="5163276"/>
              <a:ext cx="30099" cy="39549"/>
              <a:chOff x="10009602" y="5176335"/>
              <a:chExt cx="30099" cy="39549"/>
            </a:xfrm>
          </p:grpSpPr>
          <p:sp>
            <p:nvSpPr>
              <p:cNvPr id="272" name="Forme libre : forme 271">
                <a:extLst>
                  <a:ext uri="{FF2B5EF4-FFF2-40B4-BE49-F238E27FC236}">
                    <a16:creationId xmlns:a16="http://schemas.microsoft.com/office/drawing/2014/main" id="{20694077-4CE7-1EE5-992A-60050F5093AE}"/>
                  </a:ext>
                </a:extLst>
              </p:cNvPr>
              <p:cNvSpPr/>
              <p:nvPr/>
            </p:nvSpPr>
            <p:spPr>
              <a:xfrm>
                <a:off x="10009602" y="5176335"/>
                <a:ext cx="30099" cy="39549"/>
              </a:xfrm>
              <a:custGeom>
                <a:avLst/>
                <a:gdLst>
                  <a:gd name="connsiteX0" fmla="*/ 9013 w 30099"/>
                  <a:gd name="connsiteY0" fmla="*/ 15516 h 39549"/>
                  <a:gd name="connsiteX1" fmla="*/ 10195 w 30099"/>
                  <a:gd name="connsiteY1" fmla="*/ 18077 h 39549"/>
                  <a:gd name="connsiteX2" fmla="*/ 10047 w 30099"/>
                  <a:gd name="connsiteY2" fmla="*/ 24282 h 39549"/>
                  <a:gd name="connsiteX3" fmla="*/ 12953 w 30099"/>
                  <a:gd name="connsiteY3" fmla="*/ 28616 h 39549"/>
                  <a:gd name="connsiteX4" fmla="*/ 23837 w 30099"/>
                  <a:gd name="connsiteY4" fmla="*/ 39550 h 39549"/>
                  <a:gd name="connsiteX5" fmla="*/ 29747 w 30099"/>
                  <a:gd name="connsiteY5" fmla="*/ 36003 h 39549"/>
                  <a:gd name="connsiteX6" fmla="*/ 28023 w 30099"/>
                  <a:gd name="connsiteY6" fmla="*/ 27976 h 39549"/>
                  <a:gd name="connsiteX7" fmla="*/ 27235 w 30099"/>
                  <a:gd name="connsiteY7" fmla="*/ 22263 h 39549"/>
                  <a:gd name="connsiteX8" fmla="*/ 26989 w 30099"/>
                  <a:gd name="connsiteY8" fmla="*/ 18766 h 39549"/>
                  <a:gd name="connsiteX9" fmla="*/ 25166 w 30099"/>
                  <a:gd name="connsiteY9" fmla="*/ 17239 h 39549"/>
                  <a:gd name="connsiteX10" fmla="*/ 6156 w 30099"/>
                  <a:gd name="connsiteY10" fmla="*/ 2957 h 39549"/>
                  <a:gd name="connsiteX11" fmla="*/ 0 w 30099"/>
                  <a:gd name="connsiteY11" fmla="*/ 396 h 39549"/>
                  <a:gd name="connsiteX12" fmla="*/ 8963 w 30099"/>
                  <a:gd name="connsiteY12" fmla="*/ 15516 h 3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99" h="39549">
                    <a:moveTo>
                      <a:pt x="9013" y="15516"/>
                    </a:moveTo>
                    <a:cubicBezTo>
                      <a:pt x="9505" y="16304"/>
                      <a:pt x="9998" y="17141"/>
                      <a:pt x="10195" y="18077"/>
                    </a:cubicBezTo>
                    <a:cubicBezTo>
                      <a:pt x="10638" y="20096"/>
                      <a:pt x="9604" y="22263"/>
                      <a:pt x="10047" y="24282"/>
                    </a:cubicBezTo>
                    <a:cubicBezTo>
                      <a:pt x="10392" y="26006"/>
                      <a:pt x="11721" y="27385"/>
                      <a:pt x="12953" y="28616"/>
                    </a:cubicBezTo>
                    <a:cubicBezTo>
                      <a:pt x="16597" y="32261"/>
                      <a:pt x="20241" y="35905"/>
                      <a:pt x="23837" y="39550"/>
                    </a:cubicBezTo>
                    <a:cubicBezTo>
                      <a:pt x="26151" y="39008"/>
                      <a:pt x="28811" y="38170"/>
                      <a:pt x="29747" y="36003"/>
                    </a:cubicBezTo>
                    <a:cubicBezTo>
                      <a:pt x="30879" y="33393"/>
                      <a:pt x="29008" y="30635"/>
                      <a:pt x="28023" y="27976"/>
                    </a:cubicBezTo>
                    <a:cubicBezTo>
                      <a:pt x="27333" y="26154"/>
                      <a:pt x="27087" y="24184"/>
                      <a:pt x="27235" y="22263"/>
                    </a:cubicBezTo>
                    <a:cubicBezTo>
                      <a:pt x="27333" y="21081"/>
                      <a:pt x="27580" y="19751"/>
                      <a:pt x="26989" y="18766"/>
                    </a:cubicBezTo>
                    <a:cubicBezTo>
                      <a:pt x="26595" y="18077"/>
                      <a:pt x="25856" y="17683"/>
                      <a:pt x="25166" y="17239"/>
                    </a:cubicBezTo>
                    <a:cubicBezTo>
                      <a:pt x="18321" y="13201"/>
                      <a:pt x="11968" y="8375"/>
                      <a:pt x="6156" y="2957"/>
                    </a:cubicBezTo>
                    <a:cubicBezTo>
                      <a:pt x="4432" y="1381"/>
                      <a:pt x="2216" y="-934"/>
                      <a:pt x="0" y="396"/>
                    </a:cubicBezTo>
                    <a:cubicBezTo>
                      <a:pt x="2216" y="5666"/>
                      <a:pt x="5959" y="10591"/>
                      <a:pt x="8963" y="15516"/>
                    </a:cubicBezTo>
                    <a:close/>
                  </a:path>
                </a:pathLst>
              </a:custGeom>
              <a:solidFill>
                <a:srgbClr val="C6C6C6"/>
              </a:solidFill>
              <a:ln w="4915" cap="flat">
                <a:noFill/>
                <a:prstDash val="solid"/>
                <a:miter/>
              </a:ln>
            </p:spPr>
            <p:txBody>
              <a:bodyPr rtlCol="0" anchor="ctr"/>
              <a:lstStyle/>
              <a:p>
                <a:endParaRPr lang="fr-FR"/>
              </a:p>
            </p:txBody>
          </p:sp>
          <p:sp>
            <p:nvSpPr>
              <p:cNvPr id="273" name="Forme libre : forme 272">
                <a:extLst>
                  <a:ext uri="{FF2B5EF4-FFF2-40B4-BE49-F238E27FC236}">
                    <a16:creationId xmlns:a16="http://schemas.microsoft.com/office/drawing/2014/main" id="{C1C32D5C-3983-E058-4F8B-F05BF6AFB2F8}"/>
                  </a:ext>
                </a:extLst>
              </p:cNvPr>
              <p:cNvSpPr/>
              <p:nvPr/>
            </p:nvSpPr>
            <p:spPr>
              <a:xfrm>
                <a:off x="10009602" y="5176335"/>
                <a:ext cx="30099" cy="39549"/>
              </a:xfrm>
              <a:custGeom>
                <a:avLst/>
                <a:gdLst>
                  <a:gd name="connsiteX0" fmla="*/ 9013 w 30099"/>
                  <a:gd name="connsiteY0" fmla="*/ 15516 h 39549"/>
                  <a:gd name="connsiteX1" fmla="*/ 10195 w 30099"/>
                  <a:gd name="connsiteY1" fmla="*/ 18077 h 39549"/>
                  <a:gd name="connsiteX2" fmla="*/ 10047 w 30099"/>
                  <a:gd name="connsiteY2" fmla="*/ 24282 h 39549"/>
                  <a:gd name="connsiteX3" fmla="*/ 12953 w 30099"/>
                  <a:gd name="connsiteY3" fmla="*/ 28616 h 39549"/>
                  <a:gd name="connsiteX4" fmla="*/ 23837 w 30099"/>
                  <a:gd name="connsiteY4" fmla="*/ 39550 h 39549"/>
                  <a:gd name="connsiteX5" fmla="*/ 29747 w 30099"/>
                  <a:gd name="connsiteY5" fmla="*/ 36003 h 39549"/>
                  <a:gd name="connsiteX6" fmla="*/ 28023 w 30099"/>
                  <a:gd name="connsiteY6" fmla="*/ 27976 h 39549"/>
                  <a:gd name="connsiteX7" fmla="*/ 27235 w 30099"/>
                  <a:gd name="connsiteY7" fmla="*/ 22263 h 39549"/>
                  <a:gd name="connsiteX8" fmla="*/ 26989 w 30099"/>
                  <a:gd name="connsiteY8" fmla="*/ 18766 h 39549"/>
                  <a:gd name="connsiteX9" fmla="*/ 25166 w 30099"/>
                  <a:gd name="connsiteY9" fmla="*/ 17239 h 39549"/>
                  <a:gd name="connsiteX10" fmla="*/ 6156 w 30099"/>
                  <a:gd name="connsiteY10" fmla="*/ 2957 h 39549"/>
                  <a:gd name="connsiteX11" fmla="*/ 0 w 30099"/>
                  <a:gd name="connsiteY11" fmla="*/ 396 h 39549"/>
                  <a:gd name="connsiteX12" fmla="*/ 8963 w 30099"/>
                  <a:gd name="connsiteY12" fmla="*/ 15516 h 3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99" h="39549">
                    <a:moveTo>
                      <a:pt x="9013" y="15516"/>
                    </a:moveTo>
                    <a:cubicBezTo>
                      <a:pt x="9505" y="16304"/>
                      <a:pt x="9998" y="17141"/>
                      <a:pt x="10195" y="18077"/>
                    </a:cubicBezTo>
                    <a:cubicBezTo>
                      <a:pt x="10638" y="20096"/>
                      <a:pt x="9604" y="22263"/>
                      <a:pt x="10047" y="24282"/>
                    </a:cubicBezTo>
                    <a:cubicBezTo>
                      <a:pt x="10392" y="26006"/>
                      <a:pt x="11721" y="27385"/>
                      <a:pt x="12953" y="28616"/>
                    </a:cubicBezTo>
                    <a:cubicBezTo>
                      <a:pt x="16597" y="32261"/>
                      <a:pt x="20241" y="35905"/>
                      <a:pt x="23837" y="39550"/>
                    </a:cubicBezTo>
                    <a:cubicBezTo>
                      <a:pt x="26151" y="39008"/>
                      <a:pt x="28811" y="38170"/>
                      <a:pt x="29747" y="36003"/>
                    </a:cubicBezTo>
                    <a:cubicBezTo>
                      <a:pt x="30879" y="33393"/>
                      <a:pt x="29008" y="30635"/>
                      <a:pt x="28023" y="27976"/>
                    </a:cubicBezTo>
                    <a:cubicBezTo>
                      <a:pt x="27333" y="26154"/>
                      <a:pt x="27087" y="24184"/>
                      <a:pt x="27235" y="22263"/>
                    </a:cubicBezTo>
                    <a:cubicBezTo>
                      <a:pt x="27333" y="21081"/>
                      <a:pt x="27580" y="19751"/>
                      <a:pt x="26989" y="18766"/>
                    </a:cubicBezTo>
                    <a:cubicBezTo>
                      <a:pt x="26595" y="18077"/>
                      <a:pt x="25856" y="17683"/>
                      <a:pt x="25166" y="17239"/>
                    </a:cubicBezTo>
                    <a:cubicBezTo>
                      <a:pt x="18321" y="13201"/>
                      <a:pt x="11968" y="8375"/>
                      <a:pt x="6156" y="2957"/>
                    </a:cubicBezTo>
                    <a:cubicBezTo>
                      <a:pt x="4432" y="1381"/>
                      <a:pt x="2216" y="-934"/>
                      <a:pt x="0" y="396"/>
                    </a:cubicBezTo>
                    <a:cubicBezTo>
                      <a:pt x="2216" y="5666"/>
                      <a:pt x="5959" y="10591"/>
                      <a:pt x="8963" y="15516"/>
                    </a:cubicBezTo>
                    <a:close/>
                  </a:path>
                </a:pathLst>
              </a:custGeom>
              <a:noFill/>
              <a:ln w="4915" cap="flat">
                <a:solidFill>
                  <a:srgbClr val="FFFFFF"/>
                </a:solidFill>
                <a:prstDash val="solid"/>
                <a:miter/>
              </a:ln>
            </p:spPr>
            <p:txBody>
              <a:bodyPr rtlCol="0" anchor="ctr"/>
              <a:lstStyle/>
              <a:p>
                <a:endParaRPr lang="fr-FR"/>
              </a:p>
            </p:txBody>
          </p:sp>
        </p:grpSp>
        <p:grpSp>
          <p:nvGrpSpPr>
            <p:cNvPr id="274" name="Graphique 5">
              <a:extLst>
                <a:ext uri="{FF2B5EF4-FFF2-40B4-BE49-F238E27FC236}">
                  <a16:creationId xmlns:a16="http://schemas.microsoft.com/office/drawing/2014/main" id="{4E690BE2-009B-DD0D-C2EF-A923419E583F}"/>
                </a:ext>
              </a:extLst>
            </p:cNvPr>
            <p:cNvGrpSpPr/>
            <p:nvPr/>
          </p:nvGrpSpPr>
          <p:grpSpPr>
            <a:xfrm rot="420615">
              <a:off x="9855525" y="5125577"/>
              <a:ext cx="37874" cy="45512"/>
              <a:chOff x="10012654" y="5137522"/>
              <a:chExt cx="37874" cy="45512"/>
            </a:xfrm>
          </p:grpSpPr>
          <p:sp>
            <p:nvSpPr>
              <p:cNvPr id="275" name="Forme libre : forme 274">
                <a:extLst>
                  <a:ext uri="{FF2B5EF4-FFF2-40B4-BE49-F238E27FC236}">
                    <a16:creationId xmlns:a16="http://schemas.microsoft.com/office/drawing/2014/main" id="{A981B4F6-F47C-2F6C-359C-86FDEAF25D6A}"/>
                  </a:ext>
                </a:extLst>
              </p:cNvPr>
              <p:cNvSpPr/>
              <p:nvPr/>
            </p:nvSpPr>
            <p:spPr>
              <a:xfrm>
                <a:off x="10012654" y="5137522"/>
                <a:ext cx="37874" cy="45512"/>
              </a:xfrm>
              <a:custGeom>
                <a:avLst/>
                <a:gdLst>
                  <a:gd name="connsiteX0" fmla="*/ 15219 w 37874"/>
                  <a:gd name="connsiteY0" fmla="*/ 36746 h 45512"/>
                  <a:gd name="connsiteX1" fmla="*/ 26054 w 37874"/>
                  <a:gd name="connsiteY1" fmla="*/ 45513 h 45512"/>
                  <a:gd name="connsiteX2" fmla="*/ 32457 w 37874"/>
                  <a:gd name="connsiteY2" fmla="*/ 36057 h 45512"/>
                  <a:gd name="connsiteX3" fmla="*/ 37874 w 37874"/>
                  <a:gd name="connsiteY3" fmla="*/ 32905 h 45512"/>
                  <a:gd name="connsiteX4" fmla="*/ 28911 w 37874"/>
                  <a:gd name="connsiteY4" fmla="*/ 20445 h 45512"/>
                  <a:gd name="connsiteX5" fmla="*/ 13249 w 37874"/>
                  <a:gd name="connsiteY5" fmla="*/ 499 h 45512"/>
                  <a:gd name="connsiteX6" fmla="*/ 11772 w 37874"/>
                  <a:gd name="connsiteY6" fmla="*/ 6 h 45512"/>
                  <a:gd name="connsiteX7" fmla="*/ 10294 w 37874"/>
                  <a:gd name="connsiteY7" fmla="*/ 843 h 45512"/>
                  <a:gd name="connsiteX8" fmla="*/ 6108 w 37874"/>
                  <a:gd name="connsiteY8" fmla="*/ 4586 h 45512"/>
                  <a:gd name="connsiteX9" fmla="*/ 3892 w 37874"/>
                  <a:gd name="connsiteY9" fmla="*/ 7000 h 45512"/>
                  <a:gd name="connsiteX10" fmla="*/ 2661 w 37874"/>
                  <a:gd name="connsiteY10" fmla="*/ 10349 h 45512"/>
                  <a:gd name="connsiteX11" fmla="*/ 1282 w 37874"/>
                  <a:gd name="connsiteY11" fmla="*/ 30639 h 45512"/>
                  <a:gd name="connsiteX12" fmla="*/ 15269 w 37874"/>
                  <a:gd name="connsiteY12" fmla="*/ 36796 h 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74" h="45512">
                    <a:moveTo>
                      <a:pt x="15219" y="36746"/>
                    </a:moveTo>
                    <a:cubicBezTo>
                      <a:pt x="19652" y="38519"/>
                      <a:pt x="24035" y="41228"/>
                      <a:pt x="26054" y="45513"/>
                    </a:cubicBezTo>
                    <a:cubicBezTo>
                      <a:pt x="28172" y="42361"/>
                      <a:pt x="30290" y="39209"/>
                      <a:pt x="32457" y="36057"/>
                    </a:cubicBezTo>
                    <a:cubicBezTo>
                      <a:pt x="33737" y="34185"/>
                      <a:pt x="35756" y="32018"/>
                      <a:pt x="37874" y="32905"/>
                    </a:cubicBezTo>
                    <a:cubicBezTo>
                      <a:pt x="34574" y="28965"/>
                      <a:pt x="31570" y="24779"/>
                      <a:pt x="28911" y="20445"/>
                    </a:cubicBezTo>
                    <a:cubicBezTo>
                      <a:pt x="24429" y="13156"/>
                      <a:pt x="20489" y="4980"/>
                      <a:pt x="13249" y="499"/>
                    </a:cubicBezTo>
                    <a:cubicBezTo>
                      <a:pt x="12806" y="203"/>
                      <a:pt x="12314" y="-43"/>
                      <a:pt x="11772" y="6"/>
                    </a:cubicBezTo>
                    <a:cubicBezTo>
                      <a:pt x="11181" y="6"/>
                      <a:pt x="10738" y="449"/>
                      <a:pt x="10294" y="843"/>
                    </a:cubicBezTo>
                    <a:cubicBezTo>
                      <a:pt x="8915" y="2075"/>
                      <a:pt x="7536" y="3306"/>
                      <a:pt x="6108" y="4586"/>
                    </a:cubicBezTo>
                    <a:cubicBezTo>
                      <a:pt x="5271" y="5325"/>
                      <a:pt x="4483" y="6064"/>
                      <a:pt x="3892" y="7000"/>
                    </a:cubicBezTo>
                    <a:cubicBezTo>
                      <a:pt x="3252" y="8034"/>
                      <a:pt x="2956" y="9216"/>
                      <a:pt x="2661" y="10349"/>
                    </a:cubicBezTo>
                    <a:cubicBezTo>
                      <a:pt x="1429" y="15372"/>
                      <a:pt x="-1772" y="25862"/>
                      <a:pt x="1282" y="30639"/>
                    </a:cubicBezTo>
                    <a:cubicBezTo>
                      <a:pt x="3744" y="34481"/>
                      <a:pt x="11378" y="35269"/>
                      <a:pt x="15269" y="36796"/>
                    </a:cubicBezTo>
                    <a:close/>
                  </a:path>
                </a:pathLst>
              </a:custGeom>
              <a:solidFill>
                <a:srgbClr val="C6C6C6"/>
              </a:solidFill>
              <a:ln w="4915" cap="flat">
                <a:noFill/>
                <a:prstDash val="solid"/>
                <a:miter/>
              </a:ln>
            </p:spPr>
            <p:txBody>
              <a:bodyPr rtlCol="0" anchor="ctr"/>
              <a:lstStyle/>
              <a:p>
                <a:endParaRPr lang="fr-FR"/>
              </a:p>
            </p:txBody>
          </p:sp>
          <p:sp>
            <p:nvSpPr>
              <p:cNvPr id="276" name="Forme libre : forme 275">
                <a:extLst>
                  <a:ext uri="{FF2B5EF4-FFF2-40B4-BE49-F238E27FC236}">
                    <a16:creationId xmlns:a16="http://schemas.microsoft.com/office/drawing/2014/main" id="{F8488713-FCE3-587B-4E72-1B9FE6ECCAAA}"/>
                  </a:ext>
                </a:extLst>
              </p:cNvPr>
              <p:cNvSpPr/>
              <p:nvPr/>
            </p:nvSpPr>
            <p:spPr>
              <a:xfrm>
                <a:off x="10012654" y="5137522"/>
                <a:ext cx="37874" cy="45512"/>
              </a:xfrm>
              <a:custGeom>
                <a:avLst/>
                <a:gdLst>
                  <a:gd name="connsiteX0" fmla="*/ 15219 w 37874"/>
                  <a:gd name="connsiteY0" fmla="*/ 36746 h 45512"/>
                  <a:gd name="connsiteX1" fmla="*/ 26054 w 37874"/>
                  <a:gd name="connsiteY1" fmla="*/ 45513 h 45512"/>
                  <a:gd name="connsiteX2" fmla="*/ 32457 w 37874"/>
                  <a:gd name="connsiteY2" fmla="*/ 36057 h 45512"/>
                  <a:gd name="connsiteX3" fmla="*/ 37874 w 37874"/>
                  <a:gd name="connsiteY3" fmla="*/ 32905 h 45512"/>
                  <a:gd name="connsiteX4" fmla="*/ 28911 w 37874"/>
                  <a:gd name="connsiteY4" fmla="*/ 20445 h 45512"/>
                  <a:gd name="connsiteX5" fmla="*/ 13249 w 37874"/>
                  <a:gd name="connsiteY5" fmla="*/ 499 h 45512"/>
                  <a:gd name="connsiteX6" fmla="*/ 11772 w 37874"/>
                  <a:gd name="connsiteY6" fmla="*/ 6 h 45512"/>
                  <a:gd name="connsiteX7" fmla="*/ 10294 w 37874"/>
                  <a:gd name="connsiteY7" fmla="*/ 843 h 45512"/>
                  <a:gd name="connsiteX8" fmla="*/ 6108 w 37874"/>
                  <a:gd name="connsiteY8" fmla="*/ 4586 h 45512"/>
                  <a:gd name="connsiteX9" fmla="*/ 3892 w 37874"/>
                  <a:gd name="connsiteY9" fmla="*/ 7000 h 45512"/>
                  <a:gd name="connsiteX10" fmla="*/ 2661 w 37874"/>
                  <a:gd name="connsiteY10" fmla="*/ 10349 h 45512"/>
                  <a:gd name="connsiteX11" fmla="*/ 1282 w 37874"/>
                  <a:gd name="connsiteY11" fmla="*/ 30639 h 45512"/>
                  <a:gd name="connsiteX12" fmla="*/ 15269 w 37874"/>
                  <a:gd name="connsiteY12" fmla="*/ 36796 h 4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874" h="45512">
                    <a:moveTo>
                      <a:pt x="15219" y="36746"/>
                    </a:moveTo>
                    <a:cubicBezTo>
                      <a:pt x="19652" y="38519"/>
                      <a:pt x="24035" y="41228"/>
                      <a:pt x="26054" y="45513"/>
                    </a:cubicBezTo>
                    <a:cubicBezTo>
                      <a:pt x="28172" y="42361"/>
                      <a:pt x="30290" y="39209"/>
                      <a:pt x="32457" y="36057"/>
                    </a:cubicBezTo>
                    <a:cubicBezTo>
                      <a:pt x="33737" y="34185"/>
                      <a:pt x="35756" y="32018"/>
                      <a:pt x="37874" y="32905"/>
                    </a:cubicBezTo>
                    <a:cubicBezTo>
                      <a:pt x="34574" y="28965"/>
                      <a:pt x="31570" y="24779"/>
                      <a:pt x="28911" y="20445"/>
                    </a:cubicBezTo>
                    <a:cubicBezTo>
                      <a:pt x="24429" y="13156"/>
                      <a:pt x="20489" y="4980"/>
                      <a:pt x="13249" y="499"/>
                    </a:cubicBezTo>
                    <a:cubicBezTo>
                      <a:pt x="12806" y="203"/>
                      <a:pt x="12314" y="-43"/>
                      <a:pt x="11772" y="6"/>
                    </a:cubicBezTo>
                    <a:cubicBezTo>
                      <a:pt x="11181" y="6"/>
                      <a:pt x="10738" y="449"/>
                      <a:pt x="10294" y="843"/>
                    </a:cubicBezTo>
                    <a:cubicBezTo>
                      <a:pt x="8915" y="2075"/>
                      <a:pt x="7536" y="3306"/>
                      <a:pt x="6108" y="4586"/>
                    </a:cubicBezTo>
                    <a:cubicBezTo>
                      <a:pt x="5271" y="5325"/>
                      <a:pt x="4483" y="6064"/>
                      <a:pt x="3892" y="7000"/>
                    </a:cubicBezTo>
                    <a:cubicBezTo>
                      <a:pt x="3252" y="8034"/>
                      <a:pt x="2956" y="9216"/>
                      <a:pt x="2661" y="10349"/>
                    </a:cubicBezTo>
                    <a:cubicBezTo>
                      <a:pt x="1429" y="15372"/>
                      <a:pt x="-1772" y="25862"/>
                      <a:pt x="1282" y="30639"/>
                    </a:cubicBezTo>
                    <a:cubicBezTo>
                      <a:pt x="3744" y="34481"/>
                      <a:pt x="11378" y="35269"/>
                      <a:pt x="15269" y="36796"/>
                    </a:cubicBezTo>
                    <a:close/>
                  </a:path>
                </a:pathLst>
              </a:custGeom>
              <a:noFill/>
              <a:ln w="4915" cap="flat">
                <a:solidFill>
                  <a:srgbClr val="FFFFFF"/>
                </a:solidFill>
                <a:prstDash val="solid"/>
                <a:miter/>
              </a:ln>
            </p:spPr>
            <p:txBody>
              <a:bodyPr rtlCol="0" anchor="ctr"/>
              <a:lstStyle/>
              <a:p>
                <a:endParaRPr lang="fr-FR"/>
              </a:p>
            </p:txBody>
          </p:sp>
        </p:grpSp>
        <p:grpSp>
          <p:nvGrpSpPr>
            <p:cNvPr id="277" name="Graphique 5">
              <a:extLst>
                <a:ext uri="{FF2B5EF4-FFF2-40B4-BE49-F238E27FC236}">
                  <a16:creationId xmlns:a16="http://schemas.microsoft.com/office/drawing/2014/main" id="{CF4E976B-7007-654A-14AF-B86CE68A571F}"/>
                </a:ext>
              </a:extLst>
            </p:cNvPr>
            <p:cNvGrpSpPr/>
            <p:nvPr/>
          </p:nvGrpSpPr>
          <p:grpSpPr>
            <a:xfrm rot="420615">
              <a:off x="9895013" y="5193426"/>
              <a:ext cx="15640" cy="17941"/>
              <a:chOff x="10058528" y="5201504"/>
              <a:chExt cx="15640" cy="17941"/>
            </a:xfrm>
          </p:grpSpPr>
          <p:sp>
            <p:nvSpPr>
              <p:cNvPr id="278" name="Forme libre : forme 277">
                <a:extLst>
                  <a:ext uri="{FF2B5EF4-FFF2-40B4-BE49-F238E27FC236}">
                    <a16:creationId xmlns:a16="http://schemas.microsoft.com/office/drawing/2014/main" id="{1B4759C9-F26C-50E4-DD58-EBFADD85567D}"/>
                  </a:ext>
                </a:extLst>
              </p:cNvPr>
              <p:cNvSpPr/>
              <p:nvPr/>
            </p:nvSpPr>
            <p:spPr>
              <a:xfrm>
                <a:off x="10058528" y="5201504"/>
                <a:ext cx="15640" cy="17941"/>
              </a:xfrm>
              <a:custGeom>
                <a:avLst/>
                <a:gdLst>
                  <a:gd name="connsiteX0" fmla="*/ 10764 w 15640"/>
                  <a:gd name="connsiteY0" fmla="*/ 17927 h 17941"/>
                  <a:gd name="connsiteX1" fmla="*/ 15640 w 15640"/>
                  <a:gd name="connsiteY1" fmla="*/ 15760 h 17941"/>
                  <a:gd name="connsiteX2" fmla="*/ 471 w 15640"/>
                  <a:gd name="connsiteY2" fmla="*/ 0 h 17941"/>
                  <a:gd name="connsiteX3" fmla="*/ 1752 w 15640"/>
                  <a:gd name="connsiteY3" fmla="*/ 9259 h 17941"/>
                  <a:gd name="connsiteX4" fmla="*/ 10715 w 15640"/>
                  <a:gd name="connsiteY4" fmla="*/ 17927 h 1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0" h="17941">
                    <a:moveTo>
                      <a:pt x="10764" y="17927"/>
                    </a:moveTo>
                    <a:cubicBezTo>
                      <a:pt x="12537" y="17631"/>
                      <a:pt x="14261" y="16893"/>
                      <a:pt x="15640" y="15760"/>
                    </a:cubicBezTo>
                    <a:cubicBezTo>
                      <a:pt x="9533" y="11426"/>
                      <a:pt x="4805" y="6008"/>
                      <a:pt x="471" y="0"/>
                    </a:cubicBezTo>
                    <a:cubicBezTo>
                      <a:pt x="-218" y="3940"/>
                      <a:pt x="-415" y="5811"/>
                      <a:pt x="1752" y="9259"/>
                    </a:cubicBezTo>
                    <a:cubicBezTo>
                      <a:pt x="2835" y="10983"/>
                      <a:pt x="8400" y="18321"/>
                      <a:pt x="10715" y="17927"/>
                    </a:cubicBezTo>
                    <a:close/>
                  </a:path>
                </a:pathLst>
              </a:custGeom>
              <a:solidFill>
                <a:srgbClr val="C6C6C6"/>
              </a:solidFill>
              <a:ln w="4915" cap="flat">
                <a:noFill/>
                <a:prstDash val="solid"/>
                <a:miter/>
              </a:ln>
            </p:spPr>
            <p:txBody>
              <a:bodyPr rtlCol="0" anchor="ctr"/>
              <a:lstStyle/>
              <a:p>
                <a:endParaRPr lang="fr-FR"/>
              </a:p>
            </p:txBody>
          </p:sp>
          <p:sp>
            <p:nvSpPr>
              <p:cNvPr id="279" name="Forme libre : forme 278">
                <a:extLst>
                  <a:ext uri="{FF2B5EF4-FFF2-40B4-BE49-F238E27FC236}">
                    <a16:creationId xmlns:a16="http://schemas.microsoft.com/office/drawing/2014/main" id="{7684547E-ABA3-0046-E398-DC9C2D309B41}"/>
                  </a:ext>
                </a:extLst>
              </p:cNvPr>
              <p:cNvSpPr/>
              <p:nvPr/>
            </p:nvSpPr>
            <p:spPr>
              <a:xfrm>
                <a:off x="10058528" y="5201504"/>
                <a:ext cx="15640" cy="17941"/>
              </a:xfrm>
              <a:custGeom>
                <a:avLst/>
                <a:gdLst>
                  <a:gd name="connsiteX0" fmla="*/ 10764 w 15640"/>
                  <a:gd name="connsiteY0" fmla="*/ 17927 h 17941"/>
                  <a:gd name="connsiteX1" fmla="*/ 15640 w 15640"/>
                  <a:gd name="connsiteY1" fmla="*/ 15760 h 17941"/>
                  <a:gd name="connsiteX2" fmla="*/ 471 w 15640"/>
                  <a:gd name="connsiteY2" fmla="*/ 0 h 17941"/>
                  <a:gd name="connsiteX3" fmla="*/ 1752 w 15640"/>
                  <a:gd name="connsiteY3" fmla="*/ 9259 h 17941"/>
                  <a:gd name="connsiteX4" fmla="*/ 10715 w 15640"/>
                  <a:gd name="connsiteY4" fmla="*/ 17927 h 1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0" h="17941">
                    <a:moveTo>
                      <a:pt x="10764" y="17927"/>
                    </a:moveTo>
                    <a:cubicBezTo>
                      <a:pt x="12537" y="17631"/>
                      <a:pt x="14261" y="16893"/>
                      <a:pt x="15640" y="15760"/>
                    </a:cubicBezTo>
                    <a:cubicBezTo>
                      <a:pt x="9533" y="11426"/>
                      <a:pt x="4805" y="6008"/>
                      <a:pt x="471" y="0"/>
                    </a:cubicBezTo>
                    <a:cubicBezTo>
                      <a:pt x="-218" y="3940"/>
                      <a:pt x="-415" y="5811"/>
                      <a:pt x="1752" y="9259"/>
                    </a:cubicBezTo>
                    <a:cubicBezTo>
                      <a:pt x="2835" y="10983"/>
                      <a:pt x="8400" y="18321"/>
                      <a:pt x="10715" y="17927"/>
                    </a:cubicBezTo>
                    <a:close/>
                  </a:path>
                </a:pathLst>
              </a:custGeom>
              <a:noFill/>
              <a:ln w="4915" cap="flat">
                <a:solidFill>
                  <a:srgbClr val="FFFFFF"/>
                </a:solidFill>
                <a:prstDash val="solid"/>
                <a:miter/>
              </a:ln>
            </p:spPr>
            <p:txBody>
              <a:bodyPr rtlCol="0" anchor="ctr"/>
              <a:lstStyle/>
              <a:p>
                <a:endParaRPr lang="fr-FR"/>
              </a:p>
            </p:txBody>
          </p:sp>
        </p:grpSp>
        <p:grpSp>
          <p:nvGrpSpPr>
            <p:cNvPr id="280" name="Graphique 5">
              <a:extLst>
                <a:ext uri="{FF2B5EF4-FFF2-40B4-BE49-F238E27FC236}">
                  <a16:creationId xmlns:a16="http://schemas.microsoft.com/office/drawing/2014/main" id="{EF45D76C-E33E-A78B-2566-46B6E4418835}"/>
                </a:ext>
              </a:extLst>
            </p:cNvPr>
            <p:cNvGrpSpPr/>
            <p:nvPr/>
          </p:nvGrpSpPr>
          <p:grpSpPr>
            <a:xfrm rot="420615">
              <a:off x="9906907" y="5216044"/>
              <a:ext cx="23804" cy="23254"/>
              <a:chOff x="10073387" y="5221983"/>
              <a:chExt cx="23804" cy="23254"/>
            </a:xfrm>
          </p:grpSpPr>
          <p:sp>
            <p:nvSpPr>
              <p:cNvPr id="281" name="Forme libre : forme 280">
                <a:extLst>
                  <a:ext uri="{FF2B5EF4-FFF2-40B4-BE49-F238E27FC236}">
                    <a16:creationId xmlns:a16="http://schemas.microsoft.com/office/drawing/2014/main" id="{324F6489-94A9-B3AB-AC18-DE293C4F6795}"/>
                  </a:ext>
                </a:extLst>
              </p:cNvPr>
              <p:cNvSpPr/>
              <p:nvPr/>
            </p:nvSpPr>
            <p:spPr>
              <a:xfrm>
                <a:off x="10073387" y="5221983"/>
                <a:ext cx="23804" cy="23254"/>
              </a:xfrm>
              <a:custGeom>
                <a:avLst/>
                <a:gdLst>
                  <a:gd name="connsiteX0" fmla="*/ 15260 w 23804"/>
                  <a:gd name="connsiteY0" fmla="*/ 22910 h 23254"/>
                  <a:gd name="connsiteX1" fmla="*/ 16344 w 23804"/>
                  <a:gd name="connsiteY1" fmla="*/ 23254 h 23254"/>
                  <a:gd name="connsiteX2" fmla="*/ 17575 w 23804"/>
                  <a:gd name="connsiteY2" fmla="*/ 22663 h 23254"/>
                  <a:gd name="connsiteX3" fmla="*/ 23682 w 23804"/>
                  <a:gd name="connsiteY3" fmla="*/ 18083 h 23254"/>
                  <a:gd name="connsiteX4" fmla="*/ 22106 w 23804"/>
                  <a:gd name="connsiteY4" fmla="*/ 14389 h 23254"/>
                  <a:gd name="connsiteX5" fmla="*/ 92 w 23804"/>
                  <a:gd name="connsiteY5" fmla="*/ 4293 h 23254"/>
                  <a:gd name="connsiteX6" fmla="*/ 15260 w 23804"/>
                  <a:gd name="connsiteY6" fmla="*/ 22910 h 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4" h="23254">
                    <a:moveTo>
                      <a:pt x="15260" y="22910"/>
                    </a:moveTo>
                    <a:cubicBezTo>
                      <a:pt x="15605" y="23106"/>
                      <a:pt x="15950" y="23254"/>
                      <a:pt x="16344" y="23254"/>
                    </a:cubicBezTo>
                    <a:cubicBezTo>
                      <a:pt x="16787" y="23254"/>
                      <a:pt x="17181" y="22959"/>
                      <a:pt x="17575" y="22663"/>
                    </a:cubicBezTo>
                    <a:cubicBezTo>
                      <a:pt x="19594" y="21136"/>
                      <a:pt x="21663" y="19610"/>
                      <a:pt x="23682" y="18083"/>
                    </a:cubicBezTo>
                    <a:cubicBezTo>
                      <a:pt x="24174" y="16753"/>
                      <a:pt x="23091" y="15374"/>
                      <a:pt x="22106" y="14389"/>
                    </a:cubicBezTo>
                    <a:cubicBezTo>
                      <a:pt x="18806" y="11090"/>
                      <a:pt x="3293" y="-8512"/>
                      <a:pt x="92" y="4293"/>
                    </a:cubicBezTo>
                    <a:cubicBezTo>
                      <a:pt x="-1189" y="9514"/>
                      <a:pt x="11320" y="20743"/>
                      <a:pt x="15260" y="22910"/>
                    </a:cubicBezTo>
                    <a:close/>
                  </a:path>
                </a:pathLst>
              </a:custGeom>
              <a:solidFill>
                <a:srgbClr val="C6C6C6"/>
              </a:solidFill>
              <a:ln w="4915" cap="flat">
                <a:noFill/>
                <a:prstDash val="solid"/>
                <a:miter/>
              </a:ln>
            </p:spPr>
            <p:txBody>
              <a:bodyPr rtlCol="0" anchor="ctr"/>
              <a:lstStyle/>
              <a:p>
                <a:endParaRPr lang="fr-FR"/>
              </a:p>
            </p:txBody>
          </p:sp>
          <p:sp>
            <p:nvSpPr>
              <p:cNvPr id="282" name="Forme libre : forme 281">
                <a:extLst>
                  <a:ext uri="{FF2B5EF4-FFF2-40B4-BE49-F238E27FC236}">
                    <a16:creationId xmlns:a16="http://schemas.microsoft.com/office/drawing/2014/main" id="{80F167E7-B65D-DF9E-A6B1-0EB2BA9D550B}"/>
                  </a:ext>
                </a:extLst>
              </p:cNvPr>
              <p:cNvSpPr/>
              <p:nvPr/>
            </p:nvSpPr>
            <p:spPr>
              <a:xfrm>
                <a:off x="10073387" y="5221983"/>
                <a:ext cx="23804" cy="23254"/>
              </a:xfrm>
              <a:custGeom>
                <a:avLst/>
                <a:gdLst>
                  <a:gd name="connsiteX0" fmla="*/ 15260 w 23804"/>
                  <a:gd name="connsiteY0" fmla="*/ 22910 h 23254"/>
                  <a:gd name="connsiteX1" fmla="*/ 16344 w 23804"/>
                  <a:gd name="connsiteY1" fmla="*/ 23254 h 23254"/>
                  <a:gd name="connsiteX2" fmla="*/ 17575 w 23804"/>
                  <a:gd name="connsiteY2" fmla="*/ 22663 h 23254"/>
                  <a:gd name="connsiteX3" fmla="*/ 23682 w 23804"/>
                  <a:gd name="connsiteY3" fmla="*/ 18083 h 23254"/>
                  <a:gd name="connsiteX4" fmla="*/ 22106 w 23804"/>
                  <a:gd name="connsiteY4" fmla="*/ 14389 h 23254"/>
                  <a:gd name="connsiteX5" fmla="*/ 92 w 23804"/>
                  <a:gd name="connsiteY5" fmla="*/ 4293 h 23254"/>
                  <a:gd name="connsiteX6" fmla="*/ 15260 w 23804"/>
                  <a:gd name="connsiteY6" fmla="*/ 22910 h 2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4" h="23254">
                    <a:moveTo>
                      <a:pt x="15260" y="22910"/>
                    </a:moveTo>
                    <a:cubicBezTo>
                      <a:pt x="15605" y="23106"/>
                      <a:pt x="15950" y="23254"/>
                      <a:pt x="16344" y="23254"/>
                    </a:cubicBezTo>
                    <a:cubicBezTo>
                      <a:pt x="16787" y="23254"/>
                      <a:pt x="17181" y="22959"/>
                      <a:pt x="17575" y="22663"/>
                    </a:cubicBezTo>
                    <a:cubicBezTo>
                      <a:pt x="19594" y="21136"/>
                      <a:pt x="21663" y="19610"/>
                      <a:pt x="23682" y="18083"/>
                    </a:cubicBezTo>
                    <a:cubicBezTo>
                      <a:pt x="24174" y="16753"/>
                      <a:pt x="23091" y="15374"/>
                      <a:pt x="22106" y="14389"/>
                    </a:cubicBezTo>
                    <a:cubicBezTo>
                      <a:pt x="18806" y="11090"/>
                      <a:pt x="3293" y="-8512"/>
                      <a:pt x="92" y="4293"/>
                    </a:cubicBezTo>
                    <a:cubicBezTo>
                      <a:pt x="-1189" y="9514"/>
                      <a:pt x="11320" y="20743"/>
                      <a:pt x="15260" y="22910"/>
                    </a:cubicBezTo>
                    <a:close/>
                  </a:path>
                </a:pathLst>
              </a:custGeom>
              <a:noFill/>
              <a:ln w="4915" cap="flat">
                <a:solidFill>
                  <a:srgbClr val="FFFFFF"/>
                </a:solidFill>
                <a:prstDash val="solid"/>
                <a:miter/>
              </a:ln>
            </p:spPr>
            <p:txBody>
              <a:bodyPr rtlCol="0" anchor="ctr"/>
              <a:lstStyle/>
              <a:p>
                <a:endParaRPr lang="fr-FR"/>
              </a:p>
            </p:txBody>
          </p:sp>
        </p:grpSp>
        <p:grpSp>
          <p:nvGrpSpPr>
            <p:cNvPr id="283" name="Graphique 5">
              <a:extLst>
                <a:ext uri="{FF2B5EF4-FFF2-40B4-BE49-F238E27FC236}">
                  <a16:creationId xmlns:a16="http://schemas.microsoft.com/office/drawing/2014/main" id="{0BE4D3B2-CBB3-53F6-1DF4-635E8CA038EB}"/>
                </a:ext>
              </a:extLst>
            </p:cNvPr>
            <p:cNvGrpSpPr/>
            <p:nvPr/>
          </p:nvGrpSpPr>
          <p:grpSpPr>
            <a:xfrm rot="420615">
              <a:off x="9890326" y="5247805"/>
              <a:ext cx="25511" cy="30863"/>
              <a:chOff x="10061265" y="5255398"/>
              <a:chExt cx="25511" cy="30863"/>
            </a:xfrm>
          </p:grpSpPr>
          <p:sp>
            <p:nvSpPr>
              <p:cNvPr id="284" name="Forme libre : forme 283">
                <a:extLst>
                  <a:ext uri="{FF2B5EF4-FFF2-40B4-BE49-F238E27FC236}">
                    <a16:creationId xmlns:a16="http://schemas.microsoft.com/office/drawing/2014/main" id="{060DE8C2-4071-4E01-9693-89DF5D5A2BB6}"/>
                  </a:ext>
                </a:extLst>
              </p:cNvPr>
              <p:cNvSpPr/>
              <p:nvPr/>
            </p:nvSpPr>
            <p:spPr>
              <a:xfrm>
                <a:off x="10061265" y="5255398"/>
                <a:ext cx="25511" cy="30863"/>
              </a:xfrm>
              <a:custGeom>
                <a:avLst/>
                <a:gdLst>
                  <a:gd name="connsiteX0" fmla="*/ 12362 w 25511"/>
                  <a:gd name="connsiteY0" fmla="*/ 17665 h 30863"/>
                  <a:gd name="connsiteX1" fmla="*/ 20488 w 25511"/>
                  <a:gd name="connsiteY1" fmla="*/ 25791 h 30863"/>
                  <a:gd name="connsiteX2" fmla="*/ 23541 w 25511"/>
                  <a:gd name="connsiteY2" fmla="*/ 30864 h 30863"/>
                  <a:gd name="connsiteX3" fmla="*/ 25511 w 25511"/>
                  <a:gd name="connsiteY3" fmla="*/ 26431 h 30863"/>
                  <a:gd name="connsiteX4" fmla="*/ 25117 w 25511"/>
                  <a:gd name="connsiteY4" fmla="*/ 18009 h 30863"/>
                  <a:gd name="connsiteX5" fmla="*/ 24329 w 25511"/>
                  <a:gd name="connsiteY5" fmla="*/ 14710 h 30863"/>
                  <a:gd name="connsiteX6" fmla="*/ 16154 w 25511"/>
                  <a:gd name="connsiteY6" fmla="*/ 9834 h 30863"/>
                  <a:gd name="connsiteX7" fmla="*/ 8520 w 25511"/>
                  <a:gd name="connsiteY7" fmla="*/ 3333 h 30863"/>
                  <a:gd name="connsiteX8" fmla="*/ 0 w 25511"/>
                  <a:gd name="connsiteY8" fmla="*/ 477 h 30863"/>
                  <a:gd name="connsiteX9" fmla="*/ 12312 w 25511"/>
                  <a:gd name="connsiteY9" fmla="*/ 17665 h 3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11" h="30863">
                    <a:moveTo>
                      <a:pt x="12362" y="17665"/>
                    </a:moveTo>
                    <a:cubicBezTo>
                      <a:pt x="15366" y="20078"/>
                      <a:pt x="18912" y="22245"/>
                      <a:pt x="20488" y="25791"/>
                    </a:cubicBezTo>
                    <a:cubicBezTo>
                      <a:pt x="21325" y="27662"/>
                      <a:pt x="21719" y="29977"/>
                      <a:pt x="23541" y="30864"/>
                    </a:cubicBezTo>
                    <a:cubicBezTo>
                      <a:pt x="25167" y="30273"/>
                      <a:pt x="25511" y="28155"/>
                      <a:pt x="25511" y="26431"/>
                    </a:cubicBezTo>
                    <a:cubicBezTo>
                      <a:pt x="25511" y="23624"/>
                      <a:pt x="25413" y="20817"/>
                      <a:pt x="25117" y="18009"/>
                    </a:cubicBezTo>
                    <a:cubicBezTo>
                      <a:pt x="25019" y="16877"/>
                      <a:pt x="24871" y="15744"/>
                      <a:pt x="24329" y="14710"/>
                    </a:cubicBezTo>
                    <a:cubicBezTo>
                      <a:pt x="22852" y="11853"/>
                      <a:pt x="19010" y="11312"/>
                      <a:pt x="16154" y="9834"/>
                    </a:cubicBezTo>
                    <a:cubicBezTo>
                      <a:pt x="13150" y="8307"/>
                      <a:pt x="11032" y="5550"/>
                      <a:pt x="8520" y="3333"/>
                    </a:cubicBezTo>
                    <a:cubicBezTo>
                      <a:pt x="6403" y="1412"/>
                      <a:pt x="2758" y="-1050"/>
                      <a:pt x="0" y="477"/>
                    </a:cubicBezTo>
                    <a:cubicBezTo>
                      <a:pt x="1478" y="7076"/>
                      <a:pt x="7141" y="13528"/>
                      <a:pt x="12312" y="17665"/>
                    </a:cubicBezTo>
                    <a:close/>
                  </a:path>
                </a:pathLst>
              </a:custGeom>
              <a:solidFill>
                <a:srgbClr val="C6C6C6"/>
              </a:solidFill>
              <a:ln w="4915" cap="flat">
                <a:noFill/>
                <a:prstDash val="solid"/>
                <a:miter/>
              </a:ln>
            </p:spPr>
            <p:txBody>
              <a:bodyPr rtlCol="0" anchor="ctr"/>
              <a:lstStyle/>
              <a:p>
                <a:endParaRPr lang="fr-FR"/>
              </a:p>
            </p:txBody>
          </p:sp>
          <p:sp>
            <p:nvSpPr>
              <p:cNvPr id="285" name="Forme libre : forme 284">
                <a:extLst>
                  <a:ext uri="{FF2B5EF4-FFF2-40B4-BE49-F238E27FC236}">
                    <a16:creationId xmlns:a16="http://schemas.microsoft.com/office/drawing/2014/main" id="{9D3E02A7-658D-5EFF-8BAC-441070A43EF5}"/>
                  </a:ext>
                </a:extLst>
              </p:cNvPr>
              <p:cNvSpPr/>
              <p:nvPr/>
            </p:nvSpPr>
            <p:spPr>
              <a:xfrm>
                <a:off x="10061265" y="5255398"/>
                <a:ext cx="25511" cy="30863"/>
              </a:xfrm>
              <a:custGeom>
                <a:avLst/>
                <a:gdLst>
                  <a:gd name="connsiteX0" fmla="*/ 12362 w 25511"/>
                  <a:gd name="connsiteY0" fmla="*/ 17665 h 30863"/>
                  <a:gd name="connsiteX1" fmla="*/ 20488 w 25511"/>
                  <a:gd name="connsiteY1" fmla="*/ 25791 h 30863"/>
                  <a:gd name="connsiteX2" fmla="*/ 23541 w 25511"/>
                  <a:gd name="connsiteY2" fmla="*/ 30864 h 30863"/>
                  <a:gd name="connsiteX3" fmla="*/ 25511 w 25511"/>
                  <a:gd name="connsiteY3" fmla="*/ 26431 h 30863"/>
                  <a:gd name="connsiteX4" fmla="*/ 25117 w 25511"/>
                  <a:gd name="connsiteY4" fmla="*/ 18009 h 30863"/>
                  <a:gd name="connsiteX5" fmla="*/ 24329 w 25511"/>
                  <a:gd name="connsiteY5" fmla="*/ 14710 h 30863"/>
                  <a:gd name="connsiteX6" fmla="*/ 16154 w 25511"/>
                  <a:gd name="connsiteY6" fmla="*/ 9834 h 30863"/>
                  <a:gd name="connsiteX7" fmla="*/ 8520 w 25511"/>
                  <a:gd name="connsiteY7" fmla="*/ 3333 h 30863"/>
                  <a:gd name="connsiteX8" fmla="*/ 0 w 25511"/>
                  <a:gd name="connsiteY8" fmla="*/ 477 h 30863"/>
                  <a:gd name="connsiteX9" fmla="*/ 12312 w 25511"/>
                  <a:gd name="connsiteY9" fmla="*/ 17665 h 3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11" h="30863">
                    <a:moveTo>
                      <a:pt x="12362" y="17665"/>
                    </a:moveTo>
                    <a:cubicBezTo>
                      <a:pt x="15366" y="20078"/>
                      <a:pt x="18912" y="22245"/>
                      <a:pt x="20488" y="25791"/>
                    </a:cubicBezTo>
                    <a:cubicBezTo>
                      <a:pt x="21325" y="27662"/>
                      <a:pt x="21719" y="29977"/>
                      <a:pt x="23541" y="30864"/>
                    </a:cubicBezTo>
                    <a:cubicBezTo>
                      <a:pt x="25167" y="30273"/>
                      <a:pt x="25511" y="28155"/>
                      <a:pt x="25511" y="26431"/>
                    </a:cubicBezTo>
                    <a:cubicBezTo>
                      <a:pt x="25511" y="23624"/>
                      <a:pt x="25413" y="20817"/>
                      <a:pt x="25117" y="18009"/>
                    </a:cubicBezTo>
                    <a:cubicBezTo>
                      <a:pt x="25019" y="16877"/>
                      <a:pt x="24871" y="15744"/>
                      <a:pt x="24329" y="14710"/>
                    </a:cubicBezTo>
                    <a:cubicBezTo>
                      <a:pt x="22852" y="11853"/>
                      <a:pt x="19010" y="11312"/>
                      <a:pt x="16154" y="9834"/>
                    </a:cubicBezTo>
                    <a:cubicBezTo>
                      <a:pt x="13150" y="8307"/>
                      <a:pt x="11032" y="5550"/>
                      <a:pt x="8520" y="3333"/>
                    </a:cubicBezTo>
                    <a:cubicBezTo>
                      <a:pt x="6403" y="1412"/>
                      <a:pt x="2758" y="-1050"/>
                      <a:pt x="0" y="477"/>
                    </a:cubicBezTo>
                    <a:cubicBezTo>
                      <a:pt x="1478" y="7076"/>
                      <a:pt x="7141" y="13528"/>
                      <a:pt x="12312" y="17665"/>
                    </a:cubicBezTo>
                    <a:close/>
                  </a:path>
                </a:pathLst>
              </a:custGeom>
              <a:noFill/>
              <a:ln w="4915" cap="flat">
                <a:solidFill>
                  <a:srgbClr val="FFFFFF"/>
                </a:solidFill>
                <a:prstDash val="solid"/>
                <a:miter/>
              </a:ln>
            </p:spPr>
            <p:txBody>
              <a:bodyPr rtlCol="0" anchor="ctr"/>
              <a:lstStyle/>
              <a:p>
                <a:endParaRPr lang="fr-FR"/>
              </a:p>
            </p:txBody>
          </p:sp>
        </p:grpSp>
        <p:grpSp>
          <p:nvGrpSpPr>
            <p:cNvPr id="286" name="Graphique 5">
              <a:extLst>
                <a:ext uri="{FF2B5EF4-FFF2-40B4-BE49-F238E27FC236}">
                  <a16:creationId xmlns:a16="http://schemas.microsoft.com/office/drawing/2014/main" id="{8978C20D-7129-4BBF-FEE6-8B0DC5778DF7}"/>
                </a:ext>
              </a:extLst>
            </p:cNvPr>
            <p:cNvGrpSpPr/>
            <p:nvPr/>
          </p:nvGrpSpPr>
          <p:grpSpPr>
            <a:xfrm rot="420615">
              <a:off x="9873305" y="5212519"/>
              <a:ext cx="17910" cy="17447"/>
              <a:chOff x="10039274" y="5222967"/>
              <a:chExt cx="17910" cy="17447"/>
            </a:xfrm>
          </p:grpSpPr>
          <p:sp>
            <p:nvSpPr>
              <p:cNvPr id="287" name="Forme libre : forme 286">
                <a:extLst>
                  <a:ext uri="{FF2B5EF4-FFF2-40B4-BE49-F238E27FC236}">
                    <a16:creationId xmlns:a16="http://schemas.microsoft.com/office/drawing/2014/main" id="{1613F53D-8E59-73CF-BD99-D4382AD7EE62}"/>
                  </a:ext>
                </a:extLst>
              </p:cNvPr>
              <p:cNvSpPr/>
              <p:nvPr/>
            </p:nvSpPr>
            <p:spPr>
              <a:xfrm>
                <a:off x="10039274" y="5222967"/>
                <a:ext cx="17910" cy="17447"/>
              </a:xfrm>
              <a:custGeom>
                <a:avLst/>
                <a:gdLst>
                  <a:gd name="connsiteX0" fmla="*/ 17214 w 17910"/>
                  <a:gd name="connsiteY0" fmla="*/ 9564 h 17447"/>
                  <a:gd name="connsiteX1" fmla="*/ 15145 w 17910"/>
                  <a:gd name="connsiteY1" fmla="*/ 5772 h 17447"/>
                  <a:gd name="connsiteX2" fmla="*/ 10220 w 17910"/>
                  <a:gd name="connsiteY2" fmla="*/ 4442 h 17447"/>
                  <a:gd name="connsiteX3" fmla="*/ 8102 w 17910"/>
                  <a:gd name="connsiteY3" fmla="*/ 2127 h 17447"/>
                  <a:gd name="connsiteX4" fmla="*/ 1011 w 17910"/>
                  <a:gd name="connsiteY4" fmla="*/ 404 h 17447"/>
                  <a:gd name="connsiteX5" fmla="*/ 223 w 17910"/>
                  <a:gd name="connsiteY5" fmla="*/ 3753 h 17447"/>
                  <a:gd name="connsiteX6" fmla="*/ 2586 w 17910"/>
                  <a:gd name="connsiteY6" fmla="*/ 6560 h 17447"/>
                  <a:gd name="connsiteX7" fmla="*/ 17214 w 17910"/>
                  <a:gd name="connsiteY7" fmla="*/ 9564 h 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0" h="17447">
                    <a:moveTo>
                      <a:pt x="17214" y="9564"/>
                    </a:moveTo>
                    <a:cubicBezTo>
                      <a:pt x="16869" y="8136"/>
                      <a:pt x="16426" y="6560"/>
                      <a:pt x="15145" y="5772"/>
                    </a:cubicBezTo>
                    <a:cubicBezTo>
                      <a:pt x="13668" y="4885"/>
                      <a:pt x="11648" y="5378"/>
                      <a:pt x="10220" y="4442"/>
                    </a:cubicBezTo>
                    <a:cubicBezTo>
                      <a:pt x="9334" y="3900"/>
                      <a:pt x="8792" y="2915"/>
                      <a:pt x="8102" y="2127"/>
                    </a:cubicBezTo>
                    <a:cubicBezTo>
                      <a:pt x="6379" y="207"/>
                      <a:pt x="3424" y="-532"/>
                      <a:pt x="1011" y="404"/>
                    </a:cubicBezTo>
                    <a:cubicBezTo>
                      <a:pt x="-24" y="1044"/>
                      <a:pt x="-221" y="2571"/>
                      <a:pt x="223" y="3753"/>
                    </a:cubicBezTo>
                    <a:cubicBezTo>
                      <a:pt x="715" y="4885"/>
                      <a:pt x="1651" y="5772"/>
                      <a:pt x="2586" y="6560"/>
                    </a:cubicBezTo>
                    <a:cubicBezTo>
                      <a:pt x="8349" y="11632"/>
                      <a:pt x="21006" y="26506"/>
                      <a:pt x="17214" y="9564"/>
                    </a:cubicBezTo>
                    <a:close/>
                  </a:path>
                </a:pathLst>
              </a:custGeom>
              <a:solidFill>
                <a:srgbClr val="C6C6C6"/>
              </a:solidFill>
              <a:ln w="4915" cap="flat">
                <a:noFill/>
                <a:prstDash val="solid"/>
                <a:miter/>
              </a:ln>
            </p:spPr>
            <p:txBody>
              <a:bodyPr rtlCol="0" anchor="ctr"/>
              <a:lstStyle/>
              <a:p>
                <a:endParaRPr lang="fr-FR"/>
              </a:p>
            </p:txBody>
          </p:sp>
          <p:sp>
            <p:nvSpPr>
              <p:cNvPr id="288" name="Forme libre : forme 287">
                <a:extLst>
                  <a:ext uri="{FF2B5EF4-FFF2-40B4-BE49-F238E27FC236}">
                    <a16:creationId xmlns:a16="http://schemas.microsoft.com/office/drawing/2014/main" id="{263A1B64-075F-B7CB-F725-1D768B0AFBDF}"/>
                  </a:ext>
                </a:extLst>
              </p:cNvPr>
              <p:cNvSpPr/>
              <p:nvPr/>
            </p:nvSpPr>
            <p:spPr>
              <a:xfrm>
                <a:off x="10039274" y="5222967"/>
                <a:ext cx="17910" cy="17447"/>
              </a:xfrm>
              <a:custGeom>
                <a:avLst/>
                <a:gdLst>
                  <a:gd name="connsiteX0" fmla="*/ 17214 w 17910"/>
                  <a:gd name="connsiteY0" fmla="*/ 9564 h 17447"/>
                  <a:gd name="connsiteX1" fmla="*/ 15145 w 17910"/>
                  <a:gd name="connsiteY1" fmla="*/ 5772 h 17447"/>
                  <a:gd name="connsiteX2" fmla="*/ 10220 w 17910"/>
                  <a:gd name="connsiteY2" fmla="*/ 4442 h 17447"/>
                  <a:gd name="connsiteX3" fmla="*/ 8102 w 17910"/>
                  <a:gd name="connsiteY3" fmla="*/ 2127 h 17447"/>
                  <a:gd name="connsiteX4" fmla="*/ 1011 w 17910"/>
                  <a:gd name="connsiteY4" fmla="*/ 404 h 17447"/>
                  <a:gd name="connsiteX5" fmla="*/ 223 w 17910"/>
                  <a:gd name="connsiteY5" fmla="*/ 3753 h 17447"/>
                  <a:gd name="connsiteX6" fmla="*/ 2586 w 17910"/>
                  <a:gd name="connsiteY6" fmla="*/ 6560 h 17447"/>
                  <a:gd name="connsiteX7" fmla="*/ 17214 w 17910"/>
                  <a:gd name="connsiteY7" fmla="*/ 9564 h 1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0" h="17447">
                    <a:moveTo>
                      <a:pt x="17214" y="9564"/>
                    </a:moveTo>
                    <a:cubicBezTo>
                      <a:pt x="16869" y="8136"/>
                      <a:pt x="16426" y="6560"/>
                      <a:pt x="15145" y="5772"/>
                    </a:cubicBezTo>
                    <a:cubicBezTo>
                      <a:pt x="13668" y="4885"/>
                      <a:pt x="11648" y="5378"/>
                      <a:pt x="10220" y="4442"/>
                    </a:cubicBezTo>
                    <a:cubicBezTo>
                      <a:pt x="9334" y="3900"/>
                      <a:pt x="8792" y="2915"/>
                      <a:pt x="8102" y="2127"/>
                    </a:cubicBezTo>
                    <a:cubicBezTo>
                      <a:pt x="6379" y="207"/>
                      <a:pt x="3424" y="-532"/>
                      <a:pt x="1011" y="404"/>
                    </a:cubicBezTo>
                    <a:cubicBezTo>
                      <a:pt x="-24" y="1044"/>
                      <a:pt x="-221" y="2571"/>
                      <a:pt x="223" y="3753"/>
                    </a:cubicBezTo>
                    <a:cubicBezTo>
                      <a:pt x="715" y="4885"/>
                      <a:pt x="1651" y="5772"/>
                      <a:pt x="2586" y="6560"/>
                    </a:cubicBezTo>
                    <a:cubicBezTo>
                      <a:pt x="8349" y="11632"/>
                      <a:pt x="21006" y="26506"/>
                      <a:pt x="17214" y="9564"/>
                    </a:cubicBezTo>
                    <a:close/>
                  </a:path>
                </a:pathLst>
              </a:custGeom>
              <a:noFill/>
              <a:ln w="4915" cap="flat">
                <a:solidFill>
                  <a:srgbClr val="FFFFFF"/>
                </a:solidFill>
                <a:prstDash val="solid"/>
                <a:miter/>
              </a:ln>
            </p:spPr>
            <p:txBody>
              <a:bodyPr rtlCol="0" anchor="ctr"/>
              <a:lstStyle/>
              <a:p>
                <a:endParaRPr lang="fr-FR"/>
              </a:p>
            </p:txBody>
          </p:sp>
        </p:grpSp>
        <p:grpSp>
          <p:nvGrpSpPr>
            <p:cNvPr id="289" name="Graphique 5">
              <a:extLst>
                <a:ext uri="{FF2B5EF4-FFF2-40B4-BE49-F238E27FC236}">
                  <a16:creationId xmlns:a16="http://schemas.microsoft.com/office/drawing/2014/main" id="{127A8AD2-FCD3-2E53-4579-56AA12240E77}"/>
                </a:ext>
              </a:extLst>
            </p:cNvPr>
            <p:cNvGrpSpPr/>
            <p:nvPr/>
          </p:nvGrpSpPr>
          <p:grpSpPr>
            <a:xfrm rot="420615">
              <a:off x="10024651" y="5347807"/>
              <a:ext cx="37579" cy="15365"/>
              <a:chOff x="10205800" y="5337580"/>
              <a:chExt cx="37579" cy="15365"/>
            </a:xfrm>
          </p:grpSpPr>
          <p:sp>
            <p:nvSpPr>
              <p:cNvPr id="290" name="Forme libre : forme 289">
                <a:extLst>
                  <a:ext uri="{FF2B5EF4-FFF2-40B4-BE49-F238E27FC236}">
                    <a16:creationId xmlns:a16="http://schemas.microsoft.com/office/drawing/2014/main" id="{52FFF770-88EC-118B-3644-A5A4ED7B05BD}"/>
                  </a:ext>
                </a:extLst>
              </p:cNvPr>
              <p:cNvSpPr/>
              <p:nvPr/>
            </p:nvSpPr>
            <p:spPr>
              <a:xfrm>
                <a:off x="10205800" y="5337580"/>
                <a:ext cx="37579" cy="15365"/>
              </a:xfrm>
              <a:custGeom>
                <a:avLst/>
                <a:gdLst>
                  <a:gd name="connsiteX0" fmla="*/ 30940 w 37579"/>
                  <a:gd name="connsiteY0" fmla="*/ 1182 h 15365"/>
                  <a:gd name="connsiteX1" fmla="*/ 37343 w 37579"/>
                  <a:gd name="connsiteY1" fmla="*/ 4285 h 15365"/>
                  <a:gd name="connsiteX2" fmla="*/ 35373 w 37579"/>
                  <a:gd name="connsiteY2" fmla="*/ 9456 h 15365"/>
                  <a:gd name="connsiteX3" fmla="*/ 29709 w 37579"/>
                  <a:gd name="connsiteY3" fmla="*/ 11130 h 15365"/>
                  <a:gd name="connsiteX4" fmla="*/ 23898 w 37579"/>
                  <a:gd name="connsiteY4" fmla="*/ 12312 h 15365"/>
                  <a:gd name="connsiteX5" fmla="*/ 17298 w 37579"/>
                  <a:gd name="connsiteY5" fmla="*/ 15366 h 15365"/>
                  <a:gd name="connsiteX6" fmla="*/ 10157 w 37579"/>
                  <a:gd name="connsiteY6" fmla="*/ 10047 h 15365"/>
                  <a:gd name="connsiteX7" fmla="*/ 1095 w 37579"/>
                  <a:gd name="connsiteY7" fmla="*/ 3841 h 15365"/>
                  <a:gd name="connsiteX8" fmla="*/ 4641 w 37579"/>
                  <a:gd name="connsiteY8" fmla="*/ 0 h 15365"/>
                  <a:gd name="connsiteX9" fmla="*/ 30891 w 37579"/>
                  <a:gd name="connsiteY9" fmla="*/ 1133 h 1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79" h="15365">
                    <a:moveTo>
                      <a:pt x="30940" y="1182"/>
                    </a:moveTo>
                    <a:cubicBezTo>
                      <a:pt x="33452" y="1379"/>
                      <a:pt x="36456" y="1970"/>
                      <a:pt x="37343" y="4285"/>
                    </a:cubicBezTo>
                    <a:cubicBezTo>
                      <a:pt x="38082" y="6156"/>
                      <a:pt x="36998" y="8323"/>
                      <a:pt x="35373" y="9456"/>
                    </a:cubicBezTo>
                    <a:cubicBezTo>
                      <a:pt x="33748" y="10588"/>
                      <a:pt x="31679" y="10933"/>
                      <a:pt x="29709" y="11130"/>
                    </a:cubicBezTo>
                    <a:cubicBezTo>
                      <a:pt x="27739" y="11327"/>
                      <a:pt x="25671" y="11475"/>
                      <a:pt x="23898" y="12312"/>
                    </a:cubicBezTo>
                    <a:cubicBezTo>
                      <a:pt x="21681" y="13346"/>
                      <a:pt x="19761" y="15366"/>
                      <a:pt x="17298" y="15366"/>
                    </a:cubicBezTo>
                    <a:cubicBezTo>
                      <a:pt x="14245" y="15366"/>
                      <a:pt x="12324" y="12214"/>
                      <a:pt x="10157" y="10047"/>
                    </a:cubicBezTo>
                    <a:cubicBezTo>
                      <a:pt x="7596" y="7486"/>
                      <a:pt x="3410" y="6452"/>
                      <a:pt x="1095" y="3841"/>
                    </a:cubicBezTo>
                    <a:cubicBezTo>
                      <a:pt x="-1909" y="443"/>
                      <a:pt x="1933" y="0"/>
                      <a:pt x="4641" y="0"/>
                    </a:cubicBezTo>
                    <a:cubicBezTo>
                      <a:pt x="13408" y="0"/>
                      <a:pt x="22174" y="394"/>
                      <a:pt x="30891" y="1133"/>
                    </a:cubicBezTo>
                    <a:close/>
                  </a:path>
                </a:pathLst>
              </a:custGeom>
              <a:solidFill>
                <a:srgbClr val="C6C6C6"/>
              </a:solidFill>
              <a:ln w="4915" cap="flat">
                <a:noFill/>
                <a:prstDash val="solid"/>
                <a:miter/>
              </a:ln>
            </p:spPr>
            <p:txBody>
              <a:bodyPr rtlCol="0" anchor="ctr"/>
              <a:lstStyle/>
              <a:p>
                <a:endParaRPr lang="fr-FR"/>
              </a:p>
            </p:txBody>
          </p:sp>
          <p:sp>
            <p:nvSpPr>
              <p:cNvPr id="291" name="Forme libre : forme 290">
                <a:extLst>
                  <a:ext uri="{FF2B5EF4-FFF2-40B4-BE49-F238E27FC236}">
                    <a16:creationId xmlns:a16="http://schemas.microsoft.com/office/drawing/2014/main" id="{5E5A834A-7028-02F7-705C-EFDC48D1E4CC}"/>
                  </a:ext>
                </a:extLst>
              </p:cNvPr>
              <p:cNvSpPr/>
              <p:nvPr/>
            </p:nvSpPr>
            <p:spPr>
              <a:xfrm>
                <a:off x="10205800" y="5337580"/>
                <a:ext cx="37579" cy="15365"/>
              </a:xfrm>
              <a:custGeom>
                <a:avLst/>
                <a:gdLst>
                  <a:gd name="connsiteX0" fmla="*/ 30940 w 37579"/>
                  <a:gd name="connsiteY0" fmla="*/ 1182 h 15365"/>
                  <a:gd name="connsiteX1" fmla="*/ 37343 w 37579"/>
                  <a:gd name="connsiteY1" fmla="*/ 4285 h 15365"/>
                  <a:gd name="connsiteX2" fmla="*/ 35373 w 37579"/>
                  <a:gd name="connsiteY2" fmla="*/ 9456 h 15365"/>
                  <a:gd name="connsiteX3" fmla="*/ 29709 w 37579"/>
                  <a:gd name="connsiteY3" fmla="*/ 11130 h 15365"/>
                  <a:gd name="connsiteX4" fmla="*/ 23898 w 37579"/>
                  <a:gd name="connsiteY4" fmla="*/ 12312 h 15365"/>
                  <a:gd name="connsiteX5" fmla="*/ 17298 w 37579"/>
                  <a:gd name="connsiteY5" fmla="*/ 15366 h 15365"/>
                  <a:gd name="connsiteX6" fmla="*/ 10157 w 37579"/>
                  <a:gd name="connsiteY6" fmla="*/ 10047 h 15365"/>
                  <a:gd name="connsiteX7" fmla="*/ 1095 w 37579"/>
                  <a:gd name="connsiteY7" fmla="*/ 3841 h 15365"/>
                  <a:gd name="connsiteX8" fmla="*/ 4641 w 37579"/>
                  <a:gd name="connsiteY8" fmla="*/ 0 h 15365"/>
                  <a:gd name="connsiteX9" fmla="*/ 30891 w 37579"/>
                  <a:gd name="connsiteY9" fmla="*/ 1133 h 1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79" h="15365">
                    <a:moveTo>
                      <a:pt x="30940" y="1182"/>
                    </a:moveTo>
                    <a:cubicBezTo>
                      <a:pt x="33452" y="1379"/>
                      <a:pt x="36456" y="1970"/>
                      <a:pt x="37343" y="4285"/>
                    </a:cubicBezTo>
                    <a:cubicBezTo>
                      <a:pt x="38082" y="6156"/>
                      <a:pt x="36998" y="8323"/>
                      <a:pt x="35373" y="9456"/>
                    </a:cubicBezTo>
                    <a:cubicBezTo>
                      <a:pt x="33748" y="10588"/>
                      <a:pt x="31679" y="10933"/>
                      <a:pt x="29709" y="11130"/>
                    </a:cubicBezTo>
                    <a:cubicBezTo>
                      <a:pt x="27739" y="11327"/>
                      <a:pt x="25671" y="11475"/>
                      <a:pt x="23898" y="12312"/>
                    </a:cubicBezTo>
                    <a:cubicBezTo>
                      <a:pt x="21681" y="13346"/>
                      <a:pt x="19761" y="15366"/>
                      <a:pt x="17298" y="15366"/>
                    </a:cubicBezTo>
                    <a:cubicBezTo>
                      <a:pt x="14245" y="15366"/>
                      <a:pt x="12324" y="12214"/>
                      <a:pt x="10157" y="10047"/>
                    </a:cubicBezTo>
                    <a:cubicBezTo>
                      <a:pt x="7596" y="7486"/>
                      <a:pt x="3410" y="6452"/>
                      <a:pt x="1095" y="3841"/>
                    </a:cubicBezTo>
                    <a:cubicBezTo>
                      <a:pt x="-1909" y="443"/>
                      <a:pt x="1933" y="0"/>
                      <a:pt x="4641" y="0"/>
                    </a:cubicBezTo>
                    <a:cubicBezTo>
                      <a:pt x="13408" y="0"/>
                      <a:pt x="22174" y="394"/>
                      <a:pt x="30891" y="1133"/>
                    </a:cubicBezTo>
                    <a:close/>
                  </a:path>
                </a:pathLst>
              </a:custGeom>
              <a:noFill/>
              <a:ln w="4915" cap="flat">
                <a:solidFill>
                  <a:srgbClr val="FFFFFF"/>
                </a:solidFill>
                <a:prstDash val="solid"/>
                <a:miter/>
              </a:ln>
            </p:spPr>
            <p:txBody>
              <a:bodyPr rtlCol="0" anchor="ctr"/>
              <a:lstStyle/>
              <a:p>
                <a:endParaRPr lang="fr-FR"/>
              </a:p>
            </p:txBody>
          </p:sp>
        </p:grpSp>
        <p:grpSp>
          <p:nvGrpSpPr>
            <p:cNvPr id="292" name="Graphique 5">
              <a:extLst>
                <a:ext uri="{FF2B5EF4-FFF2-40B4-BE49-F238E27FC236}">
                  <a16:creationId xmlns:a16="http://schemas.microsoft.com/office/drawing/2014/main" id="{9E948434-2B77-CA86-A688-E4511CE156F4}"/>
                </a:ext>
              </a:extLst>
            </p:cNvPr>
            <p:cNvGrpSpPr/>
            <p:nvPr/>
          </p:nvGrpSpPr>
          <p:grpSpPr>
            <a:xfrm rot="420615">
              <a:off x="10025110" y="5369295"/>
              <a:ext cx="37592" cy="14349"/>
              <a:chOff x="10208816" y="5358854"/>
              <a:chExt cx="37592" cy="14349"/>
            </a:xfrm>
          </p:grpSpPr>
          <p:sp>
            <p:nvSpPr>
              <p:cNvPr id="293" name="Forme libre : forme 292">
                <a:extLst>
                  <a:ext uri="{FF2B5EF4-FFF2-40B4-BE49-F238E27FC236}">
                    <a16:creationId xmlns:a16="http://schemas.microsoft.com/office/drawing/2014/main" id="{88B6084D-3F93-49EE-ADC1-541D14DA367C}"/>
                  </a:ext>
                </a:extLst>
              </p:cNvPr>
              <p:cNvSpPr/>
              <p:nvPr/>
            </p:nvSpPr>
            <p:spPr>
              <a:xfrm>
                <a:off x="10208816" y="5358854"/>
                <a:ext cx="37592" cy="14349"/>
              </a:xfrm>
              <a:custGeom>
                <a:avLst/>
                <a:gdLst>
                  <a:gd name="connsiteX0" fmla="*/ 15465 w 37592"/>
                  <a:gd name="connsiteY0" fmla="*/ 3252 h 14349"/>
                  <a:gd name="connsiteX1" fmla="*/ 19602 w 37592"/>
                  <a:gd name="connsiteY1" fmla="*/ 3548 h 14349"/>
                  <a:gd name="connsiteX2" fmla="*/ 22754 w 37592"/>
                  <a:gd name="connsiteY2" fmla="*/ 2021 h 14349"/>
                  <a:gd name="connsiteX3" fmla="*/ 36101 w 37592"/>
                  <a:gd name="connsiteY3" fmla="*/ 3695 h 14349"/>
                  <a:gd name="connsiteX4" fmla="*/ 37578 w 37592"/>
                  <a:gd name="connsiteY4" fmla="*/ 5025 h 14349"/>
                  <a:gd name="connsiteX5" fmla="*/ 35855 w 37592"/>
                  <a:gd name="connsiteY5" fmla="*/ 6897 h 14349"/>
                  <a:gd name="connsiteX6" fmla="*/ 16401 w 37592"/>
                  <a:gd name="connsiteY6" fmla="*/ 13742 h 14349"/>
                  <a:gd name="connsiteX7" fmla="*/ 9703 w 37592"/>
                  <a:gd name="connsiteY7" fmla="*/ 13545 h 14349"/>
                  <a:gd name="connsiteX8" fmla="*/ 7191 w 37592"/>
                  <a:gd name="connsiteY8" fmla="*/ 10492 h 14349"/>
                  <a:gd name="connsiteX9" fmla="*/ 247 w 37592"/>
                  <a:gd name="connsiteY9" fmla="*/ 642 h 14349"/>
                  <a:gd name="connsiteX10" fmla="*/ 15465 w 37592"/>
                  <a:gd name="connsiteY10" fmla="*/ 3203 h 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92" h="14349">
                    <a:moveTo>
                      <a:pt x="15465" y="3252"/>
                    </a:moveTo>
                    <a:cubicBezTo>
                      <a:pt x="16844" y="3597"/>
                      <a:pt x="18272" y="3892"/>
                      <a:pt x="19602" y="3548"/>
                    </a:cubicBezTo>
                    <a:cubicBezTo>
                      <a:pt x="20735" y="3252"/>
                      <a:pt x="21720" y="2513"/>
                      <a:pt x="22754" y="2021"/>
                    </a:cubicBezTo>
                    <a:cubicBezTo>
                      <a:pt x="26940" y="51"/>
                      <a:pt x="31816" y="1873"/>
                      <a:pt x="36101" y="3695"/>
                    </a:cubicBezTo>
                    <a:cubicBezTo>
                      <a:pt x="36741" y="3991"/>
                      <a:pt x="37480" y="4336"/>
                      <a:pt x="37578" y="5025"/>
                    </a:cubicBezTo>
                    <a:cubicBezTo>
                      <a:pt x="37726" y="5912"/>
                      <a:pt x="36692" y="6552"/>
                      <a:pt x="35855" y="6897"/>
                    </a:cubicBezTo>
                    <a:cubicBezTo>
                      <a:pt x="29452" y="9408"/>
                      <a:pt x="23050" y="11969"/>
                      <a:pt x="16401" y="13742"/>
                    </a:cubicBezTo>
                    <a:cubicBezTo>
                      <a:pt x="14185" y="14333"/>
                      <a:pt x="11574" y="14826"/>
                      <a:pt x="9703" y="13545"/>
                    </a:cubicBezTo>
                    <a:cubicBezTo>
                      <a:pt x="8620" y="12807"/>
                      <a:pt x="7930" y="11625"/>
                      <a:pt x="7191" y="10492"/>
                    </a:cubicBezTo>
                    <a:cubicBezTo>
                      <a:pt x="5911" y="8571"/>
                      <a:pt x="-1427" y="3154"/>
                      <a:pt x="247" y="642"/>
                    </a:cubicBezTo>
                    <a:cubicBezTo>
                      <a:pt x="1774" y="-1574"/>
                      <a:pt x="12904" y="2612"/>
                      <a:pt x="15465" y="3203"/>
                    </a:cubicBezTo>
                    <a:close/>
                  </a:path>
                </a:pathLst>
              </a:custGeom>
              <a:solidFill>
                <a:srgbClr val="C6C6C6"/>
              </a:solidFill>
              <a:ln w="4915" cap="flat">
                <a:noFill/>
                <a:prstDash val="solid"/>
                <a:miter/>
              </a:ln>
            </p:spPr>
            <p:txBody>
              <a:bodyPr rtlCol="0" anchor="ctr"/>
              <a:lstStyle/>
              <a:p>
                <a:endParaRPr lang="fr-FR"/>
              </a:p>
            </p:txBody>
          </p:sp>
          <p:sp>
            <p:nvSpPr>
              <p:cNvPr id="294" name="Forme libre : forme 293">
                <a:extLst>
                  <a:ext uri="{FF2B5EF4-FFF2-40B4-BE49-F238E27FC236}">
                    <a16:creationId xmlns:a16="http://schemas.microsoft.com/office/drawing/2014/main" id="{1AFCC508-1162-411E-93D7-8230E540A7C5}"/>
                  </a:ext>
                </a:extLst>
              </p:cNvPr>
              <p:cNvSpPr/>
              <p:nvPr/>
            </p:nvSpPr>
            <p:spPr>
              <a:xfrm>
                <a:off x="10208816" y="5358854"/>
                <a:ext cx="37592" cy="14349"/>
              </a:xfrm>
              <a:custGeom>
                <a:avLst/>
                <a:gdLst>
                  <a:gd name="connsiteX0" fmla="*/ 15465 w 37592"/>
                  <a:gd name="connsiteY0" fmla="*/ 3252 h 14349"/>
                  <a:gd name="connsiteX1" fmla="*/ 19602 w 37592"/>
                  <a:gd name="connsiteY1" fmla="*/ 3548 h 14349"/>
                  <a:gd name="connsiteX2" fmla="*/ 22754 w 37592"/>
                  <a:gd name="connsiteY2" fmla="*/ 2021 h 14349"/>
                  <a:gd name="connsiteX3" fmla="*/ 36101 w 37592"/>
                  <a:gd name="connsiteY3" fmla="*/ 3695 h 14349"/>
                  <a:gd name="connsiteX4" fmla="*/ 37578 w 37592"/>
                  <a:gd name="connsiteY4" fmla="*/ 5025 h 14349"/>
                  <a:gd name="connsiteX5" fmla="*/ 35855 w 37592"/>
                  <a:gd name="connsiteY5" fmla="*/ 6897 h 14349"/>
                  <a:gd name="connsiteX6" fmla="*/ 16401 w 37592"/>
                  <a:gd name="connsiteY6" fmla="*/ 13742 h 14349"/>
                  <a:gd name="connsiteX7" fmla="*/ 9703 w 37592"/>
                  <a:gd name="connsiteY7" fmla="*/ 13545 h 14349"/>
                  <a:gd name="connsiteX8" fmla="*/ 7191 w 37592"/>
                  <a:gd name="connsiteY8" fmla="*/ 10492 h 14349"/>
                  <a:gd name="connsiteX9" fmla="*/ 247 w 37592"/>
                  <a:gd name="connsiteY9" fmla="*/ 642 h 14349"/>
                  <a:gd name="connsiteX10" fmla="*/ 15465 w 37592"/>
                  <a:gd name="connsiteY10" fmla="*/ 3203 h 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92" h="14349">
                    <a:moveTo>
                      <a:pt x="15465" y="3252"/>
                    </a:moveTo>
                    <a:cubicBezTo>
                      <a:pt x="16844" y="3597"/>
                      <a:pt x="18272" y="3892"/>
                      <a:pt x="19602" y="3548"/>
                    </a:cubicBezTo>
                    <a:cubicBezTo>
                      <a:pt x="20735" y="3252"/>
                      <a:pt x="21720" y="2513"/>
                      <a:pt x="22754" y="2021"/>
                    </a:cubicBezTo>
                    <a:cubicBezTo>
                      <a:pt x="26940" y="51"/>
                      <a:pt x="31816" y="1873"/>
                      <a:pt x="36101" y="3695"/>
                    </a:cubicBezTo>
                    <a:cubicBezTo>
                      <a:pt x="36741" y="3991"/>
                      <a:pt x="37480" y="4336"/>
                      <a:pt x="37578" y="5025"/>
                    </a:cubicBezTo>
                    <a:cubicBezTo>
                      <a:pt x="37726" y="5912"/>
                      <a:pt x="36692" y="6552"/>
                      <a:pt x="35855" y="6897"/>
                    </a:cubicBezTo>
                    <a:cubicBezTo>
                      <a:pt x="29452" y="9408"/>
                      <a:pt x="23050" y="11969"/>
                      <a:pt x="16401" y="13742"/>
                    </a:cubicBezTo>
                    <a:cubicBezTo>
                      <a:pt x="14185" y="14333"/>
                      <a:pt x="11574" y="14826"/>
                      <a:pt x="9703" y="13545"/>
                    </a:cubicBezTo>
                    <a:cubicBezTo>
                      <a:pt x="8620" y="12807"/>
                      <a:pt x="7930" y="11625"/>
                      <a:pt x="7191" y="10492"/>
                    </a:cubicBezTo>
                    <a:cubicBezTo>
                      <a:pt x="5911" y="8571"/>
                      <a:pt x="-1427" y="3154"/>
                      <a:pt x="247" y="642"/>
                    </a:cubicBezTo>
                    <a:cubicBezTo>
                      <a:pt x="1774" y="-1574"/>
                      <a:pt x="12904" y="2612"/>
                      <a:pt x="15465" y="3203"/>
                    </a:cubicBezTo>
                    <a:close/>
                  </a:path>
                </a:pathLst>
              </a:custGeom>
              <a:noFill/>
              <a:ln w="4915" cap="flat">
                <a:solidFill>
                  <a:srgbClr val="FFFFFF"/>
                </a:solidFill>
                <a:prstDash val="solid"/>
                <a:miter/>
              </a:ln>
            </p:spPr>
            <p:txBody>
              <a:bodyPr rtlCol="0" anchor="ctr"/>
              <a:lstStyle/>
              <a:p>
                <a:endParaRPr lang="fr-FR"/>
              </a:p>
            </p:txBody>
          </p:sp>
        </p:grpSp>
        <p:grpSp>
          <p:nvGrpSpPr>
            <p:cNvPr id="295" name="Graphique 5">
              <a:extLst>
                <a:ext uri="{FF2B5EF4-FFF2-40B4-BE49-F238E27FC236}">
                  <a16:creationId xmlns:a16="http://schemas.microsoft.com/office/drawing/2014/main" id="{7D006E97-903E-F033-3DBC-F08D050BD4B1}"/>
                </a:ext>
              </a:extLst>
            </p:cNvPr>
            <p:cNvGrpSpPr/>
            <p:nvPr/>
          </p:nvGrpSpPr>
          <p:grpSpPr>
            <a:xfrm rot="420615">
              <a:off x="10035245" y="5388382"/>
              <a:ext cx="44866" cy="15984"/>
              <a:chOff x="10221277" y="5376111"/>
              <a:chExt cx="44866" cy="15984"/>
            </a:xfrm>
          </p:grpSpPr>
          <p:sp>
            <p:nvSpPr>
              <p:cNvPr id="296" name="Forme libre : forme 295">
                <a:extLst>
                  <a:ext uri="{FF2B5EF4-FFF2-40B4-BE49-F238E27FC236}">
                    <a16:creationId xmlns:a16="http://schemas.microsoft.com/office/drawing/2014/main" id="{31123950-DD2A-B6EB-B180-AC4891BBEC36}"/>
                  </a:ext>
                </a:extLst>
              </p:cNvPr>
              <p:cNvSpPr/>
              <p:nvPr/>
            </p:nvSpPr>
            <p:spPr>
              <a:xfrm>
                <a:off x="10221277" y="5376111"/>
                <a:ext cx="44866" cy="15984"/>
              </a:xfrm>
              <a:custGeom>
                <a:avLst/>
                <a:gdLst>
                  <a:gd name="connsiteX0" fmla="*/ 20143 w 44866"/>
                  <a:gd name="connsiteY0" fmla="*/ 130 h 15984"/>
                  <a:gd name="connsiteX1" fmla="*/ 25166 w 44866"/>
                  <a:gd name="connsiteY1" fmla="*/ 278 h 15984"/>
                  <a:gd name="connsiteX2" fmla="*/ 31076 w 44866"/>
                  <a:gd name="connsiteY2" fmla="*/ 2494 h 15984"/>
                  <a:gd name="connsiteX3" fmla="*/ 34672 w 44866"/>
                  <a:gd name="connsiteY3" fmla="*/ 3429 h 15984"/>
                  <a:gd name="connsiteX4" fmla="*/ 36740 w 44866"/>
                  <a:gd name="connsiteY4" fmla="*/ 5153 h 15984"/>
                  <a:gd name="connsiteX5" fmla="*/ 44866 w 44866"/>
                  <a:gd name="connsiteY5" fmla="*/ 13329 h 15984"/>
                  <a:gd name="connsiteX6" fmla="*/ 32800 w 44866"/>
                  <a:gd name="connsiteY6" fmla="*/ 15643 h 15984"/>
                  <a:gd name="connsiteX7" fmla="*/ 17090 w 44866"/>
                  <a:gd name="connsiteY7" fmla="*/ 13673 h 15984"/>
                  <a:gd name="connsiteX8" fmla="*/ 14282 w 44866"/>
                  <a:gd name="connsiteY8" fmla="*/ 12590 h 15984"/>
                  <a:gd name="connsiteX9" fmla="*/ 13199 w 44866"/>
                  <a:gd name="connsiteY9" fmla="*/ 9783 h 15984"/>
                  <a:gd name="connsiteX10" fmla="*/ 6402 w 44866"/>
                  <a:gd name="connsiteY10" fmla="*/ 5350 h 15984"/>
                  <a:gd name="connsiteX11" fmla="*/ 0 w 44866"/>
                  <a:gd name="connsiteY11" fmla="*/ 2297 h 15984"/>
                  <a:gd name="connsiteX12" fmla="*/ 9456 w 44866"/>
                  <a:gd name="connsiteY12" fmla="*/ 1016 h 15984"/>
                  <a:gd name="connsiteX13" fmla="*/ 20143 w 44866"/>
                  <a:gd name="connsiteY13" fmla="*/ 228 h 1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66" h="15984">
                    <a:moveTo>
                      <a:pt x="20143" y="130"/>
                    </a:moveTo>
                    <a:cubicBezTo>
                      <a:pt x="21817" y="-18"/>
                      <a:pt x="23541" y="-116"/>
                      <a:pt x="25166" y="278"/>
                    </a:cubicBezTo>
                    <a:cubicBezTo>
                      <a:pt x="27235" y="770"/>
                      <a:pt x="29008" y="1952"/>
                      <a:pt x="31076" y="2494"/>
                    </a:cubicBezTo>
                    <a:cubicBezTo>
                      <a:pt x="32258" y="2789"/>
                      <a:pt x="33539" y="2838"/>
                      <a:pt x="34672" y="3429"/>
                    </a:cubicBezTo>
                    <a:cubicBezTo>
                      <a:pt x="35460" y="3823"/>
                      <a:pt x="36149" y="4513"/>
                      <a:pt x="36740" y="5153"/>
                    </a:cubicBezTo>
                    <a:cubicBezTo>
                      <a:pt x="39449" y="7862"/>
                      <a:pt x="42158" y="10571"/>
                      <a:pt x="44866" y="13329"/>
                    </a:cubicBezTo>
                    <a:cubicBezTo>
                      <a:pt x="42010" y="16481"/>
                      <a:pt x="37036" y="16185"/>
                      <a:pt x="32800" y="15643"/>
                    </a:cubicBezTo>
                    <a:cubicBezTo>
                      <a:pt x="27580" y="15003"/>
                      <a:pt x="22310" y="14314"/>
                      <a:pt x="17090" y="13673"/>
                    </a:cubicBezTo>
                    <a:cubicBezTo>
                      <a:pt x="16055" y="13525"/>
                      <a:pt x="14972" y="13378"/>
                      <a:pt x="14282" y="12590"/>
                    </a:cubicBezTo>
                    <a:cubicBezTo>
                      <a:pt x="13593" y="11851"/>
                      <a:pt x="13544" y="10718"/>
                      <a:pt x="13199" y="9783"/>
                    </a:cubicBezTo>
                    <a:cubicBezTo>
                      <a:pt x="12214" y="7123"/>
                      <a:pt x="9111" y="6040"/>
                      <a:pt x="6402" y="5350"/>
                    </a:cubicBezTo>
                    <a:cubicBezTo>
                      <a:pt x="4235" y="4808"/>
                      <a:pt x="1379" y="4218"/>
                      <a:pt x="0" y="2297"/>
                    </a:cubicBezTo>
                    <a:cubicBezTo>
                      <a:pt x="1379" y="622"/>
                      <a:pt x="7289" y="1164"/>
                      <a:pt x="9456" y="1016"/>
                    </a:cubicBezTo>
                    <a:cubicBezTo>
                      <a:pt x="13002" y="770"/>
                      <a:pt x="16597" y="475"/>
                      <a:pt x="20143" y="228"/>
                    </a:cubicBezTo>
                    <a:close/>
                  </a:path>
                </a:pathLst>
              </a:custGeom>
              <a:solidFill>
                <a:srgbClr val="C6C6C6"/>
              </a:solidFill>
              <a:ln w="4915" cap="flat">
                <a:noFill/>
                <a:prstDash val="solid"/>
                <a:miter/>
              </a:ln>
            </p:spPr>
            <p:txBody>
              <a:bodyPr rtlCol="0" anchor="ctr"/>
              <a:lstStyle/>
              <a:p>
                <a:endParaRPr lang="fr-FR"/>
              </a:p>
            </p:txBody>
          </p:sp>
          <p:sp>
            <p:nvSpPr>
              <p:cNvPr id="297" name="Forme libre : forme 296">
                <a:extLst>
                  <a:ext uri="{FF2B5EF4-FFF2-40B4-BE49-F238E27FC236}">
                    <a16:creationId xmlns:a16="http://schemas.microsoft.com/office/drawing/2014/main" id="{EE2F1970-FA19-825F-E59B-830AEEF2C619}"/>
                  </a:ext>
                </a:extLst>
              </p:cNvPr>
              <p:cNvSpPr/>
              <p:nvPr/>
            </p:nvSpPr>
            <p:spPr>
              <a:xfrm>
                <a:off x="10221277" y="5376111"/>
                <a:ext cx="44866" cy="15984"/>
              </a:xfrm>
              <a:custGeom>
                <a:avLst/>
                <a:gdLst>
                  <a:gd name="connsiteX0" fmla="*/ 20143 w 44866"/>
                  <a:gd name="connsiteY0" fmla="*/ 130 h 15984"/>
                  <a:gd name="connsiteX1" fmla="*/ 25166 w 44866"/>
                  <a:gd name="connsiteY1" fmla="*/ 278 h 15984"/>
                  <a:gd name="connsiteX2" fmla="*/ 31076 w 44866"/>
                  <a:gd name="connsiteY2" fmla="*/ 2494 h 15984"/>
                  <a:gd name="connsiteX3" fmla="*/ 34672 w 44866"/>
                  <a:gd name="connsiteY3" fmla="*/ 3429 h 15984"/>
                  <a:gd name="connsiteX4" fmla="*/ 36740 w 44866"/>
                  <a:gd name="connsiteY4" fmla="*/ 5153 h 15984"/>
                  <a:gd name="connsiteX5" fmla="*/ 44866 w 44866"/>
                  <a:gd name="connsiteY5" fmla="*/ 13329 h 15984"/>
                  <a:gd name="connsiteX6" fmla="*/ 32800 w 44866"/>
                  <a:gd name="connsiteY6" fmla="*/ 15643 h 15984"/>
                  <a:gd name="connsiteX7" fmla="*/ 17090 w 44866"/>
                  <a:gd name="connsiteY7" fmla="*/ 13673 h 15984"/>
                  <a:gd name="connsiteX8" fmla="*/ 14282 w 44866"/>
                  <a:gd name="connsiteY8" fmla="*/ 12590 h 15984"/>
                  <a:gd name="connsiteX9" fmla="*/ 13199 w 44866"/>
                  <a:gd name="connsiteY9" fmla="*/ 9783 h 15984"/>
                  <a:gd name="connsiteX10" fmla="*/ 6402 w 44866"/>
                  <a:gd name="connsiteY10" fmla="*/ 5350 h 15984"/>
                  <a:gd name="connsiteX11" fmla="*/ 0 w 44866"/>
                  <a:gd name="connsiteY11" fmla="*/ 2297 h 15984"/>
                  <a:gd name="connsiteX12" fmla="*/ 9456 w 44866"/>
                  <a:gd name="connsiteY12" fmla="*/ 1016 h 15984"/>
                  <a:gd name="connsiteX13" fmla="*/ 20143 w 44866"/>
                  <a:gd name="connsiteY13" fmla="*/ 228 h 1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866" h="15984">
                    <a:moveTo>
                      <a:pt x="20143" y="130"/>
                    </a:moveTo>
                    <a:cubicBezTo>
                      <a:pt x="21817" y="-18"/>
                      <a:pt x="23541" y="-116"/>
                      <a:pt x="25166" y="278"/>
                    </a:cubicBezTo>
                    <a:cubicBezTo>
                      <a:pt x="27235" y="770"/>
                      <a:pt x="29008" y="1952"/>
                      <a:pt x="31076" y="2494"/>
                    </a:cubicBezTo>
                    <a:cubicBezTo>
                      <a:pt x="32258" y="2789"/>
                      <a:pt x="33539" y="2838"/>
                      <a:pt x="34672" y="3429"/>
                    </a:cubicBezTo>
                    <a:cubicBezTo>
                      <a:pt x="35460" y="3823"/>
                      <a:pt x="36149" y="4513"/>
                      <a:pt x="36740" y="5153"/>
                    </a:cubicBezTo>
                    <a:cubicBezTo>
                      <a:pt x="39449" y="7862"/>
                      <a:pt x="42158" y="10571"/>
                      <a:pt x="44866" y="13329"/>
                    </a:cubicBezTo>
                    <a:cubicBezTo>
                      <a:pt x="42010" y="16481"/>
                      <a:pt x="37036" y="16185"/>
                      <a:pt x="32800" y="15643"/>
                    </a:cubicBezTo>
                    <a:cubicBezTo>
                      <a:pt x="27580" y="15003"/>
                      <a:pt x="22310" y="14314"/>
                      <a:pt x="17090" y="13673"/>
                    </a:cubicBezTo>
                    <a:cubicBezTo>
                      <a:pt x="16055" y="13525"/>
                      <a:pt x="14972" y="13378"/>
                      <a:pt x="14282" y="12590"/>
                    </a:cubicBezTo>
                    <a:cubicBezTo>
                      <a:pt x="13593" y="11851"/>
                      <a:pt x="13544" y="10718"/>
                      <a:pt x="13199" y="9783"/>
                    </a:cubicBezTo>
                    <a:cubicBezTo>
                      <a:pt x="12214" y="7123"/>
                      <a:pt x="9111" y="6040"/>
                      <a:pt x="6402" y="5350"/>
                    </a:cubicBezTo>
                    <a:cubicBezTo>
                      <a:pt x="4235" y="4808"/>
                      <a:pt x="1379" y="4218"/>
                      <a:pt x="0" y="2297"/>
                    </a:cubicBezTo>
                    <a:cubicBezTo>
                      <a:pt x="1379" y="622"/>
                      <a:pt x="7289" y="1164"/>
                      <a:pt x="9456" y="1016"/>
                    </a:cubicBezTo>
                    <a:cubicBezTo>
                      <a:pt x="13002" y="770"/>
                      <a:pt x="16597" y="475"/>
                      <a:pt x="20143" y="228"/>
                    </a:cubicBezTo>
                    <a:close/>
                  </a:path>
                </a:pathLst>
              </a:custGeom>
              <a:noFill/>
              <a:ln w="4915" cap="flat">
                <a:solidFill>
                  <a:srgbClr val="FFFFFF"/>
                </a:solidFill>
                <a:prstDash val="solid"/>
                <a:miter/>
              </a:ln>
            </p:spPr>
            <p:txBody>
              <a:bodyPr rtlCol="0" anchor="ctr"/>
              <a:lstStyle/>
              <a:p>
                <a:endParaRPr lang="fr-FR"/>
              </a:p>
            </p:txBody>
          </p:sp>
        </p:grpSp>
        <p:grpSp>
          <p:nvGrpSpPr>
            <p:cNvPr id="298" name="Graphique 5">
              <a:extLst>
                <a:ext uri="{FF2B5EF4-FFF2-40B4-BE49-F238E27FC236}">
                  <a16:creationId xmlns:a16="http://schemas.microsoft.com/office/drawing/2014/main" id="{B2BCD95E-8C9A-AE31-647B-52A13223E12B}"/>
                </a:ext>
              </a:extLst>
            </p:cNvPr>
            <p:cNvGrpSpPr/>
            <p:nvPr/>
          </p:nvGrpSpPr>
          <p:grpSpPr>
            <a:xfrm rot="420615">
              <a:off x="8348318" y="3625076"/>
              <a:ext cx="16579" cy="24857"/>
              <a:chOff x="8332402" y="3833564"/>
              <a:chExt cx="16579" cy="24857"/>
            </a:xfrm>
          </p:grpSpPr>
          <p:sp>
            <p:nvSpPr>
              <p:cNvPr id="299" name="Forme libre : forme 298">
                <a:extLst>
                  <a:ext uri="{FF2B5EF4-FFF2-40B4-BE49-F238E27FC236}">
                    <a16:creationId xmlns:a16="http://schemas.microsoft.com/office/drawing/2014/main" id="{3843AF24-C243-F1E4-0A6E-B649D0D31BFC}"/>
                  </a:ext>
                </a:extLst>
              </p:cNvPr>
              <p:cNvSpPr/>
              <p:nvPr/>
            </p:nvSpPr>
            <p:spPr>
              <a:xfrm>
                <a:off x="8332402" y="3833564"/>
                <a:ext cx="16579" cy="24857"/>
              </a:xfrm>
              <a:custGeom>
                <a:avLst/>
                <a:gdLst>
                  <a:gd name="connsiteX0" fmla="*/ 12666 w 16579"/>
                  <a:gd name="connsiteY0" fmla="*/ 17765 h 24857"/>
                  <a:gd name="connsiteX1" fmla="*/ 16311 w 16579"/>
                  <a:gd name="connsiteY1" fmla="*/ 6142 h 24857"/>
                  <a:gd name="connsiteX2" fmla="*/ 14784 w 16579"/>
                  <a:gd name="connsiteY2" fmla="*/ 2646 h 24857"/>
                  <a:gd name="connsiteX3" fmla="*/ 4540 w 16579"/>
                  <a:gd name="connsiteY3" fmla="*/ 134 h 24857"/>
                  <a:gd name="connsiteX4" fmla="*/ 3949 w 16579"/>
                  <a:gd name="connsiteY4" fmla="*/ 331 h 24857"/>
                  <a:gd name="connsiteX5" fmla="*/ 3801 w 16579"/>
                  <a:gd name="connsiteY5" fmla="*/ 1070 h 24857"/>
                  <a:gd name="connsiteX6" fmla="*/ 9 w 16579"/>
                  <a:gd name="connsiteY6" fmla="*/ 17322 h 24857"/>
                  <a:gd name="connsiteX7" fmla="*/ 2373 w 16579"/>
                  <a:gd name="connsiteY7" fmla="*/ 24857 h 24857"/>
                  <a:gd name="connsiteX8" fmla="*/ 12765 w 16579"/>
                  <a:gd name="connsiteY8" fmla="*/ 17765 h 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9" h="24857">
                    <a:moveTo>
                      <a:pt x="12666" y="17765"/>
                    </a:moveTo>
                    <a:cubicBezTo>
                      <a:pt x="15868" y="14958"/>
                      <a:pt x="17197" y="10328"/>
                      <a:pt x="16311" y="6142"/>
                    </a:cubicBezTo>
                    <a:cubicBezTo>
                      <a:pt x="16065" y="4862"/>
                      <a:pt x="15572" y="3631"/>
                      <a:pt x="14784" y="2646"/>
                    </a:cubicBezTo>
                    <a:cubicBezTo>
                      <a:pt x="12469" y="-211"/>
                      <a:pt x="8185" y="-162"/>
                      <a:pt x="4540" y="134"/>
                    </a:cubicBezTo>
                    <a:cubicBezTo>
                      <a:pt x="4343" y="134"/>
                      <a:pt x="4097" y="134"/>
                      <a:pt x="3949" y="331"/>
                    </a:cubicBezTo>
                    <a:cubicBezTo>
                      <a:pt x="3752" y="528"/>
                      <a:pt x="3752" y="774"/>
                      <a:pt x="3801" y="1070"/>
                    </a:cubicBezTo>
                    <a:cubicBezTo>
                      <a:pt x="3949" y="6684"/>
                      <a:pt x="206" y="11757"/>
                      <a:pt x="9" y="17322"/>
                    </a:cubicBezTo>
                    <a:cubicBezTo>
                      <a:pt x="-89" y="19981"/>
                      <a:pt x="600" y="22838"/>
                      <a:pt x="2373" y="24857"/>
                    </a:cubicBezTo>
                    <a:cubicBezTo>
                      <a:pt x="5525" y="23232"/>
                      <a:pt x="9958" y="20228"/>
                      <a:pt x="12765" y="17765"/>
                    </a:cubicBezTo>
                    <a:close/>
                  </a:path>
                </a:pathLst>
              </a:custGeom>
              <a:solidFill>
                <a:srgbClr val="284568"/>
              </a:solidFill>
              <a:ln w="4915" cap="flat">
                <a:noFill/>
                <a:prstDash val="solid"/>
                <a:miter/>
              </a:ln>
            </p:spPr>
            <p:txBody>
              <a:bodyPr rtlCol="0" anchor="ctr"/>
              <a:lstStyle/>
              <a:p>
                <a:endParaRPr lang="fr-FR"/>
              </a:p>
            </p:txBody>
          </p:sp>
          <p:sp>
            <p:nvSpPr>
              <p:cNvPr id="300" name="Forme libre : forme 299">
                <a:extLst>
                  <a:ext uri="{FF2B5EF4-FFF2-40B4-BE49-F238E27FC236}">
                    <a16:creationId xmlns:a16="http://schemas.microsoft.com/office/drawing/2014/main" id="{A31AC7FC-D24A-2220-2C1B-244B14E400B9}"/>
                  </a:ext>
                </a:extLst>
              </p:cNvPr>
              <p:cNvSpPr/>
              <p:nvPr/>
            </p:nvSpPr>
            <p:spPr>
              <a:xfrm>
                <a:off x="8332402" y="3833564"/>
                <a:ext cx="16579" cy="24857"/>
              </a:xfrm>
              <a:custGeom>
                <a:avLst/>
                <a:gdLst>
                  <a:gd name="connsiteX0" fmla="*/ 12666 w 16579"/>
                  <a:gd name="connsiteY0" fmla="*/ 17765 h 24857"/>
                  <a:gd name="connsiteX1" fmla="*/ 16311 w 16579"/>
                  <a:gd name="connsiteY1" fmla="*/ 6142 h 24857"/>
                  <a:gd name="connsiteX2" fmla="*/ 14784 w 16579"/>
                  <a:gd name="connsiteY2" fmla="*/ 2646 h 24857"/>
                  <a:gd name="connsiteX3" fmla="*/ 4540 w 16579"/>
                  <a:gd name="connsiteY3" fmla="*/ 134 h 24857"/>
                  <a:gd name="connsiteX4" fmla="*/ 3949 w 16579"/>
                  <a:gd name="connsiteY4" fmla="*/ 331 h 24857"/>
                  <a:gd name="connsiteX5" fmla="*/ 3801 w 16579"/>
                  <a:gd name="connsiteY5" fmla="*/ 1070 h 24857"/>
                  <a:gd name="connsiteX6" fmla="*/ 9 w 16579"/>
                  <a:gd name="connsiteY6" fmla="*/ 17322 h 24857"/>
                  <a:gd name="connsiteX7" fmla="*/ 2373 w 16579"/>
                  <a:gd name="connsiteY7" fmla="*/ 24857 h 24857"/>
                  <a:gd name="connsiteX8" fmla="*/ 12765 w 16579"/>
                  <a:gd name="connsiteY8" fmla="*/ 17765 h 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79" h="24857">
                    <a:moveTo>
                      <a:pt x="12666" y="17765"/>
                    </a:moveTo>
                    <a:cubicBezTo>
                      <a:pt x="15868" y="14958"/>
                      <a:pt x="17197" y="10328"/>
                      <a:pt x="16311" y="6142"/>
                    </a:cubicBezTo>
                    <a:cubicBezTo>
                      <a:pt x="16065" y="4862"/>
                      <a:pt x="15572" y="3631"/>
                      <a:pt x="14784" y="2646"/>
                    </a:cubicBezTo>
                    <a:cubicBezTo>
                      <a:pt x="12469" y="-211"/>
                      <a:pt x="8185" y="-162"/>
                      <a:pt x="4540" y="134"/>
                    </a:cubicBezTo>
                    <a:cubicBezTo>
                      <a:pt x="4343" y="134"/>
                      <a:pt x="4097" y="134"/>
                      <a:pt x="3949" y="331"/>
                    </a:cubicBezTo>
                    <a:cubicBezTo>
                      <a:pt x="3752" y="528"/>
                      <a:pt x="3752" y="774"/>
                      <a:pt x="3801" y="1070"/>
                    </a:cubicBezTo>
                    <a:cubicBezTo>
                      <a:pt x="3949" y="6684"/>
                      <a:pt x="206" y="11757"/>
                      <a:pt x="9" y="17322"/>
                    </a:cubicBezTo>
                    <a:cubicBezTo>
                      <a:pt x="-89" y="19981"/>
                      <a:pt x="600" y="22838"/>
                      <a:pt x="2373" y="24857"/>
                    </a:cubicBezTo>
                    <a:cubicBezTo>
                      <a:pt x="5525" y="23232"/>
                      <a:pt x="9958" y="20228"/>
                      <a:pt x="12765" y="17765"/>
                    </a:cubicBezTo>
                    <a:close/>
                  </a:path>
                </a:pathLst>
              </a:custGeom>
              <a:noFill/>
              <a:ln w="4915" cap="flat">
                <a:solidFill>
                  <a:srgbClr val="FFFFFF"/>
                </a:solidFill>
                <a:prstDash val="solid"/>
                <a:miter/>
              </a:ln>
            </p:spPr>
            <p:txBody>
              <a:bodyPr rtlCol="0" anchor="ctr"/>
              <a:lstStyle/>
              <a:p>
                <a:endParaRPr lang="fr-FR"/>
              </a:p>
            </p:txBody>
          </p:sp>
        </p:grpSp>
        <p:grpSp>
          <p:nvGrpSpPr>
            <p:cNvPr id="301" name="Graphique 5">
              <a:extLst>
                <a:ext uri="{FF2B5EF4-FFF2-40B4-BE49-F238E27FC236}">
                  <a16:creationId xmlns:a16="http://schemas.microsoft.com/office/drawing/2014/main" id="{F6E8B25B-485D-9191-5584-9821AF919A81}"/>
                </a:ext>
              </a:extLst>
            </p:cNvPr>
            <p:cNvGrpSpPr/>
            <p:nvPr/>
          </p:nvGrpSpPr>
          <p:grpSpPr>
            <a:xfrm rot="420615">
              <a:off x="8309310" y="3571199"/>
              <a:ext cx="17228" cy="14966"/>
              <a:chOff x="8286504" y="3784848"/>
              <a:chExt cx="17228" cy="14966"/>
            </a:xfrm>
          </p:grpSpPr>
          <p:sp>
            <p:nvSpPr>
              <p:cNvPr id="302" name="Forme libre : forme 301">
                <a:extLst>
                  <a:ext uri="{FF2B5EF4-FFF2-40B4-BE49-F238E27FC236}">
                    <a16:creationId xmlns:a16="http://schemas.microsoft.com/office/drawing/2014/main" id="{60130D22-2CD5-9027-3AD3-F2FA5AE84D62}"/>
                  </a:ext>
                </a:extLst>
              </p:cNvPr>
              <p:cNvSpPr/>
              <p:nvPr/>
            </p:nvSpPr>
            <p:spPr>
              <a:xfrm>
                <a:off x="8286504" y="3784848"/>
                <a:ext cx="17228" cy="14966"/>
              </a:xfrm>
              <a:custGeom>
                <a:avLst/>
                <a:gdLst>
                  <a:gd name="connsiteX0" fmla="*/ 5670 w 17228"/>
                  <a:gd name="connsiteY0" fmla="*/ 14917 h 14966"/>
                  <a:gd name="connsiteX1" fmla="*/ 8379 w 17228"/>
                  <a:gd name="connsiteY1" fmla="*/ 9549 h 14966"/>
                  <a:gd name="connsiteX2" fmla="*/ 13107 w 17228"/>
                  <a:gd name="connsiteY2" fmla="*/ 8318 h 14966"/>
                  <a:gd name="connsiteX3" fmla="*/ 16998 w 17228"/>
                  <a:gd name="connsiteY3" fmla="*/ 5707 h 14966"/>
                  <a:gd name="connsiteX4" fmla="*/ 15274 w 17228"/>
                  <a:gd name="connsiteY4" fmla="*/ 1078 h 14966"/>
                  <a:gd name="connsiteX5" fmla="*/ 10103 w 17228"/>
                  <a:gd name="connsiteY5" fmla="*/ 44 h 14966"/>
                  <a:gd name="connsiteX6" fmla="*/ 2617 w 17228"/>
                  <a:gd name="connsiteY6" fmla="*/ 2309 h 14966"/>
                  <a:gd name="connsiteX7" fmla="*/ 893 w 17228"/>
                  <a:gd name="connsiteY7" fmla="*/ 3738 h 14966"/>
                  <a:gd name="connsiteX8" fmla="*/ 203 w 17228"/>
                  <a:gd name="connsiteY8" fmla="*/ 6151 h 14966"/>
                  <a:gd name="connsiteX9" fmla="*/ 351 w 17228"/>
                  <a:gd name="connsiteY9" fmla="*/ 11076 h 14966"/>
                  <a:gd name="connsiteX10" fmla="*/ 3996 w 17228"/>
                  <a:gd name="connsiteY10" fmla="*/ 13883 h 14966"/>
                  <a:gd name="connsiteX11" fmla="*/ 5670 w 17228"/>
                  <a:gd name="connsiteY11" fmla="*/ 14966 h 1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28" h="14966">
                    <a:moveTo>
                      <a:pt x="5670" y="14917"/>
                    </a:moveTo>
                    <a:cubicBezTo>
                      <a:pt x="5375" y="12799"/>
                      <a:pt x="6507" y="10583"/>
                      <a:pt x="8379" y="9549"/>
                    </a:cubicBezTo>
                    <a:cubicBezTo>
                      <a:pt x="9807" y="8761"/>
                      <a:pt x="11482" y="8662"/>
                      <a:pt x="13107" y="8318"/>
                    </a:cubicBezTo>
                    <a:cubicBezTo>
                      <a:pt x="14683" y="7973"/>
                      <a:pt x="16357" y="7185"/>
                      <a:pt x="16998" y="5707"/>
                    </a:cubicBezTo>
                    <a:cubicBezTo>
                      <a:pt x="17687" y="4033"/>
                      <a:pt x="16751" y="2063"/>
                      <a:pt x="15274" y="1078"/>
                    </a:cubicBezTo>
                    <a:cubicBezTo>
                      <a:pt x="13796" y="93"/>
                      <a:pt x="11876" y="-104"/>
                      <a:pt x="10103" y="44"/>
                    </a:cubicBezTo>
                    <a:cubicBezTo>
                      <a:pt x="7492" y="241"/>
                      <a:pt x="4882" y="1029"/>
                      <a:pt x="2617" y="2309"/>
                    </a:cubicBezTo>
                    <a:cubicBezTo>
                      <a:pt x="1976" y="2654"/>
                      <a:pt x="1287" y="3097"/>
                      <a:pt x="893" y="3738"/>
                    </a:cubicBezTo>
                    <a:cubicBezTo>
                      <a:pt x="450" y="4427"/>
                      <a:pt x="302" y="5314"/>
                      <a:pt x="203" y="6151"/>
                    </a:cubicBezTo>
                    <a:cubicBezTo>
                      <a:pt x="6" y="7776"/>
                      <a:pt x="-191" y="9500"/>
                      <a:pt x="351" y="11076"/>
                    </a:cubicBezTo>
                    <a:cubicBezTo>
                      <a:pt x="893" y="12652"/>
                      <a:pt x="2370" y="14031"/>
                      <a:pt x="3996" y="13883"/>
                    </a:cubicBezTo>
                    <a:lnTo>
                      <a:pt x="5670" y="14966"/>
                    </a:lnTo>
                    <a:close/>
                  </a:path>
                </a:pathLst>
              </a:custGeom>
              <a:solidFill>
                <a:srgbClr val="284568"/>
              </a:solidFill>
              <a:ln w="4915" cap="flat">
                <a:noFill/>
                <a:prstDash val="solid"/>
                <a:miter/>
              </a:ln>
            </p:spPr>
            <p:txBody>
              <a:bodyPr rtlCol="0" anchor="ctr"/>
              <a:lstStyle/>
              <a:p>
                <a:endParaRPr lang="fr-FR"/>
              </a:p>
            </p:txBody>
          </p:sp>
          <p:sp>
            <p:nvSpPr>
              <p:cNvPr id="303" name="Forme libre : forme 302">
                <a:extLst>
                  <a:ext uri="{FF2B5EF4-FFF2-40B4-BE49-F238E27FC236}">
                    <a16:creationId xmlns:a16="http://schemas.microsoft.com/office/drawing/2014/main" id="{35FBC895-AEFE-5308-BF50-CEF5D2077A04}"/>
                  </a:ext>
                </a:extLst>
              </p:cNvPr>
              <p:cNvSpPr/>
              <p:nvPr/>
            </p:nvSpPr>
            <p:spPr>
              <a:xfrm>
                <a:off x="8286504" y="3784848"/>
                <a:ext cx="17228" cy="14966"/>
              </a:xfrm>
              <a:custGeom>
                <a:avLst/>
                <a:gdLst>
                  <a:gd name="connsiteX0" fmla="*/ 5670 w 17228"/>
                  <a:gd name="connsiteY0" fmla="*/ 14917 h 14966"/>
                  <a:gd name="connsiteX1" fmla="*/ 8379 w 17228"/>
                  <a:gd name="connsiteY1" fmla="*/ 9549 h 14966"/>
                  <a:gd name="connsiteX2" fmla="*/ 13107 w 17228"/>
                  <a:gd name="connsiteY2" fmla="*/ 8318 h 14966"/>
                  <a:gd name="connsiteX3" fmla="*/ 16998 w 17228"/>
                  <a:gd name="connsiteY3" fmla="*/ 5707 h 14966"/>
                  <a:gd name="connsiteX4" fmla="*/ 15274 w 17228"/>
                  <a:gd name="connsiteY4" fmla="*/ 1078 h 14966"/>
                  <a:gd name="connsiteX5" fmla="*/ 10103 w 17228"/>
                  <a:gd name="connsiteY5" fmla="*/ 44 h 14966"/>
                  <a:gd name="connsiteX6" fmla="*/ 2617 w 17228"/>
                  <a:gd name="connsiteY6" fmla="*/ 2309 h 14966"/>
                  <a:gd name="connsiteX7" fmla="*/ 893 w 17228"/>
                  <a:gd name="connsiteY7" fmla="*/ 3738 h 14966"/>
                  <a:gd name="connsiteX8" fmla="*/ 203 w 17228"/>
                  <a:gd name="connsiteY8" fmla="*/ 6151 h 14966"/>
                  <a:gd name="connsiteX9" fmla="*/ 351 w 17228"/>
                  <a:gd name="connsiteY9" fmla="*/ 11076 h 14966"/>
                  <a:gd name="connsiteX10" fmla="*/ 3996 w 17228"/>
                  <a:gd name="connsiteY10" fmla="*/ 13883 h 14966"/>
                  <a:gd name="connsiteX11" fmla="*/ 5670 w 17228"/>
                  <a:gd name="connsiteY11" fmla="*/ 14966 h 1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28" h="14966">
                    <a:moveTo>
                      <a:pt x="5670" y="14917"/>
                    </a:moveTo>
                    <a:cubicBezTo>
                      <a:pt x="5375" y="12799"/>
                      <a:pt x="6507" y="10583"/>
                      <a:pt x="8379" y="9549"/>
                    </a:cubicBezTo>
                    <a:cubicBezTo>
                      <a:pt x="9807" y="8761"/>
                      <a:pt x="11482" y="8662"/>
                      <a:pt x="13107" y="8318"/>
                    </a:cubicBezTo>
                    <a:cubicBezTo>
                      <a:pt x="14683" y="7973"/>
                      <a:pt x="16357" y="7185"/>
                      <a:pt x="16998" y="5707"/>
                    </a:cubicBezTo>
                    <a:cubicBezTo>
                      <a:pt x="17687" y="4033"/>
                      <a:pt x="16751" y="2063"/>
                      <a:pt x="15274" y="1078"/>
                    </a:cubicBezTo>
                    <a:cubicBezTo>
                      <a:pt x="13796" y="93"/>
                      <a:pt x="11876" y="-104"/>
                      <a:pt x="10103" y="44"/>
                    </a:cubicBezTo>
                    <a:cubicBezTo>
                      <a:pt x="7492" y="241"/>
                      <a:pt x="4882" y="1029"/>
                      <a:pt x="2617" y="2309"/>
                    </a:cubicBezTo>
                    <a:cubicBezTo>
                      <a:pt x="1976" y="2654"/>
                      <a:pt x="1287" y="3097"/>
                      <a:pt x="893" y="3738"/>
                    </a:cubicBezTo>
                    <a:cubicBezTo>
                      <a:pt x="450" y="4427"/>
                      <a:pt x="302" y="5314"/>
                      <a:pt x="203" y="6151"/>
                    </a:cubicBezTo>
                    <a:cubicBezTo>
                      <a:pt x="6" y="7776"/>
                      <a:pt x="-191" y="9500"/>
                      <a:pt x="351" y="11076"/>
                    </a:cubicBezTo>
                    <a:cubicBezTo>
                      <a:pt x="893" y="12652"/>
                      <a:pt x="2370" y="14031"/>
                      <a:pt x="3996" y="13883"/>
                    </a:cubicBezTo>
                    <a:lnTo>
                      <a:pt x="5670" y="14966"/>
                    </a:lnTo>
                    <a:close/>
                  </a:path>
                </a:pathLst>
              </a:custGeom>
              <a:noFill/>
              <a:ln w="4915" cap="flat">
                <a:solidFill>
                  <a:srgbClr val="FFFFFF"/>
                </a:solidFill>
                <a:prstDash val="solid"/>
                <a:miter/>
              </a:ln>
            </p:spPr>
            <p:txBody>
              <a:bodyPr rtlCol="0" anchor="ctr"/>
              <a:lstStyle/>
              <a:p>
                <a:endParaRPr lang="fr-FR"/>
              </a:p>
            </p:txBody>
          </p:sp>
        </p:grpSp>
        <p:grpSp>
          <p:nvGrpSpPr>
            <p:cNvPr id="304" name="Graphique 5">
              <a:extLst>
                <a:ext uri="{FF2B5EF4-FFF2-40B4-BE49-F238E27FC236}">
                  <a16:creationId xmlns:a16="http://schemas.microsoft.com/office/drawing/2014/main" id="{4F050F83-1494-B20E-D600-C591FA11AC55}"/>
                </a:ext>
              </a:extLst>
            </p:cNvPr>
            <p:cNvGrpSpPr/>
            <p:nvPr/>
          </p:nvGrpSpPr>
          <p:grpSpPr>
            <a:xfrm rot="420615">
              <a:off x="8332368" y="3549769"/>
              <a:ext cx="19429" cy="19998"/>
              <a:chOff x="8307073" y="3760611"/>
              <a:chExt cx="19429" cy="19998"/>
            </a:xfrm>
          </p:grpSpPr>
          <p:sp>
            <p:nvSpPr>
              <p:cNvPr id="305" name="Forme libre : forme 304">
                <a:extLst>
                  <a:ext uri="{FF2B5EF4-FFF2-40B4-BE49-F238E27FC236}">
                    <a16:creationId xmlns:a16="http://schemas.microsoft.com/office/drawing/2014/main" id="{BCF430B5-BC9B-60FF-75FE-51A2B4489BD3}"/>
                  </a:ext>
                </a:extLst>
              </p:cNvPr>
              <p:cNvSpPr/>
              <p:nvPr/>
            </p:nvSpPr>
            <p:spPr>
              <a:xfrm>
                <a:off x="8307073" y="3760611"/>
                <a:ext cx="19429" cy="19998"/>
              </a:xfrm>
              <a:custGeom>
                <a:avLst/>
                <a:gdLst>
                  <a:gd name="connsiteX0" fmla="*/ 9578 w 19429"/>
                  <a:gd name="connsiteY0" fmla="*/ 16942 h 19998"/>
                  <a:gd name="connsiteX1" fmla="*/ 14552 w 19429"/>
                  <a:gd name="connsiteY1" fmla="*/ 14381 h 19998"/>
                  <a:gd name="connsiteX2" fmla="*/ 17556 w 19429"/>
                  <a:gd name="connsiteY2" fmla="*/ 10736 h 19998"/>
                  <a:gd name="connsiteX3" fmla="*/ 19428 w 19429"/>
                  <a:gd name="connsiteY3" fmla="*/ 4876 h 19998"/>
                  <a:gd name="connsiteX4" fmla="*/ 16177 w 19429"/>
                  <a:gd name="connsiteY4" fmla="*/ 0 h 19998"/>
                  <a:gd name="connsiteX5" fmla="*/ 10760 w 19429"/>
                  <a:gd name="connsiteY5" fmla="*/ 5664 h 19998"/>
                  <a:gd name="connsiteX6" fmla="*/ 7263 w 19429"/>
                  <a:gd name="connsiteY6" fmla="*/ 10293 h 19998"/>
                  <a:gd name="connsiteX7" fmla="*/ 3520 w 19429"/>
                  <a:gd name="connsiteY7" fmla="*/ 12756 h 19998"/>
                  <a:gd name="connsiteX8" fmla="*/ 1008 w 19429"/>
                  <a:gd name="connsiteY8" fmla="*/ 19700 h 19998"/>
                  <a:gd name="connsiteX9" fmla="*/ 9528 w 19429"/>
                  <a:gd name="connsiteY9" fmla="*/ 16942 h 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29" h="19998">
                    <a:moveTo>
                      <a:pt x="9578" y="16942"/>
                    </a:moveTo>
                    <a:cubicBezTo>
                      <a:pt x="11301" y="16203"/>
                      <a:pt x="13124" y="15563"/>
                      <a:pt x="14552" y="14381"/>
                    </a:cubicBezTo>
                    <a:cubicBezTo>
                      <a:pt x="15783" y="13396"/>
                      <a:pt x="16768" y="12066"/>
                      <a:pt x="17556" y="10736"/>
                    </a:cubicBezTo>
                    <a:cubicBezTo>
                      <a:pt x="18640" y="8963"/>
                      <a:pt x="19477" y="6944"/>
                      <a:pt x="19428" y="4876"/>
                    </a:cubicBezTo>
                    <a:cubicBezTo>
                      <a:pt x="19378" y="2807"/>
                      <a:pt x="18147" y="640"/>
                      <a:pt x="16177" y="0"/>
                    </a:cubicBezTo>
                    <a:cubicBezTo>
                      <a:pt x="14109" y="1576"/>
                      <a:pt x="12237" y="3497"/>
                      <a:pt x="10760" y="5664"/>
                    </a:cubicBezTo>
                    <a:cubicBezTo>
                      <a:pt x="9676" y="7240"/>
                      <a:pt x="8740" y="9013"/>
                      <a:pt x="7263" y="10293"/>
                    </a:cubicBezTo>
                    <a:cubicBezTo>
                      <a:pt x="6130" y="11278"/>
                      <a:pt x="4702" y="11869"/>
                      <a:pt x="3520" y="12756"/>
                    </a:cubicBezTo>
                    <a:cubicBezTo>
                      <a:pt x="1846" y="13987"/>
                      <a:pt x="-1750" y="18124"/>
                      <a:pt x="1008" y="19700"/>
                    </a:cubicBezTo>
                    <a:cubicBezTo>
                      <a:pt x="3323" y="20980"/>
                      <a:pt x="7608" y="17779"/>
                      <a:pt x="9528" y="16942"/>
                    </a:cubicBezTo>
                    <a:close/>
                  </a:path>
                </a:pathLst>
              </a:custGeom>
              <a:solidFill>
                <a:srgbClr val="284568"/>
              </a:solidFill>
              <a:ln w="4915" cap="flat">
                <a:noFill/>
                <a:prstDash val="solid"/>
                <a:miter/>
              </a:ln>
            </p:spPr>
            <p:txBody>
              <a:bodyPr rtlCol="0" anchor="ctr"/>
              <a:lstStyle/>
              <a:p>
                <a:endParaRPr lang="fr-FR"/>
              </a:p>
            </p:txBody>
          </p:sp>
          <p:sp>
            <p:nvSpPr>
              <p:cNvPr id="306" name="Forme libre : forme 305">
                <a:extLst>
                  <a:ext uri="{FF2B5EF4-FFF2-40B4-BE49-F238E27FC236}">
                    <a16:creationId xmlns:a16="http://schemas.microsoft.com/office/drawing/2014/main" id="{E69FF53E-6325-2B49-D284-8DDB2C14234E}"/>
                  </a:ext>
                </a:extLst>
              </p:cNvPr>
              <p:cNvSpPr/>
              <p:nvPr/>
            </p:nvSpPr>
            <p:spPr>
              <a:xfrm>
                <a:off x="8307073" y="3760611"/>
                <a:ext cx="19429" cy="19998"/>
              </a:xfrm>
              <a:custGeom>
                <a:avLst/>
                <a:gdLst>
                  <a:gd name="connsiteX0" fmla="*/ 9578 w 19429"/>
                  <a:gd name="connsiteY0" fmla="*/ 16942 h 19998"/>
                  <a:gd name="connsiteX1" fmla="*/ 14552 w 19429"/>
                  <a:gd name="connsiteY1" fmla="*/ 14381 h 19998"/>
                  <a:gd name="connsiteX2" fmla="*/ 17556 w 19429"/>
                  <a:gd name="connsiteY2" fmla="*/ 10736 h 19998"/>
                  <a:gd name="connsiteX3" fmla="*/ 19428 w 19429"/>
                  <a:gd name="connsiteY3" fmla="*/ 4876 h 19998"/>
                  <a:gd name="connsiteX4" fmla="*/ 16177 w 19429"/>
                  <a:gd name="connsiteY4" fmla="*/ 0 h 19998"/>
                  <a:gd name="connsiteX5" fmla="*/ 10760 w 19429"/>
                  <a:gd name="connsiteY5" fmla="*/ 5664 h 19998"/>
                  <a:gd name="connsiteX6" fmla="*/ 7263 w 19429"/>
                  <a:gd name="connsiteY6" fmla="*/ 10293 h 19998"/>
                  <a:gd name="connsiteX7" fmla="*/ 3520 w 19429"/>
                  <a:gd name="connsiteY7" fmla="*/ 12756 h 19998"/>
                  <a:gd name="connsiteX8" fmla="*/ 1008 w 19429"/>
                  <a:gd name="connsiteY8" fmla="*/ 19700 h 19998"/>
                  <a:gd name="connsiteX9" fmla="*/ 9528 w 19429"/>
                  <a:gd name="connsiteY9" fmla="*/ 16942 h 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29" h="19998">
                    <a:moveTo>
                      <a:pt x="9578" y="16942"/>
                    </a:moveTo>
                    <a:cubicBezTo>
                      <a:pt x="11301" y="16203"/>
                      <a:pt x="13124" y="15563"/>
                      <a:pt x="14552" y="14381"/>
                    </a:cubicBezTo>
                    <a:cubicBezTo>
                      <a:pt x="15783" y="13396"/>
                      <a:pt x="16768" y="12066"/>
                      <a:pt x="17556" y="10736"/>
                    </a:cubicBezTo>
                    <a:cubicBezTo>
                      <a:pt x="18640" y="8963"/>
                      <a:pt x="19477" y="6944"/>
                      <a:pt x="19428" y="4876"/>
                    </a:cubicBezTo>
                    <a:cubicBezTo>
                      <a:pt x="19378" y="2807"/>
                      <a:pt x="18147" y="640"/>
                      <a:pt x="16177" y="0"/>
                    </a:cubicBezTo>
                    <a:cubicBezTo>
                      <a:pt x="14109" y="1576"/>
                      <a:pt x="12237" y="3497"/>
                      <a:pt x="10760" y="5664"/>
                    </a:cubicBezTo>
                    <a:cubicBezTo>
                      <a:pt x="9676" y="7240"/>
                      <a:pt x="8740" y="9013"/>
                      <a:pt x="7263" y="10293"/>
                    </a:cubicBezTo>
                    <a:cubicBezTo>
                      <a:pt x="6130" y="11278"/>
                      <a:pt x="4702" y="11869"/>
                      <a:pt x="3520" y="12756"/>
                    </a:cubicBezTo>
                    <a:cubicBezTo>
                      <a:pt x="1846" y="13987"/>
                      <a:pt x="-1750" y="18124"/>
                      <a:pt x="1008" y="19700"/>
                    </a:cubicBezTo>
                    <a:cubicBezTo>
                      <a:pt x="3323" y="20980"/>
                      <a:pt x="7608" y="17779"/>
                      <a:pt x="9528" y="16942"/>
                    </a:cubicBezTo>
                    <a:close/>
                  </a:path>
                </a:pathLst>
              </a:custGeom>
              <a:noFill/>
              <a:ln w="4915" cap="flat">
                <a:solidFill>
                  <a:srgbClr val="FFFFFF"/>
                </a:solidFill>
                <a:prstDash val="solid"/>
                <a:miter/>
              </a:ln>
            </p:spPr>
            <p:txBody>
              <a:bodyPr rtlCol="0" anchor="ctr"/>
              <a:lstStyle/>
              <a:p>
                <a:endParaRPr lang="fr-FR"/>
              </a:p>
            </p:txBody>
          </p:sp>
        </p:grpSp>
        <p:grpSp>
          <p:nvGrpSpPr>
            <p:cNvPr id="307" name="Graphique 5">
              <a:extLst>
                <a:ext uri="{FF2B5EF4-FFF2-40B4-BE49-F238E27FC236}">
                  <a16:creationId xmlns:a16="http://schemas.microsoft.com/office/drawing/2014/main" id="{3EFD2005-EE59-4636-8FD4-B37F5F0CE89F}"/>
                </a:ext>
              </a:extLst>
            </p:cNvPr>
            <p:cNvGrpSpPr/>
            <p:nvPr/>
          </p:nvGrpSpPr>
          <p:grpSpPr>
            <a:xfrm rot="420615">
              <a:off x="8367572" y="3528623"/>
              <a:ext cx="14269" cy="9416"/>
              <a:chOff x="8338807" y="3735681"/>
              <a:chExt cx="14269" cy="9416"/>
            </a:xfrm>
          </p:grpSpPr>
          <p:sp>
            <p:nvSpPr>
              <p:cNvPr id="308" name="Forme libre : forme 307">
                <a:extLst>
                  <a:ext uri="{FF2B5EF4-FFF2-40B4-BE49-F238E27FC236}">
                    <a16:creationId xmlns:a16="http://schemas.microsoft.com/office/drawing/2014/main" id="{4CB8DF7F-2034-F8BC-74E9-FBD688DEC68D}"/>
                  </a:ext>
                </a:extLst>
              </p:cNvPr>
              <p:cNvSpPr/>
              <p:nvPr/>
            </p:nvSpPr>
            <p:spPr>
              <a:xfrm>
                <a:off x="8338807" y="3735681"/>
                <a:ext cx="14269" cy="9416"/>
              </a:xfrm>
              <a:custGeom>
                <a:avLst/>
                <a:gdLst>
                  <a:gd name="connsiteX0" fmla="*/ 13845 w 14269"/>
                  <a:gd name="connsiteY0" fmla="*/ 3064 h 9416"/>
                  <a:gd name="connsiteX1" fmla="*/ 14091 w 14269"/>
                  <a:gd name="connsiteY1" fmla="*/ 1488 h 9416"/>
                  <a:gd name="connsiteX2" fmla="*/ 12860 w 14269"/>
                  <a:gd name="connsiteY2" fmla="*/ 847 h 9416"/>
                  <a:gd name="connsiteX3" fmla="*/ 2370 w 14269"/>
                  <a:gd name="connsiteY3" fmla="*/ 700 h 9416"/>
                  <a:gd name="connsiteX4" fmla="*/ 892 w 14269"/>
                  <a:gd name="connsiteY4" fmla="*/ 7792 h 9416"/>
                  <a:gd name="connsiteX5" fmla="*/ 6261 w 14269"/>
                  <a:gd name="connsiteY5" fmla="*/ 8826 h 9416"/>
                  <a:gd name="connsiteX6" fmla="*/ 9659 w 14269"/>
                  <a:gd name="connsiteY6" fmla="*/ 5625 h 9416"/>
                  <a:gd name="connsiteX7" fmla="*/ 13796 w 14269"/>
                  <a:gd name="connsiteY7" fmla="*/ 3014 h 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69" h="9416">
                    <a:moveTo>
                      <a:pt x="13845" y="3064"/>
                    </a:moveTo>
                    <a:cubicBezTo>
                      <a:pt x="14239" y="2621"/>
                      <a:pt x="14436" y="1980"/>
                      <a:pt x="14091" y="1488"/>
                    </a:cubicBezTo>
                    <a:cubicBezTo>
                      <a:pt x="13845" y="1094"/>
                      <a:pt x="13353" y="946"/>
                      <a:pt x="12860" y="847"/>
                    </a:cubicBezTo>
                    <a:cubicBezTo>
                      <a:pt x="9954" y="158"/>
                      <a:pt x="5226" y="-581"/>
                      <a:pt x="2370" y="700"/>
                    </a:cubicBezTo>
                    <a:cubicBezTo>
                      <a:pt x="6" y="1783"/>
                      <a:pt x="-782" y="5575"/>
                      <a:pt x="892" y="7792"/>
                    </a:cubicBezTo>
                    <a:cubicBezTo>
                      <a:pt x="2222" y="9466"/>
                      <a:pt x="4438" y="9909"/>
                      <a:pt x="6261" y="8826"/>
                    </a:cubicBezTo>
                    <a:cubicBezTo>
                      <a:pt x="7541" y="8087"/>
                      <a:pt x="8477" y="6560"/>
                      <a:pt x="9659" y="5625"/>
                    </a:cubicBezTo>
                    <a:cubicBezTo>
                      <a:pt x="10890" y="4689"/>
                      <a:pt x="12762" y="4147"/>
                      <a:pt x="13796" y="3014"/>
                    </a:cubicBezTo>
                    <a:close/>
                  </a:path>
                </a:pathLst>
              </a:custGeom>
              <a:solidFill>
                <a:srgbClr val="284568"/>
              </a:solidFill>
              <a:ln w="4915" cap="flat">
                <a:noFill/>
                <a:prstDash val="solid"/>
                <a:miter/>
              </a:ln>
            </p:spPr>
            <p:txBody>
              <a:bodyPr rtlCol="0" anchor="ctr"/>
              <a:lstStyle/>
              <a:p>
                <a:endParaRPr lang="fr-FR"/>
              </a:p>
            </p:txBody>
          </p:sp>
          <p:sp>
            <p:nvSpPr>
              <p:cNvPr id="309" name="Forme libre : forme 308">
                <a:extLst>
                  <a:ext uri="{FF2B5EF4-FFF2-40B4-BE49-F238E27FC236}">
                    <a16:creationId xmlns:a16="http://schemas.microsoft.com/office/drawing/2014/main" id="{463A407B-2F54-EC05-FED3-0118D65F0C25}"/>
                  </a:ext>
                </a:extLst>
              </p:cNvPr>
              <p:cNvSpPr/>
              <p:nvPr/>
            </p:nvSpPr>
            <p:spPr>
              <a:xfrm>
                <a:off x="8338807" y="3735681"/>
                <a:ext cx="14269" cy="9416"/>
              </a:xfrm>
              <a:custGeom>
                <a:avLst/>
                <a:gdLst>
                  <a:gd name="connsiteX0" fmla="*/ 13845 w 14269"/>
                  <a:gd name="connsiteY0" fmla="*/ 3064 h 9416"/>
                  <a:gd name="connsiteX1" fmla="*/ 14091 w 14269"/>
                  <a:gd name="connsiteY1" fmla="*/ 1488 h 9416"/>
                  <a:gd name="connsiteX2" fmla="*/ 12860 w 14269"/>
                  <a:gd name="connsiteY2" fmla="*/ 847 h 9416"/>
                  <a:gd name="connsiteX3" fmla="*/ 2370 w 14269"/>
                  <a:gd name="connsiteY3" fmla="*/ 700 h 9416"/>
                  <a:gd name="connsiteX4" fmla="*/ 892 w 14269"/>
                  <a:gd name="connsiteY4" fmla="*/ 7792 h 9416"/>
                  <a:gd name="connsiteX5" fmla="*/ 6261 w 14269"/>
                  <a:gd name="connsiteY5" fmla="*/ 8826 h 9416"/>
                  <a:gd name="connsiteX6" fmla="*/ 9659 w 14269"/>
                  <a:gd name="connsiteY6" fmla="*/ 5625 h 9416"/>
                  <a:gd name="connsiteX7" fmla="*/ 13796 w 14269"/>
                  <a:gd name="connsiteY7" fmla="*/ 3014 h 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69" h="9416">
                    <a:moveTo>
                      <a:pt x="13845" y="3064"/>
                    </a:moveTo>
                    <a:cubicBezTo>
                      <a:pt x="14239" y="2621"/>
                      <a:pt x="14436" y="1980"/>
                      <a:pt x="14091" y="1488"/>
                    </a:cubicBezTo>
                    <a:cubicBezTo>
                      <a:pt x="13845" y="1094"/>
                      <a:pt x="13353" y="946"/>
                      <a:pt x="12860" y="847"/>
                    </a:cubicBezTo>
                    <a:cubicBezTo>
                      <a:pt x="9954" y="158"/>
                      <a:pt x="5226" y="-581"/>
                      <a:pt x="2370" y="700"/>
                    </a:cubicBezTo>
                    <a:cubicBezTo>
                      <a:pt x="6" y="1783"/>
                      <a:pt x="-782" y="5575"/>
                      <a:pt x="892" y="7792"/>
                    </a:cubicBezTo>
                    <a:cubicBezTo>
                      <a:pt x="2222" y="9466"/>
                      <a:pt x="4438" y="9909"/>
                      <a:pt x="6261" y="8826"/>
                    </a:cubicBezTo>
                    <a:cubicBezTo>
                      <a:pt x="7541" y="8087"/>
                      <a:pt x="8477" y="6560"/>
                      <a:pt x="9659" y="5625"/>
                    </a:cubicBezTo>
                    <a:cubicBezTo>
                      <a:pt x="10890" y="4689"/>
                      <a:pt x="12762" y="4147"/>
                      <a:pt x="13796" y="3014"/>
                    </a:cubicBezTo>
                    <a:close/>
                  </a:path>
                </a:pathLst>
              </a:custGeom>
              <a:noFill/>
              <a:ln w="4915" cap="flat">
                <a:solidFill>
                  <a:srgbClr val="FFFFFF"/>
                </a:solidFill>
                <a:prstDash val="solid"/>
                <a:miter/>
              </a:ln>
            </p:spPr>
            <p:txBody>
              <a:bodyPr rtlCol="0" anchor="ctr"/>
              <a:lstStyle/>
              <a:p>
                <a:endParaRPr lang="fr-FR"/>
              </a:p>
            </p:txBody>
          </p:sp>
        </p:grpSp>
        <p:grpSp>
          <p:nvGrpSpPr>
            <p:cNvPr id="310" name="Graphique 5">
              <a:extLst>
                <a:ext uri="{FF2B5EF4-FFF2-40B4-BE49-F238E27FC236}">
                  <a16:creationId xmlns:a16="http://schemas.microsoft.com/office/drawing/2014/main" id="{1B9F03EC-2744-3A35-8754-C76E4F13ED21}"/>
                </a:ext>
              </a:extLst>
            </p:cNvPr>
            <p:cNvGrpSpPr/>
            <p:nvPr/>
          </p:nvGrpSpPr>
          <p:grpSpPr>
            <a:xfrm rot="420615">
              <a:off x="8359061" y="3510521"/>
              <a:ext cx="9363" cy="19631"/>
              <a:chOff x="8328792" y="3719014"/>
              <a:chExt cx="9363" cy="19631"/>
            </a:xfrm>
          </p:grpSpPr>
          <p:sp>
            <p:nvSpPr>
              <p:cNvPr id="311" name="Forme libre : forme 310">
                <a:extLst>
                  <a:ext uri="{FF2B5EF4-FFF2-40B4-BE49-F238E27FC236}">
                    <a16:creationId xmlns:a16="http://schemas.microsoft.com/office/drawing/2014/main" id="{8F185FE9-80A3-983B-575F-CB978E6AFEAD}"/>
                  </a:ext>
                </a:extLst>
              </p:cNvPr>
              <p:cNvSpPr/>
              <p:nvPr/>
            </p:nvSpPr>
            <p:spPr>
              <a:xfrm>
                <a:off x="8328792" y="3719014"/>
                <a:ext cx="9363" cy="19631"/>
              </a:xfrm>
              <a:custGeom>
                <a:avLst/>
                <a:gdLst>
                  <a:gd name="connsiteX0" fmla="*/ 4751 w 9363"/>
                  <a:gd name="connsiteY0" fmla="*/ 227 h 19631"/>
                  <a:gd name="connsiteX1" fmla="*/ 3323 w 9363"/>
                  <a:gd name="connsiteY1" fmla="*/ 227 h 19631"/>
                  <a:gd name="connsiteX2" fmla="*/ 171 w 9363"/>
                  <a:gd name="connsiteY2" fmla="*/ 11259 h 19631"/>
                  <a:gd name="connsiteX3" fmla="*/ 1156 w 9363"/>
                  <a:gd name="connsiteY3" fmla="*/ 15052 h 19631"/>
                  <a:gd name="connsiteX4" fmla="*/ 2683 w 9363"/>
                  <a:gd name="connsiteY4" fmla="*/ 19632 h 19631"/>
                  <a:gd name="connsiteX5" fmla="*/ 7903 w 9363"/>
                  <a:gd name="connsiteY5" fmla="*/ 9585 h 19631"/>
                  <a:gd name="connsiteX6" fmla="*/ 9282 w 9363"/>
                  <a:gd name="connsiteY6" fmla="*/ 3379 h 19631"/>
                  <a:gd name="connsiteX7" fmla="*/ 4751 w 9363"/>
                  <a:gd name="connsiteY7" fmla="*/ 178 h 1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 h="19631">
                    <a:moveTo>
                      <a:pt x="4751" y="227"/>
                    </a:moveTo>
                    <a:cubicBezTo>
                      <a:pt x="4406" y="31"/>
                      <a:pt x="3963" y="-167"/>
                      <a:pt x="3323" y="227"/>
                    </a:cubicBezTo>
                    <a:cubicBezTo>
                      <a:pt x="713" y="3182"/>
                      <a:pt x="-469" y="7369"/>
                      <a:pt x="171" y="11259"/>
                    </a:cubicBezTo>
                    <a:cubicBezTo>
                      <a:pt x="368" y="12540"/>
                      <a:pt x="762" y="13820"/>
                      <a:pt x="1156" y="15052"/>
                    </a:cubicBezTo>
                    <a:cubicBezTo>
                      <a:pt x="1648" y="16578"/>
                      <a:pt x="2042" y="18204"/>
                      <a:pt x="2683" y="19632"/>
                    </a:cubicBezTo>
                    <a:cubicBezTo>
                      <a:pt x="5194" y="18154"/>
                      <a:pt x="6770" y="12392"/>
                      <a:pt x="7903" y="9585"/>
                    </a:cubicBezTo>
                    <a:cubicBezTo>
                      <a:pt x="8543" y="7960"/>
                      <a:pt x="9676" y="5202"/>
                      <a:pt x="9282" y="3379"/>
                    </a:cubicBezTo>
                    <a:cubicBezTo>
                      <a:pt x="8740" y="966"/>
                      <a:pt x="6623" y="1114"/>
                      <a:pt x="4751" y="178"/>
                    </a:cubicBezTo>
                    <a:close/>
                  </a:path>
                </a:pathLst>
              </a:custGeom>
              <a:solidFill>
                <a:srgbClr val="284568"/>
              </a:solidFill>
              <a:ln w="4915" cap="flat">
                <a:noFill/>
                <a:prstDash val="solid"/>
                <a:miter/>
              </a:ln>
            </p:spPr>
            <p:txBody>
              <a:bodyPr rtlCol="0" anchor="ctr"/>
              <a:lstStyle/>
              <a:p>
                <a:endParaRPr lang="fr-FR"/>
              </a:p>
            </p:txBody>
          </p:sp>
          <p:sp>
            <p:nvSpPr>
              <p:cNvPr id="312" name="Forme libre : forme 311">
                <a:extLst>
                  <a:ext uri="{FF2B5EF4-FFF2-40B4-BE49-F238E27FC236}">
                    <a16:creationId xmlns:a16="http://schemas.microsoft.com/office/drawing/2014/main" id="{EABEC66A-826B-DD97-B3B0-8B61685DEBC1}"/>
                  </a:ext>
                </a:extLst>
              </p:cNvPr>
              <p:cNvSpPr/>
              <p:nvPr/>
            </p:nvSpPr>
            <p:spPr>
              <a:xfrm>
                <a:off x="8328792" y="3719014"/>
                <a:ext cx="9363" cy="19631"/>
              </a:xfrm>
              <a:custGeom>
                <a:avLst/>
                <a:gdLst>
                  <a:gd name="connsiteX0" fmla="*/ 4751 w 9363"/>
                  <a:gd name="connsiteY0" fmla="*/ 227 h 19631"/>
                  <a:gd name="connsiteX1" fmla="*/ 3323 w 9363"/>
                  <a:gd name="connsiteY1" fmla="*/ 227 h 19631"/>
                  <a:gd name="connsiteX2" fmla="*/ 171 w 9363"/>
                  <a:gd name="connsiteY2" fmla="*/ 11259 h 19631"/>
                  <a:gd name="connsiteX3" fmla="*/ 1156 w 9363"/>
                  <a:gd name="connsiteY3" fmla="*/ 15052 h 19631"/>
                  <a:gd name="connsiteX4" fmla="*/ 2683 w 9363"/>
                  <a:gd name="connsiteY4" fmla="*/ 19632 h 19631"/>
                  <a:gd name="connsiteX5" fmla="*/ 7903 w 9363"/>
                  <a:gd name="connsiteY5" fmla="*/ 9585 h 19631"/>
                  <a:gd name="connsiteX6" fmla="*/ 9282 w 9363"/>
                  <a:gd name="connsiteY6" fmla="*/ 3379 h 19631"/>
                  <a:gd name="connsiteX7" fmla="*/ 4751 w 9363"/>
                  <a:gd name="connsiteY7" fmla="*/ 178 h 1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63" h="19631">
                    <a:moveTo>
                      <a:pt x="4751" y="227"/>
                    </a:moveTo>
                    <a:cubicBezTo>
                      <a:pt x="4406" y="31"/>
                      <a:pt x="3963" y="-167"/>
                      <a:pt x="3323" y="227"/>
                    </a:cubicBezTo>
                    <a:cubicBezTo>
                      <a:pt x="713" y="3182"/>
                      <a:pt x="-469" y="7369"/>
                      <a:pt x="171" y="11259"/>
                    </a:cubicBezTo>
                    <a:cubicBezTo>
                      <a:pt x="368" y="12540"/>
                      <a:pt x="762" y="13820"/>
                      <a:pt x="1156" y="15052"/>
                    </a:cubicBezTo>
                    <a:cubicBezTo>
                      <a:pt x="1648" y="16578"/>
                      <a:pt x="2042" y="18204"/>
                      <a:pt x="2683" y="19632"/>
                    </a:cubicBezTo>
                    <a:cubicBezTo>
                      <a:pt x="5194" y="18154"/>
                      <a:pt x="6770" y="12392"/>
                      <a:pt x="7903" y="9585"/>
                    </a:cubicBezTo>
                    <a:cubicBezTo>
                      <a:pt x="8543" y="7960"/>
                      <a:pt x="9676" y="5202"/>
                      <a:pt x="9282" y="3379"/>
                    </a:cubicBezTo>
                    <a:cubicBezTo>
                      <a:pt x="8740" y="966"/>
                      <a:pt x="6623" y="1114"/>
                      <a:pt x="4751" y="178"/>
                    </a:cubicBezTo>
                    <a:close/>
                  </a:path>
                </a:pathLst>
              </a:custGeom>
              <a:noFill/>
              <a:ln w="4915" cap="flat">
                <a:solidFill>
                  <a:srgbClr val="FFFFFF"/>
                </a:solidFill>
                <a:prstDash val="solid"/>
                <a:miter/>
              </a:ln>
            </p:spPr>
            <p:txBody>
              <a:bodyPr rtlCol="0" anchor="ctr"/>
              <a:lstStyle/>
              <a:p>
                <a:endParaRPr lang="fr-FR"/>
              </a:p>
            </p:txBody>
          </p:sp>
        </p:grpSp>
        <p:grpSp>
          <p:nvGrpSpPr>
            <p:cNvPr id="313" name="Graphique 5">
              <a:extLst>
                <a:ext uri="{FF2B5EF4-FFF2-40B4-BE49-F238E27FC236}">
                  <a16:creationId xmlns:a16="http://schemas.microsoft.com/office/drawing/2014/main" id="{50593ACA-ECC5-D48E-138A-54C8F6118F74}"/>
                </a:ext>
              </a:extLst>
            </p:cNvPr>
            <p:cNvGrpSpPr/>
            <p:nvPr/>
          </p:nvGrpSpPr>
          <p:grpSpPr>
            <a:xfrm rot="420615">
              <a:off x="8272386" y="3499292"/>
              <a:ext cx="16541" cy="21956"/>
              <a:chOff x="8241509" y="3718001"/>
              <a:chExt cx="16541" cy="21956"/>
            </a:xfrm>
          </p:grpSpPr>
          <p:sp>
            <p:nvSpPr>
              <p:cNvPr id="314" name="Forme libre : forme 313">
                <a:extLst>
                  <a:ext uri="{FF2B5EF4-FFF2-40B4-BE49-F238E27FC236}">
                    <a16:creationId xmlns:a16="http://schemas.microsoft.com/office/drawing/2014/main" id="{C3CDA032-9436-C6C4-F066-085A36D8AE2D}"/>
                  </a:ext>
                </a:extLst>
              </p:cNvPr>
              <p:cNvSpPr/>
              <p:nvPr/>
            </p:nvSpPr>
            <p:spPr>
              <a:xfrm>
                <a:off x="8241509" y="3718001"/>
                <a:ext cx="16541" cy="21956"/>
              </a:xfrm>
              <a:custGeom>
                <a:avLst/>
                <a:gdLst>
                  <a:gd name="connsiteX0" fmla="*/ 15058 w 16541"/>
                  <a:gd name="connsiteY0" fmla="*/ 11337 h 21956"/>
                  <a:gd name="connsiteX1" fmla="*/ 15501 w 16541"/>
                  <a:gd name="connsiteY1" fmla="*/ 8825 h 21956"/>
                  <a:gd name="connsiteX2" fmla="*/ 16486 w 16541"/>
                  <a:gd name="connsiteY2" fmla="*/ 6264 h 21956"/>
                  <a:gd name="connsiteX3" fmla="*/ 15254 w 16541"/>
                  <a:gd name="connsiteY3" fmla="*/ 2620 h 21956"/>
                  <a:gd name="connsiteX4" fmla="*/ 12053 w 16541"/>
                  <a:gd name="connsiteY4" fmla="*/ 256 h 21956"/>
                  <a:gd name="connsiteX5" fmla="*/ 11216 w 16541"/>
                  <a:gd name="connsiteY5" fmla="*/ 10 h 21956"/>
                  <a:gd name="connsiteX6" fmla="*/ 10477 w 16541"/>
                  <a:gd name="connsiteY6" fmla="*/ 748 h 21956"/>
                  <a:gd name="connsiteX7" fmla="*/ 2745 w 16541"/>
                  <a:gd name="connsiteY7" fmla="*/ 12125 h 21956"/>
                  <a:gd name="connsiteX8" fmla="*/ 923 w 16541"/>
                  <a:gd name="connsiteY8" fmla="*/ 13800 h 21956"/>
                  <a:gd name="connsiteX9" fmla="*/ 4814 w 16541"/>
                  <a:gd name="connsiteY9" fmla="*/ 21482 h 21956"/>
                  <a:gd name="connsiteX10" fmla="*/ 15058 w 16541"/>
                  <a:gd name="connsiteY10" fmla="*/ 11386 h 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1" h="21956">
                    <a:moveTo>
                      <a:pt x="15058" y="11337"/>
                    </a:moveTo>
                    <a:cubicBezTo>
                      <a:pt x="15254" y="10500"/>
                      <a:pt x="15254" y="9613"/>
                      <a:pt x="15501" y="8825"/>
                    </a:cubicBezTo>
                    <a:cubicBezTo>
                      <a:pt x="15747" y="7939"/>
                      <a:pt x="16289" y="7151"/>
                      <a:pt x="16486" y="6264"/>
                    </a:cubicBezTo>
                    <a:cubicBezTo>
                      <a:pt x="16732" y="4935"/>
                      <a:pt x="16141" y="3605"/>
                      <a:pt x="15254" y="2620"/>
                    </a:cubicBezTo>
                    <a:cubicBezTo>
                      <a:pt x="14368" y="1635"/>
                      <a:pt x="13186" y="945"/>
                      <a:pt x="12053" y="256"/>
                    </a:cubicBezTo>
                    <a:cubicBezTo>
                      <a:pt x="11807" y="108"/>
                      <a:pt x="11512" y="-40"/>
                      <a:pt x="11216" y="10"/>
                    </a:cubicBezTo>
                    <a:cubicBezTo>
                      <a:pt x="10871" y="59"/>
                      <a:pt x="10625" y="453"/>
                      <a:pt x="10477" y="748"/>
                    </a:cubicBezTo>
                    <a:cubicBezTo>
                      <a:pt x="8409" y="4885"/>
                      <a:pt x="6439" y="9318"/>
                      <a:pt x="2745" y="12125"/>
                    </a:cubicBezTo>
                    <a:cubicBezTo>
                      <a:pt x="2105" y="12617"/>
                      <a:pt x="1366" y="13061"/>
                      <a:pt x="923" y="13800"/>
                    </a:cubicBezTo>
                    <a:cubicBezTo>
                      <a:pt x="-1047" y="17050"/>
                      <a:pt x="86" y="23797"/>
                      <a:pt x="4814" y="21482"/>
                    </a:cubicBezTo>
                    <a:cubicBezTo>
                      <a:pt x="8409" y="19709"/>
                      <a:pt x="14122" y="15523"/>
                      <a:pt x="15058" y="11386"/>
                    </a:cubicBezTo>
                    <a:close/>
                  </a:path>
                </a:pathLst>
              </a:custGeom>
              <a:solidFill>
                <a:srgbClr val="284568"/>
              </a:solidFill>
              <a:ln w="4915" cap="flat">
                <a:noFill/>
                <a:prstDash val="solid"/>
                <a:miter/>
              </a:ln>
            </p:spPr>
            <p:txBody>
              <a:bodyPr rtlCol="0" anchor="ctr"/>
              <a:lstStyle/>
              <a:p>
                <a:endParaRPr lang="fr-FR"/>
              </a:p>
            </p:txBody>
          </p:sp>
          <p:sp>
            <p:nvSpPr>
              <p:cNvPr id="315" name="Forme libre : forme 314">
                <a:extLst>
                  <a:ext uri="{FF2B5EF4-FFF2-40B4-BE49-F238E27FC236}">
                    <a16:creationId xmlns:a16="http://schemas.microsoft.com/office/drawing/2014/main" id="{F0CEAB07-54DB-C8B2-7840-53949505395A}"/>
                  </a:ext>
                </a:extLst>
              </p:cNvPr>
              <p:cNvSpPr/>
              <p:nvPr/>
            </p:nvSpPr>
            <p:spPr>
              <a:xfrm>
                <a:off x="8241509" y="3718001"/>
                <a:ext cx="16541" cy="21956"/>
              </a:xfrm>
              <a:custGeom>
                <a:avLst/>
                <a:gdLst>
                  <a:gd name="connsiteX0" fmla="*/ 15058 w 16541"/>
                  <a:gd name="connsiteY0" fmla="*/ 11337 h 21956"/>
                  <a:gd name="connsiteX1" fmla="*/ 15501 w 16541"/>
                  <a:gd name="connsiteY1" fmla="*/ 8825 h 21956"/>
                  <a:gd name="connsiteX2" fmla="*/ 16486 w 16541"/>
                  <a:gd name="connsiteY2" fmla="*/ 6264 h 21956"/>
                  <a:gd name="connsiteX3" fmla="*/ 15254 w 16541"/>
                  <a:gd name="connsiteY3" fmla="*/ 2620 h 21956"/>
                  <a:gd name="connsiteX4" fmla="*/ 12053 w 16541"/>
                  <a:gd name="connsiteY4" fmla="*/ 256 h 21956"/>
                  <a:gd name="connsiteX5" fmla="*/ 11216 w 16541"/>
                  <a:gd name="connsiteY5" fmla="*/ 10 h 21956"/>
                  <a:gd name="connsiteX6" fmla="*/ 10477 w 16541"/>
                  <a:gd name="connsiteY6" fmla="*/ 748 h 21956"/>
                  <a:gd name="connsiteX7" fmla="*/ 2745 w 16541"/>
                  <a:gd name="connsiteY7" fmla="*/ 12125 h 21956"/>
                  <a:gd name="connsiteX8" fmla="*/ 923 w 16541"/>
                  <a:gd name="connsiteY8" fmla="*/ 13800 h 21956"/>
                  <a:gd name="connsiteX9" fmla="*/ 4814 w 16541"/>
                  <a:gd name="connsiteY9" fmla="*/ 21482 h 21956"/>
                  <a:gd name="connsiteX10" fmla="*/ 15058 w 16541"/>
                  <a:gd name="connsiteY10" fmla="*/ 11386 h 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41" h="21956">
                    <a:moveTo>
                      <a:pt x="15058" y="11337"/>
                    </a:moveTo>
                    <a:cubicBezTo>
                      <a:pt x="15254" y="10500"/>
                      <a:pt x="15254" y="9613"/>
                      <a:pt x="15501" y="8825"/>
                    </a:cubicBezTo>
                    <a:cubicBezTo>
                      <a:pt x="15747" y="7939"/>
                      <a:pt x="16289" y="7151"/>
                      <a:pt x="16486" y="6264"/>
                    </a:cubicBezTo>
                    <a:cubicBezTo>
                      <a:pt x="16732" y="4935"/>
                      <a:pt x="16141" y="3605"/>
                      <a:pt x="15254" y="2620"/>
                    </a:cubicBezTo>
                    <a:cubicBezTo>
                      <a:pt x="14368" y="1635"/>
                      <a:pt x="13186" y="945"/>
                      <a:pt x="12053" y="256"/>
                    </a:cubicBezTo>
                    <a:cubicBezTo>
                      <a:pt x="11807" y="108"/>
                      <a:pt x="11512" y="-40"/>
                      <a:pt x="11216" y="10"/>
                    </a:cubicBezTo>
                    <a:cubicBezTo>
                      <a:pt x="10871" y="59"/>
                      <a:pt x="10625" y="453"/>
                      <a:pt x="10477" y="748"/>
                    </a:cubicBezTo>
                    <a:cubicBezTo>
                      <a:pt x="8409" y="4885"/>
                      <a:pt x="6439" y="9318"/>
                      <a:pt x="2745" y="12125"/>
                    </a:cubicBezTo>
                    <a:cubicBezTo>
                      <a:pt x="2105" y="12617"/>
                      <a:pt x="1366" y="13061"/>
                      <a:pt x="923" y="13800"/>
                    </a:cubicBezTo>
                    <a:cubicBezTo>
                      <a:pt x="-1047" y="17050"/>
                      <a:pt x="86" y="23797"/>
                      <a:pt x="4814" y="21482"/>
                    </a:cubicBezTo>
                    <a:cubicBezTo>
                      <a:pt x="8409" y="19709"/>
                      <a:pt x="14122" y="15523"/>
                      <a:pt x="15058" y="11386"/>
                    </a:cubicBezTo>
                    <a:close/>
                  </a:path>
                </a:pathLst>
              </a:custGeom>
              <a:noFill/>
              <a:ln w="4915" cap="flat">
                <a:solidFill>
                  <a:srgbClr val="FFFFFF"/>
                </a:solidFill>
                <a:prstDash val="solid"/>
                <a:miter/>
              </a:ln>
            </p:spPr>
            <p:txBody>
              <a:bodyPr rtlCol="0" anchor="ctr"/>
              <a:lstStyle/>
              <a:p>
                <a:endParaRPr lang="fr-FR"/>
              </a:p>
            </p:txBody>
          </p:sp>
        </p:grpSp>
        <p:grpSp>
          <p:nvGrpSpPr>
            <p:cNvPr id="316" name="Graphique 5">
              <a:extLst>
                <a:ext uri="{FF2B5EF4-FFF2-40B4-BE49-F238E27FC236}">
                  <a16:creationId xmlns:a16="http://schemas.microsoft.com/office/drawing/2014/main" id="{69ABCCD1-B90F-B9AE-C9F4-7FE1A3CB8D55}"/>
                </a:ext>
              </a:extLst>
            </p:cNvPr>
            <p:cNvGrpSpPr/>
            <p:nvPr/>
          </p:nvGrpSpPr>
          <p:grpSpPr>
            <a:xfrm rot="420615">
              <a:off x="8288353" y="3424132"/>
              <a:ext cx="24818" cy="73528"/>
              <a:chOff x="8251300" y="3640756"/>
              <a:chExt cx="24818" cy="73528"/>
            </a:xfrm>
          </p:grpSpPr>
          <p:sp>
            <p:nvSpPr>
              <p:cNvPr id="317" name="Forme libre : forme 316">
                <a:extLst>
                  <a:ext uri="{FF2B5EF4-FFF2-40B4-BE49-F238E27FC236}">
                    <a16:creationId xmlns:a16="http://schemas.microsoft.com/office/drawing/2014/main" id="{6EF1479A-A581-2097-E885-37C800B7C947}"/>
                  </a:ext>
                </a:extLst>
              </p:cNvPr>
              <p:cNvSpPr/>
              <p:nvPr/>
            </p:nvSpPr>
            <p:spPr>
              <a:xfrm>
                <a:off x="8251300" y="3640756"/>
                <a:ext cx="24818" cy="73528"/>
              </a:xfrm>
              <a:custGeom>
                <a:avLst/>
                <a:gdLst>
                  <a:gd name="connsiteX0" fmla="*/ 17678 w 24818"/>
                  <a:gd name="connsiteY0" fmla="*/ 49281 h 73528"/>
                  <a:gd name="connsiteX1" fmla="*/ 17382 w 24818"/>
                  <a:gd name="connsiteY1" fmla="*/ 42239 h 73528"/>
                  <a:gd name="connsiteX2" fmla="*/ 16200 w 24818"/>
                  <a:gd name="connsiteY2" fmla="*/ 40515 h 73528"/>
                  <a:gd name="connsiteX3" fmla="*/ 17333 w 24818"/>
                  <a:gd name="connsiteY3" fmla="*/ 36280 h 73528"/>
                  <a:gd name="connsiteX4" fmla="*/ 23194 w 24818"/>
                  <a:gd name="connsiteY4" fmla="*/ 22785 h 73528"/>
                  <a:gd name="connsiteX5" fmla="*/ 23538 w 24818"/>
                  <a:gd name="connsiteY5" fmla="*/ 18697 h 73528"/>
                  <a:gd name="connsiteX6" fmla="*/ 20830 w 24818"/>
                  <a:gd name="connsiteY6" fmla="*/ 15989 h 73528"/>
                  <a:gd name="connsiteX7" fmla="*/ 18515 w 24818"/>
                  <a:gd name="connsiteY7" fmla="*/ 16333 h 73528"/>
                  <a:gd name="connsiteX8" fmla="*/ 16594 w 24818"/>
                  <a:gd name="connsiteY8" fmla="*/ 15349 h 73528"/>
                  <a:gd name="connsiteX9" fmla="*/ 17431 w 24818"/>
                  <a:gd name="connsiteY9" fmla="*/ 13575 h 73528"/>
                  <a:gd name="connsiteX10" fmla="*/ 21913 w 24818"/>
                  <a:gd name="connsiteY10" fmla="*/ 12295 h 73528"/>
                  <a:gd name="connsiteX11" fmla="*/ 24819 w 24818"/>
                  <a:gd name="connsiteY11" fmla="*/ 2494 h 73528"/>
                  <a:gd name="connsiteX12" fmla="*/ 5956 w 24818"/>
                  <a:gd name="connsiteY12" fmla="*/ 1460 h 73528"/>
                  <a:gd name="connsiteX13" fmla="*/ 2115 w 24818"/>
                  <a:gd name="connsiteY13" fmla="*/ 3085 h 73528"/>
                  <a:gd name="connsiteX14" fmla="*/ 145 w 24818"/>
                  <a:gd name="connsiteY14" fmla="*/ 7666 h 73528"/>
                  <a:gd name="connsiteX15" fmla="*/ 1967 w 24818"/>
                  <a:gd name="connsiteY15" fmla="*/ 13182 h 73528"/>
                  <a:gd name="connsiteX16" fmla="*/ 6252 w 24818"/>
                  <a:gd name="connsiteY16" fmla="*/ 14216 h 73528"/>
                  <a:gd name="connsiteX17" fmla="*/ 6646 w 24818"/>
                  <a:gd name="connsiteY17" fmla="*/ 15693 h 73528"/>
                  <a:gd name="connsiteX18" fmla="*/ 7877 w 24818"/>
                  <a:gd name="connsiteY18" fmla="*/ 28153 h 73528"/>
                  <a:gd name="connsiteX19" fmla="*/ 7828 w 24818"/>
                  <a:gd name="connsiteY19" fmla="*/ 32192 h 73528"/>
                  <a:gd name="connsiteX20" fmla="*/ 4676 w 24818"/>
                  <a:gd name="connsiteY20" fmla="*/ 38594 h 73528"/>
                  <a:gd name="connsiteX21" fmla="*/ 4479 w 24818"/>
                  <a:gd name="connsiteY21" fmla="*/ 43076 h 73528"/>
                  <a:gd name="connsiteX22" fmla="*/ 6449 w 24818"/>
                  <a:gd name="connsiteY22" fmla="*/ 63416 h 73528"/>
                  <a:gd name="connsiteX23" fmla="*/ 12703 w 24818"/>
                  <a:gd name="connsiteY23" fmla="*/ 70360 h 73528"/>
                  <a:gd name="connsiteX24" fmla="*/ 17776 w 24818"/>
                  <a:gd name="connsiteY24" fmla="*/ 49380 h 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818" h="73528">
                    <a:moveTo>
                      <a:pt x="17678" y="49281"/>
                    </a:moveTo>
                    <a:cubicBezTo>
                      <a:pt x="18269" y="46917"/>
                      <a:pt x="18761" y="44209"/>
                      <a:pt x="17382" y="42239"/>
                    </a:cubicBezTo>
                    <a:cubicBezTo>
                      <a:pt x="16988" y="41648"/>
                      <a:pt x="16446" y="41204"/>
                      <a:pt x="16200" y="40515"/>
                    </a:cubicBezTo>
                    <a:cubicBezTo>
                      <a:pt x="15609" y="39087"/>
                      <a:pt x="16496" y="37560"/>
                      <a:pt x="17333" y="36280"/>
                    </a:cubicBezTo>
                    <a:cubicBezTo>
                      <a:pt x="19943" y="32093"/>
                      <a:pt x="21913" y="27513"/>
                      <a:pt x="23194" y="22785"/>
                    </a:cubicBezTo>
                    <a:cubicBezTo>
                      <a:pt x="23538" y="21455"/>
                      <a:pt x="23834" y="20076"/>
                      <a:pt x="23538" y="18697"/>
                    </a:cubicBezTo>
                    <a:cubicBezTo>
                      <a:pt x="23243" y="17368"/>
                      <a:pt x="22159" y="16087"/>
                      <a:pt x="20830" y="15989"/>
                    </a:cubicBezTo>
                    <a:cubicBezTo>
                      <a:pt x="20042" y="15939"/>
                      <a:pt x="19254" y="16235"/>
                      <a:pt x="18515" y="16333"/>
                    </a:cubicBezTo>
                    <a:cubicBezTo>
                      <a:pt x="17727" y="16432"/>
                      <a:pt x="16791" y="16087"/>
                      <a:pt x="16594" y="15349"/>
                    </a:cubicBezTo>
                    <a:cubicBezTo>
                      <a:pt x="16397" y="14659"/>
                      <a:pt x="16890" y="14019"/>
                      <a:pt x="17431" y="13575"/>
                    </a:cubicBezTo>
                    <a:cubicBezTo>
                      <a:pt x="18663" y="12541"/>
                      <a:pt x="20337" y="12098"/>
                      <a:pt x="21913" y="12295"/>
                    </a:cubicBezTo>
                    <a:cubicBezTo>
                      <a:pt x="23341" y="9192"/>
                      <a:pt x="24326" y="5843"/>
                      <a:pt x="24819" y="2494"/>
                    </a:cubicBezTo>
                    <a:cubicBezTo>
                      <a:pt x="19549" y="-1298"/>
                      <a:pt x="12309" y="-17"/>
                      <a:pt x="5956" y="1460"/>
                    </a:cubicBezTo>
                    <a:cubicBezTo>
                      <a:pt x="4577" y="1756"/>
                      <a:pt x="3149" y="2100"/>
                      <a:pt x="2115" y="3085"/>
                    </a:cubicBezTo>
                    <a:cubicBezTo>
                      <a:pt x="834" y="4218"/>
                      <a:pt x="440" y="5991"/>
                      <a:pt x="145" y="7666"/>
                    </a:cubicBezTo>
                    <a:cubicBezTo>
                      <a:pt x="-200" y="9734"/>
                      <a:pt x="-52" y="12443"/>
                      <a:pt x="1967" y="13182"/>
                    </a:cubicBezTo>
                    <a:cubicBezTo>
                      <a:pt x="3395" y="13723"/>
                      <a:pt x="5365" y="12984"/>
                      <a:pt x="6252" y="14216"/>
                    </a:cubicBezTo>
                    <a:cubicBezTo>
                      <a:pt x="6547" y="14610"/>
                      <a:pt x="6596" y="15151"/>
                      <a:pt x="6646" y="15693"/>
                    </a:cubicBezTo>
                    <a:cubicBezTo>
                      <a:pt x="7040" y="19830"/>
                      <a:pt x="7483" y="24016"/>
                      <a:pt x="7877" y="28153"/>
                    </a:cubicBezTo>
                    <a:cubicBezTo>
                      <a:pt x="8025" y="29483"/>
                      <a:pt x="8123" y="30862"/>
                      <a:pt x="7828" y="32192"/>
                    </a:cubicBezTo>
                    <a:cubicBezTo>
                      <a:pt x="7237" y="34506"/>
                      <a:pt x="5365" y="36280"/>
                      <a:pt x="4676" y="38594"/>
                    </a:cubicBezTo>
                    <a:cubicBezTo>
                      <a:pt x="4233" y="40022"/>
                      <a:pt x="4331" y="41549"/>
                      <a:pt x="4479" y="43076"/>
                    </a:cubicBezTo>
                    <a:cubicBezTo>
                      <a:pt x="4971" y="49872"/>
                      <a:pt x="5661" y="56669"/>
                      <a:pt x="6449" y="63416"/>
                    </a:cubicBezTo>
                    <a:cubicBezTo>
                      <a:pt x="6843" y="66765"/>
                      <a:pt x="10536" y="79324"/>
                      <a:pt x="12703" y="70360"/>
                    </a:cubicBezTo>
                    <a:cubicBezTo>
                      <a:pt x="14378" y="63367"/>
                      <a:pt x="16102" y="56373"/>
                      <a:pt x="17776" y="49380"/>
                    </a:cubicBezTo>
                    <a:close/>
                  </a:path>
                </a:pathLst>
              </a:custGeom>
              <a:solidFill>
                <a:srgbClr val="284568"/>
              </a:solidFill>
              <a:ln w="4915" cap="flat">
                <a:noFill/>
                <a:prstDash val="solid"/>
                <a:miter/>
              </a:ln>
            </p:spPr>
            <p:txBody>
              <a:bodyPr rtlCol="0" anchor="ctr"/>
              <a:lstStyle/>
              <a:p>
                <a:endParaRPr lang="fr-FR"/>
              </a:p>
            </p:txBody>
          </p:sp>
          <p:sp>
            <p:nvSpPr>
              <p:cNvPr id="318" name="Forme libre : forme 317">
                <a:extLst>
                  <a:ext uri="{FF2B5EF4-FFF2-40B4-BE49-F238E27FC236}">
                    <a16:creationId xmlns:a16="http://schemas.microsoft.com/office/drawing/2014/main" id="{3FADD2A2-E448-15CA-1C86-775DD9920FB5}"/>
                  </a:ext>
                </a:extLst>
              </p:cNvPr>
              <p:cNvSpPr/>
              <p:nvPr/>
            </p:nvSpPr>
            <p:spPr>
              <a:xfrm>
                <a:off x="8251300" y="3640756"/>
                <a:ext cx="24818" cy="73528"/>
              </a:xfrm>
              <a:custGeom>
                <a:avLst/>
                <a:gdLst>
                  <a:gd name="connsiteX0" fmla="*/ 17678 w 24818"/>
                  <a:gd name="connsiteY0" fmla="*/ 49281 h 73528"/>
                  <a:gd name="connsiteX1" fmla="*/ 17382 w 24818"/>
                  <a:gd name="connsiteY1" fmla="*/ 42239 h 73528"/>
                  <a:gd name="connsiteX2" fmla="*/ 16200 w 24818"/>
                  <a:gd name="connsiteY2" fmla="*/ 40515 h 73528"/>
                  <a:gd name="connsiteX3" fmla="*/ 17333 w 24818"/>
                  <a:gd name="connsiteY3" fmla="*/ 36280 h 73528"/>
                  <a:gd name="connsiteX4" fmla="*/ 23194 w 24818"/>
                  <a:gd name="connsiteY4" fmla="*/ 22785 h 73528"/>
                  <a:gd name="connsiteX5" fmla="*/ 23538 w 24818"/>
                  <a:gd name="connsiteY5" fmla="*/ 18697 h 73528"/>
                  <a:gd name="connsiteX6" fmla="*/ 20830 w 24818"/>
                  <a:gd name="connsiteY6" fmla="*/ 15989 h 73528"/>
                  <a:gd name="connsiteX7" fmla="*/ 18515 w 24818"/>
                  <a:gd name="connsiteY7" fmla="*/ 16333 h 73528"/>
                  <a:gd name="connsiteX8" fmla="*/ 16594 w 24818"/>
                  <a:gd name="connsiteY8" fmla="*/ 15349 h 73528"/>
                  <a:gd name="connsiteX9" fmla="*/ 17431 w 24818"/>
                  <a:gd name="connsiteY9" fmla="*/ 13575 h 73528"/>
                  <a:gd name="connsiteX10" fmla="*/ 21913 w 24818"/>
                  <a:gd name="connsiteY10" fmla="*/ 12295 h 73528"/>
                  <a:gd name="connsiteX11" fmla="*/ 24819 w 24818"/>
                  <a:gd name="connsiteY11" fmla="*/ 2494 h 73528"/>
                  <a:gd name="connsiteX12" fmla="*/ 5956 w 24818"/>
                  <a:gd name="connsiteY12" fmla="*/ 1460 h 73528"/>
                  <a:gd name="connsiteX13" fmla="*/ 2115 w 24818"/>
                  <a:gd name="connsiteY13" fmla="*/ 3085 h 73528"/>
                  <a:gd name="connsiteX14" fmla="*/ 145 w 24818"/>
                  <a:gd name="connsiteY14" fmla="*/ 7666 h 73528"/>
                  <a:gd name="connsiteX15" fmla="*/ 1967 w 24818"/>
                  <a:gd name="connsiteY15" fmla="*/ 13182 h 73528"/>
                  <a:gd name="connsiteX16" fmla="*/ 6252 w 24818"/>
                  <a:gd name="connsiteY16" fmla="*/ 14216 h 73528"/>
                  <a:gd name="connsiteX17" fmla="*/ 6646 w 24818"/>
                  <a:gd name="connsiteY17" fmla="*/ 15693 h 73528"/>
                  <a:gd name="connsiteX18" fmla="*/ 7877 w 24818"/>
                  <a:gd name="connsiteY18" fmla="*/ 28153 h 73528"/>
                  <a:gd name="connsiteX19" fmla="*/ 7828 w 24818"/>
                  <a:gd name="connsiteY19" fmla="*/ 32192 h 73528"/>
                  <a:gd name="connsiteX20" fmla="*/ 4676 w 24818"/>
                  <a:gd name="connsiteY20" fmla="*/ 38594 h 73528"/>
                  <a:gd name="connsiteX21" fmla="*/ 4479 w 24818"/>
                  <a:gd name="connsiteY21" fmla="*/ 43076 h 73528"/>
                  <a:gd name="connsiteX22" fmla="*/ 6449 w 24818"/>
                  <a:gd name="connsiteY22" fmla="*/ 63416 h 73528"/>
                  <a:gd name="connsiteX23" fmla="*/ 12703 w 24818"/>
                  <a:gd name="connsiteY23" fmla="*/ 70360 h 73528"/>
                  <a:gd name="connsiteX24" fmla="*/ 17776 w 24818"/>
                  <a:gd name="connsiteY24" fmla="*/ 49380 h 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818" h="73528">
                    <a:moveTo>
                      <a:pt x="17678" y="49281"/>
                    </a:moveTo>
                    <a:cubicBezTo>
                      <a:pt x="18269" y="46917"/>
                      <a:pt x="18761" y="44209"/>
                      <a:pt x="17382" y="42239"/>
                    </a:cubicBezTo>
                    <a:cubicBezTo>
                      <a:pt x="16988" y="41648"/>
                      <a:pt x="16446" y="41204"/>
                      <a:pt x="16200" y="40515"/>
                    </a:cubicBezTo>
                    <a:cubicBezTo>
                      <a:pt x="15609" y="39087"/>
                      <a:pt x="16496" y="37560"/>
                      <a:pt x="17333" y="36280"/>
                    </a:cubicBezTo>
                    <a:cubicBezTo>
                      <a:pt x="19943" y="32093"/>
                      <a:pt x="21913" y="27513"/>
                      <a:pt x="23194" y="22785"/>
                    </a:cubicBezTo>
                    <a:cubicBezTo>
                      <a:pt x="23538" y="21455"/>
                      <a:pt x="23834" y="20076"/>
                      <a:pt x="23538" y="18697"/>
                    </a:cubicBezTo>
                    <a:cubicBezTo>
                      <a:pt x="23243" y="17368"/>
                      <a:pt x="22159" y="16087"/>
                      <a:pt x="20830" y="15989"/>
                    </a:cubicBezTo>
                    <a:cubicBezTo>
                      <a:pt x="20042" y="15939"/>
                      <a:pt x="19254" y="16235"/>
                      <a:pt x="18515" y="16333"/>
                    </a:cubicBezTo>
                    <a:cubicBezTo>
                      <a:pt x="17727" y="16432"/>
                      <a:pt x="16791" y="16087"/>
                      <a:pt x="16594" y="15349"/>
                    </a:cubicBezTo>
                    <a:cubicBezTo>
                      <a:pt x="16397" y="14659"/>
                      <a:pt x="16890" y="14019"/>
                      <a:pt x="17431" y="13575"/>
                    </a:cubicBezTo>
                    <a:cubicBezTo>
                      <a:pt x="18663" y="12541"/>
                      <a:pt x="20337" y="12098"/>
                      <a:pt x="21913" y="12295"/>
                    </a:cubicBezTo>
                    <a:cubicBezTo>
                      <a:pt x="23341" y="9192"/>
                      <a:pt x="24326" y="5843"/>
                      <a:pt x="24819" y="2494"/>
                    </a:cubicBezTo>
                    <a:cubicBezTo>
                      <a:pt x="19549" y="-1298"/>
                      <a:pt x="12309" y="-17"/>
                      <a:pt x="5956" y="1460"/>
                    </a:cubicBezTo>
                    <a:cubicBezTo>
                      <a:pt x="4577" y="1756"/>
                      <a:pt x="3149" y="2100"/>
                      <a:pt x="2115" y="3085"/>
                    </a:cubicBezTo>
                    <a:cubicBezTo>
                      <a:pt x="834" y="4218"/>
                      <a:pt x="440" y="5991"/>
                      <a:pt x="145" y="7666"/>
                    </a:cubicBezTo>
                    <a:cubicBezTo>
                      <a:pt x="-200" y="9734"/>
                      <a:pt x="-52" y="12443"/>
                      <a:pt x="1967" y="13182"/>
                    </a:cubicBezTo>
                    <a:cubicBezTo>
                      <a:pt x="3395" y="13723"/>
                      <a:pt x="5365" y="12984"/>
                      <a:pt x="6252" y="14216"/>
                    </a:cubicBezTo>
                    <a:cubicBezTo>
                      <a:pt x="6547" y="14610"/>
                      <a:pt x="6596" y="15151"/>
                      <a:pt x="6646" y="15693"/>
                    </a:cubicBezTo>
                    <a:cubicBezTo>
                      <a:pt x="7040" y="19830"/>
                      <a:pt x="7483" y="24016"/>
                      <a:pt x="7877" y="28153"/>
                    </a:cubicBezTo>
                    <a:cubicBezTo>
                      <a:pt x="8025" y="29483"/>
                      <a:pt x="8123" y="30862"/>
                      <a:pt x="7828" y="32192"/>
                    </a:cubicBezTo>
                    <a:cubicBezTo>
                      <a:pt x="7237" y="34506"/>
                      <a:pt x="5365" y="36280"/>
                      <a:pt x="4676" y="38594"/>
                    </a:cubicBezTo>
                    <a:cubicBezTo>
                      <a:pt x="4233" y="40022"/>
                      <a:pt x="4331" y="41549"/>
                      <a:pt x="4479" y="43076"/>
                    </a:cubicBezTo>
                    <a:cubicBezTo>
                      <a:pt x="4971" y="49872"/>
                      <a:pt x="5661" y="56669"/>
                      <a:pt x="6449" y="63416"/>
                    </a:cubicBezTo>
                    <a:cubicBezTo>
                      <a:pt x="6843" y="66765"/>
                      <a:pt x="10536" y="79324"/>
                      <a:pt x="12703" y="70360"/>
                    </a:cubicBezTo>
                    <a:cubicBezTo>
                      <a:pt x="14378" y="63367"/>
                      <a:pt x="16102" y="56373"/>
                      <a:pt x="17776" y="49380"/>
                    </a:cubicBezTo>
                    <a:close/>
                  </a:path>
                </a:pathLst>
              </a:custGeom>
              <a:noFill/>
              <a:ln w="4915" cap="flat">
                <a:solidFill>
                  <a:srgbClr val="FFFFFF"/>
                </a:solidFill>
                <a:prstDash val="solid"/>
                <a:miter/>
              </a:ln>
            </p:spPr>
            <p:txBody>
              <a:bodyPr rtlCol="0" anchor="ctr"/>
              <a:lstStyle/>
              <a:p>
                <a:endParaRPr lang="fr-FR"/>
              </a:p>
            </p:txBody>
          </p:sp>
        </p:grpSp>
        <p:grpSp>
          <p:nvGrpSpPr>
            <p:cNvPr id="319" name="Graphique 5">
              <a:extLst>
                <a:ext uri="{FF2B5EF4-FFF2-40B4-BE49-F238E27FC236}">
                  <a16:creationId xmlns:a16="http://schemas.microsoft.com/office/drawing/2014/main" id="{6CF3A688-C537-117D-D58C-3E2EE4B3D575}"/>
                </a:ext>
              </a:extLst>
            </p:cNvPr>
            <p:cNvGrpSpPr/>
            <p:nvPr/>
          </p:nvGrpSpPr>
          <p:grpSpPr>
            <a:xfrm rot="420615">
              <a:off x="8328196" y="3325766"/>
              <a:ext cx="67791" cy="100171"/>
              <a:chOff x="8280305" y="3535541"/>
              <a:chExt cx="67791" cy="100171"/>
            </a:xfrm>
          </p:grpSpPr>
          <p:sp>
            <p:nvSpPr>
              <p:cNvPr id="320" name="Forme libre : forme 319">
                <a:extLst>
                  <a:ext uri="{FF2B5EF4-FFF2-40B4-BE49-F238E27FC236}">
                    <a16:creationId xmlns:a16="http://schemas.microsoft.com/office/drawing/2014/main" id="{DC2179EA-6C66-5FA2-FA37-2B651F8E9E1F}"/>
                  </a:ext>
                </a:extLst>
              </p:cNvPr>
              <p:cNvSpPr/>
              <p:nvPr/>
            </p:nvSpPr>
            <p:spPr>
              <a:xfrm>
                <a:off x="8280305" y="3535541"/>
                <a:ext cx="67791" cy="100171"/>
              </a:xfrm>
              <a:custGeom>
                <a:avLst/>
                <a:gdLst>
                  <a:gd name="connsiteX0" fmla="*/ 26989 w 67791"/>
                  <a:gd name="connsiteY0" fmla="*/ 87713 h 100171"/>
                  <a:gd name="connsiteX1" fmla="*/ 32012 w 67791"/>
                  <a:gd name="connsiteY1" fmla="*/ 85152 h 100171"/>
                  <a:gd name="connsiteX2" fmla="*/ 33834 w 67791"/>
                  <a:gd name="connsiteY2" fmla="*/ 80178 h 100171"/>
                  <a:gd name="connsiteX3" fmla="*/ 27333 w 67791"/>
                  <a:gd name="connsiteY3" fmla="*/ 77617 h 100171"/>
                  <a:gd name="connsiteX4" fmla="*/ 24723 w 67791"/>
                  <a:gd name="connsiteY4" fmla="*/ 77666 h 100171"/>
                  <a:gd name="connsiteX5" fmla="*/ 23640 w 67791"/>
                  <a:gd name="connsiteY5" fmla="*/ 72643 h 100171"/>
                  <a:gd name="connsiteX6" fmla="*/ 28959 w 67791"/>
                  <a:gd name="connsiteY6" fmla="*/ 70279 h 100171"/>
                  <a:gd name="connsiteX7" fmla="*/ 34228 w 67791"/>
                  <a:gd name="connsiteY7" fmla="*/ 71806 h 100171"/>
                  <a:gd name="connsiteX8" fmla="*/ 35854 w 67791"/>
                  <a:gd name="connsiteY8" fmla="*/ 75105 h 100171"/>
                  <a:gd name="connsiteX9" fmla="*/ 38513 w 67791"/>
                  <a:gd name="connsiteY9" fmla="*/ 77371 h 100171"/>
                  <a:gd name="connsiteX10" fmla="*/ 40729 w 67791"/>
                  <a:gd name="connsiteY10" fmla="*/ 76484 h 100171"/>
                  <a:gd name="connsiteX11" fmla="*/ 47821 w 67791"/>
                  <a:gd name="connsiteY11" fmla="*/ 70525 h 100171"/>
                  <a:gd name="connsiteX12" fmla="*/ 50185 w 67791"/>
                  <a:gd name="connsiteY12" fmla="*/ 66930 h 100171"/>
                  <a:gd name="connsiteX13" fmla="*/ 50333 w 67791"/>
                  <a:gd name="connsiteY13" fmla="*/ 63138 h 100171"/>
                  <a:gd name="connsiteX14" fmla="*/ 51318 w 67791"/>
                  <a:gd name="connsiteY14" fmla="*/ 52943 h 100171"/>
                  <a:gd name="connsiteX15" fmla="*/ 49840 w 67791"/>
                  <a:gd name="connsiteY15" fmla="*/ 50235 h 100171"/>
                  <a:gd name="connsiteX16" fmla="*/ 50727 w 67791"/>
                  <a:gd name="connsiteY16" fmla="*/ 47723 h 100171"/>
                  <a:gd name="connsiteX17" fmla="*/ 65009 w 67791"/>
                  <a:gd name="connsiteY17" fmla="*/ 27383 h 100171"/>
                  <a:gd name="connsiteX18" fmla="*/ 67472 w 67791"/>
                  <a:gd name="connsiteY18" fmla="*/ 15957 h 100171"/>
                  <a:gd name="connsiteX19" fmla="*/ 67324 w 67791"/>
                  <a:gd name="connsiteY19" fmla="*/ 0 h 100171"/>
                  <a:gd name="connsiteX20" fmla="*/ 43537 w 67791"/>
                  <a:gd name="connsiteY20" fmla="*/ 16548 h 100171"/>
                  <a:gd name="connsiteX21" fmla="*/ 36740 w 67791"/>
                  <a:gd name="connsiteY21" fmla="*/ 20586 h 100171"/>
                  <a:gd name="connsiteX22" fmla="*/ 28318 w 67791"/>
                  <a:gd name="connsiteY22" fmla="*/ 41320 h 100171"/>
                  <a:gd name="connsiteX23" fmla="*/ 14184 w 67791"/>
                  <a:gd name="connsiteY23" fmla="*/ 34819 h 100171"/>
                  <a:gd name="connsiteX24" fmla="*/ 3004 w 67791"/>
                  <a:gd name="connsiteY24" fmla="*/ 47033 h 100171"/>
                  <a:gd name="connsiteX25" fmla="*/ 2315 w 67791"/>
                  <a:gd name="connsiteY25" fmla="*/ 48511 h 100171"/>
                  <a:gd name="connsiteX26" fmla="*/ 5565 w 67791"/>
                  <a:gd name="connsiteY26" fmla="*/ 50727 h 100171"/>
                  <a:gd name="connsiteX27" fmla="*/ 8865 w 67791"/>
                  <a:gd name="connsiteY27" fmla="*/ 58952 h 100171"/>
                  <a:gd name="connsiteX28" fmla="*/ 7634 w 67791"/>
                  <a:gd name="connsiteY28" fmla="*/ 66388 h 100171"/>
                  <a:gd name="connsiteX29" fmla="*/ 6895 w 67791"/>
                  <a:gd name="connsiteY29" fmla="*/ 68211 h 100171"/>
                  <a:gd name="connsiteX30" fmla="*/ 10589 w 67791"/>
                  <a:gd name="connsiteY30" fmla="*/ 70722 h 100171"/>
                  <a:gd name="connsiteX31" fmla="*/ 15563 w 67791"/>
                  <a:gd name="connsiteY31" fmla="*/ 70919 h 100171"/>
                  <a:gd name="connsiteX32" fmla="*/ 16794 w 67791"/>
                  <a:gd name="connsiteY32" fmla="*/ 75598 h 100171"/>
                  <a:gd name="connsiteX33" fmla="*/ 12657 w 67791"/>
                  <a:gd name="connsiteY33" fmla="*/ 78602 h 100171"/>
                  <a:gd name="connsiteX34" fmla="*/ 8372 w 67791"/>
                  <a:gd name="connsiteY34" fmla="*/ 80030 h 100171"/>
                  <a:gd name="connsiteX35" fmla="*/ 7289 w 67791"/>
                  <a:gd name="connsiteY35" fmla="*/ 81951 h 100171"/>
                  <a:gd name="connsiteX36" fmla="*/ 0 w 67791"/>
                  <a:gd name="connsiteY36" fmla="*/ 92097 h 100171"/>
                  <a:gd name="connsiteX37" fmla="*/ 14135 w 67791"/>
                  <a:gd name="connsiteY37" fmla="*/ 99336 h 100171"/>
                  <a:gd name="connsiteX38" fmla="*/ 19552 w 67791"/>
                  <a:gd name="connsiteY38" fmla="*/ 93131 h 100171"/>
                  <a:gd name="connsiteX39" fmla="*/ 27136 w 67791"/>
                  <a:gd name="connsiteY39" fmla="*/ 87713 h 10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791" h="100171">
                    <a:moveTo>
                      <a:pt x="26989" y="87713"/>
                    </a:moveTo>
                    <a:cubicBezTo>
                      <a:pt x="28712" y="86925"/>
                      <a:pt x="30535" y="86334"/>
                      <a:pt x="32012" y="85152"/>
                    </a:cubicBezTo>
                    <a:cubicBezTo>
                      <a:pt x="33490" y="83970"/>
                      <a:pt x="34475" y="81951"/>
                      <a:pt x="33834" y="80178"/>
                    </a:cubicBezTo>
                    <a:cubicBezTo>
                      <a:pt x="32997" y="77814"/>
                      <a:pt x="29845" y="77223"/>
                      <a:pt x="27333" y="77617"/>
                    </a:cubicBezTo>
                    <a:cubicBezTo>
                      <a:pt x="26447" y="77765"/>
                      <a:pt x="25560" y="77962"/>
                      <a:pt x="24723" y="77666"/>
                    </a:cubicBezTo>
                    <a:cubicBezTo>
                      <a:pt x="22803" y="77075"/>
                      <a:pt x="22409" y="74268"/>
                      <a:pt x="23640" y="72643"/>
                    </a:cubicBezTo>
                    <a:cubicBezTo>
                      <a:pt x="24871" y="71018"/>
                      <a:pt x="26989" y="70476"/>
                      <a:pt x="28959" y="70279"/>
                    </a:cubicBezTo>
                    <a:cubicBezTo>
                      <a:pt x="30830" y="70131"/>
                      <a:pt x="32948" y="70378"/>
                      <a:pt x="34228" y="71806"/>
                    </a:cubicBezTo>
                    <a:cubicBezTo>
                      <a:pt x="35066" y="72741"/>
                      <a:pt x="35361" y="74022"/>
                      <a:pt x="35854" y="75105"/>
                    </a:cubicBezTo>
                    <a:cubicBezTo>
                      <a:pt x="36346" y="76238"/>
                      <a:pt x="37282" y="77371"/>
                      <a:pt x="38513" y="77371"/>
                    </a:cubicBezTo>
                    <a:cubicBezTo>
                      <a:pt x="39301" y="77371"/>
                      <a:pt x="40040" y="76928"/>
                      <a:pt x="40729" y="76484"/>
                    </a:cubicBezTo>
                    <a:cubicBezTo>
                      <a:pt x="43290" y="74761"/>
                      <a:pt x="45654" y="72741"/>
                      <a:pt x="47821" y="70525"/>
                    </a:cubicBezTo>
                    <a:cubicBezTo>
                      <a:pt x="48806" y="69491"/>
                      <a:pt x="49840" y="68358"/>
                      <a:pt x="50185" y="66930"/>
                    </a:cubicBezTo>
                    <a:cubicBezTo>
                      <a:pt x="50481" y="65699"/>
                      <a:pt x="50284" y="64418"/>
                      <a:pt x="50333" y="63138"/>
                    </a:cubicBezTo>
                    <a:cubicBezTo>
                      <a:pt x="50530" y="59641"/>
                      <a:pt x="52992" y="55997"/>
                      <a:pt x="51318" y="52943"/>
                    </a:cubicBezTo>
                    <a:cubicBezTo>
                      <a:pt x="50825" y="52007"/>
                      <a:pt x="49988" y="51269"/>
                      <a:pt x="49840" y="50235"/>
                    </a:cubicBezTo>
                    <a:cubicBezTo>
                      <a:pt x="49742" y="49348"/>
                      <a:pt x="50234" y="48461"/>
                      <a:pt x="50727" y="47723"/>
                    </a:cubicBezTo>
                    <a:cubicBezTo>
                      <a:pt x="55209" y="40729"/>
                      <a:pt x="61857" y="35066"/>
                      <a:pt x="65009" y="27383"/>
                    </a:cubicBezTo>
                    <a:cubicBezTo>
                      <a:pt x="66487" y="23787"/>
                      <a:pt x="67127" y="19848"/>
                      <a:pt x="67472" y="15957"/>
                    </a:cubicBezTo>
                    <a:cubicBezTo>
                      <a:pt x="67964" y="10638"/>
                      <a:pt x="67866" y="5270"/>
                      <a:pt x="67324" y="0"/>
                    </a:cubicBezTo>
                    <a:cubicBezTo>
                      <a:pt x="60134" y="6501"/>
                      <a:pt x="52106" y="12066"/>
                      <a:pt x="43537" y="16548"/>
                    </a:cubicBezTo>
                    <a:cubicBezTo>
                      <a:pt x="41173" y="17779"/>
                      <a:pt x="38759" y="18912"/>
                      <a:pt x="36740" y="20586"/>
                    </a:cubicBezTo>
                    <a:cubicBezTo>
                      <a:pt x="30781" y="25413"/>
                      <a:pt x="28909" y="33687"/>
                      <a:pt x="28318" y="41320"/>
                    </a:cubicBezTo>
                    <a:cubicBezTo>
                      <a:pt x="23049" y="41862"/>
                      <a:pt x="19207" y="36445"/>
                      <a:pt x="14184" y="34819"/>
                    </a:cubicBezTo>
                    <a:cubicBezTo>
                      <a:pt x="10096" y="38562"/>
                      <a:pt x="6353" y="42650"/>
                      <a:pt x="3004" y="47033"/>
                    </a:cubicBezTo>
                    <a:cubicBezTo>
                      <a:pt x="2659" y="47477"/>
                      <a:pt x="2315" y="47969"/>
                      <a:pt x="2315" y="48511"/>
                    </a:cubicBezTo>
                    <a:cubicBezTo>
                      <a:pt x="2315" y="49890"/>
                      <a:pt x="4285" y="50185"/>
                      <a:pt x="5565" y="50727"/>
                    </a:cubicBezTo>
                    <a:cubicBezTo>
                      <a:pt x="8471" y="51958"/>
                      <a:pt x="8914" y="55800"/>
                      <a:pt x="8865" y="58952"/>
                    </a:cubicBezTo>
                    <a:cubicBezTo>
                      <a:pt x="8865" y="61513"/>
                      <a:pt x="8816" y="64123"/>
                      <a:pt x="7634" y="66388"/>
                    </a:cubicBezTo>
                    <a:cubicBezTo>
                      <a:pt x="7338" y="66979"/>
                      <a:pt x="6944" y="67521"/>
                      <a:pt x="6895" y="68211"/>
                    </a:cubicBezTo>
                    <a:cubicBezTo>
                      <a:pt x="6796" y="69885"/>
                      <a:pt x="8914" y="70821"/>
                      <a:pt x="10589" y="70722"/>
                    </a:cubicBezTo>
                    <a:cubicBezTo>
                      <a:pt x="12263" y="70624"/>
                      <a:pt x="14085" y="70082"/>
                      <a:pt x="15563" y="70919"/>
                    </a:cubicBezTo>
                    <a:cubicBezTo>
                      <a:pt x="17090" y="71806"/>
                      <a:pt x="17533" y="73973"/>
                      <a:pt x="16794" y="75598"/>
                    </a:cubicBezTo>
                    <a:cubicBezTo>
                      <a:pt x="16055" y="77174"/>
                      <a:pt x="14381" y="78208"/>
                      <a:pt x="12657" y="78602"/>
                    </a:cubicBezTo>
                    <a:cubicBezTo>
                      <a:pt x="11180" y="78947"/>
                      <a:pt x="9456" y="78947"/>
                      <a:pt x="8372" y="80030"/>
                    </a:cubicBezTo>
                    <a:cubicBezTo>
                      <a:pt x="7831" y="80572"/>
                      <a:pt x="7584" y="81262"/>
                      <a:pt x="7289" y="81951"/>
                    </a:cubicBezTo>
                    <a:cubicBezTo>
                      <a:pt x="5614" y="85793"/>
                      <a:pt x="3152" y="89289"/>
                      <a:pt x="0" y="92097"/>
                    </a:cubicBezTo>
                    <a:cubicBezTo>
                      <a:pt x="2807" y="95544"/>
                      <a:pt x="9259" y="102587"/>
                      <a:pt x="14135" y="99336"/>
                    </a:cubicBezTo>
                    <a:cubicBezTo>
                      <a:pt x="16351" y="97859"/>
                      <a:pt x="17779" y="95051"/>
                      <a:pt x="19552" y="93131"/>
                    </a:cubicBezTo>
                    <a:cubicBezTo>
                      <a:pt x="21719" y="90865"/>
                      <a:pt x="24280" y="88994"/>
                      <a:pt x="27136" y="87713"/>
                    </a:cubicBezTo>
                    <a:close/>
                  </a:path>
                </a:pathLst>
              </a:custGeom>
              <a:solidFill>
                <a:srgbClr val="284568"/>
              </a:solidFill>
              <a:ln w="4915" cap="flat">
                <a:noFill/>
                <a:prstDash val="solid"/>
                <a:miter/>
              </a:ln>
            </p:spPr>
            <p:txBody>
              <a:bodyPr rtlCol="0" anchor="ctr"/>
              <a:lstStyle/>
              <a:p>
                <a:endParaRPr lang="fr-FR"/>
              </a:p>
            </p:txBody>
          </p:sp>
          <p:sp>
            <p:nvSpPr>
              <p:cNvPr id="321" name="Forme libre : forme 320">
                <a:extLst>
                  <a:ext uri="{FF2B5EF4-FFF2-40B4-BE49-F238E27FC236}">
                    <a16:creationId xmlns:a16="http://schemas.microsoft.com/office/drawing/2014/main" id="{2BAFF03D-1C6D-B18A-04C3-942F07B7E58D}"/>
                  </a:ext>
                </a:extLst>
              </p:cNvPr>
              <p:cNvSpPr/>
              <p:nvPr/>
            </p:nvSpPr>
            <p:spPr>
              <a:xfrm>
                <a:off x="8280305" y="3535541"/>
                <a:ext cx="67791" cy="100171"/>
              </a:xfrm>
              <a:custGeom>
                <a:avLst/>
                <a:gdLst>
                  <a:gd name="connsiteX0" fmla="*/ 26989 w 67791"/>
                  <a:gd name="connsiteY0" fmla="*/ 87713 h 100171"/>
                  <a:gd name="connsiteX1" fmla="*/ 32012 w 67791"/>
                  <a:gd name="connsiteY1" fmla="*/ 85152 h 100171"/>
                  <a:gd name="connsiteX2" fmla="*/ 33834 w 67791"/>
                  <a:gd name="connsiteY2" fmla="*/ 80178 h 100171"/>
                  <a:gd name="connsiteX3" fmla="*/ 27333 w 67791"/>
                  <a:gd name="connsiteY3" fmla="*/ 77617 h 100171"/>
                  <a:gd name="connsiteX4" fmla="*/ 24723 w 67791"/>
                  <a:gd name="connsiteY4" fmla="*/ 77666 h 100171"/>
                  <a:gd name="connsiteX5" fmla="*/ 23640 w 67791"/>
                  <a:gd name="connsiteY5" fmla="*/ 72643 h 100171"/>
                  <a:gd name="connsiteX6" fmla="*/ 28959 w 67791"/>
                  <a:gd name="connsiteY6" fmla="*/ 70279 h 100171"/>
                  <a:gd name="connsiteX7" fmla="*/ 34228 w 67791"/>
                  <a:gd name="connsiteY7" fmla="*/ 71806 h 100171"/>
                  <a:gd name="connsiteX8" fmla="*/ 35854 w 67791"/>
                  <a:gd name="connsiteY8" fmla="*/ 75105 h 100171"/>
                  <a:gd name="connsiteX9" fmla="*/ 38513 w 67791"/>
                  <a:gd name="connsiteY9" fmla="*/ 77371 h 100171"/>
                  <a:gd name="connsiteX10" fmla="*/ 40729 w 67791"/>
                  <a:gd name="connsiteY10" fmla="*/ 76484 h 100171"/>
                  <a:gd name="connsiteX11" fmla="*/ 47821 w 67791"/>
                  <a:gd name="connsiteY11" fmla="*/ 70525 h 100171"/>
                  <a:gd name="connsiteX12" fmla="*/ 50185 w 67791"/>
                  <a:gd name="connsiteY12" fmla="*/ 66930 h 100171"/>
                  <a:gd name="connsiteX13" fmla="*/ 50333 w 67791"/>
                  <a:gd name="connsiteY13" fmla="*/ 63138 h 100171"/>
                  <a:gd name="connsiteX14" fmla="*/ 51318 w 67791"/>
                  <a:gd name="connsiteY14" fmla="*/ 52943 h 100171"/>
                  <a:gd name="connsiteX15" fmla="*/ 49840 w 67791"/>
                  <a:gd name="connsiteY15" fmla="*/ 50235 h 100171"/>
                  <a:gd name="connsiteX16" fmla="*/ 50727 w 67791"/>
                  <a:gd name="connsiteY16" fmla="*/ 47723 h 100171"/>
                  <a:gd name="connsiteX17" fmla="*/ 65009 w 67791"/>
                  <a:gd name="connsiteY17" fmla="*/ 27383 h 100171"/>
                  <a:gd name="connsiteX18" fmla="*/ 67472 w 67791"/>
                  <a:gd name="connsiteY18" fmla="*/ 15957 h 100171"/>
                  <a:gd name="connsiteX19" fmla="*/ 67324 w 67791"/>
                  <a:gd name="connsiteY19" fmla="*/ 0 h 100171"/>
                  <a:gd name="connsiteX20" fmla="*/ 43537 w 67791"/>
                  <a:gd name="connsiteY20" fmla="*/ 16548 h 100171"/>
                  <a:gd name="connsiteX21" fmla="*/ 36740 w 67791"/>
                  <a:gd name="connsiteY21" fmla="*/ 20586 h 100171"/>
                  <a:gd name="connsiteX22" fmla="*/ 28318 w 67791"/>
                  <a:gd name="connsiteY22" fmla="*/ 41320 h 100171"/>
                  <a:gd name="connsiteX23" fmla="*/ 14184 w 67791"/>
                  <a:gd name="connsiteY23" fmla="*/ 34819 h 100171"/>
                  <a:gd name="connsiteX24" fmla="*/ 3004 w 67791"/>
                  <a:gd name="connsiteY24" fmla="*/ 47033 h 100171"/>
                  <a:gd name="connsiteX25" fmla="*/ 2315 w 67791"/>
                  <a:gd name="connsiteY25" fmla="*/ 48511 h 100171"/>
                  <a:gd name="connsiteX26" fmla="*/ 5565 w 67791"/>
                  <a:gd name="connsiteY26" fmla="*/ 50727 h 100171"/>
                  <a:gd name="connsiteX27" fmla="*/ 8865 w 67791"/>
                  <a:gd name="connsiteY27" fmla="*/ 58952 h 100171"/>
                  <a:gd name="connsiteX28" fmla="*/ 7634 w 67791"/>
                  <a:gd name="connsiteY28" fmla="*/ 66388 h 100171"/>
                  <a:gd name="connsiteX29" fmla="*/ 6895 w 67791"/>
                  <a:gd name="connsiteY29" fmla="*/ 68211 h 100171"/>
                  <a:gd name="connsiteX30" fmla="*/ 10589 w 67791"/>
                  <a:gd name="connsiteY30" fmla="*/ 70722 h 100171"/>
                  <a:gd name="connsiteX31" fmla="*/ 15563 w 67791"/>
                  <a:gd name="connsiteY31" fmla="*/ 70919 h 100171"/>
                  <a:gd name="connsiteX32" fmla="*/ 16794 w 67791"/>
                  <a:gd name="connsiteY32" fmla="*/ 75598 h 100171"/>
                  <a:gd name="connsiteX33" fmla="*/ 12657 w 67791"/>
                  <a:gd name="connsiteY33" fmla="*/ 78602 h 100171"/>
                  <a:gd name="connsiteX34" fmla="*/ 8372 w 67791"/>
                  <a:gd name="connsiteY34" fmla="*/ 80030 h 100171"/>
                  <a:gd name="connsiteX35" fmla="*/ 7289 w 67791"/>
                  <a:gd name="connsiteY35" fmla="*/ 81951 h 100171"/>
                  <a:gd name="connsiteX36" fmla="*/ 0 w 67791"/>
                  <a:gd name="connsiteY36" fmla="*/ 92097 h 100171"/>
                  <a:gd name="connsiteX37" fmla="*/ 14135 w 67791"/>
                  <a:gd name="connsiteY37" fmla="*/ 99336 h 100171"/>
                  <a:gd name="connsiteX38" fmla="*/ 19552 w 67791"/>
                  <a:gd name="connsiteY38" fmla="*/ 93131 h 100171"/>
                  <a:gd name="connsiteX39" fmla="*/ 27136 w 67791"/>
                  <a:gd name="connsiteY39" fmla="*/ 87713 h 10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791" h="100171">
                    <a:moveTo>
                      <a:pt x="26989" y="87713"/>
                    </a:moveTo>
                    <a:cubicBezTo>
                      <a:pt x="28712" y="86925"/>
                      <a:pt x="30535" y="86334"/>
                      <a:pt x="32012" y="85152"/>
                    </a:cubicBezTo>
                    <a:cubicBezTo>
                      <a:pt x="33490" y="83970"/>
                      <a:pt x="34475" y="81951"/>
                      <a:pt x="33834" y="80178"/>
                    </a:cubicBezTo>
                    <a:cubicBezTo>
                      <a:pt x="32997" y="77814"/>
                      <a:pt x="29845" y="77223"/>
                      <a:pt x="27333" y="77617"/>
                    </a:cubicBezTo>
                    <a:cubicBezTo>
                      <a:pt x="26447" y="77765"/>
                      <a:pt x="25560" y="77962"/>
                      <a:pt x="24723" y="77666"/>
                    </a:cubicBezTo>
                    <a:cubicBezTo>
                      <a:pt x="22803" y="77075"/>
                      <a:pt x="22409" y="74268"/>
                      <a:pt x="23640" y="72643"/>
                    </a:cubicBezTo>
                    <a:cubicBezTo>
                      <a:pt x="24871" y="71018"/>
                      <a:pt x="26989" y="70476"/>
                      <a:pt x="28959" y="70279"/>
                    </a:cubicBezTo>
                    <a:cubicBezTo>
                      <a:pt x="30830" y="70131"/>
                      <a:pt x="32948" y="70378"/>
                      <a:pt x="34228" y="71806"/>
                    </a:cubicBezTo>
                    <a:cubicBezTo>
                      <a:pt x="35066" y="72741"/>
                      <a:pt x="35361" y="74022"/>
                      <a:pt x="35854" y="75105"/>
                    </a:cubicBezTo>
                    <a:cubicBezTo>
                      <a:pt x="36346" y="76238"/>
                      <a:pt x="37282" y="77371"/>
                      <a:pt x="38513" y="77371"/>
                    </a:cubicBezTo>
                    <a:cubicBezTo>
                      <a:pt x="39301" y="77371"/>
                      <a:pt x="40040" y="76928"/>
                      <a:pt x="40729" y="76484"/>
                    </a:cubicBezTo>
                    <a:cubicBezTo>
                      <a:pt x="43290" y="74761"/>
                      <a:pt x="45654" y="72741"/>
                      <a:pt x="47821" y="70525"/>
                    </a:cubicBezTo>
                    <a:cubicBezTo>
                      <a:pt x="48806" y="69491"/>
                      <a:pt x="49840" y="68358"/>
                      <a:pt x="50185" y="66930"/>
                    </a:cubicBezTo>
                    <a:cubicBezTo>
                      <a:pt x="50481" y="65699"/>
                      <a:pt x="50284" y="64418"/>
                      <a:pt x="50333" y="63138"/>
                    </a:cubicBezTo>
                    <a:cubicBezTo>
                      <a:pt x="50530" y="59641"/>
                      <a:pt x="52992" y="55997"/>
                      <a:pt x="51318" y="52943"/>
                    </a:cubicBezTo>
                    <a:cubicBezTo>
                      <a:pt x="50825" y="52007"/>
                      <a:pt x="49988" y="51269"/>
                      <a:pt x="49840" y="50235"/>
                    </a:cubicBezTo>
                    <a:cubicBezTo>
                      <a:pt x="49742" y="49348"/>
                      <a:pt x="50234" y="48461"/>
                      <a:pt x="50727" y="47723"/>
                    </a:cubicBezTo>
                    <a:cubicBezTo>
                      <a:pt x="55209" y="40729"/>
                      <a:pt x="61857" y="35066"/>
                      <a:pt x="65009" y="27383"/>
                    </a:cubicBezTo>
                    <a:cubicBezTo>
                      <a:pt x="66487" y="23787"/>
                      <a:pt x="67127" y="19848"/>
                      <a:pt x="67472" y="15957"/>
                    </a:cubicBezTo>
                    <a:cubicBezTo>
                      <a:pt x="67964" y="10638"/>
                      <a:pt x="67866" y="5270"/>
                      <a:pt x="67324" y="0"/>
                    </a:cubicBezTo>
                    <a:cubicBezTo>
                      <a:pt x="60134" y="6501"/>
                      <a:pt x="52106" y="12066"/>
                      <a:pt x="43537" y="16548"/>
                    </a:cubicBezTo>
                    <a:cubicBezTo>
                      <a:pt x="41173" y="17779"/>
                      <a:pt x="38759" y="18912"/>
                      <a:pt x="36740" y="20586"/>
                    </a:cubicBezTo>
                    <a:cubicBezTo>
                      <a:pt x="30781" y="25413"/>
                      <a:pt x="28909" y="33687"/>
                      <a:pt x="28318" y="41320"/>
                    </a:cubicBezTo>
                    <a:cubicBezTo>
                      <a:pt x="23049" y="41862"/>
                      <a:pt x="19207" y="36445"/>
                      <a:pt x="14184" y="34819"/>
                    </a:cubicBezTo>
                    <a:cubicBezTo>
                      <a:pt x="10096" y="38562"/>
                      <a:pt x="6353" y="42650"/>
                      <a:pt x="3004" y="47033"/>
                    </a:cubicBezTo>
                    <a:cubicBezTo>
                      <a:pt x="2659" y="47477"/>
                      <a:pt x="2315" y="47969"/>
                      <a:pt x="2315" y="48511"/>
                    </a:cubicBezTo>
                    <a:cubicBezTo>
                      <a:pt x="2315" y="49890"/>
                      <a:pt x="4285" y="50185"/>
                      <a:pt x="5565" y="50727"/>
                    </a:cubicBezTo>
                    <a:cubicBezTo>
                      <a:pt x="8471" y="51958"/>
                      <a:pt x="8914" y="55800"/>
                      <a:pt x="8865" y="58952"/>
                    </a:cubicBezTo>
                    <a:cubicBezTo>
                      <a:pt x="8865" y="61513"/>
                      <a:pt x="8816" y="64123"/>
                      <a:pt x="7634" y="66388"/>
                    </a:cubicBezTo>
                    <a:cubicBezTo>
                      <a:pt x="7338" y="66979"/>
                      <a:pt x="6944" y="67521"/>
                      <a:pt x="6895" y="68211"/>
                    </a:cubicBezTo>
                    <a:cubicBezTo>
                      <a:pt x="6796" y="69885"/>
                      <a:pt x="8914" y="70821"/>
                      <a:pt x="10589" y="70722"/>
                    </a:cubicBezTo>
                    <a:cubicBezTo>
                      <a:pt x="12263" y="70624"/>
                      <a:pt x="14085" y="70082"/>
                      <a:pt x="15563" y="70919"/>
                    </a:cubicBezTo>
                    <a:cubicBezTo>
                      <a:pt x="17090" y="71806"/>
                      <a:pt x="17533" y="73973"/>
                      <a:pt x="16794" y="75598"/>
                    </a:cubicBezTo>
                    <a:cubicBezTo>
                      <a:pt x="16055" y="77174"/>
                      <a:pt x="14381" y="78208"/>
                      <a:pt x="12657" y="78602"/>
                    </a:cubicBezTo>
                    <a:cubicBezTo>
                      <a:pt x="11180" y="78947"/>
                      <a:pt x="9456" y="78947"/>
                      <a:pt x="8372" y="80030"/>
                    </a:cubicBezTo>
                    <a:cubicBezTo>
                      <a:pt x="7831" y="80572"/>
                      <a:pt x="7584" y="81262"/>
                      <a:pt x="7289" y="81951"/>
                    </a:cubicBezTo>
                    <a:cubicBezTo>
                      <a:pt x="5614" y="85793"/>
                      <a:pt x="3152" y="89289"/>
                      <a:pt x="0" y="92097"/>
                    </a:cubicBezTo>
                    <a:cubicBezTo>
                      <a:pt x="2807" y="95544"/>
                      <a:pt x="9259" y="102587"/>
                      <a:pt x="14135" y="99336"/>
                    </a:cubicBezTo>
                    <a:cubicBezTo>
                      <a:pt x="16351" y="97859"/>
                      <a:pt x="17779" y="95051"/>
                      <a:pt x="19552" y="93131"/>
                    </a:cubicBezTo>
                    <a:cubicBezTo>
                      <a:pt x="21719" y="90865"/>
                      <a:pt x="24280" y="88994"/>
                      <a:pt x="27136" y="87713"/>
                    </a:cubicBezTo>
                    <a:close/>
                  </a:path>
                </a:pathLst>
              </a:custGeom>
              <a:noFill/>
              <a:ln w="4915" cap="flat">
                <a:solidFill>
                  <a:srgbClr val="FFFFFF"/>
                </a:solidFill>
                <a:prstDash val="solid"/>
                <a:miter/>
              </a:ln>
            </p:spPr>
            <p:txBody>
              <a:bodyPr rtlCol="0" anchor="ctr"/>
              <a:lstStyle/>
              <a:p>
                <a:endParaRPr lang="fr-FR"/>
              </a:p>
            </p:txBody>
          </p:sp>
        </p:grpSp>
        <p:grpSp>
          <p:nvGrpSpPr>
            <p:cNvPr id="322" name="Graphique 5">
              <a:extLst>
                <a:ext uri="{FF2B5EF4-FFF2-40B4-BE49-F238E27FC236}">
                  <a16:creationId xmlns:a16="http://schemas.microsoft.com/office/drawing/2014/main" id="{27BF152E-AAA9-69D6-144E-97B54B1828C1}"/>
                </a:ext>
              </a:extLst>
            </p:cNvPr>
            <p:cNvGrpSpPr/>
            <p:nvPr/>
          </p:nvGrpSpPr>
          <p:grpSpPr>
            <a:xfrm rot="420615">
              <a:off x="8599028" y="3273549"/>
              <a:ext cx="42744" cy="54578"/>
              <a:chOff x="8540051" y="3452359"/>
              <a:chExt cx="42744" cy="54578"/>
            </a:xfrm>
          </p:grpSpPr>
          <p:sp>
            <p:nvSpPr>
              <p:cNvPr id="323" name="Forme libre : forme 322">
                <a:extLst>
                  <a:ext uri="{FF2B5EF4-FFF2-40B4-BE49-F238E27FC236}">
                    <a16:creationId xmlns:a16="http://schemas.microsoft.com/office/drawing/2014/main" id="{ACE1036C-10D0-1E58-EE93-6D7B160FB850}"/>
                  </a:ext>
                </a:extLst>
              </p:cNvPr>
              <p:cNvSpPr/>
              <p:nvPr/>
            </p:nvSpPr>
            <p:spPr>
              <a:xfrm>
                <a:off x="8540051" y="3452359"/>
                <a:ext cx="42744" cy="54578"/>
              </a:xfrm>
              <a:custGeom>
                <a:avLst/>
                <a:gdLst>
                  <a:gd name="connsiteX0" fmla="*/ 4675 w 42744"/>
                  <a:gd name="connsiteY0" fmla="*/ 46590 h 54578"/>
                  <a:gd name="connsiteX1" fmla="*/ 390 w 42744"/>
                  <a:gd name="connsiteY1" fmla="*/ 36740 h 54578"/>
                  <a:gd name="connsiteX2" fmla="*/ 6645 w 42744"/>
                  <a:gd name="connsiteY2" fmla="*/ 38070 h 54578"/>
                  <a:gd name="connsiteX3" fmla="*/ 5857 w 42744"/>
                  <a:gd name="connsiteY3" fmla="*/ 26053 h 54578"/>
                  <a:gd name="connsiteX4" fmla="*/ 3690 w 42744"/>
                  <a:gd name="connsiteY4" fmla="*/ 14036 h 54578"/>
                  <a:gd name="connsiteX5" fmla="*/ 12653 w 42744"/>
                  <a:gd name="connsiteY5" fmla="*/ 8175 h 54578"/>
                  <a:gd name="connsiteX6" fmla="*/ 16150 w 42744"/>
                  <a:gd name="connsiteY6" fmla="*/ 9801 h 54578"/>
                  <a:gd name="connsiteX7" fmla="*/ 18563 w 42744"/>
                  <a:gd name="connsiteY7" fmla="*/ 8816 h 54578"/>
                  <a:gd name="connsiteX8" fmla="*/ 23242 w 42744"/>
                  <a:gd name="connsiteY8" fmla="*/ 0 h 54578"/>
                  <a:gd name="connsiteX9" fmla="*/ 27674 w 42744"/>
                  <a:gd name="connsiteY9" fmla="*/ 10096 h 54578"/>
                  <a:gd name="connsiteX10" fmla="*/ 24276 w 42744"/>
                  <a:gd name="connsiteY10" fmla="*/ 16105 h 54578"/>
                  <a:gd name="connsiteX11" fmla="*/ 28905 w 42744"/>
                  <a:gd name="connsiteY11" fmla="*/ 22852 h 54578"/>
                  <a:gd name="connsiteX12" fmla="*/ 37327 w 42744"/>
                  <a:gd name="connsiteY12" fmla="*/ 25413 h 54578"/>
                  <a:gd name="connsiteX13" fmla="*/ 42744 w 42744"/>
                  <a:gd name="connsiteY13" fmla="*/ 31668 h 54578"/>
                  <a:gd name="connsiteX14" fmla="*/ 38755 w 42744"/>
                  <a:gd name="connsiteY14" fmla="*/ 36888 h 54578"/>
                  <a:gd name="connsiteX15" fmla="*/ 32008 w 42744"/>
                  <a:gd name="connsiteY15" fmla="*/ 36051 h 54578"/>
                  <a:gd name="connsiteX16" fmla="*/ 21764 w 42744"/>
                  <a:gd name="connsiteY16" fmla="*/ 31520 h 54578"/>
                  <a:gd name="connsiteX17" fmla="*/ 18415 w 42744"/>
                  <a:gd name="connsiteY17" fmla="*/ 33539 h 54578"/>
                  <a:gd name="connsiteX18" fmla="*/ 13933 w 42744"/>
                  <a:gd name="connsiteY18" fmla="*/ 35903 h 54578"/>
                  <a:gd name="connsiteX19" fmla="*/ 11964 w 42744"/>
                  <a:gd name="connsiteY19" fmla="*/ 40188 h 54578"/>
                  <a:gd name="connsiteX20" fmla="*/ 12899 w 42744"/>
                  <a:gd name="connsiteY20" fmla="*/ 41862 h 54578"/>
                  <a:gd name="connsiteX21" fmla="*/ 12259 w 42744"/>
                  <a:gd name="connsiteY21" fmla="*/ 54027 h 54578"/>
                  <a:gd name="connsiteX22" fmla="*/ 4675 w 42744"/>
                  <a:gd name="connsiteY22" fmla="*/ 46492 h 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744" h="54578">
                    <a:moveTo>
                      <a:pt x="4675" y="46590"/>
                    </a:moveTo>
                    <a:cubicBezTo>
                      <a:pt x="1917" y="43931"/>
                      <a:pt x="-1088" y="40237"/>
                      <a:pt x="390" y="36740"/>
                    </a:cubicBezTo>
                    <a:cubicBezTo>
                      <a:pt x="2557" y="36740"/>
                      <a:pt x="4675" y="37183"/>
                      <a:pt x="6645" y="38070"/>
                    </a:cubicBezTo>
                    <a:cubicBezTo>
                      <a:pt x="8368" y="34327"/>
                      <a:pt x="7236" y="29944"/>
                      <a:pt x="5857" y="26053"/>
                    </a:cubicBezTo>
                    <a:cubicBezTo>
                      <a:pt x="4478" y="22162"/>
                      <a:pt x="2902" y="18075"/>
                      <a:pt x="3690" y="14036"/>
                    </a:cubicBezTo>
                    <a:cubicBezTo>
                      <a:pt x="4478" y="9998"/>
                      <a:pt x="8910" y="6403"/>
                      <a:pt x="12653" y="8175"/>
                    </a:cubicBezTo>
                    <a:cubicBezTo>
                      <a:pt x="13835" y="8717"/>
                      <a:pt x="14869" y="9801"/>
                      <a:pt x="16150" y="9801"/>
                    </a:cubicBezTo>
                    <a:cubicBezTo>
                      <a:pt x="17036" y="9801"/>
                      <a:pt x="17873" y="9358"/>
                      <a:pt x="18563" y="8816"/>
                    </a:cubicBezTo>
                    <a:cubicBezTo>
                      <a:pt x="21321" y="6747"/>
                      <a:pt x="23045" y="3398"/>
                      <a:pt x="23242" y="0"/>
                    </a:cubicBezTo>
                    <a:cubicBezTo>
                      <a:pt x="27231" y="1231"/>
                      <a:pt x="29447" y="6353"/>
                      <a:pt x="27674" y="10096"/>
                    </a:cubicBezTo>
                    <a:cubicBezTo>
                      <a:pt x="26689" y="12165"/>
                      <a:pt x="24670" y="13839"/>
                      <a:pt x="24276" y="16105"/>
                    </a:cubicBezTo>
                    <a:cubicBezTo>
                      <a:pt x="23783" y="19010"/>
                      <a:pt x="26197" y="21670"/>
                      <a:pt x="28905" y="22852"/>
                    </a:cubicBezTo>
                    <a:cubicBezTo>
                      <a:pt x="31565" y="24083"/>
                      <a:pt x="34569" y="24329"/>
                      <a:pt x="37327" y="25413"/>
                    </a:cubicBezTo>
                    <a:cubicBezTo>
                      <a:pt x="40085" y="26496"/>
                      <a:pt x="42695" y="28762"/>
                      <a:pt x="42744" y="31668"/>
                    </a:cubicBezTo>
                    <a:cubicBezTo>
                      <a:pt x="42744" y="33982"/>
                      <a:pt x="40971" y="36149"/>
                      <a:pt x="38755" y="36888"/>
                    </a:cubicBezTo>
                    <a:cubicBezTo>
                      <a:pt x="36539" y="37627"/>
                      <a:pt x="34027" y="37183"/>
                      <a:pt x="32008" y="36051"/>
                    </a:cubicBezTo>
                    <a:cubicBezTo>
                      <a:pt x="28610" y="34179"/>
                      <a:pt x="25458" y="30338"/>
                      <a:pt x="21764" y="31520"/>
                    </a:cubicBezTo>
                    <a:cubicBezTo>
                      <a:pt x="20533" y="31914"/>
                      <a:pt x="19499" y="32849"/>
                      <a:pt x="18415" y="33539"/>
                    </a:cubicBezTo>
                    <a:cubicBezTo>
                      <a:pt x="16987" y="34425"/>
                      <a:pt x="15312" y="34918"/>
                      <a:pt x="13933" y="35903"/>
                    </a:cubicBezTo>
                    <a:cubicBezTo>
                      <a:pt x="12554" y="36888"/>
                      <a:pt x="11471" y="38612"/>
                      <a:pt x="11964" y="40188"/>
                    </a:cubicBezTo>
                    <a:cubicBezTo>
                      <a:pt x="12160" y="40779"/>
                      <a:pt x="12554" y="41320"/>
                      <a:pt x="12899" y="41862"/>
                    </a:cubicBezTo>
                    <a:cubicBezTo>
                      <a:pt x="14721" y="44768"/>
                      <a:pt x="15460" y="51614"/>
                      <a:pt x="12259" y="54027"/>
                    </a:cubicBezTo>
                    <a:cubicBezTo>
                      <a:pt x="8812" y="56637"/>
                      <a:pt x="7630" y="49299"/>
                      <a:pt x="4675" y="46492"/>
                    </a:cubicBezTo>
                    <a:close/>
                  </a:path>
                </a:pathLst>
              </a:custGeom>
              <a:solidFill>
                <a:srgbClr val="284568"/>
              </a:solidFill>
              <a:ln w="4915" cap="flat">
                <a:noFill/>
                <a:prstDash val="solid"/>
                <a:miter/>
              </a:ln>
            </p:spPr>
            <p:txBody>
              <a:bodyPr rtlCol="0" anchor="ctr"/>
              <a:lstStyle/>
              <a:p>
                <a:endParaRPr lang="fr-FR"/>
              </a:p>
            </p:txBody>
          </p:sp>
          <p:sp>
            <p:nvSpPr>
              <p:cNvPr id="324" name="Forme libre : forme 323">
                <a:extLst>
                  <a:ext uri="{FF2B5EF4-FFF2-40B4-BE49-F238E27FC236}">
                    <a16:creationId xmlns:a16="http://schemas.microsoft.com/office/drawing/2014/main" id="{27648048-99F6-8624-DD63-CCBD5CB80436}"/>
                  </a:ext>
                </a:extLst>
              </p:cNvPr>
              <p:cNvSpPr/>
              <p:nvPr/>
            </p:nvSpPr>
            <p:spPr>
              <a:xfrm>
                <a:off x="8540051" y="3452359"/>
                <a:ext cx="42744" cy="54578"/>
              </a:xfrm>
              <a:custGeom>
                <a:avLst/>
                <a:gdLst>
                  <a:gd name="connsiteX0" fmla="*/ 4675 w 42744"/>
                  <a:gd name="connsiteY0" fmla="*/ 46590 h 54578"/>
                  <a:gd name="connsiteX1" fmla="*/ 390 w 42744"/>
                  <a:gd name="connsiteY1" fmla="*/ 36740 h 54578"/>
                  <a:gd name="connsiteX2" fmla="*/ 6645 w 42744"/>
                  <a:gd name="connsiteY2" fmla="*/ 38070 h 54578"/>
                  <a:gd name="connsiteX3" fmla="*/ 5857 w 42744"/>
                  <a:gd name="connsiteY3" fmla="*/ 26053 h 54578"/>
                  <a:gd name="connsiteX4" fmla="*/ 3690 w 42744"/>
                  <a:gd name="connsiteY4" fmla="*/ 14036 h 54578"/>
                  <a:gd name="connsiteX5" fmla="*/ 12653 w 42744"/>
                  <a:gd name="connsiteY5" fmla="*/ 8175 h 54578"/>
                  <a:gd name="connsiteX6" fmla="*/ 16150 w 42744"/>
                  <a:gd name="connsiteY6" fmla="*/ 9801 h 54578"/>
                  <a:gd name="connsiteX7" fmla="*/ 18563 w 42744"/>
                  <a:gd name="connsiteY7" fmla="*/ 8816 h 54578"/>
                  <a:gd name="connsiteX8" fmla="*/ 23242 w 42744"/>
                  <a:gd name="connsiteY8" fmla="*/ 0 h 54578"/>
                  <a:gd name="connsiteX9" fmla="*/ 27674 w 42744"/>
                  <a:gd name="connsiteY9" fmla="*/ 10096 h 54578"/>
                  <a:gd name="connsiteX10" fmla="*/ 24276 w 42744"/>
                  <a:gd name="connsiteY10" fmla="*/ 16105 h 54578"/>
                  <a:gd name="connsiteX11" fmla="*/ 28905 w 42744"/>
                  <a:gd name="connsiteY11" fmla="*/ 22852 h 54578"/>
                  <a:gd name="connsiteX12" fmla="*/ 37327 w 42744"/>
                  <a:gd name="connsiteY12" fmla="*/ 25413 h 54578"/>
                  <a:gd name="connsiteX13" fmla="*/ 42744 w 42744"/>
                  <a:gd name="connsiteY13" fmla="*/ 31668 h 54578"/>
                  <a:gd name="connsiteX14" fmla="*/ 38755 w 42744"/>
                  <a:gd name="connsiteY14" fmla="*/ 36888 h 54578"/>
                  <a:gd name="connsiteX15" fmla="*/ 32008 w 42744"/>
                  <a:gd name="connsiteY15" fmla="*/ 36051 h 54578"/>
                  <a:gd name="connsiteX16" fmla="*/ 21764 w 42744"/>
                  <a:gd name="connsiteY16" fmla="*/ 31520 h 54578"/>
                  <a:gd name="connsiteX17" fmla="*/ 18415 w 42744"/>
                  <a:gd name="connsiteY17" fmla="*/ 33539 h 54578"/>
                  <a:gd name="connsiteX18" fmla="*/ 13933 w 42744"/>
                  <a:gd name="connsiteY18" fmla="*/ 35903 h 54578"/>
                  <a:gd name="connsiteX19" fmla="*/ 11964 w 42744"/>
                  <a:gd name="connsiteY19" fmla="*/ 40188 h 54578"/>
                  <a:gd name="connsiteX20" fmla="*/ 12899 w 42744"/>
                  <a:gd name="connsiteY20" fmla="*/ 41862 h 54578"/>
                  <a:gd name="connsiteX21" fmla="*/ 12259 w 42744"/>
                  <a:gd name="connsiteY21" fmla="*/ 54027 h 54578"/>
                  <a:gd name="connsiteX22" fmla="*/ 4675 w 42744"/>
                  <a:gd name="connsiteY22" fmla="*/ 46492 h 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744" h="54578">
                    <a:moveTo>
                      <a:pt x="4675" y="46590"/>
                    </a:moveTo>
                    <a:cubicBezTo>
                      <a:pt x="1917" y="43931"/>
                      <a:pt x="-1088" y="40237"/>
                      <a:pt x="390" y="36740"/>
                    </a:cubicBezTo>
                    <a:cubicBezTo>
                      <a:pt x="2557" y="36740"/>
                      <a:pt x="4675" y="37183"/>
                      <a:pt x="6645" y="38070"/>
                    </a:cubicBezTo>
                    <a:cubicBezTo>
                      <a:pt x="8368" y="34327"/>
                      <a:pt x="7236" y="29944"/>
                      <a:pt x="5857" y="26053"/>
                    </a:cubicBezTo>
                    <a:cubicBezTo>
                      <a:pt x="4478" y="22162"/>
                      <a:pt x="2902" y="18075"/>
                      <a:pt x="3690" y="14036"/>
                    </a:cubicBezTo>
                    <a:cubicBezTo>
                      <a:pt x="4478" y="9998"/>
                      <a:pt x="8910" y="6403"/>
                      <a:pt x="12653" y="8175"/>
                    </a:cubicBezTo>
                    <a:cubicBezTo>
                      <a:pt x="13835" y="8717"/>
                      <a:pt x="14869" y="9801"/>
                      <a:pt x="16150" y="9801"/>
                    </a:cubicBezTo>
                    <a:cubicBezTo>
                      <a:pt x="17036" y="9801"/>
                      <a:pt x="17873" y="9358"/>
                      <a:pt x="18563" y="8816"/>
                    </a:cubicBezTo>
                    <a:cubicBezTo>
                      <a:pt x="21321" y="6747"/>
                      <a:pt x="23045" y="3398"/>
                      <a:pt x="23242" y="0"/>
                    </a:cubicBezTo>
                    <a:cubicBezTo>
                      <a:pt x="27231" y="1231"/>
                      <a:pt x="29447" y="6353"/>
                      <a:pt x="27674" y="10096"/>
                    </a:cubicBezTo>
                    <a:cubicBezTo>
                      <a:pt x="26689" y="12165"/>
                      <a:pt x="24670" y="13839"/>
                      <a:pt x="24276" y="16105"/>
                    </a:cubicBezTo>
                    <a:cubicBezTo>
                      <a:pt x="23783" y="19010"/>
                      <a:pt x="26197" y="21670"/>
                      <a:pt x="28905" y="22852"/>
                    </a:cubicBezTo>
                    <a:cubicBezTo>
                      <a:pt x="31565" y="24083"/>
                      <a:pt x="34569" y="24329"/>
                      <a:pt x="37327" y="25413"/>
                    </a:cubicBezTo>
                    <a:cubicBezTo>
                      <a:pt x="40085" y="26496"/>
                      <a:pt x="42695" y="28762"/>
                      <a:pt x="42744" y="31668"/>
                    </a:cubicBezTo>
                    <a:cubicBezTo>
                      <a:pt x="42744" y="33982"/>
                      <a:pt x="40971" y="36149"/>
                      <a:pt x="38755" y="36888"/>
                    </a:cubicBezTo>
                    <a:cubicBezTo>
                      <a:pt x="36539" y="37627"/>
                      <a:pt x="34027" y="37183"/>
                      <a:pt x="32008" y="36051"/>
                    </a:cubicBezTo>
                    <a:cubicBezTo>
                      <a:pt x="28610" y="34179"/>
                      <a:pt x="25458" y="30338"/>
                      <a:pt x="21764" y="31520"/>
                    </a:cubicBezTo>
                    <a:cubicBezTo>
                      <a:pt x="20533" y="31914"/>
                      <a:pt x="19499" y="32849"/>
                      <a:pt x="18415" y="33539"/>
                    </a:cubicBezTo>
                    <a:cubicBezTo>
                      <a:pt x="16987" y="34425"/>
                      <a:pt x="15312" y="34918"/>
                      <a:pt x="13933" y="35903"/>
                    </a:cubicBezTo>
                    <a:cubicBezTo>
                      <a:pt x="12554" y="36888"/>
                      <a:pt x="11471" y="38612"/>
                      <a:pt x="11964" y="40188"/>
                    </a:cubicBezTo>
                    <a:cubicBezTo>
                      <a:pt x="12160" y="40779"/>
                      <a:pt x="12554" y="41320"/>
                      <a:pt x="12899" y="41862"/>
                    </a:cubicBezTo>
                    <a:cubicBezTo>
                      <a:pt x="14721" y="44768"/>
                      <a:pt x="15460" y="51614"/>
                      <a:pt x="12259" y="54027"/>
                    </a:cubicBezTo>
                    <a:cubicBezTo>
                      <a:pt x="8812" y="56637"/>
                      <a:pt x="7630" y="49299"/>
                      <a:pt x="4675" y="46492"/>
                    </a:cubicBezTo>
                    <a:close/>
                  </a:path>
                </a:pathLst>
              </a:custGeom>
              <a:noFill/>
              <a:ln w="4915" cap="flat">
                <a:solidFill>
                  <a:srgbClr val="FFFFFF"/>
                </a:solidFill>
                <a:prstDash val="solid"/>
                <a:miter/>
              </a:ln>
            </p:spPr>
            <p:txBody>
              <a:bodyPr rtlCol="0" anchor="ctr"/>
              <a:lstStyle/>
              <a:p>
                <a:endParaRPr lang="fr-FR"/>
              </a:p>
            </p:txBody>
          </p:sp>
        </p:grpSp>
        <p:grpSp>
          <p:nvGrpSpPr>
            <p:cNvPr id="325" name="Graphique 5">
              <a:extLst>
                <a:ext uri="{FF2B5EF4-FFF2-40B4-BE49-F238E27FC236}">
                  <a16:creationId xmlns:a16="http://schemas.microsoft.com/office/drawing/2014/main" id="{37A3CDE9-699E-ADD2-A994-971F688D46DE}"/>
                </a:ext>
              </a:extLst>
            </p:cNvPr>
            <p:cNvGrpSpPr/>
            <p:nvPr/>
          </p:nvGrpSpPr>
          <p:grpSpPr>
            <a:xfrm rot="420615">
              <a:off x="8428788" y="3669451"/>
              <a:ext cx="13054" cy="24174"/>
              <a:chOff x="8417658" y="3868004"/>
              <a:chExt cx="13054" cy="24174"/>
            </a:xfrm>
          </p:grpSpPr>
          <p:sp>
            <p:nvSpPr>
              <p:cNvPr id="326" name="Forme libre : forme 325">
                <a:extLst>
                  <a:ext uri="{FF2B5EF4-FFF2-40B4-BE49-F238E27FC236}">
                    <a16:creationId xmlns:a16="http://schemas.microsoft.com/office/drawing/2014/main" id="{B0E906EE-CCB3-950C-FC4D-ADF6B7524E59}"/>
                  </a:ext>
                </a:extLst>
              </p:cNvPr>
              <p:cNvSpPr/>
              <p:nvPr/>
            </p:nvSpPr>
            <p:spPr>
              <a:xfrm>
                <a:off x="8417658" y="3868004"/>
                <a:ext cx="13054" cy="24174"/>
              </a:xfrm>
              <a:custGeom>
                <a:avLst/>
                <a:gdLst>
                  <a:gd name="connsiteX0" fmla="*/ 398 w 13054"/>
                  <a:gd name="connsiteY0" fmla="*/ 17652 h 24174"/>
                  <a:gd name="connsiteX1" fmla="*/ 4781 w 13054"/>
                  <a:gd name="connsiteY1" fmla="*/ 19376 h 24174"/>
                  <a:gd name="connsiteX2" fmla="*/ 5569 w 13054"/>
                  <a:gd name="connsiteY2" fmla="*/ 21444 h 24174"/>
                  <a:gd name="connsiteX3" fmla="*/ 8820 w 13054"/>
                  <a:gd name="connsiteY3" fmla="*/ 23710 h 24174"/>
                  <a:gd name="connsiteX4" fmla="*/ 11725 w 13054"/>
                  <a:gd name="connsiteY4" fmla="*/ 23858 h 24174"/>
                  <a:gd name="connsiteX5" fmla="*/ 12661 w 13054"/>
                  <a:gd name="connsiteY5" fmla="*/ 21198 h 24174"/>
                  <a:gd name="connsiteX6" fmla="*/ 13055 w 13054"/>
                  <a:gd name="connsiteY6" fmla="*/ 10856 h 24174"/>
                  <a:gd name="connsiteX7" fmla="*/ 12858 w 13054"/>
                  <a:gd name="connsiteY7" fmla="*/ 9772 h 24174"/>
                  <a:gd name="connsiteX8" fmla="*/ 12070 w 13054"/>
                  <a:gd name="connsiteY8" fmla="*/ 9181 h 24174"/>
                  <a:gd name="connsiteX9" fmla="*/ 8179 w 13054"/>
                  <a:gd name="connsiteY9" fmla="*/ 7852 h 24174"/>
                  <a:gd name="connsiteX10" fmla="*/ 6505 w 13054"/>
                  <a:gd name="connsiteY10" fmla="*/ 4158 h 24174"/>
                  <a:gd name="connsiteX11" fmla="*/ 5224 w 13054"/>
                  <a:gd name="connsiteY11" fmla="*/ 3764 h 24174"/>
                  <a:gd name="connsiteX12" fmla="*/ 2762 w 13054"/>
                  <a:gd name="connsiteY12" fmla="*/ 70 h 24174"/>
                  <a:gd name="connsiteX13" fmla="*/ 152 w 13054"/>
                  <a:gd name="connsiteY13" fmla="*/ 3222 h 24174"/>
                  <a:gd name="connsiteX14" fmla="*/ 299 w 13054"/>
                  <a:gd name="connsiteY14" fmla="*/ 17603 h 2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4" h="24174">
                    <a:moveTo>
                      <a:pt x="398" y="17652"/>
                    </a:moveTo>
                    <a:cubicBezTo>
                      <a:pt x="2023" y="17751"/>
                      <a:pt x="3944" y="17948"/>
                      <a:pt x="4781" y="19376"/>
                    </a:cubicBezTo>
                    <a:cubicBezTo>
                      <a:pt x="5175" y="20016"/>
                      <a:pt x="5224" y="20804"/>
                      <a:pt x="5569" y="21444"/>
                    </a:cubicBezTo>
                    <a:cubicBezTo>
                      <a:pt x="6209" y="22626"/>
                      <a:pt x="7539" y="23217"/>
                      <a:pt x="8820" y="23710"/>
                    </a:cubicBezTo>
                    <a:cubicBezTo>
                      <a:pt x="9755" y="24104"/>
                      <a:pt x="10888" y="24449"/>
                      <a:pt x="11725" y="23858"/>
                    </a:cubicBezTo>
                    <a:cubicBezTo>
                      <a:pt x="12513" y="23316"/>
                      <a:pt x="12661" y="22183"/>
                      <a:pt x="12661" y="21198"/>
                    </a:cubicBezTo>
                    <a:cubicBezTo>
                      <a:pt x="12809" y="17751"/>
                      <a:pt x="12907" y="14303"/>
                      <a:pt x="13055" y="10856"/>
                    </a:cubicBezTo>
                    <a:cubicBezTo>
                      <a:pt x="13055" y="10462"/>
                      <a:pt x="13055" y="10068"/>
                      <a:pt x="12858" y="9772"/>
                    </a:cubicBezTo>
                    <a:cubicBezTo>
                      <a:pt x="12661" y="9477"/>
                      <a:pt x="12366" y="9329"/>
                      <a:pt x="12070" y="9181"/>
                    </a:cubicBezTo>
                    <a:cubicBezTo>
                      <a:pt x="10839" y="8590"/>
                      <a:pt x="9509" y="8147"/>
                      <a:pt x="8179" y="7852"/>
                    </a:cubicBezTo>
                    <a:cubicBezTo>
                      <a:pt x="8820" y="6473"/>
                      <a:pt x="7982" y="4601"/>
                      <a:pt x="6505" y="4158"/>
                    </a:cubicBezTo>
                    <a:cubicBezTo>
                      <a:pt x="6062" y="4010"/>
                      <a:pt x="5618" y="4010"/>
                      <a:pt x="5224" y="3764"/>
                    </a:cubicBezTo>
                    <a:cubicBezTo>
                      <a:pt x="3944" y="2877"/>
                      <a:pt x="4683" y="563"/>
                      <a:pt x="2762" y="70"/>
                    </a:cubicBezTo>
                    <a:cubicBezTo>
                      <a:pt x="841" y="-422"/>
                      <a:pt x="250" y="1794"/>
                      <a:pt x="152" y="3222"/>
                    </a:cubicBezTo>
                    <a:cubicBezTo>
                      <a:pt x="-242" y="7901"/>
                      <a:pt x="250" y="12875"/>
                      <a:pt x="299" y="17603"/>
                    </a:cubicBezTo>
                    <a:close/>
                  </a:path>
                </a:pathLst>
              </a:custGeom>
              <a:solidFill>
                <a:srgbClr val="488DD8"/>
              </a:solidFill>
              <a:ln w="4915" cap="flat">
                <a:noFill/>
                <a:prstDash val="solid"/>
                <a:miter/>
              </a:ln>
            </p:spPr>
            <p:txBody>
              <a:bodyPr rtlCol="0" anchor="ctr"/>
              <a:lstStyle/>
              <a:p>
                <a:endParaRPr lang="fr-FR"/>
              </a:p>
            </p:txBody>
          </p:sp>
          <p:sp>
            <p:nvSpPr>
              <p:cNvPr id="327" name="Forme libre : forme 326">
                <a:extLst>
                  <a:ext uri="{FF2B5EF4-FFF2-40B4-BE49-F238E27FC236}">
                    <a16:creationId xmlns:a16="http://schemas.microsoft.com/office/drawing/2014/main" id="{263B8658-CCD4-C5AB-57E8-650DA8B85E30}"/>
                  </a:ext>
                </a:extLst>
              </p:cNvPr>
              <p:cNvSpPr/>
              <p:nvPr/>
            </p:nvSpPr>
            <p:spPr>
              <a:xfrm>
                <a:off x="8417658" y="3868004"/>
                <a:ext cx="13054" cy="24174"/>
              </a:xfrm>
              <a:custGeom>
                <a:avLst/>
                <a:gdLst>
                  <a:gd name="connsiteX0" fmla="*/ 398 w 13054"/>
                  <a:gd name="connsiteY0" fmla="*/ 17652 h 24174"/>
                  <a:gd name="connsiteX1" fmla="*/ 4781 w 13054"/>
                  <a:gd name="connsiteY1" fmla="*/ 19376 h 24174"/>
                  <a:gd name="connsiteX2" fmla="*/ 5569 w 13054"/>
                  <a:gd name="connsiteY2" fmla="*/ 21444 h 24174"/>
                  <a:gd name="connsiteX3" fmla="*/ 8820 w 13054"/>
                  <a:gd name="connsiteY3" fmla="*/ 23710 h 24174"/>
                  <a:gd name="connsiteX4" fmla="*/ 11725 w 13054"/>
                  <a:gd name="connsiteY4" fmla="*/ 23858 h 24174"/>
                  <a:gd name="connsiteX5" fmla="*/ 12661 w 13054"/>
                  <a:gd name="connsiteY5" fmla="*/ 21198 h 24174"/>
                  <a:gd name="connsiteX6" fmla="*/ 13055 w 13054"/>
                  <a:gd name="connsiteY6" fmla="*/ 10856 h 24174"/>
                  <a:gd name="connsiteX7" fmla="*/ 12858 w 13054"/>
                  <a:gd name="connsiteY7" fmla="*/ 9772 h 24174"/>
                  <a:gd name="connsiteX8" fmla="*/ 12070 w 13054"/>
                  <a:gd name="connsiteY8" fmla="*/ 9181 h 24174"/>
                  <a:gd name="connsiteX9" fmla="*/ 8179 w 13054"/>
                  <a:gd name="connsiteY9" fmla="*/ 7852 h 24174"/>
                  <a:gd name="connsiteX10" fmla="*/ 6505 w 13054"/>
                  <a:gd name="connsiteY10" fmla="*/ 4158 h 24174"/>
                  <a:gd name="connsiteX11" fmla="*/ 5224 w 13054"/>
                  <a:gd name="connsiteY11" fmla="*/ 3764 h 24174"/>
                  <a:gd name="connsiteX12" fmla="*/ 2762 w 13054"/>
                  <a:gd name="connsiteY12" fmla="*/ 70 h 24174"/>
                  <a:gd name="connsiteX13" fmla="*/ 152 w 13054"/>
                  <a:gd name="connsiteY13" fmla="*/ 3222 h 24174"/>
                  <a:gd name="connsiteX14" fmla="*/ 299 w 13054"/>
                  <a:gd name="connsiteY14" fmla="*/ 17603 h 2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54" h="24174">
                    <a:moveTo>
                      <a:pt x="398" y="17652"/>
                    </a:moveTo>
                    <a:cubicBezTo>
                      <a:pt x="2023" y="17751"/>
                      <a:pt x="3944" y="17948"/>
                      <a:pt x="4781" y="19376"/>
                    </a:cubicBezTo>
                    <a:cubicBezTo>
                      <a:pt x="5175" y="20016"/>
                      <a:pt x="5224" y="20804"/>
                      <a:pt x="5569" y="21444"/>
                    </a:cubicBezTo>
                    <a:cubicBezTo>
                      <a:pt x="6209" y="22626"/>
                      <a:pt x="7539" y="23217"/>
                      <a:pt x="8820" y="23710"/>
                    </a:cubicBezTo>
                    <a:cubicBezTo>
                      <a:pt x="9755" y="24104"/>
                      <a:pt x="10888" y="24449"/>
                      <a:pt x="11725" y="23858"/>
                    </a:cubicBezTo>
                    <a:cubicBezTo>
                      <a:pt x="12513" y="23316"/>
                      <a:pt x="12661" y="22183"/>
                      <a:pt x="12661" y="21198"/>
                    </a:cubicBezTo>
                    <a:cubicBezTo>
                      <a:pt x="12809" y="17751"/>
                      <a:pt x="12907" y="14303"/>
                      <a:pt x="13055" y="10856"/>
                    </a:cubicBezTo>
                    <a:cubicBezTo>
                      <a:pt x="13055" y="10462"/>
                      <a:pt x="13055" y="10068"/>
                      <a:pt x="12858" y="9772"/>
                    </a:cubicBezTo>
                    <a:cubicBezTo>
                      <a:pt x="12661" y="9477"/>
                      <a:pt x="12366" y="9329"/>
                      <a:pt x="12070" y="9181"/>
                    </a:cubicBezTo>
                    <a:cubicBezTo>
                      <a:pt x="10839" y="8590"/>
                      <a:pt x="9509" y="8147"/>
                      <a:pt x="8179" y="7852"/>
                    </a:cubicBezTo>
                    <a:cubicBezTo>
                      <a:pt x="8820" y="6473"/>
                      <a:pt x="7982" y="4601"/>
                      <a:pt x="6505" y="4158"/>
                    </a:cubicBezTo>
                    <a:cubicBezTo>
                      <a:pt x="6062" y="4010"/>
                      <a:pt x="5618" y="4010"/>
                      <a:pt x="5224" y="3764"/>
                    </a:cubicBezTo>
                    <a:cubicBezTo>
                      <a:pt x="3944" y="2877"/>
                      <a:pt x="4683" y="563"/>
                      <a:pt x="2762" y="70"/>
                    </a:cubicBezTo>
                    <a:cubicBezTo>
                      <a:pt x="841" y="-422"/>
                      <a:pt x="250" y="1794"/>
                      <a:pt x="152" y="3222"/>
                    </a:cubicBezTo>
                    <a:cubicBezTo>
                      <a:pt x="-242" y="7901"/>
                      <a:pt x="250" y="12875"/>
                      <a:pt x="299" y="17603"/>
                    </a:cubicBezTo>
                    <a:close/>
                  </a:path>
                </a:pathLst>
              </a:custGeom>
              <a:noFill/>
              <a:ln w="4915" cap="flat">
                <a:solidFill>
                  <a:srgbClr val="FFFFFF"/>
                </a:solidFill>
                <a:prstDash val="solid"/>
                <a:miter/>
              </a:ln>
            </p:spPr>
            <p:txBody>
              <a:bodyPr rtlCol="0" anchor="ctr"/>
              <a:lstStyle/>
              <a:p>
                <a:endParaRPr lang="fr-FR"/>
              </a:p>
            </p:txBody>
          </p:sp>
        </p:grpSp>
        <p:grpSp>
          <p:nvGrpSpPr>
            <p:cNvPr id="328" name="Graphique 5">
              <a:extLst>
                <a:ext uri="{FF2B5EF4-FFF2-40B4-BE49-F238E27FC236}">
                  <a16:creationId xmlns:a16="http://schemas.microsoft.com/office/drawing/2014/main" id="{6590E3E0-80DA-F973-A2FC-8F5DE6527A60}"/>
                </a:ext>
              </a:extLst>
            </p:cNvPr>
            <p:cNvGrpSpPr/>
            <p:nvPr/>
          </p:nvGrpSpPr>
          <p:grpSpPr>
            <a:xfrm rot="420615">
              <a:off x="9510396" y="3675301"/>
              <a:ext cx="26318" cy="32927"/>
              <a:chOff x="9492379" y="3740961"/>
              <a:chExt cx="26318" cy="32927"/>
            </a:xfrm>
          </p:grpSpPr>
          <p:sp>
            <p:nvSpPr>
              <p:cNvPr id="329" name="Forme libre : forme 328">
                <a:extLst>
                  <a:ext uri="{FF2B5EF4-FFF2-40B4-BE49-F238E27FC236}">
                    <a16:creationId xmlns:a16="http://schemas.microsoft.com/office/drawing/2014/main" id="{1BC4C534-AE88-FF47-F0A7-11D6FD380CFE}"/>
                  </a:ext>
                </a:extLst>
              </p:cNvPr>
              <p:cNvSpPr/>
              <p:nvPr/>
            </p:nvSpPr>
            <p:spPr>
              <a:xfrm>
                <a:off x="9492379" y="3740961"/>
                <a:ext cx="26318" cy="32927"/>
              </a:xfrm>
              <a:custGeom>
                <a:avLst/>
                <a:gdLst>
                  <a:gd name="connsiteX0" fmla="*/ 251 w 26318"/>
                  <a:gd name="connsiteY0" fmla="*/ 18912 h 32927"/>
                  <a:gd name="connsiteX1" fmla="*/ 7540 w 26318"/>
                  <a:gd name="connsiteY1" fmla="*/ 6353 h 32927"/>
                  <a:gd name="connsiteX2" fmla="*/ 12859 w 26318"/>
                  <a:gd name="connsiteY2" fmla="*/ 3792 h 32927"/>
                  <a:gd name="connsiteX3" fmla="*/ 26058 w 26318"/>
                  <a:gd name="connsiteY3" fmla="*/ 0 h 32927"/>
                  <a:gd name="connsiteX4" fmla="*/ 23300 w 26318"/>
                  <a:gd name="connsiteY4" fmla="*/ 17188 h 32927"/>
                  <a:gd name="connsiteX5" fmla="*/ 9953 w 26318"/>
                  <a:gd name="connsiteY5" fmla="*/ 27284 h 32927"/>
                  <a:gd name="connsiteX6" fmla="*/ 1827 w 26318"/>
                  <a:gd name="connsiteY6" fmla="*/ 31766 h 32927"/>
                  <a:gd name="connsiteX7" fmla="*/ 301 w 26318"/>
                  <a:gd name="connsiteY7" fmla="*/ 18863 h 3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8" h="32927">
                    <a:moveTo>
                      <a:pt x="251" y="18912"/>
                    </a:moveTo>
                    <a:cubicBezTo>
                      <a:pt x="892" y="13987"/>
                      <a:pt x="3354" y="9111"/>
                      <a:pt x="7540" y="6353"/>
                    </a:cubicBezTo>
                    <a:cubicBezTo>
                      <a:pt x="9165" y="5270"/>
                      <a:pt x="11037" y="4531"/>
                      <a:pt x="12859" y="3792"/>
                    </a:cubicBezTo>
                    <a:cubicBezTo>
                      <a:pt x="17144" y="2118"/>
                      <a:pt x="21478" y="394"/>
                      <a:pt x="26058" y="0"/>
                    </a:cubicBezTo>
                    <a:cubicBezTo>
                      <a:pt x="26501" y="5910"/>
                      <a:pt x="26797" y="12411"/>
                      <a:pt x="23300" y="17188"/>
                    </a:cubicBezTo>
                    <a:cubicBezTo>
                      <a:pt x="20000" y="21719"/>
                      <a:pt x="14140" y="23541"/>
                      <a:pt x="9953" y="27284"/>
                    </a:cubicBezTo>
                    <a:cubicBezTo>
                      <a:pt x="7097" y="29845"/>
                      <a:pt x="5127" y="35312"/>
                      <a:pt x="1827" y="31766"/>
                    </a:cubicBezTo>
                    <a:cubicBezTo>
                      <a:pt x="-487" y="29304"/>
                      <a:pt x="-94" y="21818"/>
                      <a:pt x="301" y="18863"/>
                    </a:cubicBezTo>
                    <a:close/>
                  </a:path>
                </a:pathLst>
              </a:custGeom>
              <a:solidFill>
                <a:srgbClr val="284568"/>
              </a:solidFill>
              <a:ln w="4915" cap="flat">
                <a:noFill/>
                <a:prstDash val="solid"/>
                <a:miter/>
              </a:ln>
            </p:spPr>
            <p:txBody>
              <a:bodyPr rtlCol="0" anchor="ctr"/>
              <a:lstStyle/>
              <a:p>
                <a:endParaRPr lang="fr-FR"/>
              </a:p>
            </p:txBody>
          </p:sp>
          <p:sp>
            <p:nvSpPr>
              <p:cNvPr id="330" name="Forme libre : forme 329">
                <a:extLst>
                  <a:ext uri="{FF2B5EF4-FFF2-40B4-BE49-F238E27FC236}">
                    <a16:creationId xmlns:a16="http://schemas.microsoft.com/office/drawing/2014/main" id="{249727D9-7954-1857-6885-D6CF1F1870DD}"/>
                  </a:ext>
                </a:extLst>
              </p:cNvPr>
              <p:cNvSpPr/>
              <p:nvPr/>
            </p:nvSpPr>
            <p:spPr>
              <a:xfrm>
                <a:off x="9492379" y="3740961"/>
                <a:ext cx="26318" cy="32927"/>
              </a:xfrm>
              <a:custGeom>
                <a:avLst/>
                <a:gdLst>
                  <a:gd name="connsiteX0" fmla="*/ 251 w 26318"/>
                  <a:gd name="connsiteY0" fmla="*/ 18912 h 32927"/>
                  <a:gd name="connsiteX1" fmla="*/ 7540 w 26318"/>
                  <a:gd name="connsiteY1" fmla="*/ 6353 h 32927"/>
                  <a:gd name="connsiteX2" fmla="*/ 12859 w 26318"/>
                  <a:gd name="connsiteY2" fmla="*/ 3792 h 32927"/>
                  <a:gd name="connsiteX3" fmla="*/ 26058 w 26318"/>
                  <a:gd name="connsiteY3" fmla="*/ 0 h 32927"/>
                  <a:gd name="connsiteX4" fmla="*/ 23300 w 26318"/>
                  <a:gd name="connsiteY4" fmla="*/ 17188 h 32927"/>
                  <a:gd name="connsiteX5" fmla="*/ 9953 w 26318"/>
                  <a:gd name="connsiteY5" fmla="*/ 27284 h 32927"/>
                  <a:gd name="connsiteX6" fmla="*/ 1827 w 26318"/>
                  <a:gd name="connsiteY6" fmla="*/ 31766 h 32927"/>
                  <a:gd name="connsiteX7" fmla="*/ 301 w 26318"/>
                  <a:gd name="connsiteY7" fmla="*/ 18863 h 3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18" h="32927">
                    <a:moveTo>
                      <a:pt x="251" y="18912"/>
                    </a:moveTo>
                    <a:cubicBezTo>
                      <a:pt x="892" y="13987"/>
                      <a:pt x="3354" y="9111"/>
                      <a:pt x="7540" y="6353"/>
                    </a:cubicBezTo>
                    <a:cubicBezTo>
                      <a:pt x="9165" y="5270"/>
                      <a:pt x="11037" y="4531"/>
                      <a:pt x="12859" y="3792"/>
                    </a:cubicBezTo>
                    <a:cubicBezTo>
                      <a:pt x="17144" y="2118"/>
                      <a:pt x="21478" y="394"/>
                      <a:pt x="26058" y="0"/>
                    </a:cubicBezTo>
                    <a:cubicBezTo>
                      <a:pt x="26501" y="5910"/>
                      <a:pt x="26797" y="12411"/>
                      <a:pt x="23300" y="17188"/>
                    </a:cubicBezTo>
                    <a:cubicBezTo>
                      <a:pt x="20000" y="21719"/>
                      <a:pt x="14140" y="23541"/>
                      <a:pt x="9953" y="27284"/>
                    </a:cubicBezTo>
                    <a:cubicBezTo>
                      <a:pt x="7097" y="29845"/>
                      <a:pt x="5127" y="35312"/>
                      <a:pt x="1827" y="31766"/>
                    </a:cubicBezTo>
                    <a:cubicBezTo>
                      <a:pt x="-487" y="29304"/>
                      <a:pt x="-94" y="21818"/>
                      <a:pt x="301" y="18863"/>
                    </a:cubicBezTo>
                    <a:close/>
                  </a:path>
                </a:pathLst>
              </a:custGeom>
              <a:noFill/>
              <a:ln w="4915" cap="flat">
                <a:solidFill>
                  <a:srgbClr val="FFFFFF"/>
                </a:solidFill>
                <a:prstDash val="solid"/>
                <a:miter/>
              </a:ln>
            </p:spPr>
            <p:txBody>
              <a:bodyPr rtlCol="0" anchor="ctr"/>
              <a:lstStyle/>
              <a:p>
                <a:endParaRPr lang="fr-FR"/>
              </a:p>
            </p:txBody>
          </p:sp>
        </p:grpSp>
        <p:grpSp>
          <p:nvGrpSpPr>
            <p:cNvPr id="331" name="Graphique 5">
              <a:extLst>
                <a:ext uri="{FF2B5EF4-FFF2-40B4-BE49-F238E27FC236}">
                  <a16:creationId xmlns:a16="http://schemas.microsoft.com/office/drawing/2014/main" id="{58AC5EBE-8506-C87B-19EC-43091B414C30}"/>
                </a:ext>
              </a:extLst>
            </p:cNvPr>
            <p:cNvGrpSpPr/>
            <p:nvPr/>
          </p:nvGrpSpPr>
          <p:grpSpPr>
            <a:xfrm rot="420615">
              <a:off x="9480427" y="3567174"/>
              <a:ext cx="178987" cy="150353"/>
              <a:chOff x="9456032" y="3627545"/>
              <a:chExt cx="178987" cy="150353"/>
            </a:xfrm>
          </p:grpSpPr>
          <p:sp>
            <p:nvSpPr>
              <p:cNvPr id="332" name="Forme libre : forme 331">
                <a:extLst>
                  <a:ext uri="{FF2B5EF4-FFF2-40B4-BE49-F238E27FC236}">
                    <a16:creationId xmlns:a16="http://schemas.microsoft.com/office/drawing/2014/main" id="{8A1C973D-A9B4-092F-E7C7-9EBEBA1B801A}"/>
                  </a:ext>
                </a:extLst>
              </p:cNvPr>
              <p:cNvSpPr/>
              <p:nvPr/>
            </p:nvSpPr>
            <p:spPr>
              <a:xfrm>
                <a:off x="9456032" y="3627545"/>
                <a:ext cx="178987" cy="150353"/>
              </a:xfrm>
              <a:custGeom>
                <a:avLst/>
                <a:gdLst>
                  <a:gd name="connsiteX0" fmla="*/ 33841 w 178987"/>
                  <a:gd name="connsiteY0" fmla="*/ 117454 h 150353"/>
                  <a:gd name="connsiteX1" fmla="*/ 53787 w 178987"/>
                  <a:gd name="connsiteY1" fmla="*/ 105536 h 150353"/>
                  <a:gd name="connsiteX2" fmla="*/ 67084 w 178987"/>
                  <a:gd name="connsiteY2" fmla="*/ 102778 h 150353"/>
                  <a:gd name="connsiteX3" fmla="*/ 75801 w 178987"/>
                  <a:gd name="connsiteY3" fmla="*/ 103024 h 150353"/>
                  <a:gd name="connsiteX4" fmla="*/ 79791 w 178987"/>
                  <a:gd name="connsiteY4" fmla="*/ 100808 h 150353"/>
                  <a:gd name="connsiteX5" fmla="*/ 94516 w 178987"/>
                  <a:gd name="connsiteY5" fmla="*/ 101202 h 150353"/>
                  <a:gd name="connsiteX6" fmla="*/ 109094 w 178987"/>
                  <a:gd name="connsiteY6" fmla="*/ 105240 h 150353"/>
                  <a:gd name="connsiteX7" fmla="*/ 134852 w 178987"/>
                  <a:gd name="connsiteY7" fmla="*/ 99921 h 150353"/>
                  <a:gd name="connsiteX8" fmla="*/ 154453 w 178987"/>
                  <a:gd name="connsiteY8" fmla="*/ 106127 h 150353"/>
                  <a:gd name="connsiteX9" fmla="*/ 161742 w 178987"/>
                  <a:gd name="connsiteY9" fmla="*/ 98493 h 150353"/>
                  <a:gd name="connsiteX10" fmla="*/ 170754 w 178987"/>
                  <a:gd name="connsiteY10" fmla="*/ 39148 h 150353"/>
                  <a:gd name="connsiteX11" fmla="*/ 171444 w 178987"/>
                  <a:gd name="connsiteY11" fmla="*/ 33976 h 150353"/>
                  <a:gd name="connsiteX12" fmla="*/ 173611 w 178987"/>
                  <a:gd name="connsiteY12" fmla="*/ 30775 h 150353"/>
                  <a:gd name="connsiteX13" fmla="*/ 173956 w 178987"/>
                  <a:gd name="connsiteY13" fmla="*/ 25161 h 150353"/>
                  <a:gd name="connsiteX14" fmla="*/ 177748 w 178987"/>
                  <a:gd name="connsiteY14" fmla="*/ 7628 h 150353"/>
                  <a:gd name="connsiteX15" fmla="*/ 178979 w 178987"/>
                  <a:gd name="connsiteY15" fmla="*/ 4574 h 150353"/>
                  <a:gd name="connsiteX16" fmla="*/ 175236 w 178987"/>
                  <a:gd name="connsiteY16" fmla="*/ 191 h 150353"/>
                  <a:gd name="connsiteX17" fmla="*/ 164352 w 178987"/>
                  <a:gd name="connsiteY17" fmla="*/ 6889 h 150353"/>
                  <a:gd name="connsiteX18" fmla="*/ 159132 w 178987"/>
                  <a:gd name="connsiteY18" fmla="*/ 19645 h 150353"/>
                  <a:gd name="connsiteX19" fmla="*/ 144258 w 178987"/>
                  <a:gd name="connsiteY19" fmla="*/ 29987 h 150353"/>
                  <a:gd name="connsiteX20" fmla="*/ 126184 w 178987"/>
                  <a:gd name="connsiteY20" fmla="*/ 33976 h 150353"/>
                  <a:gd name="connsiteX21" fmla="*/ 118304 w 178987"/>
                  <a:gd name="connsiteY21" fmla="*/ 37375 h 150353"/>
                  <a:gd name="connsiteX22" fmla="*/ 111458 w 178987"/>
                  <a:gd name="connsiteY22" fmla="*/ 46043 h 150353"/>
                  <a:gd name="connsiteX23" fmla="*/ 94024 w 178987"/>
                  <a:gd name="connsiteY23" fmla="*/ 61802 h 150353"/>
                  <a:gd name="connsiteX24" fmla="*/ 90478 w 178987"/>
                  <a:gd name="connsiteY24" fmla="*/ 69633 h 150353"/>
                  <a:gd name="connsiteX25" fmla="*/ 68463 w 178987"/>
                  <a:gd name="connsiteY25" fmla="*/ 85196 h 150353"/>
                  <a:gd name="connsiteX26" fmla="*/ 43494 w 178987"/>
                  <a:gd name="connsiteY26" fmla="*/ 95194 h 150353"/>
                  <a:gd name="connsiteX27" fmla="*/ 9462 w 178987"/>
                  <a:gd name="connsiteY27" fmla="*/ 111741 h 150353"/>
                  <a:gd name="connsiteX28" fmla="*/ 5375 w 178987"/>
                  <a:gd name="connsiteY28" fmla="*/ 115829 h 150353"/>
                  <a:gd name="connsiteX29" fmla="*/ 4636 w 178987"/>
                  <a:gd name="connsiteY29" fmla="*/ 123118 h 150353"/>
                  <a:gd name="connsiteX30" fmla="*/ 1681 w 178987"/>
                  <a:gd name="connsiteY30" fmla="*/ 131392 h 150353"/>
                  <a:gd name="connsiteX31" fmla="*/ 6 w 178987"/>
                  <a:gd name="connsiteY31" fmla="*/ 134593 h 150353"/>
                  <a:gd name="connsiteX32" fmla="*/ 7295 w 178987"/>
                  <a:gd name="connsiteY32" fmla="*/ 138976 h 150353"/>
                  <a:gd name="connsiteX33" fmla="*/ 27044 w 178987"/>
                  <a:gd name="connsiteY33" fmla="*/ 148186 h 150353"/>
                  <a:gd name="connsiteX34" fmla="*/ 28620 w 178987"/>
                  <a:gd name="connsiteY34" fmla="*/ 132574 h 150353"/>
                  <a:gd name="connsiteX35" fmla="*/ 33841 w 178987"/>
                  <a:gd name="connsiteY35" fmla="*/ 117454 h 15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8987" h="150353">
                    <a:moveTo>
                      <a:pt x="33841" y="117454"/>
                    </a:moveTo>
                    <a:cubicBezTo>
                      <a:pt x="38569" y="111150"/>
                      <a:pt x="46399" y="108195"/>
                      <a:pt x="53787" y="105536"/>
                    </a:cubicBezTo>
                    <a:cubicBezTo>
                      <a:pt x="58071" y="104009"/>
                      <a:pt x="62553" y="102433"/>
                      <a:pt x="67084" y="102778"/>
                    </a:cubicBezTo>
                    <a:cubicBezTo>
                      <a:pt x="70039" y="103024"/>
                      <a:pt x="73043" y="104009"/>
                      <a:pt x="75801" y="103024"/>
                    </a:cubicBezTo>
                    <a:cubicBezTo>
                      <a:pt x="77230" y="102532"/>
                      <a:pt x="78412" y="101497"/>
                      <a:pt x="79791" y="100808"/>
                    </a:cubicBezTo>
                    <a:cubicBezTo>
                      <a:pt x="84272" y="98444"/>
                      <a:pt x="89788" y="99478"/>
                      <a:pt x="94516" y="101202"/>
                    </a:cubicBezTo>
                    <a:cubicBezTo>
                      <a:pt x="99293" y="102926"/>
                      <a:pt x="104021" y="105240"/>
                      <a:pt x="109094" y="105240"/>
                    </a:cubicBezTo>
                    <a:cubicBezTo>
                      <a:pt x="117959" y="105240"/>
                      <a:pt x="126184" y="98099"/>
                      <a:pt x="134852" y="99921"/>
                    </a:cubicBezTo>
                    <a:cubicBezTo>
                      <a:pt x="141697" y="101399"/>
                      <a:pt x="147755" y="108343"/>
                      <a:pt x="154453" y="106127"/>
                    </a:cubicBezTo>
                    <a:cubicBezTo>
                      <a:pt x="157900" y="104994"/>
                      <a:pt x="160067" y="101694"/>
                      <a:pt x="161742" y="98493"/>
                    </a:cubicBezTo>
                    <a:cubicBezTo>
                      <a:pt x="171001" y="80517"/>
                      <a:pt x="171641" y="59389"/>
                      <a:pt x="170754" y="39148"/>
                    </a:cubicBezTo>
                    <a:cubicBezTo>
                      <a:pt x="170656" y="37375"/>
                      <a:pt x="170607" y="35552"/>
                      <a:pt x="171444" y="33976"/>
                    </a:cubicBezTo>
                    <a:cubicBezTo>
                      <a:pt x="172035" y="32844"/>
                      <a:pt x="173069" y="31957"/>
                      <a:pt x="173611" y="30775"/>
                    </a:cubicBezTo>
                    <a:cubicBezTo>
                      <a:pt x="174448" y="29051"/>
                      <a:pt x="174103" y="27081"/>
                      <a:pt x="173956" y="25161"/>
                    </a:cubicBezTo>
                    <a:cubicBezTo>
                      <a:pt x="173414" y="19103"/>
                      <a:pt x="174744" y="12898"/>
                      <a:pt x="177748" y="7628"/>
                    </a:cubicBezTo>
                    <a:cubicBezTo>
                      <a:pt x="178289" y="6692"/>
                      <a:pt x="178880" y="5707"/>
                      <a:pt x="178979" y="4574"/>
                    </a:cubicBezTo>
                    <a:cubicBezTo>
                      <a:pt x="179127" y="2506"/>
                      <a:pt x="177255" y="684"/>
                      <a:pt x="175236" y="191"/>
                    </a:cubicBezTo>
                    <a:cubicBezTo>
                      <a:pt x="170754" y="-892"/>
                      <a:pt x="166470" y="2801"/>
                      <a:pt x="164352" y="6889"/>
                    </a:cubicBezTo>
                    <a:cubicBezTo>
                      <a:pt x="162283" y="10977"/>
                      <a:pt x="161545" y="15705"/>
                      <a:pt x="159132" y="19645"/>
                    </a:cubicBezTo>
                    <a:cubicBezTo>
                      <a:pt x="155930" y="24914"/>
                      <a:pt x="150168" y="28165"/>
                      <a:pt x="144258" y="29987"/>
                    </a:cubicBezTo>
                    <a:cubicBezTo>
                      <a:pt x="138348" y="31809"/>
                      <a:pt x="132192" y="32499"/>
                      <a:pt x="126184" y="33976"/>
                    </a:cubicBezTo>
                    <a:cubicBezTo>
                      <a:pt x="123376" y="34666"/>
                      <a:pt x="120569" y="35552"/>
                      <a:pt x="118304" y="37375"/>
                    </a:cubicBezTo>
                    <a:cubicBezTo>
                      <a:pt x="115398" y="39689"/>
                      <a:pt x="113822" y="43186"/>
                      <a:pt x="111458" y="46043"/>
                    </a:cubicBezTo>
                    <a:cubicBezTo>
                      <a:pt x="106434" y="52100"/>
                      <a:pt x="98013" y="55006"/>
                      <a:pt x="94024" y="61802"/>
                    </a:cubicBezTo>
                    <a:cubicBezTo>
                      <a:pt x="92546" y="64265"/>
                      <a:pt x="91807" y="67072"/>
                      <a:pt x="90478" y="69633"/>
                    </a:cubicBezTo>
                    <a:cubicBezTo>
                      <a:pt x="86242" y="77808"/>
                      <a:pt x="76983" y="81798"/>
                      <a:pt x="68463" y="85196"/>
                    </a:cubicBezTo>
                    <a:cubicBezTo>
                      <a:pt x="60140" y="88545"/>
                      <a:pt x="51817" y="91844"/>
                      <a:pt x="43494" y="95194"/>
                    </a:cubicBezTo>
                    <a:cubicBezTo>
                      <a:pt x="31772" y="99872"/>
                      <a:pt x="19903" y="104649"/>
                      <a:pt x="9462" y="111741"/>
                    </a:cubicBezTo>
                    <a:cubicBezTo>
                      <a:pt x="7837" y="112825"/>
                      <a:pt x="6212" y="114056"/>
                      <a:pt x="5375" y="115829"/>
                    </a:cubicBezTo>
                    <a:cubicBezTo>
                      <a:pt x="4340" y="118045"/>
                      <a:pt x="4784" y="120655"/>
                      <a:pt x="4636" y="123118"/>
                    </a:cubicBezTo>
                    <a:cubicBezTo>
                      <a:pt x="4488" y="126073"/>
                      <a:pt x="3454" y="128979"/>
                      <a:pt x="1681" y="131392"/>
                    </a:cubicBezTo>
                    <a:cubicBezTo>
                      <a:pt x="942" y="132377"/>
                      <a:pt x="105" y="133362"/>
                      <a:pt x="6" y="134593"/>
                    </a:cubicBezTo>
                    <a:cubicBezTo>
                      <a:pt x="-191" y="137696"/>
                      <a:pt x="4193" y="138385"/>
                      <a:pt x="7295" y="138976"/>
                    </a:cubicBezTo>
                    <a:cubicBezTo>
                      <a:pt x="13747" y="140208"/>
                      <a:pt x="22415" y="156017"/>
                      <a:pt x="27044" y="148186"/>
                    </a:cubicBezTo>
                    <a:cubicBezTo>
                      <a:pt x="29261" y="144394"/>
                      <a:pt x="28079" y="136908"/>
                      <a:pt x="28620" y="132574"/>
                    </a:cubicBezTo>
                    <a:cubicBezTo>
                      <a:pt x="29261" y="127206"/>
                      <a:pt x="30541" y="121838"/>
                      <a:pt x="33841" y="117454"/>
                    </a:cubicBezTo>
                    <a:close/>
                  </a:path>
                </a:pathLst>
              </a:custGeom>
              <a:solidFill>
                <a:srgbClr val="284568"/>
              </a:solidFill>
              <a:ln w="4915" cap="flat">
                <a:noFill/>
                <a:prstDash val="solid"/>
                <a:miter/>
              </a:ln>
            </p:spPr>
            <p:txBody>
              <a:bodyPr rtlCol="0" anchor="ctr"/>
              <a:lstStyle/>
              <a:p>
                <a:endParaRPr lang="fr-FR"/>
              </a:p>
            </p:txBody>
          </p:sp>
          <p:sp>
            <p:nvSpPr>
              <p:cNvPr id="333" name="Forme libre : forme 332">
                <a:extLst>
                  <a:ext uri="{FF2B5EF4-FFF2-40B4-BE49-F238E27FC236}">
                    <a16:creationId xmlns:a16="http://schemas.microsoft.com/office/drawing/2014/main" id="{5A1E342C-6A72-EF66-5060-DBC1F016092A}"/>
                  </a:ext>
                </a:extLst>
              </p:cNvPr>
              <p:cNvSpPr/>
              <p:nvPr/>
            </p:nvSpPr>
            <p:spPr>
              <a:xfrm>
                <a:off x="9456032" y="3627545"/>
                <a:ext cx="178987" cy="150353"/>
              </a:xfrm>
              <a:custGeom>
                <a:avLst/>
                <a:gdLst>
                  <a:gd name="connsiteX0" fmla="*/ 33841 w 178987"/>
                  <a:gd name="connsiteY0" fmla="*/ 117454 h 150353"/>
                  <a:gd name="connsiteX1" fmla="*/ 53787 w 178987"/>
                  <a:gd name="connsiteY1" fmla="*/ 105536 h 150353"/>
                  <a:gd name="connsiteX2" fmla="*/ 67084 w 178987"/>
                  <a:gd name="connsiteY2" fmla="*/ 102778 h 150353"/>
                  <a:gd name="connsiteX3" fmla="*/ 75801 w 178987"/>
                  <a:gd name="connsiteY3" fmla="*/ 103024 h 150353"/>
                  <a:gd name="connsiteX4" fmla="*/ 79791 w 178987"/>
                  <a:gd name="connsiteY4" fmla="*/ 100808 h 150353"/>
                  <a:gd name="connsiteX5" fmla="*/ 94516 w 178987"/>
                  <a:gd name="connsiteY5" fmla="*/ 101202 h 150353"/>
                  <a:gd name="connsiteX6" fmla="*/ 109094 w 178987"/>
                  <a:gd name="connsiteY6" fmla="*/ 105240 h 150353"/>
                  <a:gd name="connsiteX7" fmla="*/ 134852 w 178987"/>
                  <a:gd name="connsiteY7" fmla="*/ 99921 h 150353"/>
                  <a:gd name="connsiteX8" fmla="*/ 154453 w 178987"/>
                  <a:gd name="connsiteY8" fmla="*/ 106127 h 150353"/>
                  <a:gd name="connsiteX9" fmla="*/ 161742 w 178987"/>
                  <a:gd name="connsiteY9" fmla="*/ 98493 h 150353"/>
                  <a:gd name="connsiteX10" fmla="*/ 170754 w 178987"/>
                  <a:gd name="connsiteY10" fmla="*/ 39148 h 150353"/>
                  <a:gd name="connsiteX11" fmla="*/ 171444 w 178987"/>
                  <a:gd name="connsiteY11" fmla="*/ 33976 h 150353"/>
                  <a:gd name="connsiteX12" fmla="*/ 173611 w 178987"/>
                  <a:gd name="connsiteY12" fmla="*/ 30775 h 150353"/>
                  <a:gd name="connsiteX13" fmla="*/ 173956 w 178987"/>
                  <a:gd name="connsiteY13" fmla="*/ 25161 h 150353"/>
                  <a:gd name="connsiteX14" fmla="*/ 177748 w 178987"/>
                  <a:gd name="connsiteY14" fmla="*/ 7628 h 150353"/>
                  <a:gd name="connsiteX15" fmla="*/ 178979 w 178987"/>
                  <a:gd name="connsiteY15" fmla="*/ 4574 h 150353"/>
                  <a:gd name="connsiteX16" fmla="*/ 175236 w 178987"/>
                  <a:gd name="connsiteY16" fmla="*/ 191 h 150353"/>
                  <a:gd name="connsiteX17" fmla="*/ 164352 w 178987"/>
                  <a:gd name="connsiteY17" fmla="*/ 6889 h 150353"/>
                  <a:gd name="connsiteX18" fmla="*/ 159132 w 178987"/>
                  <a:gd name="connsiteY18" fmla="*/ 19645 h 150353"/>
                  <a:gd name="connsiteX19" fmla="*/ 144258 w 178987"/>
                  <a:gd name="connsiteY19" fmla="*/ 29987 h 150353"/>
                  <a:gd name="connsiteX20" fmla="*/ 126184 w 178987"/>
                  <a:gd name="connsiteY20" fmla="*/ 33976 h 150353"/>
                  <a:gd name="connsiteX21" fmla="*/ 118304 w 178987"/>
                  <a:gd name="connsiteY21" fmla="*/ 37375 h 150353"/>
                  <a:gd name="connsiteX22" fmla="*/ 111458 w 178987"/>
                  <a:gd name="connsiteY22" fmla="*/ 46043 h 150353"/>
                  <a:gd name="connsiteX23" fmla="*/ 94024 w 178987"/>
                  <a:gd name="connsiteY23" fmla="*/ 61802 h 150353"/>
                  <a:gd name="connsiteX24" fmla="*/ 90478 w 178987"/>
                  <a:gd name="connsiteY24" fmla="*/ 69633 h 150353"/>
                  <a:gd name="connsiteX25" fmla="*/ 68463 w 178987"/>
                  <a:gd name="connsiteY25" fmla="*/ 85196 h 150353"/>
                  <a:gd name="connsiteX26" fmla="*/ 43494 w 178987"/>
                  <a:gd name="connsiteY26" fmla="*/ 95194 h 150353"/>
                  <a:gd name="connsiteX27" fmla="*/ 9462 w 178987"/>
                  <a:gd name="connsiteY27" fmla="*/ 111741 h 150353"/>
                  <a:gd name="connsiteX28" fmla="*/ 5375 w 178987"/>
                  <a:gd name="connsiteY28" fmla="*/ 115829 h 150353"/>
                  <a:gd name="connsiteX29" fmla="*/ 4636 w 178987"/>
                  <a:gd name="connsiteY29" fmla="*/ 123118 h 150353"/>
                  <a:gd name="connsiteX30" fmla="*/ 1681 w 178987"/>
                  <a:gd name="connsiteY30" fmla="*/ 131392 h 150353"/>
                  <a:gd name="connsiteX31" fmla="*/ 6 w 178987"/>
                  <a:gd name="connsiteY31" fmla="*/ 134593 h 150353"/>
                  <a:gd name="connsiteX32" fmla="*/ 7295 w 178987"/>
                  <a:gd name="connsiteY32" fmla="*/ 138976 h 150353"/>
                  <a:gd name="connsiteX33" fmla="*/ 27044 w 178987"/>
                  <a:gd name="connsiteY33" fmla="*/ 148186 h 150353"/>
                  <a:gd name="connsiteX34" fmla="*/ 28620 w 178987"/>
                  <a:gd name="connsiteY34" fmla="*/ 132574 h 150353"/>
                  <a:gd name="connsiteX35" fmla="*/ 33841 w 178987"/>
                  <a:gd name="connsiteY35" fmla="*/ 117454 h 15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8987" h="150353">
                    <a:moveTo>
                      <a:pt x="33841" y="117454"/>
                    </a:moveTo>
                    <a:cubicBezTo>
                      <a:pt x="38569" y="111150"/>
                      <a:pt x="46399" y="108195"/>
                      <a:pt x="53787" y="105536"/>
                    </a:cubicBezTo>
                    <a:cubicBezTo>
                      <a:pt x="58071" y="104009"/>
                      <a:pt x="62553" y="102433"/>
                      <a:pt x="67084" y="102778"/>
                    </a:cubicBezTo>
                    <a:cubicBezTo>
                      <a:pt x="70039" y="103024"/>
                      <a:pt x="73043" y="104009"/>
                      <a:pt x="75801" y="103024"/>
                    </a:cubicBezTo>
                    <a:cubicBezTo>
                      <a:pt x="77230" y="102532"/>
                      <a:pt x="78412" y="101497"/>
                      <a:pt x="79791" y="100808"/>
                    </a:cubicBezTo>
                    <a:cubicBezTo>
                      <a:pt x="84272" y="98444"/>
                      <a:pt x="89788" y="99478"/>
                      <a:pt x="94516" y="101202"/>
                    </a:cubicBezTo>
                    <a:cubicBezTo>
                      <a:pt x="99293" y="102926"/>
                      <a:pt x="104021" y="105240"/>
                      <a:pt x="109094" y="105240"/>
                    </a:cubicBezTo>
                    <a:cubicBezTo>
                      <a:pt x="117959" y="105240"/>
                      <a:pt x="126184" y="98099"/>
                      <a:pt x="134852" y="99921"/>
                    </a:cubicBezTo>
                    <a:cubicBezTo>
                      <a:pt x="141697" y="101399"/>
                      <a:pt x="147755" y="108343"/>
                      <a:pt x="154453" y="106127"/>
                    </a:cubicBezTo>
                    <a:cubicBezTo>
                      <a:pt x="157900" y="104994"/>
                      <a:pt x="160067" y="101694"/>
                      <a:pt x="161742" y="98493"/>
                    </a:cubicBezTo>
                    <a:cubicBezTo>
                      <a:pt x="171001" y="80517"/>
                      <a:pt x="171641" y="59389"/>
                      <a:pt x="170754" y="39148"/>
                    </a:cubicBezTo>
                    <a:cubicBezTo>
                      <a:pt x="170656" y="37375"/>
                      <a:pt x="170607" y="35552"/>
                      <a:pt x="171444" y="33976"/>
                    </a:cubicBezTo>
                    <a:cubicBezTo>
                      <a:pt x="172035" y="32844"/>
                      <a:pt x="173069" y="31957"/>
                      <a:pt x="173611" y="30775"/>
                    </a:cubicBezTo>
                    <a:cubicBezTo>
                      <a:pt x="174448" y="29051"/>
                      <a:pt x="174103" y="27081"/>
                      <a:pt x="173956" y="25161"/>
                    </a:cubicBezTo>
                    <a:cubicBezTo>
                      <a:pt x="173414" y="19103"/>
                      <a:pt x="174744" y="12898"/>
                      <a:pt x="177748" y="7628"/>
                    </a:cubicBezTo>
                    <a:cubicBezTo>
                      <a:pt x="178289" y="6692"/>
                      <a:pt x="178880" y="5707"/>
                      <a:pt x="178979" y="4574"/>
                    </a:cubicBezTo>
                    <a:cubicBezTo>
                      <a:pt x="179127" y="2506"/>
                      <a:pt x="177255" y="684"/>
                      <a:pt x="175236" y="191"/>
                    </a:cubicBezTo>
                    <a:cubicBezTo>
                      <a:pt x="170754" y="-892"/>
                      <a:pt x="166470" y="2801"/>
                      <a:pt x="164352" y="6889"/>
                    </a:cubicBezTo>
                    <a:cubicBezTo>
                      <a:pt x="162283" y="10977"/>
                      <a:pt x="161545" y="15705"/>
                      <a:pt x="159132" y="19645"/>
                    </a:cubicBezTo>
                    <a:cubicBezTo>
                      <a:pt x="155930" y="24914"/>
                      <a:pt x="150168" y="28165"/>
                      <a:pt x="144258" y="29987"/>
                    </a:cubicBezTo>
                    <a:cubicBezTo>
                      <a:pt x="138348" y="31809"/>
                      <a:pt x="132192" y="32499"/>
                      <a:pt x="126184" y="33976"/>
                    </a:cubicBezTo>
                    <a:cubicBezTo>
                      <a:pt x="123376" y="34666"/>
                      <a:pt x="120569" y="35552"/>
                      <a:pt x="118304" y="37375"/>
                    </a:cubicBezTo>
                    <a:cubicBezTo>
                      <a:pt x="115398" y="39689"/>
                      <a:pt x="113822" y="43186"/>
                      <a:pt x="111458" y="46043"/>
                    </a:cubicBezTo>
                    <a:cubicBezTo>
                      <a:pt x="106434" y="52100"/>
                      <a:pt x="98013" y="55006"/>
                      <a:pt x="94024" y="61802"/>
                    </a:cubicBezTo>
                    <a:cubicBezTo>
                      <a:pt x="92546" y="64265"/>
                      <a:pt x="91807" y="67072"/>
                      <a:pt x="90478" y="69633"/>
                    </a:cubicBezTo>
                    <a:cubicBezTo>
                      <a:pt x="86242" y="77808"/>
                      <a:pt x="76983" y="81798"/>
                      <a:pt x="68463" y="85196"/>
                    </a:cubicBezTo>
                    <a:cubicBezTo>
                      <a:pt x="60140" y="88545"/>
                      <a:pt x="51817" y="91844"/>
                      <a:pt x="43494" y="95194"/>
                    </a:cubicBezTo>
                    <a:cubicBezTo>
                      <a:pt x="31772" y="99872"/>
                      <a:pt x="19903" y="104649"/>
                      <a:pt x="9462" y="111741"/>
                    </a:cubicBezTo>
                    <a:cubicBezTo>
                      <a:pt x="7837" y="112825"/>
                      <a:pt x="6212" y="114056"/>
                      <a:pt x="5375" y="115829"/>
                    </a:cubicBezTo>
                    <a:cubicBezTo>
                      <a:pt x="4340" y="118045"/>
                      <a:pt x="4784" y="120655"/>
                      <a:pt x="4636" y="123118"/>
                    </a:cubicBezTo>
                    <a:cubicBezTo>
                      <a:pt x="4488" y="126073"/>
                      <a:pt x="3454" y="128979"/>
                      <a:pt x="1681" y="131392"/>
                    </a:cubicBezTo>
                    <a:cubicBezTo>
                      <a:pt x="942" y="132377"/>
                      <a:pt x="105" y="133362"/>
                      <a:pt x="6" y="134593"/>
                    </a:cubicBezTo>
                    <a:cubicBezTo>
                      <a:pt x="-191" y="137696"/>
                      <a:pt x="4193" y="138385"/>
                      <a:pt x="7295" y="138976"/>
                    </a:cubicBezTo>
                    <a:cubicBezTo>
                      <a:pt x="13747" y="140208"/>
                      <a:pt x="22415" y="156017"/>
                      <a:pt x="27044" y="148186"/>
                    </a:cubicBezTo>
                    <a:cubicBezTo>
                      <a:pt x="29261" y="144394"/>
                      <a:pt x="28079" y="136908"/>
                      <a:pt x="28620" y="132574"/>
                    </a:cubicBezTo>
                    <a:cubicBezTo>
                      <a:pt x="29261" y="127206"/>
                      <a:pt x="30541" y="121838"/>
                      <a:pt x="33841" y="117454"/>
                    </a:cubicBezTo>
                    <a:close/>
                  </a:path>
                </a:pathLst>
              </a:custGeom>
              <a:noFill/>
              <a:ln w="4915" cap="flat">
                <a:solidFill>
                  <a:srgbClr val="FFFFFF"/>
                </a:solidFill>
                <a:prstDash val="solid"/>
                <a:miter/>
              </a:ln>
            </p:spPr>
            <p:txBody>
              <a:bodyPr rtlCol="0" anchor="ctr"/>
              <a:lstStyle/>
              <a:p>
                <a:endParaRPr lang="fr-FR"/>
              </a:p>
            </p:txBody>
          </p:sp>
        </p:grpSp>
        <p:grpSp>
          <p:nvGrpSpPr>
            <p:cNvPr id="334" name="Graphique 5">
              <a:extLst>
                <a:ext uri="{FF2B5EF4-FFF2-40B4-BE49-F238E27FC236}">
                  <a16:creationId xmlns:a16="http://schemas.microsoft.com/office/drawing/2014/main" id="{FE15787E-5B7C-10CA-58DA-B49CE699A8E2}"/>
                </a:ext>
              </a:extLst>
            </p:cNvPr>
            <p:cNvGrpSpPr/>
            <p:nvPr/>
          </p:nvGrpSpPr>
          <p:grpSpPr>
            <a:xfrm rot="420615">
              <a:off x="9677619" y="3630986"/>
              <a:ext cx="31441" cy="15869"/>
              <a:chOff x="9651883" y="3676320"/>
              <a:chExt cx="31441" cy="15869"/>
            </a:xfrm>
          </p:grpSpPr>
          <p:sp>
            <p:nvSpPr>
              <p:cNvPr id="335" name="Forme libre : forme 334">
                <a:extLst>
                  <a:ext uri="{FF2B5EF4-FFF2-40B4-BE49-F238E27FC236}">
                    <a16:creationId xmlns:a16="http://schemas.microsoft.com/office/drawing/2014/main" id="{456B9C6E-8945-12E7-BC3A-B115143FD6E4}"/>
                  </a:ext>
                </a:extLst>
              </p:cNvPr>
              <p:cNvSpPr/>
              <p:nvPr/>
            </p:nvSpPr>
            <p:spPr>
              <a:xfrm>
                <a:off x="9651883" y="3676320"/>
                <a:ext cx="31441" cy="15869"/>
              </a:xfrm>
              <a:custGeom>
                <a:avLst/>
                <a:gdLst>
                  <a:gd name="connsiteX0" fmla="*/ 22527 w 31441"/>
                  <a:gd name="connsiteY0" fmla="*/ 10466 h 15869"/>
                  <a:gd name="connsiteX1" fmla="*/ 25236 w 31441"/>
                  <a:gd name="connsiteY1" fmla="*/ 6871 h 15869"/>
                  <a:gd name="connsiteX2" fmla="*/ 31441 w 31441"/>
                  <a:gd name="connsiteY2" fmla="*/ 75 h 15869"/>
                  <a:gd name="connsiteX3" fmla="*/ 9033 w 31441"/>
                  <a:gd name="connsiteY3" fmla="*/ 3965 h 15869"/>
                  <a:gd name="connsiteX4" fmla="*/ 3025 w 31441"/>
                  <a:gd name="connsiteY4" fmla="*/ 15440 h 15869"/>
                  <a:gd name="connsiteX5" fmla="*/ 22478 w 31441"/>
                  <a:gd name="connsiteY5" fmla="*/ 10466 h 1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1" h="15869">
                    <a:moveTo>
                      <a:pt x="22527" y="10466"/>
                    </a:moveTo>
                    <a:cubicBezTo>
                      <a:pt x="23562" y="9383"/>
                      <a:pt x="24399" y="8102"/>
                      <a:pt x="25236" y="6871"/>
                    </a:cubicBezTo>
                    <a:cubicBezTo>
                      <a:pt x="27058" y="4359"/>
                      <a:pt x="29127" y="2094"/>
                      <a:pt x="31441" y="75"/>
                    </a:cubicBezTo>
                    <a:cubicBezTo>
                      <a:pt x="23759" y="-172"/>
                      <a:pt x="15632" y="-24"/>
                      <a:pt x="9033" y="3965"/>
                    </a:cubicBezTo>
                    <a:cubicBezTo>
                      <a:pt x="5044" y="6379"/>
                      <a:pt x="-5003" y="13520"/>
                      <a:pt x="3025" y="15440"/>
                    </a:cubicBezTo>
                    <a:cubicBezTo>
                      <a:pt x="8787" y="16819"/>
                      <a:pt x="18341" y="14800"/>
                      <a:pt x="22478" y="10466"/>
                    </a:cubicBezTo>
                    <a:close/>
                  </a:path>
                </a:pathLst>
              </a:custGeom>
              <a:solidFill>
                <a:srgbClr val="488DD8"/>
              </a:solidFill>
              <a:ln w="4915" cap="flat">
                <a:noFill/>
                <a:prstDash val="solid"/>
                <a:miter/>
              </a:ln>
            </p:spPr>
            <p:txBody>
              <a:bodyPr rtlCol="0" anchor="ctr"/>
              <a:lstStyle/>
              <a:p>
                <a:endParaRPr lang="fr-FR"/>
              </a:p>
            </p:txBody>
          </p:sp>
          <p:sp>
            <p:nvSpPr>
              <p:cNvPr id="336" name="Forme libre : forme 335">
                <a:extLst>
                  <a:ext uri="{FF2B5EF4-FFF2-40B4-BE49-F238E27FC236}">
                    <a16:creationId xmlns:a16="http://schemas.microsoft.com/office/drawing/2014/main" id="{88E726C6-0296-E26E-6860-D638D7C145C9}"/>
                  </a:ext>
                </a:extLst>
              </p:cNvPr>
              <p:cNvSpPr/>
              <p:nvPr/>
            </p:nvSpPr>
            <p:spPr>
              <a:xfrm>
                <a:off x="9651883" y="3676320"/>
                <a:ext cx="31441" cy="15869"/>
              </a:xfrm>
              <a:custGeom>
                <a:avLst/>
                <a:gdLst>
                  <a:gd name="connsiteX0" fmla="*/ 22527 w 31441"/>
                  <a:gd name="connsiteY0" fmla="*/ 10466 h 15869"/>
                  <a:gd name="connsiteX1" fmla="*/ 25236 w 31441"/>
                  <a:gd name="connsiteY1" fmla="*/ 6871 h 15869"/>
                  <a:gd name="connsiteX2" fmla="*/ 31441 w 31441"/>
                  <a:gd name="connsiteY2" fmla="*/ 75 h 15869"/>
                  <a:gd name="connsiteX3" fmla="*/ 9033 w 31441"/>
                  <a:gd name="connsiteY3" fmla="*/ 3965 h 15869"/>
                  <a:gd name="connsiteX4" fmla="*/ 3025 w 31441"/>
                  <a:gd name="connsiteY4" fmla="*/ 15440 h 15869"/>
                  <a:gd name="connsiteX5" fmla="*/ 22478 w 31441"/>
                  <a:gd name="connsiteY5" fmla="*/ 10466 h 1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41" h="15869">
                    <a:moveTo>
                      <a:pt x="22527" y="10466"/>
                    </a:moveTo>
                    <a:cubicBezTo>
                      <a:pt x="23562" y="9383"/>
                      <a:pt x="24399" y="8102"/>
                      <a:pt x="25236" y="6871"/>
                    </a:cubicBezTo>
                    <a:cubicBezTo>
                      <a:pt x="27058" y="4359"/>
                      <a:pt x="29127" y="2094"/>
                      <a:pt x="31441" y="75"/>
                    </a:cubicBezTo>
                    <a:cubicBezTo>
                      <a:pt x="23759" y="-172"/>
                      <a:pt x="15632" y="-24"/>
                      <a:pt x="9033" y="3965"/>
                    </a:cubicBezTo>
                    <a:cubicBezTo>
                      <a:pt x="5044" y="6379"/>
                      <a:pt x="-5003" y="13520"/>
                      <a:pt x="3025" y="15440"/>
                    </a:cubicBezTo>
                    <a:cubicBezTo>
                      <a:pt x="8787" y="16819"/>
                      <a:pt x="18341" y="14800"/>
                      <a:pt x="22478" y="10466"/>
                    </a:cubicBezTo>
                    <a:close/>
                  </a:path>
                </a:pathLst>
              </a:custGeom>
              <a:noFill/>
              <a:ln w="4915" cap="flat">
                <a:solidFill>
                  <a:srgbClr val="FFFFFF"/>
                </a:solidFill>
                <a:prstDash val="solid"/>
                <a:miter/>
              </a:ln>
            </p:spPr>
            <p:txBody>
              <a:bodyPr rtlCol="0" anchor="ctr"/>
              <a:lstStyle/>
              <a:p>
                <a:endParaRPr lang="fr-FR"/>
              </a:p>
            </p:txBody>
          </p:sp>
        </p:grpSp>
        <p:grpSp>
          <p:nvGrpSpPr>
            <p:cNvPr id="337" name="Graphique 5">
              <a:extLst>
                <a:ext uri="{FF2B5EF4-FFF2-40B4-BE49-F238E27FC236}">
                  <a16:creationId xmlns:a16="http://schemas.microsoft.com/office/drawing/2014/main" id="{E7923DC0-B144-5B4F-66B3-A8DF66ADEC85}"/>
                </a:ext>
              </a:extLst>
            </p:cNvPr>
            <p:cNvGrpSpPr/>
            <p:nvPr/>
          </p:nvGrpSpPr>
          <p:grpSpPr>
            <a:xfrm rot="420615">
              <a:off x="9634111" y="3813400"/>
              <a:ext cx="21049" cy="30720"/>
              <a:chOff x="9631908" y="3863259"/>
              <a:chExt cx="21049" cy="30720"/>
            </a:xfrm>
          </p:grpSpPr>
          <p:sp>
            <p:nvSpPr>
              <p:cNvPr id="338" name="Forme libre : forme 337">
                <a:extLst>
                  <a:ext uri="{FF2B5EF4-FFF2-40B4-BE49-F238E27FC236}">
                    <a16:creationId xmlns:a16="http://schemas.microsoft.com/office/drawing/2014/main" id="{383B3734-E12C-C0B4-21C4-EFE6A8F7E640}"/>
                  </a:ext>
                </a:extLst>
              </p:cNvPr>
              <p:cNvSpPr/>
              <p:nvPr/>
            </p:nvSpPr>
            <p:spPr>
              <a:xfrm>
                <a:off x="9631908" y="3863259"/>
                <a:ext cx="21049" cy="30720"/>
              </a:xfrm>
              <a:custGeom>
                <a:avLst/>
                <a:gdLst>
                  <a:gd name="connsiteX0" fmla="*/ 12362 w 21049"/>
                  <a:gd name="connsiteY0" fmla="*/ 14714 h 30720"/>
                  <a:gd name="connsiteX1" fmla="*/ 3497 w 21049"/>
                  <a:gd name="connsiteY1" fmla="*/ 23136 h 30720"/>
                  <a:gd name="connsiteX2" fmla="*/ 0 w 21049"/>
                  <a:gd name="connsiteY2" fmla="*/ 30720 h 30720"/>
                  <a:gd name="connsiteX3" fmla="*/ 11130 w 21049"/>
                  <a:gd name="connsiteY3" fmla="*/ 30031 h 30720"/>
                  <a:gd name="connsiteX4" fmla="*/ 19897 w 21049"/>
                  <a:gd name="connsiteY4" fmla="*/ 26780 h 30720"/>
                  <a:gd name="connsiteX5" fmla="*/ 19897 w 21049"/>
                  <a:gd name="connsiteY5" fmla="*/ 18260 h 30720"/>
                  <a:gd name="connsiteX6" fmla="*/ 14775 w 21049"/>
                  <a:gd name="connsiteY6" fmla="*/ 7967 h 30720"/>
                  <a:gd name="connsiteX7" fmla="*/ 11327 w 21049"/>
                  <a:gd name="connsiteY7" fmla="*/ 136 h 30720"/>
                  <a:gd name="connsiteX8" fmla="*/ 12362 w 21049"/>
                  <a:gd name="connsiteY8" fmla="*/ 14763 h 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9" h="30720">
                    <a:moveTo>
                      <a:pt x="12362" y="14714"/>
                    </a:moveTo>
                    <a:cubicBezTo>
                      <a:pt x="11475" y="18802"/>
                      <a:pt x="6550" y="20279"/>
                      <a:pt x="3497" y="23136"/>
                    </a:cubicBezTo>
                    <a:cubicBezTo>
                      <a:pt x="1428" y="25056"/>
                      <a:pt x="148" y="27864"/>
                      <a:pt x="0" y="30720"/>
                    </a:cubicBezTo>
                    <a:cubicBezTo>
                      <a:pt x="3694" y="30474"/>
                      <a:pt x="7437" y="30228"/>
                      <a:pt x="11130" y="30031"/>
                    </a:cubicBezTo>
                    <a:cubicBezTo>
                      <a:pt x="14332" y="29834"/>
                      <a:pt x="18025" y="29390"/>
                      <a:pt x="19897" y="26780"/>
                    </a:cubicBezTo>
                    <a:cubicBezTo>
                      <a:pt x="21670" y="24367"/>
                      <a:pt x="21177" y="20969"/>
                      <a:pt x="19897" y="18260"/>
                    </a:cubicBezTo>
                    <a:cubicBezTo>
                      <a:pt x="18222" y="14714"/>
                      <a:pt x="15908" y="11759"/>
                      <a:pt x="14775" y="7967"/>
                    </a:cubicBezTo>
                    <a:cubicBezTo>
                      <a:pt x="14036" y="5554"/>
                      <a:pt x="14430" y="1072"/>
                      <a:pt x="11327" y="136"/>
                    </a:cubicBezTo>
                    <a:cubicBezTo>
                      <a:pt x="5910" y="-1489"/>
                      <a:pt x="13002" y="11907"/>
                      <a:pt x="12362" y="14763"/>
                    </a:cubicBezTo>
                    <a:close/>
                  </a:path>
                </a:pathLst>
              </a:custGeom>
              <a:solidFill>
                <a:srgbClr val="284568"/>
              </a:solidFill>
              <a:ln w="4915" cap="flat">
                <a:noFill/>
                <a:prstDash val="solid"/>
                <a:miter/>
              </a:ln>
            </p:spPr>
            <p:txBody>
              <a:bodyPr rtlCol="0" anchor="ctr"/>
              <a:lstStyle/>
              <a:p>
                <a:endParaRPr lang="fr-FR"/>
              </a:p>
            </p:txBody>
          </p:sp>
          <p:sp>
            <p:nvSpPr>
              <p:cNvPr id="339" name="Forme libre : forme 338">
                <a:extLst>
                  <a:ext uri="{FF2B5EF4-FFF2-40B4-BE49-F238E27FC236}">
                    <a16:creationId xmlns:a16="http://schemas.microsoft.com/office/drawing/2014/main" id="{A6FE0C4D-F74D-9D8A-D2B0-C6901FCCCDF4}"/>
                  </a:ext>
                </a:extLst>
              </p:cNvPr>
              <p:cNvSpPr/>
              <p:nvPr/>
            </p:nvSpPr>
            <p:spPr>
              <a:xfrm>
                <a:off x="9631908" y="3863259"/>
                <a:ext cx="21049" cy="30720"/>
              </a:xfrm>
              <a:custGeom>
                <a:avLst/>
                <a:gdLst>
                  <a:gd name="connsiteX0" fmla="*/ 12362 w 21049"/>
                  <a:gd name="connsiteY0" fmla="*/ 14714 h 30720"/>
                  <a:gd name="connsiteX1" fmla="*/ 3497 w 21049"/>
                  <a:gd name="connsiteY1" fmla="*/ 23136 h 30720"/>
                  <a:gd name="connsiteX2" fmla="*/ 0 w 21049"/>
                  <a:gd name="connsiteY2" fmla="*/ 30720 h 30720"/>
                  <a:gd name="connsiteX3" fmla="*/ 11130 w 21049"/>
                  <a:gd name="connsiteY3" fmla="*/ 30031 h 30720"/>
                  <a:gd name="connsiteX4" fmla="*/ 19897 w 21049"/>
                  <a:gd name="connsiteY4" fmla="*/ 26780 h 30720"/>
                  <a:gd name="connsiteX5" fmla="*/ 19897 w 21049"/>
                  <a:gd name="connsiteY5" fmla="*/ 18260 h 30720"/>
                  <a:gd name="connsiteX6" fmla="*/ 14775 w 21049"/>
                  <a:gd name="connsiteY6" fmla="*/ 7967 h 30720"/>
                  <a:gd name="connsiteX7" fmla="*/ 11327 w 21049"/>
                  <a:gd name="connsiteY7" fmla="*/ 136 h 30720"/>
                  <a:gd name="connsiteX8" fmla="*/ 12362 w 21049"/>
                  <a:gd name="connsiteY8" fmla="*/ 14763 h 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9" h="30720">
                    <a:moveTo>
                      <a:pt x="12362" y="14714"/>
                    </a:moveTo>
                    <a:cubicBezTo>
                      <a:pt x="11475" y="18802"/>
                      <a:pt x="6550" y="20279"/>
                      <a:pt x="3497" y="23136"/>
                    </a:cubicBezTo>
                    <a:cubicBezTo>
                      <a:pt x="1428" y="25056"/>
                      <a:pt x="148" y="27864"/>
                      <a:pt x="0" y="30720"/>
                    </a:cubicBezTo>
                    <a:cubicBezTo>
                      <a:pt x="3694" y="30474"/>
                      <a:pt x="7437" y="30228"/>
                      <a:pt x="11130" y="30031"/>
                    </a:cubicBezTo>
                    <a:cubicBezTo>
                      <a:pt x="14332" y="29834"/>
                      <a:pt x="18025" y="29390"/>
                      <a:pt x="19897" y="26780"/>
                    </a:cubicBezTo>
                    <a:cubicBezTo>
                      <a:pt x="21670" y="24367"/>
                      <a:pt x="21177" y="20969"/>
                      <a:pt x="19897" y="18260"/>
                    </a:cubicBezTo>
                    <a:cubicBezTo>
                      <a:pt x="18222" y="14714"/>
                      <a:pt x="15908" y="11759"/>
                      <a:pt x="14775" y="7967"/>
                    </a:cubicBezTo>
                    <a:cubicBezTo>
                      <a:pt x="14036" y="5554"/>
                      <a:pt x="14430" y="1072"/>
                      <a:pt x="11327" y="136"/>
                    </a:cubicBezTo>
                    <a:cubicBezTo>
                      <a:pt x="5910" y="-1489"/>
                      <a:pt x="13002" y="11907"/>
                      <a:pt x="12362" y="14763"/>
                    </a:cubicBezTo>
                    <a:close/>
                  </a:path>
                </a:pathLst>
              </a:custGeom>
              <a:noFill/>
              <a:ln w="4915" cap="flat">
                <a:solidFill>
                  <a:srgbClr val="FFFFFF"/>
                </a:solidFill>
                <a:prstDash val="solid"/>
                <a:miter/>
              </a:ln>
            </p:spPr>
            <p:txBody>
              <a:bodyPr rtlCol="0" anchor="ctr"/>
              <a:lstStyle/>
              <a:p>
                <a:endParaRPr lang="fr-FR"/>
              </a:p>
            </p:txBody>
          </p:sp>
        </p:grpSp>
        <p:grpSp>
          <p:nvGrpSpPr>
            <p:cNvPr id="340" name="Graphique 5">
              <a:extLst>
                <a:ext uri="{FF2B5EF4-FFF2-40B4-BE49-F238E27FC236}">
                  <a16:creationId xmlns:a16="http://schemas.microsoft.com/office/drawing/2014/main" id="{E1E6A85D-094D-916A-5AA9-D5A570AF36C0}"/>
                </a:ext>
              </a:extLst>
            </p:cNvPr>
            <p:cNvGrpSpPr/>
            <p:nvPr/>
          </p:nvGrpSpPr>
          <p:grpSpPr>
            <a:xfrm rot="420615">
              <a:off x="9568344" y="3856934"/>
              <a:ext cx="77062" cy="94148"/>
              <a:chOff x="9575607" y="3910839"/>
              <a:chExt cx="77062" cy="94148"/>
            </a:xfrm>
          </p:grpSpPr>
          <p:sp>
            <p:nvSpPr>
              <p:cNvPr id="341" name="Forme libre : forme 340">
                <a:extLst>
                  <a:ext uri="{FF2B5EF4-FFF2-40B4-BE49-F238E27FC236}">
                    <a16:creationId xmlns:a16="http://schemas.microsoft.com/office/drawing/2014/main" id="{4BEA2561-4F35-66E7-1213-E670457CA86D}"/>
                  </a:ext>
                </a:extLst>
              </p:cNvPr>
              <p:cNvSpPr/>
              <p:nvPr/>
            </p:nvSpPr>
            <p:spPr>
              <a:xfrm>
                <a:off x="9575607" y="3910839"/>
                <a:ext cx="77062" cy="94148"/>
              </a:xfrm>
              <a:custGeom>
                <a:avLst/>
                <a:gdLst>
                  <a:gd name="connsiteX0" fmla="*/ 2126 w 77062"/>
                  <a:gd name="connsiteY0" fmla="*/ 24854 h 94148"/>
                  <a:gd name="connsiteX1" fmla="*/ 8 w 77062"/>
                  <a:gd name="connsiteY1" fmla="*/ 30813 h 94148"/>
                  <a:gd name="connsiteX2" fmla="*/ 6263 w 77062"/>
                  <a:gd name="connsiteY2" fmla="*/ 41353 h 94148"/>
                  <a:gd name="connsiteX3" fmla="*/ 23894 w 77062"/>
                  <a:gd name="connsiteY3" fmla="*/ 57654 h 94148"/>
                  <a:gd name="connsiteX4" fmla="*/ 36699 w 77062"/>
                  <a:gd name="connsiteY4" fmla="*/ 66076 h 94148"/>
                  <a:gd name="connsiteX5" fmla="*/ 43446 w 77062"/>
                  <a:gd name="connsiteY5" fmla="*/ 68391 h 94148"/>
                  <a:gd name="connsiteX6" fmla="*/ 46401 w 77062"/>
                  <a:gd name="connsiteY6" fmla="*/ 85086 h 94148"/>
                  <a:gd name="connsiteX7" fmla="*/ 64427 w 77062"/>
                  <a:gd name="connsiteY7" fmla="*/ 94148 h 94148"/>
                  <a:gd name="connsiteX8" fmla="*/ 55069 w 77062"/>
                  <a:gd name="connsiteY8" fmla="*/ 78635 h 94148"/>
                  <a:gd name="connsiteX9" fmla="*/ 52114 w 77062"/>
                  <a:gd name="connsiteY9" fmla="*/ 77108 h 94148"/>
                  <a:gd name="connsiteX10" fmla="*/ 53887 w 77062"/>
                  <a:gd name="connsiteY10" fmla="*/ 70558 h 94148"/>
                  <a:gd name="connsiteX11" fmla="*/ 61570 w 77062"/>
                  <a:gd name="connsiteY11" fmla="*/ 70114 h 94148"/>
                  <a:gd name="connsiteX12" fmla="*/ 69302 w 77062"/>
                  <a:gd name="connsiteY12" fmla="*/ 70114 h 94148"/>
                  <a:gd name="connsiteX13" fmla="*/ 75655 w 77062"/>
                  <a:gd name="connsiteY13" fmla="*/ 60264 h 94148"/>
                  <a:gd name="connsiteX14" fmla="*/ 75360 w 77062"/>
                  <a:gd name="connsiteY14" fmla="*/ 32882 h 94148"/>
                  <a:gd name="connsiteX15" fmla="*/ 73685 w 77062"/>
                  <a:gd name="connsiteY15" fmla="*/ 15053 h 94148"/>
                  <a:gd name="connsiteX16" fmla="*/ 75015 w 77062"/>
                  <a:gd name="connsiteY16" fmla="*/ 11212 h 94148"/>
                  <a:gd name="connsiteX17" fmla="*/ 65658 w 77062"/>
                  <a:gd name="connsiteY17" fmla="*/ 919 h 94148"/>
                  <a:gd name="connsiteX18" fmla="*/ 27096 w 77062"/>
                  <a:gd name="connsiteY18" fmla="*/ 4317 h 94148"/>
                  <a:gd name="connsiteX19" fmla="*/ 13010 w 77062"/>
                  <a:gd name="connsiteY19" fmla="*/ 5844 h 94148"/>
                  <a:gd name="connsiteX20" fmla="*/ 2077 w 77062"/>
                  <a:gd name="connsiteY20" fmla="*/ 24805 h 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62" h="94148">
                    <a:moveTo>
                      <a:pt x="2126" y="24854"/>
                    </a:moveTo>
                    <a:cubicBezTo>
                      <a:pt x="1141" y="26726"/>
                      <a:pt x="107" y="28696"/>
                      <a:pt x="8" y="30813"/>
                    </a:cubicBezTo>
                    <a:cubicBezTo>
                      <a:pt x="-189" y="35049"/>
                      <a:pt x="3160" y="38496"/>
                      <a:pt x="6263" y="41353"/>
                    </a:cubicBezTo>
                    <a:cubicBezTo>
                      <a:pt x="12124" y="46770"/>
                      <a:pt x="18034" y="52237"/>
                      <a:pt x="23894" y="57654"/>
                    </a:cubicBezTo>
                    <a:cubicBezTo>
                      <a:pt x="27686" y="61151"/>
                      <a:pt x="31676" y="64795"/>
                      <a:pt x="36699" y="66076"/>
                    </a:cubicBezTo>
                    <a:cubicBezTo>
                      <a:pt x="39014" y="66667"/>
                      <a:pt x="41624" y="66815"/>
                      <a:pt x="43446" y="68391"/>
                    </a:cubicBezTo>
                    <a:cubicBezTo>
                      <a:pt x="47830" y="72232"/>
                      <a:pt x="43446" y="80063"/>
                      <a:pt x="46401" y="85086"/>
                    </a:cubicBezTo>
                    <a:cubicBezTo>
                      <a:pt x="49898" y="91045"/>
                      <a:pt x="60388" y="88534"/>
                      <a:pt x="64427" y="94148"/>
                    </a:cubicBezTo>
                    <a:cubicBezTo>
                      <a:pt x="65116" y="87696"/>
                      <a:pt x="61078" y="81048"/>
                      <a:pt x="55069" y="78635"/>
                    </a:cubicBezTo>
                    <a:cubicBezTo>
                      <a:pt x="54035" y="78241"/>
                      <a:pt x="52902" y="77896"/>
                      <a:pt x="52114" y="77108"/>
                    </a:cubicBezTo>
                    <a:cubicBezTo>
                      <a:pt x="50292" y="75236"/>
                      <a:pt x="51573" y="71789"/>
                      <a:pt x="53887" y="70558"/>
                    </a:cubicBezTo>
                    <a:cubicBezTo>
                      <a:pt x="56202" y="69326"/>
                      <a:pt x="59009" y="69671"/>
                      <a:pt x="61570" y="70114"/>
                    </a:cubicBezTo>
                    <a:cubicBezTo>
                      <a:pt x="64131" y="70558"/>
                      <a:pt x="66889" y="71099"/>
                      <a:pt x="69302" y="70114"/>
                    </a:cubicBezTo>
                    <a:cubicBezTo>
                      <a:pt x="73095" y="68637"/>
                      <a:pt x="74769" y="64254"/>
                      <a:pt x="75655" y="60264"/>
                    </a:cubicBezTo>
                    <a:cubicBezTo>
                      <a:pt x="77625" y="51252"/>
                      <a:pt x="77527" y="41845"/>
                      <a:pt x="75360" y="32882"/>
                    </a:cubicBezTo>
                    <a:cubicBezTo>
                      <a:pt x="73932" y="26972"/>
                      <a:pt x="71666" y="20766"/>
                      <a:pt x="73685" y="15053"/>
                    </a:cubicBezTo>
                    <a:cubicBezTo>
                      <a:pt x="74129" y="13773"/>
                      <a:pt x="74769" y="12542"/>
                      <a:pt x="75015" y="11212"/>
                    </a:cubicBezTo>
                    <a:cubicBezTo>
                      <a:pt x="75902" y="6188"/>
                      <a:pt x="70632" y="2150"/>
                      <a:pt x="65658" y="919"/>
                    </a:cubicBezTo>
                    <a:cubicBezTo>
                      <a:pt x="52754" y="-2282"/>
                      <a:pt x="39999" y="3874"/>
                      <a:pt x="27096" y="4317"/>
                    </a:cubicBezTo>
                    <a:cubicBezTo>
                      <a:pt x="22171" y="4465"/>
                      <a:pt x="16950" y="2249"/>
                      <a:pt x="13010" y="5844"/>
                    </a:cubicBezTo>
                    <a:cubicBezTo>
                      <a:pt x="8233" y="10227"/>
                      <a:pt x="5130" y="19141"/>
                      <a:pt x="2077" y="24805"/>
                    </a:cubicBezTo>
                    <a:close/>
                  </a:path>
                </a:pathLst>
              </a:custGeom>
              <a:solidFill>
                <a:srgbClr val="284568"/>
              </a:solidFill>
              <a:ln w="4915" cap="flat">
                <a:noFill/>
                <a:prstDash val="solid"/>
                <a:miter/>
              </a:ln>
            </p:spPr>
            <p:txBody>
              <a:bodyPr rtlCol="0" anchor="ctr"/>
              <a:lstStyle/>
              <a:p>
                <a:endParaRPr lang="fr-FR"/>
              </a:p>
            </p:txBody>
          </p:sp>
          <p:sp>
            <p:nvSpPr>
              <p:cNvPr id="342" name="Forme libre : forme 341">
                <a:extLst>
                  <a:ext uri="{FF2B5EF4-FFF2-40B4-BE49-F238E27FC236}">
                    <a16:creationId xmlns:a16="http://schemas.microsoft.com/office/drawing/2014/main" id="{D62DF37B-E453-2CEF-DFEF-B79BA4B7EE4A}"/>
                  </a:ext>
                </a:extLst>
              </p:cNvPr>
              <p:cNvSpPr/>
              <p:nvPr/>
            </p:nvSpPr>
            <p:spPr>
              <a:xfrm>
                <a:off x="9575607" y="3910839"/>
                <a:ext cx="77062" cy="94148"/>
              </a:xfrm>
              <a:custGeom>
                <a:avLst/>
                <a:gdLst>
                  <a:gd name="connsiteX0" fmla="*/ 2126 w 77062"/>
                  <a:gd name="connsiteY0" fmla="*/ 24854 h 94148"/>
                  <a:gd name="connsiteX1" fmla="*/ 8 w 77062"/>
                  <a:gd name="connsiteY1" fmla="*/ 30813 h 94148"/>
                  <a:gd name="connsiteX2" fmla="*/ 6263 w 77062"/>
                  <a:gd name="connsiteY2" fmla="*/ 41353 h 94148"/>
                  <a:gd name="connsiteX3" fmla="*/ 23894 w 77062"/>
                  <a:gd name="connsiteY3" fmla="*/ 57654 h 94148"/>
                  <a:gd name="connsiteX4" fmla="*/ 36699 w 77062"/>
                  <a:gd name="connsiteY4" fmla="*/ 66076 h 94148"/>
                  <a:gd name="connsiteX5" fmla="*/ 43446 w 77062"/>
                  <a:gd name="connsiteY5" fmla="*/ 68391 h 94148"/>
                  <a:gd name="connsiteX6" fmla="*/ 46401 w 77062"/>
                  <a:gd name="connsiteY6" fmla="*/ 85086 h 94148"/>
                  <a:gd name="connsiteX7" fmla="*/ 64427 w 77062"/>
                  <a:gd name="connsiteY7" fmla="*/ 94148 h 94148"/>
                  <a:gd name="connsiteX8" fmla="*/ 55069 w 77062"/>
                  <a:gd name="connsiteY8" fmla="*/ 78635 h 94148"/>
                  <a:gd name="connsiteX9" fmla="*/ 52114 w 77062"/>
                  <a:gd name="connsiteY9" fmla="*/ 77108 h 94148"/>
                  <a:gd name="connsiteX10" fmla="*/ 53887 w 77062"/>
                  <a:gd name="connsiteY10" fmla="*/ 70558 h 94148"/>
                  <a:gd name="connsiteX11" fmla="*/ 61570 w 77062"/>
                  <a:gd name="connsiteY11" fmla="*/ 70114 h 94148"/>
                  <a:gd name="connsiteX12" fmla="*/ 69302 w 77062"/>
                  <a:gd name="connsiteY12" fmla="*/ 70114 h 94148"/>
                  <a:gd name="connsiteX13" fmla="*/ 75655 w 77062"/>
                  <a:gd name="connsiteY13" fmla="*/ 60264 h 94148"/>
                  <a:gd name="connsiteX14" fmla="*/ 75360 w 77062"/>
                  <a:gd name="connsiteY14" fmla="*/ 32882 h 94148"/>
                  <a:gd name="connsiteX15" fmla="*/ 73685 w 77062"/>
                  <a:gd name="connsiteY15" fmla="*/ 15053 h 94148"/>
                  <a:gd name="connsiteX16" fmla="*/ 75015 w 77062"/>
                  <a:gd name="connsiteY16" fmla="*/ 11212 h 94148"/>
                  <a:gd name="connsiteX17" fmla="*/ 65658 w 77062"/>
                  <a:gd name="connsiteY17" fmla="*/ 919 h 94148"/>
                  <a:gd name="connsiteX18" fmla="*/ 27096 w 77062"/>
                  <a:gd name="connsiteY18" fmla="*/ 4317 h 94148"/>
                  <a:gd name="connsiteX19" fmla="*/ 13010 w 77062"/>
                  <a:gd name="connsiteY19" fmla="*/ 5844 h 94148"/>
                  <a:gd name="connsiteX20" fmla="*/ 2077 w 77062"/>
                  <a:gd name="connsiteY20" fmla="*/ 24805 h 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62" h="94148">
                    <a:moveTo>
                      <a:pt x="2126" y="24854"/>
                    </a:moveTo>
                    <a:cubicBezTo>
                      <a:pt x="1141" y="26726"/>
                      <a:pt x="107" y="28696"/>
                      <a:pt x="8" y="30813"/>
                    </a:cubicBezTo>
                    <a:cubicBezTo>
                      <a:pt x="-189" y="35049"/>
                      <a:pt x="3160" y="38496"/>
                      <a:pt x="6263" y="41353"/>
                    </a:cubicBezTo>
                    <a:cubicBezTo>
                      <a:pt x="12124" y="46770"/>
                      <a:pt x="18034" y="52237"/>
                      <a:pt x="23894" y="57654"/>
                    </a:cubicBezTo>
                    <a:cubicBezTo>
                      <a:pt x="27686" y="61151"/>
                      <a:pt x="31676" y="64795"/>
                      <a:pt x="36699" y="66076"/>
                    </a:cubicBezTo>
                    <a:cubicBezTo>
                      <a:pt x="39014" y="66667"/>
                      <a:pt x="41624" y="66815"/>
                      <a:pt x="43446" y="68391"/>
                    </a:cubicBezTo>
                    <a:cubicBezTo>
                      <a:pt x="47830" y="72232"/>
                      <a:pt x="43446" y="80063"/>
                      <a:pt x="46401" y="85086"/>
                    </a:cubicBezTo>
                    <a:cubicBezTo>
                      <a:pt x="49898" y="91045"/>
                      <a:pt x="60388" y="88534"/>
                      <a:pt x="64427" y="94148"/>
                    </a:cubicBezTo>
                    <a:cubicBezTo>
                      <a:pt x="65116" y="87696"/>
                      <a:pt x="61078" y="81048"/>
                      <a:pt x="55069" y="78635"/>
                    </a:cubicBezTo>
                    <a:cubicBezTo>
                      <a:pt x="54035" y="78241"/>
                      <a:pt x="52902" y="77896"/>
                      <a:pt x="52114" y="77108"/>
                    </a:cubicBezTo>
                    <a:cubicBezTo>
                      <a:pt x="50292" y="75236"/>
                      <a:pt x="51573" y="71789"/>
                      <a:pt x="53887" y="70558"/>
                    </a:cubicBezTo>
                    <a:cubicBezTo>
                      <a:pt x="56202" y="69326"/>
                      <a:pt x="59009" y="69671"/>
                      <a:pt x="61570" y="70114"/>
                    </a:cubicBezTo>
                    <a:cubicBezTo>
                      <a:pt x="64131" y="70558"/>
                      <a:pt x="66889" y="71099"/>
                      <a:pt x="69302" y="70114"/>
                    </a:cubicBezTo>
                    <a:cubicBezTo>
                      <a:pt x="73095" y="68637"/>
                      <a:pt x="74769" y="64254"/>
                      <a:pt x="75655" y="60264"/>
                    </a:cubicBezTo>
                    <a:cubicBezTo>
                      <a:pt x="77625" y="51252"/>
                      <a:pt x="77527" y="41845"/>
                      <a:pt x="75360" y="32882"/>
                    </a:cubicBezTo>
                    <a:cubicBezTo>
                      <a:pt x="73932" y="26972"/>
                      <a:pt x="71666" y="20766"/>
                      <a:pt x="73685" y="15053"/>
                    </a:cubicBezTo>
                    <a:cubicBezTo>
                      <a:pt x="74129" y="13773"/>
                      <a:pt x="74769" y="12542"/>
                      <a:pt x="75015" y="11212"/>
                    </a:cubicBezTo>
                    <a:cubicBezTo>
                      <a:pt x="75902" y="6188"/>
                      <a:pt x="70632" y="2150"/>
                      <a:pt x="65658" y="919"/>
                    </a:cubicBezTo>
                    <a:cubicBezTo>
                      <a:pt x="52754" y="-2282"/>
                      <a:pt x="39999" y="3874"/>
                      <a:pt x="27096" y="4317"/>
                    </a:cubicBezTo>
                    <a:cubicBezTo>
                      <a:pt x="22171" y="4465"/>
                      <a:pt x="16950" y="2249"/>
                      <a:pt x="13010" y="5844"/>
                    </a:cubicBezTo>
                    <a:cubicBezTo>
                      <a:pt x="8233" y="10227"/>
                      <a:pt x="5130" y="19141"/>
                      <a:pt x="2077" y="24805"/>
                    </a:cubicBezTo>
                    <a:close/>
                  </a:path>
                </a:pathLst>
              </a:custGeom>
              <a:noFill/>
              <a:ln w="4915" cap="flat">
                <a:solidFill>
                  <a:srgbClr val="FFFFFF"/>
                </a:solidFill>
                <a:prstDash val="solid"/>
                <a:miter/>
              </a:ln>
            </p:spPr>
            <p:txBody>
              <a:bodyPr rtlCol="0" anchor="ctr"/>
              <a:lstStyle/>
              <a:p>
                <a:endParaRPr lang="fr-FR"/>
              </a:p>
            </p:txBody>
          </p:sp>
        </p:grpSp>
        <p:grpSp>
          <p:nvGrpSpPr>
            <p:cNvPr id="343" name="Graphique 5">
              <a:extLst>
                <a:ext uri="{FF2B5EF4-FFF2-40B4-BE49-F238E27FC236}">
                  <a16:creationId xmlns:a16="http://schemas.microsoft.com/office/drawing/2014/main" id="{9B59F939-082D-2B48-FF49-A4A6BE9C44C1}"/>
                </a:ext>
              </a:extLst>
            </p:cNvPr>
            <p:cNvGrpSpPr/>
            <p:nvPr/>
          </p:nvGrpSpPr>
          <p:grpSpPr>
            <a:xfrm rot="420615">
              <a:off x="9640389" y="3918089"/>
              <a:ext cx="21747" cy="44550"/>
              <a:chOff x="9651758" y="3966305"/>
              <a:chExt cx="21747" cy="44550"/>
            </a:xfrm>
          </p:grpSpPr>
          <p:sp>
            <p:nvSpPr>
              <p:cNvPr id="344" name="Forme libre : forme 343">
                <a:extLst>
                  <a:ext uri="{FF2B5EF4-FFF2-40B4-BE49-F238E27FC236}">
                    <a16:creationId xmlns:a16="http://schemas.microsoft.com/office/drawing/2014/main" id="{EA426E54-26B6-D638-A1F4-05C0BA103299}"/>
                  </a:ext>
                </a:extLst>
              </p:cNvPr>
              <p:cNvSpPr/>
              <p:nvPr/>
            </p:nvSpPr>
            <p:spPr>
              <a:xfrm>
                <a:off x="9651758" y="3966305"/>
                <a:ext cx="21747" cy="44550"/>
              </a:xfrm>
              <a:custGeom>
                <a:avLst/>
                <a:gdLst>
                  <a:gd name="connsiteX0" fmla="*/ 4627 w 21747"/>
                  <a:gd name="connsiteY0" fmla="*/ 20952 h 44550"/>
                  <a:gd name="connsiteX1" fmla="*/ 1721 w 21747"/>
                  <a:gd name="connsiteY1" fmla="*/ 26567 h 44550"/>
                  <a:gd name="connsiteX2" fmla="*/ 293 w 21747"/>
                  <a:gd name="connsiteY2" fmla="*/ 43558 h 44550"/>
                  <a:gd name="connsiteX3" fmla="*/ 736 w 21747"/>
                  <a:gd name="connsiteY3" fmla="*/ 44493 h 44550"/>
                  <a:gd name="connsiteX4" fmla="*/ 1327 w 21747"/>
                  <a:gd name="connsiteY4" fmla="*/ 44493 h 44550"/>
                  <a:gd name="connsiteX5" fmla="*/ 7828 w 21747"/>
                  <a:gd name="connsiteY5" fmla="*/ 38879 h 44550"/>
                  <a:gd name="connsiteX6" fmla="*/ 17234 w 21747"/>
                  <a:gd name="connsiteY6" fmla="*/ 24991 h 44550"/>
                  <a:gd name="connsiteX7" fmla="*/ 20682 w 21747"/>
                  <a:gd name="connsiteY7" fmla="*/ 18884 h 44550"/>
                  <a:gd name="connsiteX8" fmla="*/ 21618 w 21747"/>
                  <a:gd name="connsiteY8" fmla="*/ 7704 h 44550"/>
                  <a:gd name="connsiteX9" fmla="*/ 21224 w 21747"/>
                  <a:gd name="connsiteY9" fmla="*/ 5833 h 44550"/>
                  <a:gd name="connsiteX10" fmla="*/ 13689 w 21747"/>
                  <a:gd name="connsiteY10" fmla="*/ 120 h 44550"/>
                  <a:gd name="connsiteX11" fmla="*/ 9995 w 21747"/>
                  <a:gd name="connsiteY11" fmla="*/ 3173 h 44550"/>
                  <a:gd name="connsiteX12" fmla="*/ 4627 w 21747"/>
                  <a:gd name="connsiteY12" fmla="*/ 20903 h 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47" h="44550">
                    <a:moveTo>
                      <a:pt x="4627" y="20952"/>
                    </a:moveTo>
                    <a:cubicBezTo>
                      <a:pt x="3642" y="22824"/>
                      <a:pt x="2509" y="24646"/>
                      <a:pt x="1721" y="26567"/>
                    </a:cubicBezTo>
                    <a:cubicBezTo>
                      <a:pt x="-446" y="31886"/>
                      <a:pt x="-101" y="37845"/>
                      <a:pt x="293" y="43558"/>
                    </a:cubicBezTo>
                    <a:cubicBezTo>
                      <a:pt x="293" y="43902"/>
                      <a:pt x="391" y="44346"/>
                      <a:pt x="736" y="44493"/>
                    </a:cubicBezTo>
                    <a:cubicBezTo>
                      <a:pt x="933" y="44592"/>
                      <a:pt x="1130" y="44543"/>
                      <a:pt x="1327" y="44493"/>
                    </a:cubicBezTo>
                    <a:cubicBezTo>
                      <a:pt x="4233" y="44001"/>
                      <a:pt x="6203" y="41341"/>
                      <a:pt x="7828" y="38879"/>
                    </a:cubicBezTo>
                    <a:cubicBezTo>
                      <a:pt x="10980" y="34250"/>
                      <a:pt x="14083" y="29620"/>
                      <a:pt x="17234" y="24991"/>
                    </a:cubicBezTo>
                    <a:cubicBezTo>
                      <a:pt x="18564" y="23070"/>
                      <a:pt x="19894" y="21100"/>
                      <a:pt x="20682" y="18884"/>
                    </a:cubicBezTo>
                    <a:cubicBezTo>
                      <a:pt x="21962" y="15338"/>
                      <a:pt x="21815" y="11447"/>
                      <a:pt x="21618" y="7704"/>
                    </a:cubicBezTo>
                    <a:cubicBezTo>
                      <a:pt x="21618" y="7064"/>
                      <a:pt x="21568" y="6374"/>
                      <a:pt x="21224" y="5833"/>
                    </a:cubicBezTo>
                    <a:cubicBezTo>
                      <a:pt x="20337" y="4158"/>
                      <a:pt x="15658" y="366"/>
                      <a:pt x="13689" y="120"/>
                    </a:cubicBezTo>
                    <a:cubicBezTo>
                      <a:pt x="10192" y="-324"/>
                      <a:pt x="11128" y="415"/>
                      <a:pt x="9995" y="3173"/>
                    </a:cubicBezTo>
                    <a:cubicBezTo>
                      <a:pt x="7779" y="8492"/>
                      <a:pt x="8961" y="16323"/>
                      <a:pt x="4627" y="20903"/>
                    </a:cubicBezTo>
                    <a:close/>
                  </a:path>
                </a:pathLst>
              </a:custGeom>
              <a:solidFill>
                <a:srgbClr val="284568"/>
              </a:solidFill>
              <a:ln w="4915" cap="flat">
                <a:noFill/>
                <a:prstDash val="solid"/>
                <a:miter/>
              </a:ln>
            </p:spPr>
            <p:txBody>
              <a:bodyPr rtlCol="0" anchor="ctr"/>
              <a:lstStyle/>
              <a:p>
                <a:endParaRPr lang="fr-FR"/>
              </a:p>
            </p:txBody>
          </p:sp>
          <p:sp>
            <p:nvSpPr>
              <p:cNvPr id="345" name="Forme libre : forme 344">
                <a:extLst>
                  <a:ext uri="{FF2B5EF4-FFF2-40B4-BE49-F238E27FC236}">
                    <a16:creationId xmlns:a16="http://schemas.microsoft.com/office/drawing/2014/main" id="{1C674349-1A5D-45FF-4D11-781CC4124D9E}"/>
                  </a:ext>
                </a:extLst>
              </p:cNvPr>
              <p:cNvSpPr/>
              <p:nvPr/>
            </p:nvSpPr>
            <p:spPr>
              <a:xfrm>
                <a:off x="9651758" y="3966305"/>
                <a:ext cx="21747" cy="44550"/>
              </a:xfrm>
              <a:custGeom>
                <a:avLst/>
                <a:gdLst>
                  <a:gd name="connsiteX0" fmla="*/ 4627 w 21747"/>
                  <a:gd name="connsiteY0" fmla="*/ 20952 h 44550"/>
                  <a:gd name="connsiteX1" fmla="*/ 1721 w 21747"/>
                  <a:gd name="connsiteY1" fmla="*/ 26567 h 44550"/>
                  <a:gd name="connsiteX2" fmla="*/ 293 w 21747"/>
                  <a:gd name="connsiteY2" fmla="*/ 43558 h 44550"/>
                  <a:gd name="connsiteX3" fmla="*/ 736 w 21747"/>
                  <a:gd name="connsiteY3" fmla="*/ 44493 h 44550"/>
                  <a:gd name="connsiteX4" fmla="*/ 1327 w 21747"/>
                  <a:gd name="connsiteY4" fmla="*/ 44493 h 44550"/>
                  <a:gd name="connsiteX5" fmla="*/ 7828 w 21747"/>
                  <a:gd name="connsiteY5" fmla="*/ 38879 h 44550"/>
                  <a:gd name="connsiteX6" fmla="*/ 17234 w 21747"/>
                  <a:gd name="connsiteY6" fmla="*/ 24991 h 44550"/>
                  <a:gd name="connsiteX7" fmla="*/ 20682 w 21747"/>
                  <a:gd name="connsiteY7" fmla="*/ 18884 h 44550"/>
                  <a:gd name="connsiteX8" fmla="*/ 21618 w 21747"/>
                  <a:gd name="connsiteY8" fmla="*/ 7704 h 44550"/>
                  <a:gd name="connsiteX9" fmla="*/ 21224 w 21747"/>
                  <a:gd name="connsiteY9" fmla="*/ 5833 h 44550"/>
                  <a:gd name="connsiteX10" fmla="*/ 13689 w 21747"/>
                  <a:gd name="connsiteY10" fmla="*/ 120 h 44550"/>
                  <a:gd name="connsiteX11" fmla="*/ 9995 w 21747"/>
                  <a:gd name="connsiteY11" fmla="*/ 3173 h 44550"/>
                  <a:gd name="connsiteX12" fmla="*/ 4627 w 21747"/>
                  <a:gd name="connsiteY12" fmla="*/ 20903 h 4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47" h="44550">
                    <a:moveTo>
                      <a:pt x="4627" y="20952"/>
                    </a:moveTo>
                    <a:cubicBezTo>
                      <a:pt x="3642" y="22824"/>
                      <a:pt x="2509" y="24646"/>
                      <a:pt x="1721" y="26567"/>
                    </a:cubicBezTo>
                    <a:cubicBezTo>
                      <a:pt x="-446" y="31886"/>
                      <a:pt x="-101" y="37845"/>
                      <a:pt x="293" y="43558"/>
                    </a:cubicBezTo>
                    <a:cubicBezTo>
                      <a:pt x="293" y="43902"/>
                      <a:pt x="391" y="44346"/>
                      <a:pt x="736" y="44493"/>
                    </a:cubicBezTo>
                    <a:cubicBezTo>
                      <a:pt x="933" y="44592"/>
                      <a:pt x="1130" y="44543"/>
                      <a:pt x="1327" y="44493"/>
                    </a:cubicBezTo>
                    <a:cubicBezTo>
                      <a:pt x="4233" y="44001"/>
                      <a:pt x="6203" y="41341"/>
                      <a:pt x="7828" y="38879"/>
                    </a:cubicBezTo>
                    <a:cubicBezTo>
                      <a:pt x="10980" y="34250"/>
                      <a:pt x="14083" y="29620"/>
                      <a:pt x="17234" y="24991"/>
                    </a:cubicBezTo>
                    <a:cubicBezTo>
                      <a:pt x="18564" y="23070"/>
                      <a:pt x="19894" y="21100"/>
                      <a:pt x="20682" y="18884"/>
                    </a:cubicBezTo>
                    <a:cubicBezTo>
                      <a:pt x="21962" y="15338"/>
                      <a:pt x="21815" y="11447"/>
                      <a:pt x="21618" y="7704"/>
                    </a:cubicBezTo>
                    <a:cubicBezTo>
                      <a:pt x="21618" y="7064"/>
                      <a:pt x="21568" y="6374"/>
                      <a:pt x="21224" y="5833"/>
                    </a:cubicBezTo>
                    <a:cubicBezTo>
                      <a:pt x="20337" y="4158"/>
                      <a:pt x="15658" y="366"/>
                      <a:pt x="13689" y="120"/>
                    </a:cubicBezTo>
                    <a:cubicBezTo>
                      <a:pt x="10192" y="-324"/>
                      <a:pt x="11128" y="415"/>
                      <a:pt x="9995" y="3173"/>
                    </a:cubicBezTo>
                    <a:cubicBezTo>
                      <a:pt x="7779" y="8492"/>
                      <a:pt x="8961" y="16323"/>
                      <a:pt x="4627" y="20903"/>
                    </a:cubicBezTo>
                    <a:close/>
                  </a:path>
                </a:pathLst>
              </a:custGeom>
              <a:noFill/>
              <a:ln w="4915" cap="flat">
                <a:solidFill>
                  <a:srgbClr val="FFFFFF"/>
                </a:solidFill>
                <a:prstDash val="solid"/>
                <a:miter/>
              </a:ln>
            </p:spPr>
            <p:txBody>
              <a:bodyPr rtlCol="0" anchor="ctr"/>
              <a:lstStyle/>
              <a:p>
                <a:endParaRPr lang="fr-FR"/>
              </a:p>
            </p:txBody>
          </p:sp>
        </p:grpSp>
        <p:grpSp>
          <p:nvGrpSpPr>
            <p:cNvPr id="346" name="Graphique 5">
              <a:extLst>
                <a:ext uri="{FF2B5EF4-FFF2-40B4-BE49-F238E27FC236}">
                  <a16:creationId xmlns:a16="http://schemas.microsoft.com/office/drawing/2014/main" id="{4FBBEF3E-37B4-12B8-C1DB-4164B1CA860A}"/>
                </a:ext>
              </a:extLst>
            </p:cNvPr>
            <p:cNvGrpSpPr/>
            <p:nvPr/>
          </p:nvGrpSpPr>
          <p:grpSpPr>
            <a:xfrm rot="420615">
              <a:off x="9665794" y="3930771"/>
              <a:ext cx="110399" cy="57195"/>
              <a:chOff x="9678961" y="3970334"/>
              <a:chExt cx="110399" cy="57195"/>
            </a:xfrm>
          </p:grpSpPr>
          <p:sp>
            <p:nvSpPr>
              <p:cNvPr id="347" name="Forme libre : forme 346">
                <a:extLst>
                  <a:ext uri="{FF2B5EF4-FFF2-40B4-BE49-F238E27FC236}">
                    <a16:creationId xmlns:a16="http://schemas.microsoft.com/office/drawing/2014/main" id="{E0281C5E-04C6-61E1-1AA3-E1A8C505236B}"/>
                  </a:ext>
                </a:extLst>
              </p:cNvPr>
              <p:cNvSpPr/>
              <p:nvPr/>
            </p:nvSpPr>
            <p:spPr>
              <a:xfrm>
                <a:off x="9678961" y="3970334"/>
                <a:ext cx="110399" cy="57195"/>
              </a:xfrm>
              <a:custGeom>
                <a:avLst/>
                <a:gdLst>
                  <a:gd name="connsiteX0" fmla="*/ 3723 w 110399"/>
                  <a:gd name="connsiteY0" fmla="*/ 25739 h 57195"/>
                  <a:gd name="connsiteX1" fmla="*/ 2590 w 110399"/>
                  <a:gd name="connsiteY1" fmla="*/ 29630 h 57195"/>
                  <a:gd name="connsiteX2" fmla="*/ 5890 w 110399"/>
                  <a:gd name="connsiteY2" fmla="*/ 36870 h 57195"/>
                  <a:gd name="connsiteX3" fmla="*/ 128 w 110399"/>
                  <a:gd name="connsiteY3" fmla="*/ 41056 h 57195"/>
                  <a:gd name="connsiteX4" fmla="*/ 916 w 110399"/>
                  <a:gd name="connsiteY4" fmla="*/ 44306 h 57195"/>
                  <a:gd name="connsiteX5" fmla="*/ 34356 w 110399"/>
                  <a:gd name="connsiteY5" fmla="*/ 55437 h 57195"/>
                  <a:gd name="connsiteX6" fmla="*/ 53465 w 110399"/>
                  <a:gd name="connsiteY6" fmla="*/ 48739 h 57195"/>
                  <a:gd name="connsiteX7" fmla="*/ 58439 w 110399"/>
                  <a:gd name="connsiteY7" fmla="*/ 48394 h 57195"/>
                  <a:gd name="connsiteX8" fmla="*/ 60212 w 110399"/>
                  <a:gd name="connsiteY8" fmla="*/ 46424 h 57195"/>
                  <a:gd name="connsiteX9" fmla="*/ 66811 w 110399"/>
                  <a:gd name="connsiteY9" fmla="*/ 47458 h 57195"/>
                  <a:gd name="connsiteX10" fmla="*/ 69175 w 110399"/>
                  <a:gd name="connsiteY10" fmla="*/ 54452 h 57195"/>
                  <a:gd name="connsiteX11" fmla="*/ 77942 w 110399"/>
                  <a:gd name="connsiteY11" fmla="*/ 42041 h 57195"/>
                  <a:gd name="connsiteX12" fmla="*/ 82079 w 110399"/>
                  <a:gd name="connsiteY12" fmla="*/ 26724 h 57195"/>
                  <a:gd name="connsiteX13" fmla="*/ 89762 w 110399"/>
                  <a:gd name="connsiteY13" fmla="*/ 19632 h 57195"/>
                  <a:gd name="connsiteX14" fmla="*/ 108772 w 110399"/>
                  <a:gd name="connsiteY14" fmla="*/ 5990 h 57195"/>
                  <a:gd name="connsiteX15" fmla="*/ 110397 w 110399"/>
                  <a:gd name="connsiteY15" fmla="*/ 3922 h 57195"/>
                  <a:gd name="connsiteX16" fmla="*/ 108870 w 110399"/>
                  <a:gd name="connsiteY16" fmla="*/ 1656 h 57195"/>
                  <a:gd name="connsiteX17" fmla="*/ 95425 w 110399"/>
                  <a:gd name="connsiteY17" fmla="*/ 3085 h 57195"/>
                  <a:gd name="connsiteX18" fmla="*/ 90993 w 110399"/>
                  <a:gd name="connsiteY18" fmla="*/ 9684 h 57195"/>
                  <a:gd name="connsiteX19" fmla="*/ 72229 w 110399"/>
                  <a:gd name="connsiteY19" fmla="*/ 20667 h 57195"/>
                  <a:gd name="connsiteX20" fmla="*/ 64152 w 110399"/>
                  <a:gd name="connsiteY20" fmla="*/ 20962 h 57195"/>
                  <a:gd name="connsiteX21" fmla="*/ 52677 w 110399"/>
                  <a:gd name="connsiteY21" fmla="*/ 29039 h 57195"/>
                  <a:gd name="connsiteX22" fmla="*/ 50067 w 110399"/>
                  <a:gd name="connsiteY22" fmla="*/ 32880 h 57195"/>
                  <a:gd name="connsiteX23" fmla="*/ 46521 w 110399"/>
                  <a:gd name="connsiteY23" fmla="*/ 34013 h 57195"/>
                  <a:gd name="connsiteX24" fmla="*/ 35341 w 110399"/>
                  <a:gd name="connsiteY24" fmla="*/ 35688 h 57195"/>
                  <a:gd name="connsiteX25" fmla="*/ 30810 w 110399"/>
                  <a:gd name="connsiteY25" fmla="*/ 35688 h 57195"/>
                  <a:gd name="connsiteX26" fmla="*/ 23570 w 110399"/>
                  <a:gd name="connsiteY26" fmla="*/ 25789 h 57195"/>
                  <a:gd name="connsiteX27" fmla="*/ 13327 w 110399"/>
                  <a:gd name="connsiteY27" fmla="*/ 14264 h 57195"/>
                  <a:gd name="connsiteX28" fmla="*/ 3723 w 110399"/>
                  <a:gd name="connsiteY28" fmla="*/ 25789 h 5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399" h="57195">
                    <a:moveTo>
                      <a:pt x="3723" y="25739"/>
                    </a:moveTo>
                    <a:cubicBezTo>
                      <a:pt x="3083" y="26921"/>
                      <a:pt x="2393" y="28251"/>
                      <a:pt x="2590" y="29630"/>
                    </a:cubicBezTo>
                    <a:cubicBezTo>
                      <a:pt x="3033" y="32339"/>
                      <a:pt x="6973" y="34309"/>
                      <a:pt x="5890" y="36870"/>
                    </a:cubicBezTo>
                    <a:cubicBezTo>
                      <a:pt x="4954" y="39135"/>
                      <a:pt x="916" y="38741"/>
                      <a:pt x="128" y="41056"/>
                    </a:cubicBezTo>
                    <a:cubicBezTo>
                      <a:pt x="-266" y="42139"/>
                      <a:pt x="325" y="43321"/>
                      <a:pt x="916" y="44306"/>
                    </a:cubicBezTo>
                    <a:cubicBezTo>
                      <a:pt x="7614" y="55141"/>
                      <a:pt x="22487" y="60115"/>
                      <a:pt x="34356" y="55437"/>
                    </a:cubicBezTo>
                    <a:cubicBezTo>
                      <a:pt x="40709" y="52925"/>
                      <a:pt x="46668" y="47951"/>
                      <a:pt x="53465" y="48739"/>
                    </a:cubicBezTo>
                    <a:cubicBezTo>
                      <a:pt x="55189" y="48936"/>
                      <a:pt x="57060" y="49428"/>
                      <a:pt x="58439" y="48394"/>
                    </a:cubicBezTo>
                    <a:cubicBezTo>
                      <a:pt x="59128" y="47852"/>
                      <a:pt x="59572" y="47015"/>
                      <a:pt x="60212" y="46424"/>
                    </a:cubicBezTo>
                    <a:cubicBezTo>
                      <a:pt x="62034" y="44700"/>
                      <a:pt x="65235" y="45538"/>
                      <a:pt x="66811" y="47458"/>
                    </a:cubicBezTo>
                    <a:cubicBezTo>
                      <a:pt x="68387" y="49379"/>
                      <a:pt x="68831" y="51989"/>
                      <a:pt x="69175" y="54452"/>
                    </a:cubicBezTo>
                    <a:cubicBezTo>
                      <a:pt x="74297" y="52925"/>
                      <a:pt x="76908" y="47261"/>
                      <a:pt x="77942" y="42041"/>
                    </a:cubicBezTo>
                    <a:cubicBezTo>
                      <a:pt x="78976" y="36821"/>
                      <a:pt x="79173" y="31206"/>
                      <a:pt x="82079" y="26724"/>
                    </a:cubicBezTo>
                    <a:cubicBezTo>
                      <a:pt x="83999" y="23769"/>
                      <a:pt x="86905" y="21652"/>
                      <a:pt x="89762" y="19632"/>
                    </a:cubicBezTo>
                    <a:cubicBezTo>
                      <a:pt x="96115" y="15102"/>
                      <a:pt x="102419" y="10521"/>
                      <a:pt x="108772" y="5990"/>
                    </a:cubicBezTo>
                    <a:cubicBezTo>
                      <a:pt x="109511" y="5449"/>
                      <a:pt x="110299" y="4808"/>
                      <a:pt x="110397" y="3922"/>
                    </a:cubicBezTo>
                    <a:cubicBezTo>
                      <a:pt x="110447" y="2986"/>
                      <a:pt x="109659" y="2198"/>
                      <a:pt x="108870" y="1656"/>
                    </a:cubicBezTo>
                    <a:cubicBezTo>
                      <a:pt x="104783" y="-1003"/>
                      <a:pt x="98824" y="-412"/>
                      <a:pt x="95425" y="3085"/>
                    </a:cubicBezTo>
                    <a:cubicBezTo>
                      <a:pt x="93554" y="4956"/>
                      <a:pt x="92470" y="7468"/>
                      <a:pt x="90993" y="9684"/>
                    </a:cubicBezTo>
                    <a:cubicBezTo>
                      <a:pt x="86905" y="15988"/>
                      <a:pt x="79715" y="20174"/>
                      <a:pt x="72229" y="20667"/>
                    </a:cubicBezTo>
                    <a:cubicBezTo>
                      <a:pt x="69520" y="20814"/>
                      <a:pt x="66811" y="20519"/>
                      <a:pt x="64152" y="20962"/>
                    </a:cubicBezTo>
                    <a:cubicBezTo>
                      <a:pt x="59375" y="21701"/>
                      <a:pt x="54992" y="24754"/>
                      <a:pt x="52677" y="29039"/>
                    </a:cubicBezTo>
                    <a:cubicBezTo>
                      <a:pt x="51938" y="30418"/>
                      <a:pt x="51347" y="31945"/>
                      <a:pt x="50067" y="32880"/>
                    </a:cubicBezTo>
                    <a:cubicBezTo>
                      <a:pt x="49032" y="33619"/>
                      <a:pt x="47752" y="33816"/>
                      <a:pt x="46521" y="34013"/>
                    </a:cubicBezTo>
                    <a:cubicBezTo>
                      <a:pt x="42778" y="34555"/>
                      <a:pt x="39084" y="35097"/>
                      <a:pt x="35341" y="35688"/>
                    </a:cubicBezTo>
                    <a:cubicBezTo>
                      <a:pt x="33814" y="35934"/>
                      <a:pt x="32287" y="36131"/>
                      <a:pt x="30810" y="35688"/>
                    </a:cubicBezTo>
                    <a:cubicBezTo>
                      <a:pt x="26722" y="34604"/>
                      <a:pt x="25343" y="29679"/>
                      <a:pt x="23570" y="25789"/>
                    </a:cubicBezTo>
                    <a:cubicBezTo>
                      <a:pt x="21994" y="22292"/>
                      <a:pt x="17562" y="15003"/>
                      <a:pt x="13327" y="14264"/>
                    </a:cubicBezTo>
                    <a:cubicBezTo>
                      <a:pt x="8205" y="13378"/>
                      <a:pt x="5939" y="21750"/>
                      <a:pt x="3723" y="25789"/>
                    </a:cubicBezTo>
                    <a:close/>
                  </a:path>
                </a:pathLst>
              </a:custGeom>
              <a:solidFill>
                <a:srgbClr val="284568"/>
              </a:solidFill>
              <a:ln w="4915" cap="flat">
                <a:noFill/>
                <a:prstDash val="solid"/>
                <a:miter/>
              </a:ln>
            </p:spPr>
            <p:txBody>
              <a:bodyPr rtlCol="0" anchor="ctr"/>
              <a:lstStyle/>
              <a:p>
                <a:endParaRPr lang="fr-FR"/>
              </a:p>
            </p:txBody>
          </p:sp>
          <p:sp>
            <p:nvSpPr>
              <p:cNvPr id="348" name="Forme libre : forme 347">
                <a:extLst>
                  <a:ext uri="{FF2B5EF4-FFF2-40B4-BE49-F238E27FC236}">
                    <a16:creationId xmlns:a16="http://schemas.microsoft.com/office/drawing/2014/main" id="{AC1B62A2-CCA1-96D4-4DC6-EB694084544E}"/>
                  </a:ext>
                </a:extLst>
              </p:cNvPr>
              <p:cNvSpPr/>
              <p:nvPr/>
            </p:nvSpPr>
            <p:spPr>
              <a:xfrm>
                <a:off x="9678961" y="3970334"/>
                <a:ext cx="110399" cy="57195"/>
              </a:xfrm>
              <a:custGeom>
                <a:avLst/>
                <a:gdLst>
                  <a:gd name="connsiteX0" fmla="*/ 3723 w 110399"/>
                  <a:gd name="connsiteY0" fmla="*/ 25739 h 57195"/>
                  <a:gd name="connsiteX1" fmla="*/ 2590 w 110399"/>
                  <a:gd name="connsiteY1" fmla="*/ 29630 h 57195"/>
                  <a:gd name="connsiteX2" fmla="*/ 5890 w 110399"/>
                  <a:gd name="connsiteY2" fmla="*/ 36870 h 57195"/>
                  <a:gd name="connsiteX3" fmla="*/ 128 w 110399"/>
                  <a:gd name="connsiteY3" fmla="*/ 41056 h 57195"/>
                  <a:gd name="connsiteX4" fmla="*/ 916 w 110399"/>
                  <a:gd name="connsiteY4" fmla="*/ 44306 h 57195"/>
                  <a:gd name="connsiteX5" fmla="*/ 34356 w 110399"/>
                  <a:gd name="connsiteY5" fmla="*/ 55437 h 57195"/>
                  <a:gd name="connsiteX6" fmla="*/ 53465 w 110399"/>
                  <a:gd name="connsiteY6" fmla="*/ 48739 h 57195"/>
                  <a:gd name="connsiteX7" fmla="*/ 58439 w 110399"/>
                  <a:gd name="connsiteY7" fmla="*/ 48394 h 57195"/>
                  <a:gd name="connsiteX8" fmla="*/ 60212 w 110399"/>
                  <a:gd name="connsiteY8" fmla="*/ 46424 h 57195"/>
                  <a:gd name="connsiteX9" fmla="*/ 66811 w 110399"/>
                  <a:gd name="connsiteY9" fmla="*/ 47458 h 57195"/>
                  <a:gd name="connsiteX10" fmla="*/ 69175 w 110399"/>
                  <a:gd name="connsiteY10" fmla="*/ 54452 h 57195"/>
                  <a:gd name="connsiteX11" fmla="*/ 77942 w 110399"/>
                  <a:gd name="connsiteY11" fmla="*/ 42041 h 57195"/>
                  <a:gd name="connsiteX12" fmla="*/ 82079 w 110399"/>
                  <a:gd name="connsiteY12" fmla="*/ 26724 h 57195"/>
                  <a:gd name="connsiteX13" fmla="*/ 89762 w 110399"/>
                  <a:gd name="connsiteY13" fmla="*/ 19632 h 57195"/>
                  <a:gd name="connsiteX14" fmla="*/ 108772 w 110399"/>
                  <a:gd name="connsiteY14" fmla="*/ 5990 h 57195"/>
                  <a:gd name="connsiteX15" fmla="*/ 110397 w 110399"/>
                  <a:gd name="connsiteY15" fmla="*/ 3922 h 57195"/>
                  <a:gd name="connsiteX16" fmla="*/ 108870 w 110399"/>
                  <a:gd name="connsiteY16" fmla="*/ 1656 h 57195"/>
                  <a:gd name="connsiteX17" fmla="*/ 95425 w 110399"/>
                  <a:gd name="connsiteY17" fmla="*/ 3085 h 57195"/>
                  <a:gd name="connsiteX18" fmla="*/ 90993 w 110399"/>
                  <a:gd name="connsiteY18" fmla="*/ 9684 h 57195"/>
                  <a:gd name="connsiteX19" fmla="*/ 72229 w 110399"/>
                  <a:gd name="connsiteY19" fmla="*/ 20667 h 57195"/>
                  <a:gd name="connsiteX20" fmla="*/ 64152 w 110399"/>
                  <a:gd name="connsiteY20" fmla="*/ 20962 h 57195"/>
                  <a:gd name="connsiteX21" fmla="*/ 52677 w 110399"/>
                  <a:gd name="connsiteY21" fmla="*/ 29039 h 57195"/>
                  <a:gd name="connsiteX22" fmla="*/ 50067 w 110399"/>
                  <a:gd name="connsiteY22" fmla="*/ 32880 h 57195"/>
                  <a:gd name="connsiteX23" fmla="*/ 46521 w 110399"/>
                  <a:gd name="connsiteY23" fmla="*/ 34013 h 57195"/>
                  <a:gd name="connsiteX24" fmla="*/ 35341 w 110399"/>
                  <a:gd name="connsiteY24" fmla="*/ 35688 h 57195"/>
                  <a:gd name="connsiteX25" fmla="*/ 30810 w 110399"/>
                  <a:gd name="connsiteY25" fmla="*/ 35688 h 57195"/>
                  <a:gd name="connsiteX26" fmla="*/ 23570 w 110399"/>
                  <a:gd name="connsiteY26" fmla="*/ 25789 h 57195"/>
                  <a:gd name="connsiteX27" fmla="*/ 13327 w 110399"/>
                  <a:gd name="connsiteY27" fmla="*/ 14264 h 57195"/>
                  <a:gd name="connsiteX28" fmla="*/ 3723 w 110399"/>
                  <a:gd name="connsiteY28" fmla="*/ 25789 h 5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399" h="57195">
                    <a:moveTo>
                      <a:pt x="3723" y="25739"/>
                    </a:moveTo>
                    <a:cubicBezTo>
                      <a:pt x="3083" y="26921"/>
                      <a:pt x="2393" y="28251"/>
                      <a:pt x="2590" y="29630"/>
                    </a:cubicBezTo>
                    <a:cubicBezTo>
                      <a:pt x="3033" y="32339"/>
                      <a:pt x="6973" y="34309"/>
                      <a:pt x="5890" y="36870"/>
                    </a:cubicBezTo>
                    <a:cubicBezTo>
                      <a:pt x="4954" y="39135"/>
                      <a:pt x="916" y="38741"/>
                      <a:pt x="128" y="41056"/>
                    </a:cubicBezTo>
                    <a:cubicBezTo>
                      <a:pt x="-266" y="42139"/>
                      <a:pt x="325" y="43321"/>
                      <a:pt x="916" y="44306"/>
                    </a:cubicBezTo>
                    <a:cubicBezTo>
                      <a:pt x="7614" y="55141"/>
                      <a:pt x="22487" y="60115"/>
                      <a:pt x="34356" y="55437"/>
                    </a:cubicBezTo>
                    <a:cubicBezTo>
                      <a:pt x="40709" y="52925"/>
                      <a:pt x="46668" y="47951"/>
                      <a:pt x="53465" y="48739"/>
                    </a:cubicBezTo>
                    <a:cubicBezTo>
                      <a:pt x="55189" y="48936"/>
                      <a:pt x="57060" y="49428"/>
                      <a:pt x="58439" y="48394"/>
                    </a:cubicBezTo>
                    <a:cubicBezTo>
                      <a:pt x="59128" y="47852"/>
                      <a:pt x="59572" y="47015"/>
                      <a:pt x="60212" y="46424"/>
                    </a:cubicBezTo>
                    <a:cubicBezTo>
                      <a:pt x="62034" y="44700"/>
                      <a:pt x="65235" y="45538"/>
                      <a:pt x="66811" y="47458"/>
                    </a:cubicBezTo>
                    <a:cubicBezTo>
                      <a:pt x="68387" y="49379"/>
                      <a:pt x="68831" y="51989"/>
                      <a:pt x="69175" y="54452"/>
                    </a:cubicBezTo>
                    <a:cubicBezTo>
                      <a:pt x="74297" y="52925"/>
                      <a:pt x="76908" y="47261"/>
                      <a:pt x="77942" y="42041"/>
                    </a:cubicBezTo>
                    <a:cubicBezTo>
                      <a:pt x="78976" y="36821"/>
                      <a:pt x="79173" y="31206"/>
                      <a:pt x="82079" y="26724"/>
                    </a:cubicBezTo>
                    <a:cubicBezTo>
                      <a:pt x="83999" y="23769"/>
                      <a:pt x="86905" y="21652"/>
                      <a:pt x="89762" y="19632"/>
                    </a:cubicBezTo>
                    <a:cubicBezTo>
                      <a:pt x="96115" y="15102"/>
                      <a:pt x="102419" y="10521"/>
                      <a:pt x="108772" y="5990"/>
                    </a:cubicBezTo>
                    <a:cubicBezTo>
                      <a:pt x="109511" y="5449"/>
                      <a:pt x="110299" y="4808"/>
                      <a:pt x="110397" y="3922"/>
                    </a:cubicBezTo>
                    <a:cubicBezTo>
                      <a:pt x="110447" y="2986"/>
                      <a:pt x="109659" y="2198"/>
                      <a:pt x="108870" y="1656"/>
                    </a:cubicBezTo>
                    <a:cubicBezTo>
                      <a:pt x="104783" y="-1003"/>
                      <a:pt x="98824" y="-412"/>
                      <a:pt x="95425" y="3085"/>
                    </a:cubicBezTo>
                    <a:cubicBezTo>
                      <a:pt x="93554" y="4956"/>
                      <a:pt x="92470" y="7468"/>
                      <a:pt x="90993" y="9684"/>
                    </a:cubicBezTo>
                    <a:cubicBezTo>
                      <a:pt x="86905" y="15988"/>
                      <a:pt x="79715" y="20174"/>
                      <a:pt x="72229" y="20667"/>
                    </a:cubicBezTo>
                    <a:cubicBezTo>
                      <a:pt x="69520" y="20814"/>
                      <a:pt x="66811" y="20519"/>
                      <a:pt x="64152" y="20962"/>
                    </a:cubicBezTo>
                    <a:cubicBezTo>
                      <a:pt x="59375" y="21701"/>
                      <a:pt x="54992" y="24754"/>
                      <a:pt x="52677" y="29039"/>
                    </a:cubicBezTo>
                    <a:cubicBezTo>
                      <a:pt x="51938" y="30418"/>
                      <a:pt x="51347" y="31945"/>
                      <a:pt x="50067" y="32880"/>
                    </a:cubicBezTo>
                    <a:cubicBezTo>
                      <a:pt x="49032" y="33619"/>
                      <a:pt x="47752" y="33816"/>
                      <a:pt x="46521" y="34013"/>
                    </a:cubicBezTo>
                    <a:cubicBezTo>
                      <a:pt x="42778" y="34555"/>
                      <a:pt x="39084" y="35097"/>
                      <a:pt x="35341" y="35688"/>
                    </a:cubicBezTo>
                    <a:cubicBezTo>
                      <a:pt x="33814" y="35934"/>
                      <a:pt x="32287" y="36131"/>
                      <a:pt x="30810" y="35688"/>
                    </a:cubicBezTo>
                    <a:cubicBezTo>
                      <a:pt x="26722" y="34604"/>
                      <a:pt x="25343" y="29679"/>
                      <a:pt x="23570" y="25789"/>
                    </a:cubicBezTo>
                    <a:cubicBezTo>
                      <a:pt x="21994" y="22292"/>
                      <a:pt x="17562" y="15003"/>
                      <a:pt x="13327" y="14264"/>
                    </a:cubicBezTo>
                    <a:cubicBezTo>
                      <a:pt x="8205" y="13378"/>
                      <a:pt x="5939" y="21750"/>
                      <a:pt x="3723" y="25789"/>
                    </a:cubicBezTo>
                    <a:close/>
                  </a:path>
                </a:pathLst>
              </a:custGeom>
              <a:noFill/>
              <a:ln w="4915" cap="flat">
                <a:solidFill>
                  <a:srgbClr val="FFFFFF"/>
                </a:solidFill>
                <a:prstDash val="solid"/>
                <a:miter/>
              </a:ln>
            </p:spPr>
            <p:txBody>
              <a:bodyPr rtlCol="0" anchor="ctr"/>
              <a:lstStyle/>
              <a:p>
                <a:endParaRPr lang="fr-FR"/>
              </a:p>
            </p:txBody>
          </p:sp>
        </p:grpSp>
        <p:grpSp>
          <p:nvGrpSpPr>
            <p:cNvPr id="349" name="Graphique 5">
              <a:extLst>
                <a:ext uri="{FF2B5EF4-FFF2-40B4-BE49-F238E27FC236}">
                  <a16:creationId xmlns:a16="http://schemas.microsoft.com/office/drawing/2014/main" id="{788EDEDB-18EB-20A5-015B-0C0BF33F943E}"/>
                </a:ext>
              </a:extLst>
            </p:cNvPr>
            <p:cNvGrpSpPr/>
            <p:nvPr/>
          </p:nvGrpSpPr>
          <p:grpSpPr>
            <a:xfrm rot="420615">
              <a:off x="9684119" y="3812236"/>
              <a:ext cx="117114" cy="135782"/>
              <a:chOff x="9687453" y="3849745"/>
              <a:chExt cx="117114" cy="135782"/>
            </a:xfrm>
          </p:grpSpPr>
          <p:sp>
            <p:nvSpPr>
              <p:cNvPr id="350" name="Forme libre : forme 349">
                <a:extLst>
                  <a:ext uri="{FF2B5EF4-FFF2-40B4-BE49-F238E27FC236}">
                    <a16:creationId xmlns:a16="http://schemas.microsoft.com/office/drawing/2014/main" id="{5E9CE43C-05C4-3A92-5C52-BC1C5610AD37}"/>
                  </a:ext>
                </a:extLst>
              </p:cNvPr>
              <p:cNvSpPr/>
              <p:nvPr/>
            </p:nvSpPr>
            <p:spPr>
              <a:xfrm>
                <a:off x="9687453" y="3849745"/>
                <a:ext cx="117114" cy="135782"/>
              </a:xfrm>
              <a:custGeom>
                <a:avLst/>
                <a:gdLst>
                  <a:gd name="connsiteX0" fmla="*/ 52656 w 117114"/>
                  <a:gd name="connsiteY0" fmla="*/ 115498 h 135782"/>
                  <a:gd name="connsiteX1" fmla="*/ 53690 w 117114"/>
                  <a:gd name="connsiteY1" fmla="*/ 114020 h 135782"/>
                  <a:gd name="connsiteX2" fmla="*/ 52213 w 117114"/>
                  <a:gd name="connsiteY2" fmla="*/ 111262 h 135782"/>
                  <a:gd name="connsiteX3" fmla="*/ 29213 w 117114"/>
                  <a:gd name="connsiteY3" fmla="*/ 97620 h 135782"/>
                  <a:gd name="connsiteX4" fmla="*/ 17196 w 117114"/>
                  <a:gd name="connsiteY4" fmla="*/ 92991 h 135782"/>
                  <a:gd name="connsiteX5" fmla="*/ 8775 w 117114"/>
                  <a:gd name="connsiteY5" fmla="*/ 83633 h 135782"/>
                  <a:gd name="connsiteX6" fmla="*/ 7888 w 117114"/>
                  <a:gd name="connsiteY6" fmla="*/ 77280 h 135782"/>
                  <a:gd name="connsiteX7" fmla="*/ 796 w 117114"/>
                  <a:gd name="connsiteY7" fmla="*/ 46154 h 135782"/>
                  <a:gd name="connsiteX8" fmla="*/ 10597 w 117114"/>
                  <a:gd name="connsiteY8" fmla="*/ 34630 h 135782"/>
                  <a:gd name="connsiteX9" fmla="*/ 22515 w 117114"/>
                  <a:gd name="connsiteY9" fmla="*/ 24977 h 135782"/>
                  <a:gd name="connsiteX10" fmla="*/ 24584 w 117114"/>
                  <a:gd name="connsiteY10" fmla="*/ 24041 h 135782"/>
                  <a:gd name="connsiteX11" fmla="*/ 26307 w 117114"/>
                  <a:gd name="connsiteY11" fmla="*/ 25026 h 135782"/>
                  <a:gd name="connsiteX12" fmla="*/ 36453 w 117114"/>
                  <a:gd name="connsiteY12" fmla="*/ 38274 h 135782"/>
                  <a:gd name="connsiteX13" fmla="*/ 61324 w 117114"/>
                  <a:gd name="connsiteY13" fmla="*/ 43889 h 135782"/>
                  <a:gd name="connsiteX14" fmla="*/ 58615 w 117114"/>
                  <a:gd name="connsiteY14" fmla="*/ 33891 h 135782"/>
                  <a:gd name="connsiteX15" fmla="*/ 51326 w 117114"/>
                  <a:gd name="connsiteY15" fmla="*/ 25814 h 135782"/>
                  <a:gd name="connsiteX16" fmla="*/ 57187 w 117114"/>
                  <a:gd name="connsiteY16" fmla="*/ 6755 h 135782"/>
                  <a:gd name="connsiteX17" fmla="*/ 72503 w 117114"/>
                  <a:gd name="connsiteY17" fmla="*/ 4046 h 135782"/>
                  <a:gd name="connsiteX18" fmla="*/ 88707 w 117114"/>
                  <a:gd name="connsiteY18" fmla="*/ 155 h 135782"/>
                  <a:gd name="connsiteX19" fmla="*/ 99197 w 117114"/>
                  <a:gd name="connsiteY19" fmla="*/ 9611 h 135782"/>
                  <a:gd name="connsiteX20" fmla="*/ 102644 w 117114"/>
                  <a:gd name="connsiteY20" fmla="*/ 23943 h 135782"/>
                  <a:gd name="connsiteX21" fmla="*/ 113036 w 117114"/>
                  <a:gd name="connsiteY21" fmla="*/ 49257 h 135782"/>
                  <a:gd name="connsiteX22" fmla="*/ 117025 w 117114"/>
                  <a:gd name="connsiteY22" fmla="*/ 57432 h 135782"/>
                  <a:gd name="connsiteX23" fmla="*/ 112987 w 117114"/>
                  <a:gd name="connsiteY23" fmla="*/ 64721 h 135782"/>
                  <a:gd name="connsiteX24" fmla="*/ 98359 w 117114"/>
                  <a:gd name="connsiteY24" fmla="*/ 54724 h 135782"/>
                  <a:gd name="connsiteX25" fmla="*/ 94075 w 117114"/>
                  <a:gd name="connsiteY25" fmla="*/ 55413 h 135782"/>
                  <a:gd name="connsiteX26" fmla="*/ 83634 w 117114"/>
                  <a:gd name="connsiteY26" fmla="*/ 59501 h 135782"/>
                  <a:gd name="connsiteX27" fmla="*/ 76985 w 117114"/>
                  <a:gd name="connsiteY27" fmla="*/ 65706 h 135782"/>
                  <a:gd name="connsiteX28" fmla="*/ 78807 w 117114"/>
                  <a:gd name="connsiteY28" fmla="*/ 72601 h 135782"/>
                  <a:gd name="connsiteX29" fmla="*/ 87229 w 117114"/>
                  <a:gd name="connsiteY29" fmla="*/ 81023 h 135782"/>
                  <a:gd name="connsiteX30" fmla="*/ 94715 w 117114"/>
                  <a:gd name="connsiteY30" fmla="*/ 85554 h 135782"/>
                  <a:gd name="connsiteX31" fmla="*/ 98753 w 117114"/>
                  <a:gd name="connsiteY31" fmla="*/ 92941 h 135782"/>
                  <a:gd name="connsiteX32" fmla="*/ 96340 w 117114"/>
                  <a:gd name="connsiteY32" fmla="*/ 98851 h 135782"/>
                  <a:gd name="connsiteX33" fmla="*/ 89150 w 117114"/>
                  <a:gd name="connsiteY33" fmla="*/ 106386 h 135782"/>
                  <a:gd name="connsiteX34" fmla="*/ 84767 w 117114"/>
                  <a:gd name="connsiteY34" fmla="*/ 107569 h 135782"/>
                  <a:gd name="connsiteX35" fmla="*/ 70189 w 117114"/>
                  <a:gd name="connsiteY35" fmla="*/ 125249 h 135782"/>
                  <a:gd name="connsiteX36" fmla="*/ 68810 w 117114"/>
                  <a:gd name="connsiteY36" fmla="*/ 131799 h 135782"/>
                  <a:gd name="connsiteX37" fmla="*/ 66298 w 117114"/>
                  <a:gd name="connsiteY37" fmla="*/ 133621 h 135782"/>
                  <a:gd name="connsiteX38" fmla="*/ 45958 w 117114"/>
                  <a:gd name="connsiteY38" fmla="*/ 133080 h 135782"/>
                  <a:gd name="connsiteX39" fmla="*/ 41821 w 117114"/>
                  <a:gd name="connsiteY39" fmla="*/ 125692 h 135782"/>
                  <a:gd name="connsiteX40" fmla="*/ 52607 w 117114"/>
                  <a:gd name="connsiteY40" fmla="*/ 115448 h 1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114" h="135782">
                    <a:moveTo>
                      <a:pt x="52656" y="115498"/>
                    </a:moveTo>
                    <a:cubicBezTo>
                      <a:pt x="53099" y="115054"/>
                      <a:pt x="53542" y="114611"/>
                      <a:pt x="53690" y="114020"/>
                    </a:cubicBezTo>
                    <a:cubicBezTo>
                      <a:pt x="53936" y="112937"/>
                      <a:pt x="53050" y="112001"/>
                      <a:pt x="52213" y="111262"/>
                    </a:cubicBezTo>
                    <a:cubicBezTo>
                      <a:pt x="45515" y="105352"/>
                      <a:pt x="37635" y="100673"/>
                      <a:pt x="29213" y="97620"/>
                    </a:cubicBezTo>
                    <a:cubicBezTo>
                      <a:pt x="25175" y="96143"/>
                      <a:pt x="20939" y="95059"/>
                      <a:pt x="17196" y="92991"/>
                    </a:cubicBezTo>
                    <a:cubicBezTo>
                      <a:pt x="13404" y="90971"/>
                      <a:pt x="9957" y="87770"/>
                      <a:pt x="8775" y="83633"/>
                    </a:cubicBezTo>
                    <a:cubicBezTo>
                      <a:pt x="8184" y="81565"/>
                      <a:pt x="8184" y="79398"/>
                      <a:pt x="7888" y="77280"/>
                    </a:cubicBezTo>
                    <a:cubicBezTo>
                      <a:pt x="6361" y="66544"/>
                      <a:pt x="-2700" y="56448"/>
                      <a:pt x="796" y="46154"/>
                    </a:cubicBezTo>
                    <a:cubicBezTo>
                      <a:pt x="2471" y="41328"/>
                      <a:pt x="6608" y="37831"/>
                      <a:pt x="10597" y="34630"/>
                    </a:cubicBezTo>
                    <a:cubicBezTo>
                      <a:pt x="14586" y="31429"/>
                      <a:pt x="18526" y="28178"/>
                      <a:pt x="22515" y="24977"/>
                    </a:cubicBezTo>
                    <a:cubicBezTo>
                      <a:pt x="23106" y="24485"/>
                      <a:pt x="23796" y="23992"/>
                      <a:pt x="24584" y="24041"/>
                    </a:cubicBezTo>
                    <a:cubicBezTo>
                      <a:pt x="25273" y="24041"/>
                      <a:pt x="25815" y="24534"/>
                      <a:pt x="26307" y="25026"/>
                    </a:cubicBezTo>
                    <a:cubicBezTo>
                      <a:pt x="30297" y="28917"/>
                      <a:pt x="32365" y="34531"/>
                      <a:pt x="36453" y="38274"/>
                    </a:cubicBezTo>
                    <a:cubicBezTo>
                      <a:pt x="42904" y="44135"/>
                      <a:pt x="52607" y="44184"/>
                      <a:pt x="61324" y="43889"/>
                    </a:cubicBezTo>
                    <a:cubicBezTo>
                      <a:pt x="62752" y="40540"/>
                      <a:pt x="61028" y="36649"/>
                      <a:pt x="58615" y="33891"/>
                    </a:cubicBezTo>
                    <a:cubicBezTo>
                      <a:pt x="56202" y="31133"/>
                      <a:pt x="53198" y="28917"/>
                      <a:pt x="51326" y="25814"/>
                    </a:cubicBezTo>
                    <a:cubicBezTo>
                      <a:pt x="47485" y="19363"/>
                      <a:pt x="50390" y="9907"/>
                      <a:pt x="57187" y="6755"/>
                    </a:cubicBezTo>
                    <a:cubicBezTo>
                      <a:pt x="61915" y="4539"/>
                      <a:pt x="67431" y="5277"/>
                      <a:pt x="72503" y="4046"/>
                    </a:cubicBezTo>
                    <a:cubicBezTo>
                      <a:pt x="77970" y="2765"/>
                      <a:pt x="83191" y="-780"/>
                      <a:pt x="88707" y="155"/>
                    </a:cubicBezTo>
                    <a:cubicBezTo>
                      <a:pt x="93582" y="943"/>
                      <a:pt x="97276" y="5129"/>
                      <a:pt x="99197" y="9611"/>
                    </a:cubicBezTo>
                    <a:cubicBezTo>
                      <a:pt x="101117" y="14142"/>
                      <a:pt x="101659" y="19116"/>
                      <a:pt x="102644" y="23943"/>
                    </a:cubicBezTo>
                    <a:cubicBezTo>
                      <a:pt x="104466" y="32955"/>
                      <a:pt x="108012" y="41574"/>
                      <a:pt x="113036" y="49257"/>
                    </a:cubicBezTo>
                    <a:cubicBezTo>
                      <a:pt x="114710" y="51818"/>
                      <a:pt x="116582" y="54428"/>
                      <a:pt x="117025" y="57432"/>
                    </a:cubicBezTo>
                    <a:cubicBezTo>
                      <a:pt x="117518" y="60437"/>
                      <a:pt x="115942" y="64081"/>
                      <a:pt x="112987" y="64721"/>
                    </a:cubicBezTo>
                    <a:cubicBezTo>
                      <a:pt x="106929" y="66002"/>
                      <a:pt x="104466" y="55462"/>
                      <a:pt x="98359" y="54724"/>
                    </a:cubicBezTo>
                    <a:cubicBezTo>
                      <a:pt x="96931" y="54527"/>
                      <a:pt x="95454" y="54970"/>
                      <a:pt x="94075" y="55413"/>
                    </a:cubicBezTo>
                    <a:cubicBezTo>
                      <a:pt x="90529" y="56546"/>
                      <a:pt x="87032" y="57925"/>
                      <a:pt x="83634" y="59501"/>
                    </a:cubicBezTo>
                    <a:cubicBezTo>
                      <a:pt x="80777" y="60831"/>
                      <a:pt x="77675" y="62653"/>
                      <a:pt x="76985" y="65706"/>
                    </a:cubicBezTo>
                    <a:cubicBezTo>
                      <a:pt x="76443" y="68070"/>
                      <a:pt x="77478" y="70533"/>
                      <a:pt x="78807" y="72601"/>
                    </a:cubicBezTo>
                    <a:cubicBezTo>
                      <a:pt x="80974" y="76000"/>
                      <a:pt x="83880" y="78905"/>
                      <a:pt x="87229" y="81023"/>
                    </a:cubicBezTo>
                    <a:cubicBezTo>
                      <a:pt x="89691" y="82599"/>
                      <a:pt x="92400" y="83732"/>
                      <a:pt x="94715" y="85554"/>
                    </a:cubicBezTo>
                    <a:cubicBezTo>
                      <a:pt x="97030" y="87376"/>
                      <a:pt x="98901" y="90036"/>
                      <a:pt x="98753" y="92941"/>
                    </a:cubicBezTo>
                    <a:cubicBezTo>
                      <a:pt x="98655" y="95108"/>
                      <a:pt x="97473" y="97029"/>
                      <a:pt x="96340" y="98851"/>
                    </a:cubicBezTo>
                    <a:cubicBezTo>
                      <a:pt x="94469" y="101856"/>
                      <a:pt x="92400" y="105007"/>
                      <a:pt x="89150" y="106386"/>
                    </a:cubicBezTo>
                    <a:cubicBezTo>
                      <a:pt x="87771" y="106977"/>
                      <a:pt x="86244" y="107174"/>
                      <a:pt x="84767" y="107569"/>
                    </a:cubicBezTo>
                    <a:cubicBezTo>
                      <a:pt x="76887" y="109588"/>
                      <a:pt x="70681" y="117074"/>
                      <a:pt x="70189" y="125249"/>
                    </a:cubicBezTo>
                    <a:cubicBezTo>
                      <a:pt x="70041" y="127514"/>
                      <a:pt x="70238" y="130026"/>
                      <a:pt x="68810" y="131799"/>
                    </a:cubicBezTo>
                    <a:cubicBezTo>
                      <a:pt x="68169" y="132636"/>
                      <a:pt x="67234" y="133178"/>
                      <a:pt x="66298" y="133621"/>
                    </a:cubicBezTo>
                    <a:cubicBezTo>
                      <a:pt x="59994" y="136773"/>
                      <a:pt x="52163" y="136379"/>
                      <a:pt x="45958" y="133080"/>
                    </a:cubicBezTo>
                    <a:cubicBezTo>
                      <a:pt x="41870" y="130913"/>
                      <a:pt x="39605" y="129583"/>
                      <a:pt x="41821" y="125692"/>
                    </a:cubicBezTo>
                    <a:cubicBezTo>
                      <a:pt x="43890" y="121999"/>
                      <a:pt x="49504" y="118354"/>
                      <a:pt x="52607" y="115448"/>
                    </a:cubicBezTo>
                    <a:close/>
                  </a:path>
                </a:pathLst>
              </a:custGeom>
              <a:solidFill>
                <a:srgbClr val="284568"/>
              </a:solidFill>
              <a:ln w="4915" cap="flat">
                <a:noFill/>
                <a:prstDash val="solid"/>
                <a:miter/>
              </a:ln>
            </p:spPr>
            <p:txBody>
              <a:bodyPr rtlCol="0" anchor="ctr"/>
              <a:lstStyle/>
              <a:p>
                <a:endParaRPr lang="fr-FR"/>
              </a:p>
            </p:txBody>
          </p:sp>
          <p:sp>
            <p:nvSpPr>
              <p:cNvPr id="351" name="Forme libre : forme 350">
                <a:extLst>
                  <a:ext uri="{FF2B5EF4-FFF2-40B4-BE49-F238E27FC236}">
                    <a16:creationId xmlns:a16="http://schemas.microsoft.com/office/drawing/2014/main" id="{0B61461E-2FF7-7939-F6CC-E916887CF799}"/>
                  </a:ext>
                </a:extLst>
              </p:cNvPr>
              <p:cNvSpPr/>
              <p:nvPr/>
            </p:nvSpPr>
            <p:spPr>
              <a:xfrm>
                <a:off x="9687453" y="3849745"/>
                <a:ext cx="117114" cy="135782"/>
              </a:xfrm>
              <a:custGeom>
                <a:avLst/>
                <a:gdLst>
                  <a:gd name="connsiteX0" fmla="*/ 52656 w 117114"/>
                  <a:gd name="connsiteY0" fmla="*/ 115498 h 135782"/>
                  <a:gd name="connsiteX1" fmla="*/ 53690 w 117114"/>
                  <a:gd name="connsiteY1" fmla="*/ 114020 h 135782"/>
                  <a:gd name="connsiteX2" fmla="*/ 52213 w 117114"/>
                  <a:gd name="connsiteY2" fmla="*/ 111262 h 135782"/>
                  <a:gd name="connsiteX3" fmla="*/ 29213 w 117114"/>
                  <a:gd name="connsiteY3" fmla="*/ 97620 h 135782"/>
                  <a:gd name="connsiteX4" fmla="*/ 17196 w 117114"/>
                  <a:gd name="connsiteY4" fmla="*/ 92991 h 135782"/>
                  <a:gd name="connsiteX5" fmla="*/ 8775 w 117114"/>
                  <a:gd name="connsiteY5" fmla="*/ 83633 h 135782"/>
                  <a:gd name="connsiteX6" fmla="*/ 7888 w 117114"/>
                  <a:gd name="connsiteY6" fmla="*/ 77280 h 135782"/>
                  <a:gd name="connsiteX7" fmla="*/ 796 w 117114"/>
                  <a:gd name="connsiteY7" fmla="*/ 46154 h 135782"/>
                  <a:gd name="connsiteX8" fmla="*/ 10597 w 117114"/>
                  <a:gd name="connsiteY8" fmla="*/ 34630 h 135782"/>
                  <a:gd name="connsiteX9" fmla="*/ 22515 w 117114"/>
                  <a:gd name="connsiteY9" fmla="*/ 24977 h 135782"/>
                  <a:gd name="connsiteX10" fmla="*/ 24584 w 117114"/>
                  <a:gd name="connsiteY10" fmla="*/ 24041 h 135782"/>
                  <a:gd name="connsiteX11" fmla="*/ 26307 w 117114"/>
                  <a:gd name="connsiteY11" fmla="*/ 25026 h 135782"/>
                  <a:gd name="connsiteX12" fmla="*/ 36453 w 117114"/>
                  <a:gd name="connsiteY12" fmla="*/ 38274 h 135782"/>
                  <a:gd name="connsiteX13" fmla="*/ 61324 w 117114"/>
                  <a:gd name="connsiteY13" fmla="*/ 43889 h 135782"/>
                  <a:gd name="connsiteX14" fmla="*/ 58615 w 117114"/>
                  <a:gd name="connsiteY14" fmla="*/ 33891 h 135782"/>
                  <a:gd name="connsiteX15" fmla="*/ 51326 w 117114"/>
                  <a:gd name="connsiteY15" fmla="*/ 25814 h 135782"/>
                  <a:gd name="connsiteX16" fmla="*/ 57187 w 117114"/>
                  <a:gd name="connsiteY16" fmla="*/ 6755 h 135782"/>
                  <a:gd name="connsiteX17" fmla="*/ 72503 w 117114"/>
                  <a:gd name="connsiteY17" fmla="*/ 4046 h 135782"/>
                  <a:gd name="connsiteX18" fmla="*/ 88707 w 117114"/>
                  <a:gd name="connsiteY18" fmla="*/ 155 h 135782"/>
                  <a:gd name="connsiteX19" fmla="*/ 99197 w 117114"/>
                  <a:gd name="connsiteY19" fmla="*/ 9611 h 135782"/>
                  <a:gd name="connsiteX20" fmla="*/ 102644 w 117114"/>
                  <a:gd name="connsiteY20" fmla="*/ 23943 h 135782"/>
                  <a:gd name="connsiteX21" fmla="*/ 113036 w 117114"/>
                  <a:gd name="connsiteY21" fmla="*/ 49257 h 135782"/>
                  <a:gd name="connsiteX22" fmla="*/ 117025 w 117114"/>
                  <a:gd name="connsiteY22" fmla="*/ 57432 h 135782"/>
                  <a:gd name="connsiteX23" fmla="*/ 112987 w 117114"/>
                  <a:gd name="connsiteY23" fmla="*/ 64721 h 135782"/>
                  <a:gd name="connsiteX24" fmla="*/ 98359 w 117114"/>
                  <a:gd name="connsiteY24" fmla="*/ 54724 h 135782"/>
                  <a:gd name="connsiteX25" fmla="*/ 94075 w 117114"/>
                  <a:gd name="connsiteY25" fmla="*/ 55413 h 135782"/>
                  <a:gd name="connsiteX26" fmla="*/ 83634 w 117114"/>
                  <a:gd name="connsiteY26" fmla="*/ 59501 h 135782"/>
                  <a:gd name="connsiteX27" fmla="*/ 76985 w 117114"/>
                  <a:gd name="connsiteY27" fmla="*/ 65706 h 135782"/>
                  <a:gd name="connsiteX28" fmla="*/ 78807 w 117114"/>
                  <a:gd name="connsiteY28" fmla="*/ 72601 h 135782"/>
                  <a:gd name="connsiteX29" fmla="*/ 87229 w 117114"/>
                  <a:gd name="connsiteY29" fmla="*/ 81023 h 135782"/>
                  <a:gd name="connsiteX30" fmla="*/ 94715 w 117114"/>
                  <a:gd name="connsiteY30" fmla="*/ 85554 h 135782"/>
                  <a:gd name="connsiteX31" fmla="*/ 98753 w 117114"/>
                  <a:gd name="connsiteY31" fmla="*/ 92941 h 135782"/>
                  <a:gd name="connsiteX32" fmla="*/ 96340 w 117114"/>
                  <a:gd name="connsiteY32" fmla="*/ 98851 h 135782"/>
                  <a:gd name="connsiteX33" fmla="*/ 89150 w 117114"/>
                  <a:gd name="connsiteY33" fmla="*/ 106386 h 135782"/>
                  <a:gd name="connsiteX34" fmla="*/ 84767 w 117114"/>
                  <a:gd name="connsiteY34" fmla="*/ 107569 h 135782"/>
                  <a:gd name="connsiteX35" fmla="*/ 70189 w 117114"/>
                  <a:gd name="connsiteY35" fmla="*/ 125249 h 135782"/>
                  <a:gd name="connsiteX36" fmla="*/ 68810 w 117114"/>
                  <a:gd name="connsiteY36" fmla="*/ 131799 h 135782"/>
                  <a:gd name="connsiteX37" fmla="*/ 66298 w 117114"/>
                  <a:gd name="connsiteY37" fmla="*/ 133621 h 135782"/>
                  <a:gd name="connsiteX38" fmla="*/ 45958 w 117114"/>
                  <a:gd name="connsiteY38" fmla="*/ 133080 h 135782"/>
                  <a:gd name="connsiteX39" fmla="*/ 41821 w 117114"/>
                  <a:gd name="connsiteY39" fmla="*/ 125692 h 135782"/>
                  <a:gd name="connsiteX40" fmla="*/ 52607 w 117114"/>
                  <a:gd name="connsiteY40" fmla="*/ 115448 h 1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7114" h="135782">
                    <a:moveTo>
                      <a:pt x="52656" y="115498"/>
                    </a:moveTo>
                    <a:cubicBezTo>
                      <a:pt x="53099" y="115054"/>
                      <a:pt x="53542" y="114611"/>
                      <a:pt x="53690" y="114020"/>
                    </a:cubicBezTo>
                    <a:cubicBezTo>
                      <a:pt x="53936" y="112937"/>
                      <a:pt x="53050" y="112001"/>
                      <a:pt x="52213" y="111262"/>
                    </a:cubicBezTo>
                    <a:cubicBezTo>
                      <a:pt x="45515" y="105352"/>
                      <a:pt x="37635" y="100673"/>
                      <a:pt x="29213" y="97620"/>
                    </a:cubicBezTo>
                    <a:cubicBezTo>
                      <a:pt x="25175" y="96143"/>
                      <a:pt x="20939" y="95059"/>
                      <a:pt x="17196" y="92991"/>
                    </a:cubicBezTo>
                    <a:cubicBezTo>
                      <a:pt x="13404" y="90971"/>
                      <a:pt x="9957" y="87770"/>
                      <a:pt x="8775" y="83633"/>
                    </a:cubicBezTo>
                    <a:cubicBezTo>
                      <a:pt x="8184" y="81565"/>
                      <a:pt x="8184" y="79398"/>
                      <a:pt x="7888" y="77280"/>
                    </a:cubicBezTo>
                    <a:cubicBezTo>
                      <a:pt x="6361" y="66544"/>
                      <a:pt x="-2700" y="56448"/>
                      <a:pt x="796" y="46154"/>
                    </a:cubicBezTo>
                    <a:cubicBezTo>
                      <a:pt x="2471" y="41328"/>
                      <a:pt x="6608" y="37831"/>
                      <a:pt x="10597" y="34630"/>
                    </a:cubicBezTo>
                    <a:cubicBezTo>
                      <a:pt x="14586" y="31429"/>
                      <a:pt x="18526" y="28178"/>
                      <a:pt x="22515" y="24977"/>
                    </a:cubicBezTo>
                    <a:cubicBezTo>
                      <a:pt x="23106" y="24485"/>
                      <a:pt x="23796" y="23992"/>
                      <a:pt x="24584" y="24041"/>
                    </a:cubicBezTo>
                    <a:cubicBezTo>
                      <a:pt x="25273" y="24041"/>
                      <a:pt x="25815" y="24534"/>
                      <a:pt x="26307" y="25026"/>
                    </a:cubicBezTo>
                    <a:cubicBezTo>
                      <a:pt x="30297" y="28917"/>
                      <a:pt x="32365" y="34531"/>
                      <a:pt x="36453" y="38274"/>
                    </a:cubicBezTo>
                    <a:cubicBezTo>
                      <a:pt x="42904" y="44135"/>
                      <a:pt x="52607" y="44184"/>
                      <a:pt x="61324" y="43889"/>
                    </a:cubicBezTo>
                    <a:cubicBezTo>
                      <a:pt x="62752" y="40540"/>
                      <a:pt x="61028" y="36649"/>
                      <a:pt x="58615" y="33891"/>
                    </a:cubicBezTo>
                    <a:cubicBezTo>
                      <a:pt x="56202" y="31133"/>
                      <a:pt x="53198" y="28917"/>
                      <a:pt x="51326" y="25814"/>
                    </a:cubicBezTo>
                    <a:cubicBezTo>
                      <a:pt x="47485" y="19363"/>
                      <a:pt x="50390" y="9907"/>
                      <a:pt x="57187" y="6755"/>
                    </a:cubicBezTo>
                    <a:cubicBezTo>
                      <a:pt x="61915" y="4539"/>
                      <a:pt x="67431" y="5277"/>
                      <a:pt x="72503" y="4046"/>
                    </a:cubicBezTo>
                    <a:cubicBezTo>
                      <a:pt x="77970" y="2765"/>
                      <a:pt x="83191" y="-780"/>
                      <a:pt x="88707" y="155"/>
                    </a:cubicBezTo>
                    <a:cubicBezTo>
                      <a:pt x="93582" y="943"/>
                      <a:pt x="97276" y="5129"/>
                      <a:pt x="99197" y="9611"/>
                    </a:cubicBezTo>
                    <a:cubicBezTo>
                      <a:pt x="101117" y="14142"/>
                      <a:pt x="101659" y="19116"/>
                      <a:pt x="102644" y="23943"/>
                    </a:cubicBezTo>
                    <a:cubicBezTo>
                      <a:pt x="104466" y="32955"/>
                      <a:pt x="108012" y="41574"/>
                      <a:pt x="113036" y="49257"/>
                    </a:cubicBezTo>
                    <a:cubicBezTo>
                      <a:pt x="114710" y="51818"/>
                      <a:pt x="116582" y="54428"/>
                      <a:pt x="117025" y="57432"/>
                    </a:cubicBezTo>
                    <a:cubicBezTo>
                      <a:pt x="117518" y="60437"/>
                      <a:pt x="115942" y="64081"/>
                      <a:pt x="112987" y="64721"/>
                    </a:cubicBezTo>
                    <a:cubicBezTo>
                      <a:pt x="106929" y="66002"/>
                      <a:pt x="104466" y="55462"/>
                      <a:pt x="98359" y="54724"/>
                    </a:cubicBezTo>
                    <a:cubicBezTo>
                      <a:pt x="96931" y="54527"/>
                      <a:pt x="95454" y="54970"/>
                      <a:pt x="94075" y="55413"/>
                    </a:cubicBezTo>
                    <a:cubicBezTo>
                      <a:pt x="90529" y="56546"/>
                      <a:pt x="87032" y="57925"/>
                      <a:pt x="83634" y="59501"/>
                    </a:cubicBezTo>
                    <a:cubicBezTo>
                      <a:pt x="80777" y="60831"/>
                      <a:pt x="77675" y="62653"/>
                      <a:pt x="76985" y="65706"/>
                    </a:cubicBezTo>
                    <a:cubicBezTo>
                      <a:pt x="76443" y="68070"/>
                      <a:pt x="77478" y="70533"/>
                      <a:pt x="78807" y="72601"/>
                    </a:cubicBezTo>
                    <a:cubicBezTo>
                      <a:pt x="80974" y="76000"/>
                      <a:pt x="83880" y="78905"/>
                      <a:pt x="87229" y="81023"/>
                    </a:cubicBezTo>
                    <a:cubicBezTo>
                      <a:pt x="89691" y="82599"/>
                      <a:pt x="92400" y="83732"/>
                      <a:pt x="94715" y="85554"/>
                    </a:cubicBezTo>
                    <a:cubicBezTo>
                      <a:pt x="97030" y="87376"/>
                      <a:pt x="98901" y="90036"/>
                      <a:pt x="98753" y="92941"/>
                    </a:cubicBezTo>
                    <a:cubicBezTo>
                      <a:pt x="98655" y="95108"/>
                      <a:pt x="97473" y="97029"/>
                      <a:pt x="96340" y="98851"/>
                    </a:cubicBezTo>
                    <a:cubicBezTo>
                      <a:pt x="94469" y="101856"/>
                      <a:pt x="92400" y="105007"/>
                      <a:pt x="89150" y="106386"/>
                    </a:cubicBezTo>
                    <a:cubicBezTo>
                      <a:pt x="87771" y="106977"/>
                      <a:pt x="86244" y="107174"/>
                      <a:pt x="84767" y="107569"/>
                    </a:cubicBezTo>
                    <a:cubicBezTo>
                      <a:pt x="76887" y="109588"/>
                      <a:pt x="70681" y="117074"/>
                      <a:pt x="70189" y="125249"/>
                    </a:cubicBezTo>
                    <a:cubicBezTo>
                      <a:pt x="70041" y="127514"/>
                      <a:pt x="70238" y="130026"/>
                      <a:pt x="68810" y="131799"/>
                    </a:cubicBezTo>
                    <a:cubicBezTo>
                      <a:pt x="68169" y="132636"/>
                      <a:pt x="67234" y="133178"/>
                      <a:pt x="66298" y="133621"/>
                    </a:cubicBezTo>
                    <a:cubicBezTo>
                      <a:pt x="59994" y="136773"/>
                      <a:pt x="52163" y="136379"/>
                      <a:pt x="45958" y="133080"/>
                    </a:cubicBezTo>
                    <a:cubicBezTo>
                      <a:pt x="41870" y="130913"/>
                      <a:pt x="39605" y="129583"/>
                      <a:pt x="41821" y="125692"/>
                    </a:cubicBezTo>
                    <a:cubicBezTo>
                      <a:pt x="43890" y="121999"/>
                      <a:pt x="49504" y="118354"/>
                      <a:pt x="52607" y="115448"/>
                    </a:cubicBezTo>
                    <a:close/>
                  </a:path>
                </a:pathLst>
              </a:custGeom>
              <a:noFill/>
              <a:ln w="4915" cap="flat">
                <a:solidFill>
                  <a:srgbClr val="FFFFFF"/>
                </a:solidFill>
                <a:prstDash val="solid"/>
                <a:miter/>
              </a:ln>
            </p:spPr>
            <p:txBody>
              <a:bodyPr rtlCol="0" anchor="ctr"/>
              <a:lstStyle/>
              <a:p>
                <a:endParaRPr lang="fr-FR"/>
              </a:p>
            </p:txBody>
          </p:sp>
        </p:grpSp>
        <p:grpSp>
          <p:nvGrpSpPr>
            <p:cNvPr id="352" name="Graphique 5">
              <a:extLst>
                <a:ext uri="{FF2B5EF4-FFF2-40B4-BE49-F238E27FC236}">
                  <a16:creationId xmlns:a16="http://schemas.microsoft.com/office/drawing/2014/main" id="{C881B61A-12CB-A831-5AE0-C64AFAB39E4C}"/>
                </a:ext>
              </a:extLst>
            </p:cNvPr>
            <p:cNvGrpSpPr/>
            <p:nvPr/>
          </p:nvGrpSpPr>
          <p:grpSpPr>
            <a:xfrm rot="420615">
              <a:off x="9959454" y="3927772"/>
              <a:ext cx="39511" cy="48196"/>
              <a:chOff x="9969775" y="3935877"/>
              <a:chExt cx="39511" cy="48196"/>
            </a:xfrm>
          </p:grpSpPr>
          <p:sp>
            <p:nvSpPr>
              <p:cNvPr id="353" name="Forme libre : forme 352">
                <a:extLst>
                  <a:ext uri="{FF2B5EF4-FFF2-40B4-BE49-F238E27FC236}">
                    <a16:creationId xmlns:a16="http://schemas.microsoft.com/office/drawing/2014/main" id="{656059F9-B234-0756-C6D6-41B9FEE2D412}"/>
                  </a:ext>
                </a:extLst>
              </p:cNvPr>
              <p:cNvSpPr/>
              <p:nvPr/>
            </p:nvSpPr>
            <p:spPr>
              <a:xfrm>
                <a:off x="9969775" y="3935877"/>
                <a:ext cx="39511" cy="48196"/>
              </a:xfrm>
              <a:custGeom>
                <a:avLst/>
                <a:gdLst>
                  <a:gd name="connsiteX0" fmla="*/ 2299 w 39511"/>
                  <a:gd name="connsiteY0" fmla="*/ 30154 h 48196"/>
                  <a:gd name="connsiteX1" fmla="*/ 25348 w 39511"/>
                  <a:gd name="connsiteY1" fmla="*/ 45865 h 48196"/>
                  <a:gd name="connsiteX2" fmla="*/ 31405 w 39511"/>
                  <a:gd name="connsiteY2" fmla="*/ 47933 h 48196"/>
                  <a:gd name="connsiteX3" fmla="*/ 33425 w 39511"/>
                  <a:gd name="connsiteY3" fmla="*/ 47933 h 48196"/>
                  <a:gd name="connsiteX4" fmla="*/ 33523 w 39511"/>
                  <a:gd name="connsiteY4" fmla="*/ 44781 h 48196"/>
                  <a:gd name="connsiteX5" fmla="*/ 38744 w 39511"/>
                  <a:gd name="connsiteY5" fmla="*/ 40595 h 48196"/>
                  <a:gd name="connsiteX6" fmla="*/ 37069 w 39511"/>
                  <a:gd name="connsiteY6" fmla="*/ 33158 h 48196"/>
                  <a:gd name="connsiteX7" fmla="*/ 30962 w 39511"/>
                  <a:gd name="connsiteY7" fmla="*/ 25574 h 48196"/>
                  <a:gd name="connsiteX8" fmla="*/ 5599 w 39511"/>
                  <a:gd name="connsiteY8" fmla="*/ 63 h 48196"/>
                  <a:gd name="connsiteX9" fmla="*/ 2348 w 39511"/>
                  <a:gd name="connsiteY9" fmla="*/ 30203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1" h="48196">
                    <a:moveTo>
                      <a:pt x="2299" y="30154"/>
                    </a:moveTo>
                    <a:cubicBezTo>
                      <a:pt x="6337" y="38822"/>
                      <a:pt x="16286" y="42762"/>
                      <a:pt x="25348" y="45865"/>
                    </a:cubicBezTo>
                    <a:cubicBezTo>
                      <a:pt x="27367" y="46554"/>
                      <a:pt x="29386" y="47244"/>
                      <a:pt x="31405" y="47933"/>
                    </a:cubicBezTo>
                    <a:cubicBezTo>
                      <a:pt x="32095" y="48179"/>
                      <a:pt x="32883" y="48376"/>
                      <a:pt x="33425" y="47933"/>
                    </a:cubicBezTo>
                    <a:cubicBezTo>
                      <a:pt x="34262" y="47194"/>
                      <a:pt x="33425" y="45865"/>
                      <a:pt x="33523" y="44781"/>
                    </a:cubicBezTo>
                    <a:cubicBezTo>
                      <a:pt x="33671" y="42466"/>
                      <a:pt x="37217" y="42319"/>
                      <a:pt x="38744" y="40595"/>
                    </a:cubicBezTo>
                    <a:cubicBezTo>
                      <a:pt x="40566" y="38526"/>
                      <a:pt x="38793" y="35325"/>
                      <a:pt x="37069" y="33158"/>
                    </a:cubicBezTo>
                    <a:cubicBezTo>
                      <a:pt x="35050" y="30647"/>
                      <a:pt x="32981" y="28086"/>
                      <a:pt x="30962" y="25574"/>
                    </a:cubicBezTo>
                    <a:cubicBezTo>
                      <a:pt x="26874" y="20501"/>
                      <a:pt x="12789" y="-1316"/>
                      <a:pt x="5599" y="63"/>
                    </a:cubicBezTo>
                    <a:cubicBezTo>
                      <a:pt x="-2675" y="1639"/>
                      <a:pt x="33" y="25180"/>
                      <a:pt x="2348" y="30203"/>
                    </a:cubicBezTo>
                    <a:close/>
                  </a:path>
                </a:pathLst>
              </a:custGeom>
              <a:solidFill>
                <a:srgbClr val="284568"/>
              </a:solidFill>
              <a:ln w="4915" cap="flat">
                <a:noFill/>
                <a:prstDash val="solid"/>
                <a:miter/>
              </a:ln>
            </p:spPr>
            <p:txBody>
              <a:bodyPr rtlCol="0" anchor="ctr"/>
              <a:lstStyle/>
              <a:p>
                <a:endParaRPr lang="fr-FR"/>
              </a:p>
            </p:txBody>
          </p:sp>
          <p:sp>
            <p:nvSpPr>
              <p:cNvPr id="354" name="Forme libre : forme 353">
                <a:extLst>
                  <a:ext uri="{FF2B5EF4-FFF2-40B4-BE49-F238E27FC236}">
                    <a16:creationId xmlns:a16="http://schemas.microsoft.com/office/drawing/2014/main" id="{7FF885D6-E7C1-6751-AB4F-444EA07AD4EC}"/>
                  </a:ext>
                </a:extLst>
              </p:cNvPr>
              <p:cNvSpPr/>
              <p:nvPr/>
            </p:nvSpPr>
            <p:spPr>
              <a:xfrm>
                <a:off x="9969775" y="3935877"/>
                <a:ext cx="39511" cy="48196"/>
              </a:xfrm>
              <a:custGeom>
                <a:avLst/>
                <a:gdLst>
                  <a:gd name="connsiteX0" fmla="*/ 2299 w 39511"/>
                  <a:gd name="connsiteY0" fmla="*/ 30154 h 48196"/>
                  <a:gd name="connsiteX1" fmla="*/ 25348 w 39511"/>
                  <a:gd name="connsiteY1" fmla="*/ 45865 h 48196"/>
                  <a:gd name="connsiteX2" fmla="*/ 31405 w 39511"/>
                  <a:gd name="connsiteY2" fmla="*/ 47933 h 48196"/>
                  <a:gd name="connsiteX3" fmla="*/ 33425 w 39511"/>
                  <a:gd name="connsiteY3" fmla="*/ 47933 h 48196"/>
                  <a:gd name="connsiteX4" fmla="*/ 33523 w 39511"/>
                  <a:gd name="connsiteY4" fmla="*/ 44781 h 48196"/>
                  <a:gd name="connsiteX5" fmla="*/ 38744 w 39511"/>
                  <a:gd name="connsiteY5" fmla="*/ 40595 h 48196"/>
                  <a:gd name="connsiteX6" fmla="*/ 37069 w 39511"/>
                  <a:gd name="connsiteY6" fmla="*/ 33158 h 48196"/>
                  <a:gd name="connsiteX7" fmla="*/ 30962 w 39511"/>
                  <a:gd name="connsiteY7" fmla="*/ 25574 h 48196"/>
                  <a:gd name="connsiteX8" fmla="*/ 5599 w 39511"/>
                  <a:gd name="connsiteY8" fmla="*/ 63 h 48196"/>
                  <a:gd name="connsiteX9" fmla="*/ 2348 w 39511"/>
                  <a:gd name="connsiteY9" fmla="*/ 30203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11" h="48196">
                    <a:moveTo>
                      <a:pt x="2299" y="30154"/>
                    </a:moveTo>
                    <a:cubicBezTo>
                      <a:pt x="6337" y="38822"/>
                      <a:pt x="16286" y="42762"/>
                      <a:pt x="25348" y="45865"/>
                    </a:cubicBezTo>
                    <a:cubicBezTo>
                      <a:pt x="27367" y="46554"/>
                      <a:pt x="29386" y="47244"/>
                      <a:pt x="31405" y="47933"/>
                    </a:cubicBezTo>
                    <a:cubicBezTo>
                      <a:pt x="32095" y="48179"/>
                      <a:pt x="32883" y="48376"/>
                      <a:pt x="33425" y="47933"/>
                    </a:cubicBezTo>
                    <a:cubicBezTo>
                      <a:pt x="34262" y="47194"/>
                      <a:pt x="33425" y="45865"/>
                      <a:pt x="33523" y="44781"/>
                    </a:cubicBezTo>
                    <a:cubicBezTo>
                      <a:pt x="33671" y="42466"/>
                      <a:pt x="37217" y="42319"/>
                      <a:pt x="38744" y="40595"/>
                    </a:cubicBezTo>
                    <a:cubicBezTo>
                      <a:pt x="40566" y="38526"/>
                      <a:pt x="38793" y="35325"/>
                      <a:pt x="37069" y="33158"/>
                    </a:cubicBezTo>
                    <a:cubicBezTo>
                      <a:pt x="35050" y="30647"/>
                      <a:pt x="32981" y="28086"/>
                      <a:pt x="30962" y="25574"/>
                    </a:cubicBezTo>
                    <a:cubicBezTo>
                      <a:pt x="26874" y="20501"/>
                      <a:pt x="12789" y="-1316"/>
                      <a:pt x="5599" y="63"/>
                    </a:cubicBezTo>
                    <a:cubicBezTo>
                      <a:pt x="-2675" y="1639"/>
                      <a:pt x="33" y="25180"/>
                      <a:pt x="2348" y="30203"/>
                    </a:cubicBezTo>
                    <a:close/>
                  </a:path>
                </a:pathLst>
              </a:custGeom>
              <a:noFill/>
              <a:ln w="4915" cap="flat">
                <a:solidFill>
                  <a:srgbClr val="FFFFFF"/>
                </a:solidFill>
                <a:prstDash val="solid"/>
                <a:miter/>
              </a:ln>
            </p:spPr>
            <p:txBody>
              <a:bodyPr rtlCol="0" anchor="ctr"/>
              <a:lstStyle/>
              <a:p>
                <a:endParaRPr lang="fr-FR"/>
              </a:p>
            </p:txBody>
          </p:sp>
        </p:grpSp>
        <p:grpSp>
          <p:nvGrpSpPr>
            <p:cNvPr id="355" name="Graphique 5">
              <a:extLst>
                <a:ext uri="{FF2B5EF4-FFF2-40B4-BE49-F238E27FC236}">
                  <a16:creationId xmlns:a16="http://schemas.microsoft.com/office/drawing/2014/main" id="{6BA1B388-E287-7A32-7032-9D22C7D8053D}"/>
                </a:ext>
              </a:extLst>
            </p:cNvPr>
            <p:cNvGrpSpPr/>
            <p:nvPr/>
          </p:nvGrpSpPr>
          <p:grpSpPr>
            <a:xfrm rot="420615">
              <a:off x="10108925" y="3708782"/>
              <a:ext cx="46276" cy="131610"/>
              <a:chOff x="10096467" y="3699557"/>
              <a:chExt cx="46276" cy="131610"/>
            </a:xfrm>
          </p:grpSpPr>
          <p:sp>
            <p:nvSpPr>
              <p:cNvPr id="356" name="Forme libre : forme 355">
                <a:extLst>
                  <a:ext uri="{FF2B5EF4-FFF2-40B4-BE49-F238E27FC236}">
                    <a16:creationId xmlns:a16="http://schemas.microsoft.com/office/drawing/2014/main" id="{59982661-9A48-889C-057C-558BC457C335}"/>
                  </a:ext>
                </a:extLst>
              </p:cNvPr>
              <p:cNvSpPr/>
              <p:nvPr/>
            </p:nvSpPr>
            <p:spPr>
              <a:xfrm>
                <a:off x="10096467" y="3699557"/>
                <a:ext cx="46276" cy="131610"/>
              </a:xfrm>
              <a:custGeom>
                <a:avLst/>
                <a:gdLst>
                  <a:gd name="connsiteX0" fmla="*/ 6759 w 46276"/>
                  <a:gd name="connsiteY0" fmla="*/ 97499 h 131610"/>
                  <a:gd name="connsiteX1" fmla="*/ 10305 w 46276"/>
                  <a:gd name="connsiteY1" fmla="*/ 84989 h 131610"/>
                  <a:gd name="connsiteX2" fmla="*/ 25621 w 46276"/>
                  <a:gd name="connsiteY2" fmla="*/ 15744 h 131610"/>
                  <a:gd name="connsiteX3" fmla="*/ 36604 w 46276"/>
                  <a:gd name="connsiteY3" fmla="*/ 83 h 131610"/>
                  <a:gd name="connsiteX4" fmla="*/ 45420 w 46276"/>
                  <a:gd name="connsiteY4" fmla="*/ 12642 h 131610"/>
                  <a:gd name="connsiteX5" fmla="*/ 41578 w 46276"/>
                  <a:gd name="connsiteY5" fmla="*/ 17764 h 131610"/>
                  <a:gd name="connsiteX6" fmla="*/ 40347 w 46276"/>
                  <a:gd name="connsiteY6" fmla="*/ 32883 h 131610"/>
                  <a:gd name="connsiteX7" fmla="*/ 37934 w 46276"/>
                  <a:gd name="connsiteY7" fmla="*/ 52288 h 131610"/>
                  <a:gd name="connsiteX8" fmla="*/ 28232 w 46276"/>
                  <a:gd name="connsiteY8" fmla="*/ 97597 h 131610"/>
                  <a:gd name="connsiteX9" fmla="*/ 8827 w 46276"/>
                  <a:gd name="connsiteY9" fmla="*/ 131481 h 131610"/>
                  <a:gd name="connsiteX10" fmla="*/ 6759 w 46276"/>
                  <a:gd name="connsiteY10" fmla="*/ 97499 h 13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76" h="131610">
                    <a:moveTo>
                      <a:pt x="6759" y="97499"/>
                    </a:moveTo>
                    <a:cubicBezTo>
                      <a:pt x="8433" y="93460"/>
                      <a:pt x="9369" y="89225"/>
                      <a:pt x="10305" y="84989"/>
                    </a:cubicBezTo>
                    <a:cubicBezTo>
                      <a:pt x="15427" y="61891"/>
                      <a:pt x="20499" y="38843"/>
                      <a:pt x="25621" y="15744"/>
                    </a:cubicBezTo>
                    <a:cubicBezTo>
                      <a:pt x="27099" y="9096"/>
                      <a:pt x="29906" y="1167"/>
                      <a:pt x="36604" y="83"/>
                    </a:cubicBezTo>
                    <a:cubicBezTo>
                      <a:pt x="42859" y="-902"/>
                      <a:pt x="48473" y="7077"/>
                      <a:pt x="45420" y="12642"/>
                    </a:cubicBezTo>
                    <a:cubicBezTo>
                      <a:pt x="44385" y="14513"/>
                      <a:pt x="42662" y="15942"/>
                      <a:pt x="41578" y="17764"/>
                    </a:cubicBezTo>
                    <a:cubicBezTo>
                      <a:pt x="38919" y="22147"/>
                      <a:pt x="40101" y="27761"/>
                      <a:pt x="40347" y="32883"/>
                    </a:cubicBezTo>
                    <a:cubicBezTo>
                      <a:pt x="40692" y="39433"/>
                      <a:pt x="39313" y="45885"/>
                      <a:pt x="37934" y="52288"/>
                    </a:cubicBezTo>
                    <a:cubicBezTo>
                      <a:pt x="34683" y="67407"/>
                      <a:pt x="31482" y="82477"/>
                      <a:pt x="28232" y="97597"/>
                    </a:cubicBezTo>
                    <a:cubicBezTo>
                      <a:pt x="26262" y="106905"/>
                      <a:pt x="23307" y="133697"/>
                      <a:pt x="8827" y="131481"/>
                    </a:cubicBezTo>
                    <a:cubicBezTo>
                      <a:pt x="-7720" y="128920"/>
                      <a:pt x="3459" y="105477"/>
                      <a:pt x="6759" y="97499"/>
                    </a:cubicBezTo>
                    <a:close/>
                  </a:path>
                </a:pathLst>
              </a:custGeom>
              <a:solidFill>
                <a:srgbClr val="284568"/>
              </a:solidFill>
              <a:ln w="4915" cap="flat">
                <a:noFill/>
                <a:prstDash val="solid"/>
                <a:miter/>
              </a:ln>
            </p:spPr>
            <p:txBody>
              <a:bodyPr rtlCol="0" anchor="ctr"/>
              <a:lstStyle/>
              <a:p>
                <a:endParaRPr lang="fr-FR"/>
              </a:p>
            </p:txBody>
          </p:sp>
          <p:sp>
            <p:nvSpPr>
              <p:cNvPr id="357" name="Forme libre : forme 356">
                <a:extLst>
                  <a:ext uri="{FF2B5EF4-FFF2-40B4-BE49-F238E27FC236}">
                    <a16:creationId xmlns:a16="http://schemas.microsoft.com/office/drawing/2014/main" id="{447150FB-346E-D260-3100-80EAB9F92099}"/>
                  </a:ext>
                </a:extLst>
              </p:cNvPr>
              <p:cNvSpPr/>
              <p:nvPr/>
            </p:nvSpPr>
            <p:spPr>
              <a:xfrm>
                <a:off x="10096467" y="3699557"/>
                <a:ext cx="46276" cy="131610"/>
              </a:xfrm>
              <a:custGeom>
                <a:avLst/>
                <a:gdLst>
                  <a:gd name="connsiteX0" fmla="*/ 6759 w 46276"/>
                  <a:gd name="connsiteY0" fmla="*/ 97499 h 131610"/>
                  <a:gd name="connsiteX1" fmla="*/ 10305 w 46276"/>
                  <a:gd name="connsiteY1" fmla="*/ 84989 h 131610"/>
                  <a:gd name="connsiteX2" fmla="*/ 25621 w 46276"/>
                  <a:gd name="connsiteY2" fmla="*/ 15744 h 131610"/>
                  <a:gd name="connsiteX3" fmla="*/ 36604 w 46276"/>
                  <a:gd name="connsiteY3" fmla="*/ 83 h 131610"/>
                  <a:gd name="connsiteX4" fmla="*/ 45420 w 46276"/>
                  <a:gd name="connsiteY4" fmla="*/ 12642 h 131610"/>
                  <a:gd name="connsiteX5" fmla="*/ 41578 w 46276"/>
                  <a:gd name="connsiteY5" fmla="*/ 17764 h 131610"/>
                  <a:gd name="connsiteX6" fmla="*/ 40347 w 46276"/>
                  <a:gd name="connsiteY6" fmla="*/ 32883 h 131610"/>
                  <a:gd name="connsiteX7" fmla="*/ 37934 w 46276"/>
                  <a:gd name="connsiteY7" fmla="*/ 52288 h 131610"/>
                  <a:gd name="connsiteX8" fmla="*/ 28232 w 46276"/>
                  <a:gd name="connsiteY8" fmla="*/ 97597 h 131610"/>
                  <a:gd name="connsiteX9" fmla="*/ 8827 w 46276"/>
                  <a:gd name="connsiteY9" fmla="*/ 131481 h 131610"/>
                  <a:gd name="connsiteX10" fmla="*/ 6759 w 46276"/>
                  <a:gd name="connsiteY10" fmla="*/ 97499 h 13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76" h="131610">
                    <a:moveTo>
                      <a:pt x="6759" y="97499"/>
                    </a:moveTo>
                    <a:cubicBezTo>
                      <a:pt x="8433" y="93460"/>
                      <a:pt x="9369" y="89225"/>
                      <a:pt x="10305" y="84989"/>
                    </a:cubicBezTo>
                    <a:cubicBezTo>
                      <a:pt x="15427" y="61891"/>
                      <a:pt x="20499" y="38843"/>
                      <a:pt x="25621" y="15744"/>
                    </a:cubicBezTo>
                    <a:cubicBezTo>
                      <a:pt x="27099" y="9096"/>
                      <a:pt x="29906" y="1167"/>
                      <a:pt x="36604" y="83"/>
                    </a:cubicBezTo>
                    <a:cubicBezTo>
                      <a:pt x="42859" y="-902"/>
                      <a:pt x="48473" y="7077"/>
                      <a:pt x="45420" y="12642"/>
                    </a:cubicBezTo>
                    <a:cubicBezTo>
                      <a:pt x="44385" y="14513"/>
                      <a:pt x="42662" y="15942"/>
                      <a:pt x="41578" y="17764"/>
                    </a:cubicBezTo>
                    <a:cubicBezTo>
                      <a:pt x="38919" y="22147"/>
                      <a:pt x="40101" y="27761"/>
                      <a:pt x="40347" y="32883"/>
                    </a:cubicBezTo>
                    <a:cubicBezTo>
                      <a:pt x="40692" y="39433"/>
                      <a:pt x="39313" y="45885"/>
                      <a:pt x="37934" y="52288"/>
                    </a:cubicBezTo>
                    <a:cubicBezTo>
                      <a:pt x="34683" y="67407"/>
                      <a:pt x="31482" y="82477"/>
                      <a:pt x="28232" y="97597"/>
                    </a:cubicBezTo>
                    <a:cubicBezTo>
                      <a:pt x="26262" y="106905"/>
                      <a:pt x="23307" y="133697"/>
                      <a:pt x="8827" y="131481"/>
                    </a:cubicBezTo>
                    <a:cubicBezTo>
                      <a:pt x="-7720" y="128920"/>
                      <a:pt x="3459" y="105477"/>
                      <a:pt x="6759" y="97499"/>
                    </a:cubicBezTo>
                    <a:close/>
                  </a:path>
                </a:pathLst>
              </a:custGeom>
              <a:noFill/>
              <a:ln w="4915" cap="flat">
                <a:solidFill>
                  <a:srgbClr val="FFFFFF"/>
                </a:solidFill>
                <a:prstDash val="solid"/>
                <a:miter/>
              </a:ln>
            </p:spPr>
            <p:txBody>
              <a:bodyPr rtlCol="0" anchor="ctr"/>
              <a:lstStyle/>
              <a:p>
                <a:endParaRPr lang="fr-FR"/>
              </a:p>
            </p:txBody>
          </p:sp>
        </p:grpSp>
        <p:grpSp>
          <p:nvGrpSpPr>
            <p:cNvPr id="358" name="Graphique 5">
              <a:extLst>
                <a:ext uri="{FF2B5EF4-FFF2-40B4-BE49-F238E27FC236}">
                  <a16:creationId xmlns:a16="http://schemas.microsoft.com/office/drawing/2014/main" id="{E703EEB3-4D3C-2D26-A1D5-50D8C9FDE430}"/>
                </a:ext>
              </a:extLst>
            </p:cNvPr>
            <p:cNvGrpSpPr/>
            <p:nvPr/>
          </p:nvGrpSpPr>
          <p:grpSpPr>
            <a:xfrm rot="420615">
              <a:off x="10247244" y="3624299"/>
              <a:ext cx="100337" cy="149367"/>
              <a:chOff x="10224323" y="3595459"/>
              <a:chExt cx="100337" cy="149367"/>
            </a:xfrm>
          </p:grpSpPr>
          <p:sp>
            <p:nvSpPr>
              <p:cNvPr id="359" name="Forme libre : forme 358">
                <a:extLst>
                  <a:ext uri="{FF2B5EF4-FFF2-40B4-BE49-F238E27FC236}">
                    <a16:creationId xmlns:a16="http://schemas.microsoft.com/office/drawing/2014/main" id="{1CB0C624-25AD-FB46-52C4-408C06A32238}"/>
                  </a:ext>
                </a:extLst>
              </p:cNvPr>
              <p:cNvSpPr/>
              <p:nvPr/>
            </p:nvSpPr>
            <p:spPr>
              <a:xfrm>
                <a:off x="10224323" y="3595459"/>
                <a:ext cx="100337" cy="149367"/>
              </a:xfrm>
              <a:custGeom>
                <a:avLst/>
                <a:gdLst>
                  <a:gd name="connsiteX0" fmla="*/ 17786 w 100337"/>
                  <a:gd name="connsiteY0" fmla="*/ 114771 h 149367"/>
                  <a:gd name="connsiteX1" fmla="*/ 12713 w 100337"/>
                  <a:gd name="connsiteY1" fmla="*/ 111717 h 149367"/>
                  <a:gd name="connsiteX2" fmla="*/ 795 w 100337"/>
                  <a:gd name="connsiteY2" fmla="*/ 91082 h 149367"/>
                  <a:gd name="connsiteX3" fmla="*/ 696 w 100337"/>
                  <a:gd name="connsiteY3" fmla="*/ 83349 h 149367"/>
                  <a:gd name="connsiteX4" fmla="*/ 3897 w 100337"/>
                  <a:gd name="connsiteY4" fmla="*/ 79065 h 149367"/>
                  <a:gd name="connsiteX5" fmla="*/ 2371 w 100337"/>
                  <a:gd name="connsiteY5" fmla="*/ 67491 h 149367"/>
                  <a:gd name="connsiteX6" fmla="*/ 7345 w 100337"/>
                  <a:gd name="connsiteY6" fmla="*/ 54538 h 149367"/>
                  <a:gd name="connsiteX7" fmla="*/ 20938 w 100337"/>
                  <a:gd name="connsiteY7" fmla="*/ 34937 h 149367"/>
                  <a:gd name="connsiteX8" fmla="*/ 28325 w 100337"/>
                  <a:gd name="connsiteY8" fmla="*/ 26417 h 149367"/>
                  <a:gd name="connsiteX9" fmla="*/ 43100 w 100337"/>
                  <a:gd name="connsiteY9" fmla="*/ 21147 h 149367"/>
                  <a:gd name="connsiteX10" fmla="*/ 66100 w 100337"/>
                  <a:gd name="connsiteY10" fmla="*/ 16616 h 149367"/>
                  <a:gd name="connsiteX11" fmla="*/ 73290 w 100337"/>
                  <a:gd name="connsiteY11" fmla="*/ 13957 h 149367"/>
                  <a:gd name="connsiteX12" fmla="*/ 77969 w 100337"/>
                  <a:gd name="connsiteY12" fmla="*/ 7653 h 149367"/>
                  <a:gd name="connsiteX13" fmla="*/ 100082 w 100337"/>
                  <a:gd name="connsiteY13" fmla="*/ 1300 h 149367"/>
                  <a:gd name="connsiteX14" fmla="*/ 97718 w 100337"/>
                  <a:gd name="connsiteY14" fmla="*/ 7358 h 149367"/>
                  <a:gd name="connsiteX15" fmla="*/ 91315 w 100337"/>
                  <a:gd name="connsiteY15" fmla="*/ 10115 h 149367"/>
                  <a:gd name="connsiteX16" fmla="*/ 76540 w 100337"/>
                  <a:gd name="connsiteY16" fmla="*/ 18586 h 149367"/>
                  <a:gd name="connsiteX17" fmla="*/ 67626 w 100337"/>
                  <a:gd name="connsiteY17" fmla="*/ 27353 h 149367"/>
                  <a:gd name="connsiteX18" fmla="*/ 65065 w 100337"/>
                  <a:gd name="connsiteY18" fmla="*/ 34740 h 149367"/>
                  <a:gd name="connsiteX19" fmla="*/ 56447 w 100337"/>
                  <a:gd name="connsiteY19" fmla="*/ 51239 h 149367"/>
                  <a:gd name="connsiteX20" fmla="*/ 67282 w 100337"/>
                  <a:gd name="connsiteY20" fmla="*/ 66555 h 149367"/>
                  <a:gd name="connsiteX21" fmla="*/ 62800 w 100337"/>
                  <a:gd name="connsiteY21" fmla="*/ 86058 h 149367"/>
                  <a:gd name="connsiteX22" fmla="*/ 50832 w 100337"/>
                  <a:gd name="connsiteY22" fmla="*/ 103640 h 149367"/>
                  <a:gd name="connsiteX23" fmla="*/ 37239 w 100337"/>
                  <a:gd name="connsiteY23" fmla="*/ 120976 h 149367"/>
                  <a:gd name="connsiteX24" fmla="*/ 15373 w 100337"/>
                  <a:gd name="connsiteY24" fmla="*/ 147374 h 149367"/>
                  <a:gd name="connsiteX25" fmla="*/ 17737 w 100337"/>
                  <a:gd name="connsiteY25" fmla="*/ 114771 h 1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337" h="149367">
                    <a:moveTo>
                      <a:pt x="17786" y="114771"/>
                    </a:moveTo>
                    <a:cubicBezTo>
                      <a:pt x="16407" y="113342"/>
                      <a:pt x="14437" y="112702"/>
                      <a:pt x="12713" y="111717"/>
                    </a:cubicBezTo>
                    <a:cubicBezTo>
                      <a:pt x="5572" y="107679"/>
                      <a:pt x="2863" y="99011"/>
                      <a:pt x="795" y="91082"/>
                    </a:cubicBezTo>
                    <a:cubicBezTo>
                      <a:pt x="105" y="88521"/>
                      <a:pt x="-535" y="85713"/>
                      <a:pt x="696" y="83349"/>
                    </a:cubicBezTo>
                    <a:cubicBezTo>
                      <a:pt x="1534" y="81773"/>
                      <a:pt x="3110" y="80641"/>
                      <a:pt x="3897" y="79065"/>
                    </a:cubicBezTo>
                    <a:cubicBezTo>
                      <a:pt x="5621" y="75519"/>
                      <a:pt x="2863" y="71431"/>
                      <a:pt x="2371" y="67491"/>
                    </a:cubicBezTo>
                    <a:cubicBezTo>
                      <a:pt x="1829" y="62763"/>
                      <a:pt x="4636" y="58429"/>
                      <a:pt x="7345" y="54538"/>
                    </a:cubicBezTo>
                    <a:cubicBezTo>
                      <a:pt x="11876" y="47988"/>
                      <a:pt x="16407" y="41487"/>
                      <a:pt x="20938" y="34937"/>
                    </a:cubicBezTo>
                    <a:cubicBezTo>
                      <a:pt x="23105" y="31834"/>
                      <a:pt x="25321" y="28682"/>
                      <a:pt x="28325" y="26417"/>
                    </a:cubicBezTo>
                    <a:cubicBezTo>
                      <a:pt x="32561" y="23265"/>
                      <a:pt x="37929" y="22132"/>
                      <a:pt x="43100" y="21147"/>
                    </a:cubicBezTo>
                    <a:cubicBezTo>
                      <a:pt x="50783" y="19621"/>
                      <a:pt x="58466" y="18143"/>
                      <a:pt x="66100" y="16616"/>
                    </a:cubicBezTo>
                    <a:cubicBezTo>
                      <a:pt x="68611" y="16124"/>
                      <a:pt x="71271" y="15582"/>
                      <a:pt x="73290" y="13957"/>
                    </a:cubicBezTo>
                    <a:cubicBezTo>
                      <a:pt x="75358" y="12332"/>
                      <a:pt x="76442" y="9820"/>
                      <a:pt x="77969" y="7653"/>
                    </a:cubicBezTo>
                    <a:cubicBezTo>
                      <a:pt x="82746" y="906"/>
                      <a:pt x="92399" y="-1852"/>
                      <a:pt x="100082" y="1300"/>
                    </a:cubicBezTo>
                    <a:cubicBezTo>
                      <a:pt x="100919" y="3467"/>
                      <a:pt x="99589" y="5979"/>
                      <a:pt x="97718" y="7358"/>
                    </a:cubicBezTo>
                    <a:cubicBezTo>
                      <a:pt x="95846" y="8736"/>
                      <a:pt x="93532" y="9327"/>
                      <a:pt x="91315" y="10115"/>
                    </a:cubicBezTo>
                    <a:cubicBezTo>
                      <a:pt x="85947" y="12036"/>
                      <a:pt x="81219" y="15336"/>
                      <a:pt x="76540" y="18586"/>
                    </a:cubicBezTo>
                    <a:cubicBezTo>
                      <a:pt x="73093" y="21000"/>
                      <a:pt x="69498" y="23561"/>
                      <a:pt x="67626" y="27353"/>
                    </a:cubicBezTo>
                    <a:cubicBezTo>
                      <a:pt x="66494" y="29717"/>
                      <a:pt x="66149" y="32327"/>
                      <a:pt x="65065" y="34740"/>
                    </a:cubicBezTo>
                    <a:cubicBezTo>
                      <a:pt x="62504" y="40502"/>
                      <a:pt x="55856" y="44935"/>
                      <a:pt x="56447" y="51239"/>
                    </a:cubicBezTo>
                    <a:cubicBezTo>
                      <a:pt x="57087" y="57592"/>
                      <a:pt x="64671" y="60793"/>
                      <a:pt x="67282" y="66555"/>
                    </a:cubicBezTo>
                    <a:cubicBezTo>
                      <a:pt x="70187" y="72909"/>
                      <a:pt x="66444" y="80099"/>
                      <a:pt x="62800" y="86058"/>
                    </a:cubicBezTo>
                    <a:cubicBezTo>
                      <a:pt x="59106" y="92116"/>
                      <a:pt x="55412" y="98223"/>
                      <a:pt x="50832" y="103640"/>
                    </a:cubicBezTo>
                    <a:cubicBezTo>
                      <a:pt x="46055" y="109255"/>
                      <a:pt x="40293" y="114278"/>
                      <a:pt x="37239" y="120976"/>
                    </a:cubicBezTo>
                    <a:cubicBezTo>
                      <a:pt x="33496" y="129201"/>
                      <a:pt x="31083" y="156977"/>
                      <a:pt x="15373" y="147374"/>
                    </a:cubicBezTo>
                    <a:cubicBezTo>
                      <a:pt x="-732" y="137524"/>
                      <a:pt x="28276" y="125359"/>
                      <a:pt x="17737" y="114771"/>
                    </a:cubicBezTo>
                    <a:close/>
                  </a:path>
                </a:pathLst>
              </a:custGeom>
              <a:solidFill>
                <a:srgbClr val="284568"/>
              </a:solidFill>
              <a:ln w="4915" cap="flat">
                <a:noFill/>
                <a:prstDash val="solid"/>
                <a:miter/>
              </a:ln>
            </p:spPr>
            <p:txBody>
              <a:bodyPr rtlCol="0" anchor="ctr"/>
              <a:lstStyle/>
              <a:p>
                <a:endParaRPr lang="fr-FR"/>
              </a:p>
            </p:txBody>
          </p:sp>
          <p:sp>
            <p:nvSpPr>
              <p:cNvPr id="360" name="Forme libre : forme 359">
                <a:extLst>
                  <a:ext uri="{FF2B5EF4-FFF2-40B4-BE49-F238E27FC236}">
                    <a16:creationId xmlns:a16="http://schemas.microsoft.com/office/drawing/2014/main" id="{7D243CAB-3DF9-703D-4C2F-8B902ABF0BDD}"/>
                  </a:ext>
                </a:extLst>
              </p:cNvPr>
              <p:cNvSpPr/>
              <p:nvPr/>
            </p:nvSpPr>
            <p:spPr>
              <a:xfrm>
                <a:off x="10224323" y="3595459"/>
                <a:ext cx="100337" cy="149367"/>
              </a:xfrm>
              <a:custGeom>
                <a:avLst/>
                <a:gdLst>
                  <a:gd name="connsiteX0" fmla="*/ 17786 w 100337"/>
                  <a:gd name="connsiteY0" fmla="*/ 114771 h 149367"/>
                  <a:gd name="connsiteX1" fmla="*/ 12713 w 100337"/>
                  <a:gd name="connsiteY1" fmla="*/ 111717 h 149367"/>
                  <a:gd name="connsiteX2" fmla="*/ 795 w 100337"/>
                  <a:gd name="connsiteY2" fmla="*/ 91082 h 149367"/>
                  <a:gd name="connsiteX3" fmla="*/ 696 w 100337"/>
                  <a:gd name="connsiteY3" fmla="*/ 83349 h 149367"/>
                  <a:gd name="connsiteX4" fmla="*/ 3897 w 100337"/>
                  <a:gd name="connsiteY4" fmla="*/ 79065 h 149367"/>
                  <a:gd name="connsiteX5" fmla="*/ 2371 w 100337"/>
                  <a:gd name="connsiteY5" fmla="*/ 67491 h 149367"/>
                  <a:gd name="connsiteX6" fmla="*/ 7345 w 100337"/>
                  <a:gd name="connsiteY6" fmla="*/ 54538 h 149367"/>
                  <a:gd name="connsiteX7" fmla="*/ 20938 w 100337"/>
                  <a:gd name="connsiteY7" fmla="*/ 34937 h 149367"/>
                  <a:gd name="connsiteX8" fmla="*/ 28325 w 100337"/>
                  <a:gd name="connsiteY8" fmla="*/ 26417 h 149367"/>
                  <a:gd name="connsiteX9" fmla="*/ 43100 w 100337"/>
                  <a:gd name="connsiteY9" fmla="*/ 21147 h 149367"/>
                  <a:gd name="connsiteX10" fmla="*/ 66100 w 100337"/>
                  <a:gd name="connsiteY10" fmla="*/ 16616 h 149367"/>
                  <a:gd name="connsiteX11" fmla="*/ 73290 w 100337"/>
                  <a:gd name="connsiteY11" fmla="*/ 13957 h 149367"/>
                  <a:gd name="connsiteX12" fmla="*/ 77969 w 100337"/>
                  <a:gd name="connsiteY12" fmla="*/ 7653 h 149367"/>
                  <a:gd name="connsiteX13" fmla="*/ 100082 w 100337"/>
                  <a:gd name="connsiteY13" fmla="*/ 1300 h 149367"/>
                  <a:gd name="connsiteX14" fmla="*/ 97718 w 100337"/>
                  <a:gd name="connsiteY14" fmla="*/ 7358 h 149367"/>
                  <a:gd name="connsiteX15" fmla="*/ 91315 w 100337"/>
                  <a:gd name="connsiteY15" fmla="*/ 10115 h 149367"/>
                  <a:gd name="connsiteX16" fmla="*/ 76540 w 100337"/>
                  <a:gd name="connsiteY16" fmla="*/ 18586 h 149367"/>
                  <a:gd name="connsiteX17" fmla="*/ 67626 w 100337"/>
                  <a:gd name="connsiteY17" fmla="*/ 27353 h 149367"/>
                  <a:gd name="connsiteX18" fmla="*/ 65065 w 100337"/>
                  <a:gd name="connsiteY18" fmla="*/ 34740 h 149367"/>
                  <a:gd name="connsiteX19" fmla="*/ 56447 w 100337"/>
                  <a:gd name="connsiteY19" fmla="*/ 51239 h 149367"/>
                  <a:gd name="connsiteX20" fmla="*/ 67282 w 100337"/>
                  <a:gd name="connsiteY20" fmla="*/ 66555 h 149367"/>
                  <a:gd name="connsiteX21" fmla="*/ 62800 w 100337"/>
                  <a:gd name="connsiteY21" fmla="*/ 86058 h 149367"/>
                  <a:gd name="connsiteX22" fmla="*/ 50832 w 100337"/>
                  <a:gd name="connsiteY22" fmla="*/ 103640 h 149367"/>
                  <a:gd name="connsiteX23" fmla="*/ 37239 w 100337"/>
                  <a:gd name="connsiteY23" fmla="*/ 120976 h 149367"/>
                  <a:gd name="connsiteX24" fmla="*/ 15373 w 100337"/>
                  <a:gd name="connsiteY24" fmla="*/ 147374 h 149367"/>
                  <a:gd name="connsiteX25" fmla="*/ 17737 w 100337"/>
                  <a:gd name="connsiteY25" fmla="*/ 114771 h 14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337" h="149367">
                    <a:moveTo>
                      <a:pt x="17786" y="114771"/>
                    </a:moveTo>
                    <a:cubicBezTo>
                      <a:pt x="16407" y="113342"/>
                      <a:pt x="14437" y="112702"/>
                      <a:pt x="12713" y="111717"/>
                    </a:cubicBezTo>
                    <a:cubicBezTo>
                      <a:pt x="5572" y="107679"/>
                      <a:pt x="2863" y="99011"/>
                      <a:pt x="795" y="91082"/>
                    </a:cubicBezTo>
                    <a:cubicBezTo>
                      <a:pt x="105" y="88521"/>
                      <a:pt x="-535" y="85713"/>
                      <a:pt x="696" y="83349"/>
                    </a:cubicBezTo>
                    <a:cubicBezTo>
                      <a:pt x="1534" y="81773"/>
                      <a:pt x="3110" y="80641"/>
                      <a:pt x="3897" y="79065"/>
                    </a:cubicBezTo>
                    <a:cubicBezTo>
                      <a:pt x="5621" y="75519"/>
                      <a:pt x="2863" y="71431"/>
                      <a:pt x="2371" y="67491"/>
                    </a:cubicBezTo>
                    <a:cubicBezTo>
                      <a:pt x="1829" y="62763"/>
                      <a:pt x="4636" y="58429"/>
                      <a:pt x="7345" y="54538"/>
                    </a:cubicBezTo>
                    <a:cubicBezTo>
                      <a:pt x="11876" y="47988"/>
                      <a:pt x="16407" y="41487"/>
                      <a:pt x="20938" y="34937"/>
                    </a:cubicBezTo>
                    <a:cubicBezTo>
                      <a:pt x="23105" y="31834"/>
                      <a:pt x="25321" y="28682"/>
                      <a:pt x="28325" y="26417"/>
                    </a:cubicBezTo>
                    <a:cubicBezTo>
                      <a:pt x="32561" y="23265"/>
                      <a:pt x="37929" y="22132"/>
                      <a:pt x="43100" y="21147"/>
                    </a:cubicBezTo>
                    <a:cubicBezTo>
                      <a:pt x="50783" y="19621"/>
                      <a:pt x="58466" y="18143"/>
                      <a:pt x="66100" y="16616"/>
                    </a:cubicBezTo>
                    <a:cubicBezTo>
                      <a:pt x="68611" y="16124"/>
                      <a:pt x="71271" y="15582"/>
                      <a:pt x="73290" y="13957"/>
                    </a:cubicBezTo>
                    <a:cubicBezTo>
                      <a:pt x="75358" y="12332"/>
                      <a:pt x="76442" y="9820"/>
                      <a:pt x="77969" y="7653"/>
                    </a:cubicBezTo>
                    <a:cubicBezTo>
                      <a:pt x="82746" y="906"/>
                      <a:pt x="92399" y="-1852"/>
                      <a:pt x="100082" y="1300"/>
                    </a:cubicBezTo>
                    <a:cubicBezTo>
                      <a:pt x="100919" y="3467"/>
                      <a:pt x="99589" y="5979"/>
                      <a:pt x="97718" y="7358"/>
                    </a:cubicBezTo>
                    <a:cubicBezTo>
                      <a:pt x="95846" y="8736"/>
                      <a:pt x="93532" y="9327"/>
                      <a:pt x="91315" y="10115"/>
                    </a:cubicBezTo>
                    <a:cubicBezTo>
                      <a:pt x="85947" y="12036"/>
                      <a:pt x="81219" y="15336"/>
                      <a:pt x="76540" y="18586"/>
                    </a:cubicBezTo>
                    <a:cubicBezTo>
                      <a:pt x="73093" y="21000"/>
                      <a:pt x="69498" y="23561"/>
                      <a:pt x="67626" y="27353"/>
                    </a:cubicBezTo>
                    <a:cubicBezTo>
                      <a:pt x="66494" y="29717"/>
                      <a:pt x="66149" y="32327"/>
                      <a:pt x="65065" y="34740"/>
                    </a:cubicBezTo>
                    <a:cubicBezTo>
                      <a:pt x="62504" y="40502"/>
                      <a:pt x="55856" y="44935"/>
                      <a:pt x="56447" y="51239"/>
                    </a:cubicBezTo>
                    <a:cubicBezTo>
                      <a:pt x="57087" y="57592"/>
                      <a:pt x="64671" y="60793"/>
                      <a:pt x="67282" y="66555"/>
                    </a:cubicBezTo>
                    <a:cubicBezTo>
                      <a:pt x="70187" y="72909"/>
                      <a:pt x="66444" y="80099"/>
                      <a:pt x="62800" y="86058"/>
                    </a:cubicBezTo>
                    <a:cubicBezTo>
                      <a:pt x="59106" y="92116"/>
                      <a:pt x="55412" y="98223"/>
                      <a:pt x="50832" y="103640"/>
                    </a:cubicBezTo>
                    <a:cubicBezTo>
                      <a:pt x="46055" y="109255"/>
                      <a:pt x="40293" y="114278"/>
                      <a:pt x="37239" y="120976"/>
                    </a:cubicBezTo>
                    <a:cubicBezTo>
                      <a:pt x="33496" y="129201"/>
                      <a:pt x="31083" y="156977"/>
                      <a:pt x="15373" y="147374"/>
                    </a:cubicBezTo>
                    <a:cubicBezTo>
                      <a:pt x="-732" y="137524"/>
                      <a:pt x="28276" y="125359"/>
                      <a:pt x="17737" y="114771"/>
                    </a:cubicBezTo>
                    <a:close/>
                  </a:path>
                </a:pathLst>
              </a:custGeom>
              <a:noFill/>
              <a:ln w="4915" cap="flat">
                <a:solidFill>
                  <a:srgbClr val="FFFFFF"/>
                </a:solidFill>
                <a:prstDash val="solid"/>
                <a:miter/>
              </a:ln>
            </p:spPr>
            <p:txBody>
              <a:bodyPr rtlCol="0" anchor="ctr"/>
              <a:lstStyle/>
              <a:p>
                <a:endParaRPr lang="fr-FR"/>
              </a:p>
            </p:txBody>
          </p:sp>
        </p:grpSp>
        <p:grpSp>
          <p:nvGrpSpPr>
            <p:cNvPr id="361" name="Graphique 5">
              <a:extLst>
                <a:ext uri="{FF2B5EF4-FFF2-40B4-BE49-F238E27FC236}">
                  <a16:creationId xmlns:a16="http://schemas.microsoft.com/office/drawing/2014/main" id="{9CE9130C-2AD2-08DD-EC73-18505521DBFD}"/>
                </a:ext>
              </a:extLst>
            </p:cNvPr>
            <p:cNvGrpSpPr/>
            <p:nvPr/>
          </p:nvGrpSpPr>
          <p:grpSpPr>
            <a:xfrm rot="420615">
              <a:off x="10330675" y="3549306"/>
              <a:ext cx="18677" cy="25408"/>
              <a:chOff x="10290718" y="3516290"/>
              <a:chExt cx="18677" cy="25408"/>
            </a:xfrm>
          </p:grpSpPr>
          <p:sp>
            <p:nvSpPr>
              <p:cNvPr id="362" name="Forme libre : forme 361">
                <a:extLst>
                  <a:ext uri="{FF2B5EF4-FFF2-40B4-BE49-F238E27FC236}">
                    <a16:creationId xmlns:a16="http://schemas.microsoft.com/office/drawing/2014/main" id="{F89B82AA-F8CE-F04A-EF4D-4ECE0D067F09}"/>
                  </a:ext>
                </a:extLst>
              </p:cNvPr>
              <p:cNvSpPr/>
              <p:nvPr/>
            </p:nvSpPr>
            <p:spPr>
              <a:xfrm>
                <a:off x="10290718" y="3516290"/>
                <a:ext cx="18677" cy="25408"/>
              </a:xfrm>
              <a:custGeom>
                <a:avLst/>
                <a:gdLst>
                  <a:gd name="connsiteX0" fmla="*/ 8225 w 18677"/>
                  <a:gd name="connsiteY0" fmla="*/ 22601 h 25408"/>
                  <a:gd name="connsiteX1" fmla="*/ 18469 w 18677"/>
                  <a:gd name="connsiteY1" fmla="*/ 9500 h 25408"/>
                  <a:gd name="connsiteX2" fmla="*/ 18616 w 18677"/>
                  <a:gd name="connsiteY2" fmla="*/ 7875 h 25408"/>
                  <a:gd name="connsiteX3" fmla="*/ 16991 w 18677"/>
                  <a:gd name="connsiteY3" fmla="*/ 6250 h 25408"/>
                  <a:gd name="connsiteX4" fmla="*/ 8126 w 18677"/>
                  <a:gd name="connsiteY4" fmla="*/ 833 h 25408"/>
                  <a:gd name="connsiteX5" fmla="*/ 5516 w 18677"/>
                  <a:gd name="connsiteY5" fmla="*/ 44 h 25408"/>
                  <a:gd name="connsiteX6" fmla="*/ 3398 w 18677"/>
                  <a:gd name="connsiteY6" fmla="*/ 2359 h 25408"/>
                  <a:gd name="connsiteX7" fmla="*/ 542 w 18677"/>
                  <a:gd name="connsiteY7" fmla="*/ 8515 h 25408"/>
                  <a:gd name="connsiteX8" fmla="*/ 0 w 18677"/>
                  <a:gd name="connsiteY8" fmla="*/ 10387 h 25408"/>
                  <a:gd name="connsiteX9" fmla="*/ 1724 w 18677"/>
                  <a:gd name="connsiteY9" fmla="*/ 13490 h 25408"/>
                  <a:gd name="connsiteX10" fmla="*/ 3792 w 18677"/>
                  <a:gd name="connsiteY10" fmla="*/ 20532 h 25408"/>
                  <a:gd name="connsiteX11" fmla="*/ 8570 w 18677"/>
                  <a:gd name="connsiteY11" fmla="*/ 25408 h 25408"/>
                  <a:gd name="connsiteX12" fmla="*/ 8175 w 18677"/>
                  <a:gd name="connsiteY12" fmla="*/ 22650 h 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77" h="25408">
                    <a:moveTo>
                      <a:pt x="8225" y="22601"/>
                    </a:moveTo>
                    <a:cubicBezTo>
                      <a:pt x="13150" y="19744"/>
                      <a:pt x="16893" y="14967"/>
                      <a:pt x="18469" y="9500"/>
                    </a:cubicBezTo>
                    <a:cubicBezTo>
                      <a:pt x="18616" y="8959"/>
                      <a:pt x="18764" y="8368"/>
                      <a:pt x="18616" y="7875"/>
                    </a:cubicBezTo>
                    <a:cubicBezTo>
                      <a:pt x="18419" y="7136"/>
                      <a:pt x="17681" y="6644"/>
                      <a:pt x="16991" y="6250"/>
                    </a:cubicBezTo>
                    <a:cubicBezTo>
                      <a:pt x="14036" y="4428"/>
                      <a:pt x="11081" y="2655"/>
                      <a:pt x="8126" y="833"/>
                    </a:cubicBezTo>
                    <a:cubicBezTo>
                      <a:pt x="7338" y="340"/>
                      <a:pt x="6452" y="-153"/>
                      <a:pt x="5516" y="44"/>
                    </a:cubicBezTo>
                    <a:cubicBezTo>
                      <a:pt x="4482" y="291"/>
                      <a:pt x="3891" y="1374"/>
                      <a:pt x="3398" y="2359"/>
                    </a:cubicBezTo>
                    <a:cubicBezTo>
                      <a:pt x="2462" y="4428"/>
                      <a:pt x="1478" y="6496"/>
                      <a:pt x="542" y="8515"/>
                    </a:cubicBezTo>
                    <a:cubicBezTo>
                      <a:pt x="246" y="9106"/>
                      <a:pt x="0" y="9747"/>
                      <a:pt x="0" y="10387"/>
                    </a:cubicBezTo>
                    <a:cubicBezTo>
                      <a:pt x="0" y="11569"/>
                      <a:pt x="1083" y="12505"/>
                      <a:pt x="1724" y="13490"/>
                    </a:cubicBezTo>
                    <a:cubicBezTo>
                      <a:pt x="3103" y="15509"/>
                      <a:pt x="3152" y="18119"/>
                      <a:pt x="3792" y="20532"/>
                    </a:cubicBezTo>
                    <a:cubicBezTo>
                      <a:pt x="4383" y="22896"/>
                      <a:pt x="6107" y="25457"/>
                      <a:pt x="8570" y="25408"/>
                    </a:cubicBezTo>
                    <a:lnTo>
                      <a:pt x="8175" y="22650"/>
                    </a:lnTo>
                    <a:close/>
                  </a:path>
                </a:pathLst>
              </a:custGeom>
              <a:solidFill>
                <a:srgbClr val="284568"/>
              </a:solidFill>
              <a:ln w="4915" cap="flat">
                <a:noFill/>
                <a:prstDash val="solid"/>
                <a:miter/>
              </a:ln>
            </p:spPr>
            <p:txBody>
              <a:bodyPr rtlCol="0" anchor="ctr"/>
              <a:lstStyle/>
              <a:p>
                <a:endParaRPr lang="fr-FR"/>
              </a:p>
            </p:txBody>
          </p:sp>
          <p:sp>
            <p:nvSpPr>
              <p:cNvPr id="363" name="Forme libre : forme 362">
                <a:extLst>
                  <a:ext uri="{FF2B5EF4-FFF2-40B4-BE49-F238E27FC236}">
                    <a16:creationId xmlns:a16="http://schemas.microsoft.com/office/drawing/2014/main" id="{B3B599EB-B66A-434D-0DB3-5FF2E2F55FFD}"/>
                  </a:ext>
                </a:extLst>
              </p:cNvPr>
              <p:cNvSpPr/>
              <p:nvPr/>
            </p:nvSpPr>
            <p:spPr>
              <a:xfrm>
                <a:off x="10290718" y="3516290"/>
                <a:ext cx="18677" cy="25408"/>
              </a:xfrm>
              <a:custGeom>
                <a:avLst/>
                <a:gdLst>
                  <a:gd name="connsiteX0" fmla="*/ 8225 w 18677"/>
                  <a:gd name="connsiteY0" fmla="*/ 22601 h 25408"/>
                  <a:gd name="connsiteX1" fmla="*/ 18469 w 18677"/>
                  <a:gd name="connsiteY1" fmla="*/ 9500 h 25408"/>
                  <a:gd name="connsiteX2" fmla="*/ 18616 w 18677"/>
                  <a:gd name="connsiteY2" fmla="*/ 7875 h 25408"/>
                  <a:gd name="connsiteX3" fmla="*/ 16991 w 18677"/>
                  <a:gd name="connsiteY3" fmla="*/ 6250 h 25408"/>
                  <a:gd name="connsiteX4" fmla="*/ 8126 w 18677"/>
                  <a:gd name="connsiteY4" fmla="*/ 833 h 25408"/>
                  <a:gd name="connsiteX5" fmla="*/ 5516 w 18677"/>
                  <a:gd name="connsiteY5" fmla="*/ 44 h 25408"/>
                  <a:gd name="connsiteX6" fmla="*/ 3398 w 18677"/>
                  <a:gd name="connsiteY6" fmla="*/ 2359 h 25408"/>
                  <a:gd name="connsiteX7" fmla="*/ 542 w 18677"/>
                  <a:gd name="connsiteY7" fmla="*/ 8515 h 25408"/>
                  <a:gd name="connsiteX8" fmla="*/ 0 w 18677"/>
                  <a:gd name="connsiteY8" fmla="*/ 10387 h 25408"/>
                  <a:gd name="connsiteX9" fmla="*/ 1724 w 18677"/>
                  <a:gd name="connsiteY9" fmla="*/ 13490 h 25408"/>
                  <a:gd name="connsiteX10" fmla="*/ 3792 w 18677"/>
                  <a:gd name="connsiteY10" fmla="*/ 20532 h 25408"/>
                  <a:gd name="connsiteX11" fmla="*/ 8570 w 18677"/>
                  <a:gd name="connsiteY11" fmla="*/ 25408 h 25408"/>
                  <a:gd name="connsiteX12" fmla="*/ 8175 w 18677"/>
                  <a:gd name="connsiteY12" fmla="*/ 22650 h 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77" h="25408">
                    <a:moveTo>
                      <a:pt x="8225" y="22601"/>
                    </a:moveTo>
                    <a:cubicBezTo>
                      <a:pt x="13150" y="19744"/>
                      <a:pt x="16893" y="14967"/>
                      <a:pt x="18469" y="9500"/>
                    </a:cubicBezTo>
                    <a:cubicBezTo>
                      <a:pt x="18616" y="8959"/>
                      <a:pt x="18764" y="8368"/>
                      <a:pt x="18616" y="7875"/>
                    </a:cubicBezTo>
                    <a:cubicBezTo>
                      <a:pt x="18419" y="7136"/>
                      <a:pt x="17681" y="6644"/>
                      <a:pt x="16991" y="6250"/>
                    </a:cubicBezTo>
                    <a:cubicBezTo>
                      <a:pt x="14036" y="4428"/>
                      <a:pt x="11081" y="2655"/>
                      <a:pt x="8126" y="833"/>
                    </a:cubicBezTo>
                    <a:cubicBezTo>
                      <a:pt x="7338" y="340"/>
                      <a:pt x="6452" y="-153"/>
                      <a:pt x="5516" y="44"/>
                    </a:cubicBezTo>
                    <a:cubicBezTo>
                      <a:pt x="4482" y="291"/>
                      <a:pt x="3891" y="1374"/>
                      <a:pt x="3398" y="2359"/>
                    </a:cubicBezTo>
                    <a:cubicBezTo>
                      <a:pt x="2462" y="4428"/>
                      <a:pt x="1478" y="6496"/>
                      <a:pt x="542" y="8515"/>
                    </a:cubicBezTo>
                    <a:cubicBezTo>
                      <a:pt x="246" y="9106"/>
                      <a:pt x="0" y="9747"/>
                      <a:pt x="0" y="10387"/>
                    </a:cubicBezTo>
                    <a:cubicBezTo>
                      <a:pt x="0" y="11569"/>
                      <a:pt x="1083" y="12505"/>
                      <a:pt x="1724" y="13490"/>
                    </a:cubicBezTo>
                    <a:cubicBezTo>
                      <a:pt x="3103" y="15509"/>
                      <a:pt x="3152" y="18119"/>
                      <a:pt x="3792" y="20532"/>
                    </a:cubicBezTo>
                    <a:cubicBezTo>
                      <a:pt x="4383" y="22896"/>
                      <a:pt x="6107" y="25457"/>
                      <a:pt x="8570" y="25408"/>
                    </a:cubicBezTo>
                    <a:lnTo>
                      <a:pt x="8175" y="22650"/>
                    </a:lnTo>
                    <a:close/>
                  </a:path>
                </a:pathLst>
              </a:custGeom>
              <a:noFill/>
              <a:ln w="4915" cap="flat">
                <a:solidFill>
                  <a:srgbClr val="FFFFFF"/>
                </a:solidFill>
                <a:prstDash val="solid"/>
                <a:miter/>
              </a:ln>
            </p:spPr>
            <p:txBody>
              <a:bodyPr rtlCol="0" anchor="ctr"/>
              <a:lstStyle/>
              <a:p>
                <a:endParaRPr lang="fr-FR"/>
              </a:p>
            </p:txBody>
          </p:sp>
        </p:grpSp>
        <p:grpSp>
          <p:nvGrpSpPr>
            <p:cNvPr id="364" name="Graphique 5">
              <a:extLst>
                <a:ext uri="{FF2B5EF4-FFF2-40B4-BE49-F238E27FC236}">
                  <a16:creationId xmlns:a16="http://schemas.microsoft.com/office/drawing/2014/main" id="{353C1CF6-8C7F-DBA9-A3FA-5A7100D8EC92}"/>
                </a:ext>
              </a:extLst>
            </p:cNvPr>
            <p:cNvGrpSpPr/>
            <p:nvPr/>
          </p:nvGrpSpPr>
          <p:grpSpPr>
            <a:xfrm rot="420615">
              <a:off x="10537411" y="3546495"/>
              <a:ext cx="122828" cy="120256"/>
              <a:chOff x="10500964" y="3481559"/>
              <a:chExt cx="122828" cy="120256"/>
            </a:xfrm>
          </p:grpSpPr>
          <p:sp>
            <p:nvSpPr>
              <p:cNvPr id="365" name="Forme libre : forme 364">
                <a:extLst>
                  <a:ext uri="{FF2B5EF4-FFF2-40B4-BE49-F238E27FC236}">
                    <a16:creationId xmlns:a16="http://schemas.microsoft.com/office/drawing/2014/main" id="{777778AD-A261-B8BE-6007-6B6CC389BB3B}"/>
                  </a:ext>
                </a:extLst>
              </p:cNvPr>
              <p:cNvSpPr/>
              <p:nvPr/>
            </p:nvSpPr>
            <p:spPr>
              <a:xfrm>
                <a:off x="10500964" y="3481559"/>
                <a:ext cx="122828" cy="120256"/>
              </a:xfrm>
              <a:custGeom>
                <a:avLst/>
                <a:gdLst>
                  <a:gd name="connsiteX0" fmla="*/ 44866 w 122828"/>
                  <a:gd name="connsiteY0" fmla="*/ 98799 h 120256"/>
                  <a:gd name="connsiteX1" fmla="*/ 50826 w 122828"/>
                  <a:gd name="connsiteY1" fmla="*/ 79641 h 120256"/>
                  <a:gd name="connsiteX2" fmla="*/ 64468 w 122828"/>
                  <a:gd name="connsiteY2" fmla="*/ 66442 h 120256"/>
                  <a:gd name="connsiteX3" fmla="*/ 70230 w 122828"/>
                  <a:gd name="connsiteY3" fmla="*/ 66147 h 120256"/>
                  <a:gd name="connsiteX4" fmla="*/ 75598 w 122828"/>
                  <a:gd name="connsiteY4" fmla="*/ 62551 h 120256"/>
                  <a:gd name="connsiteX5" fmla="*/ 90422 w 122828"/>
                  <a:gd name="connsiteY5" fmla="*/ 46250 h 120256"/>
                  <a:gd name="connsiteX6" fmla="*/ 105246 w 122828"/>
                  <a:gd name="connsiteY6" fmla="*/ 35957 h 120256"/>
                  <a:gd name="connsiteX7" fmla="*/ 98992 w 122828"/>
                  <a:gd name="connsiteY7" fmla="*/ 21625 h 120256"/>
                  <a:gd name="connsiteX8" fmla="*/ 95839 w 122828"/>
                  <a:gd name="connsiteY8" fmla="*/ 16749 h 120256"/>
                  <a:gd name="connsiteX9" fmla="*/ 107413 w 122828"/>
                  <a:gd name="connsiteY9" fmla="*/ 20443 h 120256"/>
                  <a:gd name="connsiteX10" fmla="*/ 118396 w 122828"/>
                  <a:gd name="connsiteY10" fmla="*/ 26501 h 120256"/>
                  <a:gd name="connsiteX11" fmla="*/ 120514 w 122828"/>
                  <a:gd name="connsiteY11" fmla="*/ 5816 h 120256"/>
                  <a:gd name="connsiteX12" fmla="*/ 108694 w 122828"/>
                  <a:gd name="connsiteY12" fmla="*/ 596 h 120256"/>
                  <a:gd name="connsiteX13" fmla="*/ 94313 w 122828"/>
                  <a:gd name="connsiteY13" fmla="*/ 3797 h 120256"/>
                  <a:gd name="connsiteX14" fmla="*/ 92195 w 122828"/>
                  <a:gd name="connsiteY14" fmla="*/ 7885 h 120256"/>
                  <a:gd name="connsiteX15" fmla="*/ 86088 w 122828"/>
                  <a:gd name="connsiteY15" fmla="*/ 9904 h 120256"/>
                  <a:gd name="connsiteX16" fmla="*/ 61611 w 122828"/>
                  <a:gd name="connsiteY16" fmla="*/ 11332 h 120256"/>
                  <a:gd name="connsiteX17" fmla="*/ 61316 w 122828"/>
                  <a:gd name="connsiteY17" fmla="*/ 16355 h 120256"/>
                  <a:gd name="connsiteX18" fmla="*/ 46689 w 122828"/>
                  <a:gd name="connsiteY18" fmla="*/ 16257 h 120256"/>
                  <a:gd name="connsiteX19" fmla="*/ 31175 w 122828"/>
                  <a:gd name="connsiteY19" fmla="*/ 31229 h 120256"/>
                  <a:gd name="connsiteX20" fmla="*/ 20291 w 122828"/>
                  <a:gd name="connsiteY20" fmla="*/ 24531 h 120256"/>
                  <a:gd name="connsiteX21" fmla="*/ 8028 w 122828"/>
                  <a:gd name="connsiteY21" fmla="*/ 25811 h 120256"/>
                  <a:gd name="connsiteX22" fmla="*/ 4039 w 122828"/>
                  <a:gd name="connsiteY22" fmla="*/ 45216 h 120256"/>
                  <a:gd name="connsiteX23" fmla="*/ 7634 w 122828"/>
                  <a:gd name="connsiteY23" fmla="*/ 48712 h 120256"/>
                  <a:gd name="connsiteX24" fmla="*/ 0 w 122828"/>
                  <a:gd name="connsiteY24" fmla="*/ 66048 h 120256"/>
                  <a:gd name="connsiteX25" fmla="*/ 27974 w 122828"/>
                  <a:gd name="connsiteY25" fmla="*/ 69102 h 120256"/>
                  <a:gd name="connsiteX26" fmla="*/ 34081 w 122828"/>
                  <a:gd name="connsiteY26" fmla="*/ 70924 h 120256"/>
                  <a:gd name="connsiteX27" fmla="*/ 37282 w 122828"/>
                  <a:gd name="connsiteY27" fmla="*/ 77573 h 120256"/>
                  <a:gd name="connsiteX28" fmla="*/ 33194 w 122828"/>
                  <a:gd name="connsiteY28" fmla="*/ 94465 h 120256"/>
                  <a:gd name="connsiteX29" fmla="*/ 22359 w 122828"/>
                  <a:gd name="connsiteY29" fmla="*/ 106088 h 120256"/>
                  <a:gd name="connsiteX30" fmla="*/ 25610 w 122828"/>
                  <a:gd name="connsiteY30" fmla="*/ 117514 h 120256"/>
                  <a:gd name="connsiteX31" fmla="*/ 44718 w 122828"/>
                  <a:gd name="connsiteY31" fmla="*/ 98799 h 12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828" h="120256">
                    <a:moveTo>
                      <a:pt x="44866" y="98799"/>
                    </a:moveTo>
                    <a:cubicBezTo>
                      <a:pt x="48018" y="92889"/>
                      <a:pt x="48659" y="85994"/>
                      <a:pt x="50826" y="79641"/>
                    </a:cubicBezTo>
                    <a:cubicBezTo>
                      <a:pt x="52992" y="73288"/>
                      <a:pt x="57770" y="66984"/>
                      <a:pt x="64468" y="66442"/>
                    </a:cubicBezTo>
                    <a:cubicBezTo>
                      <a:pt x="66388" y="66294"/>
                      <a:pt x="68358" y="66639"/>
                      <a:pt x="70230" y="66147"/>
                    </a:cubicBezTo>
                    <a:cubicBezTo>
                      <a:pt x="72348" y="65605"/>
                      <a:pt x="74022" y="64029"/>
                      <a:pt x="75598" y="62551"/>
                    </a:cubicBezTo>
                    <a:cubicBezTo>
                      <a:pt x="80868" y="57430"/>
                      <a:pt x="85793" y="52012"/>
                      <a:pt x="90422" y="46250"/>
                    </a:cubicBezTo>
                    <a:cubicBezTo>
                      <a:pt x="94313" y="41374"/>
                      <a:pt x="98992" y="35760"/>
                      <a:pt x="105246" y="35957"/>
                    </a:cubicBezTo>
                    <a:cubicBezTo>
                      <a:pt x="104803" y="30687"/>
                      <a:pt x="101848" y="26058"/>
                      <a:pt x="98992" y="21625"/>
                    </a:cubicBezTo>
                    <a:cubicBezTo>
                      <a:pt x="97957" y="20000"/>
                      <a:pt x="96874" y="18375"/>
                      <a:pt x="95839" y="16749"/>
                    </a:cubicBezTo>
                    <a:cubicBezTo>
                      <a:pt x="99730" y="14878"/>
                      <a:pt x="104212" y="17587"/>
                      <a:pt x="107413" y="20443"/>
                    </a:cubicBezTo>
                    <a:cubicBezTo>
                      <a:pt x="110614" y="23300"/>
                      <a:pt x="114062" y="26698"/>
                      <a:pt x="118396" y="26501"/>
                    </a:cubicBezTo>
                    <a:cubicBezTo>
                      <a:pt x="121893" y="20000"/>
                      <a:pt x="125192" y="11529"/>
                      <a:pt x="120514" y="5816"/>
                    </a:cubicBezTo>
                    <a:cubicBezTo>
                      <a:pt x="117706" y="2418"/>
                      <a:pt x="113027" y="1433"/>
                      <a:pt x="108694" y="596"/>
                    </a:cubicBezTo>
                    <a:cubicBezTo>
                      <a:pt x="103522" y="-340"/>
                      <a:pt x="96972" y="-734"/>
                      <a:pt x="94313" y="3797"/>
                    </a:cubicBezTo>
                    <a:cubicBezTo>
                      <a:pt x="93525" y="5127"/>
                      <a:pt x="93229" y="6703"/>
                      <a:pt x="92195" y="7885"/>
                    </a:cubicBezTo>
                    <a:cubicBezTo>
                      <a:pt x="90718" y="9559"/>
                      <a:pt x="88304" y="9805"/>
                      <a:pt x="86088" y="9904"/>
                    </a:cubicBezTo>
                    <a:cubicBezTo>
                      <a:pt x="77913" y="10396"/>
                      <a:pt x="69787" y="10889"/>
                      <a:pt x="61611" y="11332"/>
                    </a:cubicBezTo>
                    <a:cubicBezTo>
                      <a:pt x="61513" y="13006"/>
                      <a:pt x="61414" y="14681"/>
                      <a:pt x="61316" y="16355"/>
                    </a:cubicBezTo>
                    <a:cubicBezTo>
                      <a:pt x="56637" y="17833"/>
                      <a:pt x="51614" y="15961"/>
                      <a:pt x="46689" y="16257"/>
                    </a:cubicBezTo>
                    <a:cubicBezTo>
                      <a:pt x="38907" y="16749"/>
                      <a:pt x="31963" y="23447"/>
                      <a:pt x="31175" y="31229"/>
                    </a:cubicBezTo>
                    <a:cubicBezTo>
                      <a:pt x="27777" y="28619"/>
                      <a:pt x="24329" y="25959"/>
                      <a:pt x="20291" y="24531"/>
                    </a:cubicBezTo>
                    <a:cubicBezTo>
                      <a:pt x="16252" y="23152"/>
                      <a:pt x="11426" y="23201"/>
                      <a:pt x="8028" y="25811"/>
                    </a:cubicBezTo>
                    <a:cubicBezTo>
                      <a:pt x="2512" y="30047"/>
                      <a:pt x="3004" y="38321"/>
                      <a:pt x="4039" y="45216"/>
                    </a:cubicBezTo>
                    <a:cubicBezTo>
                      <a:pt x="4334" y="47235"/>
                      <a:pt x="6008" y="49894"/>
                      <a:pt x="7634" y="48712"/>
                    </a:cubicBezTo>
                    <a:cubicBezTo>
                      <a:pt x="5713" y="54721"/>
                      <a:pt x="3152" y="60532"/>
                      <a:pt x="0" y="66048"/>
                    </a:cubicBezTo>
                    <a:cubicBezTo>
                      <a:pt x="9308" y="67082"/>
                      <a:pt x="18666" y="68067"/>
                      <a:pt x="27974" y="69102"/>
                    </a:cubicBezTo>
                    <a:cubicBezTo>
                      <a:pt x="30092" y="69348"/>
                      <a:pt x="32357" y="69594"/>
                      <a:pt x="34081" y="70924"/>
                    </a:cubicBezTo>
                    <a:cubicBezTo>
                      <a:pt x="36100" y="72451"/>
                      <a:pt x="36937" y="75061"/>
                      <a:pt x="37282" y="77573"/>
                    </a:cubicBezTo>
                    <a:cubicBezTo>
                      <a:pt x="38070" y="83433"/>
                      <a:pt x="36592" y="89589"/>
                      <a:pt x="33194" y="94465"/>
                    </a:cubicBezTo>
                    <a:cubicBezTo>
                      <a:pt x="30190" y="98799"/>
                      <a:pt x="25807" y="102050"/>
                      <a:pt x="22359" y="106088"/>
                    </a:cubicBezTo>
                    <a:cubicBezTo>
                      <a:pt x="16647" y="112737"/>
                      <a:pt x="15218" y="125985"/>
                      <a:pt x="25610" y="117514"/>
                    </a:cubicBezTo>
                    <a:cubicBezTo>
                      <a:pt x="32111" y="112195"/>
                      <a:pt x="40680" y="106433"/>
                      <a:pt x="44718" y="98799"/>
                    </a:cubicBezTo>
                    <a:close/>
                  </a:path>
                </a:pathLst>
              </a:custGeom>
              <a:solidFill>
                <a:srgbClr val="C6C6C6"/>
              </a:solidFill>
              <a:ln w="4915" cap="flat">
                <a:noFill/>
                <a:prstDash val="solid"/>
                <a:miter/>
              </a:ln>
            </p:spPr>
            <p:txBody>
              <a:bodyPr rtlCol="0" anchor="ctr"/>
              <a:lstStyle/>
              <a:p>
                <a:endParaRPr lang="fr-FR"/>
              </a:p>
            </p:txBody>
          </p:sp>
          <p:sp>
            <p:nvSpPr>
              <p:cNvPr id="366" name="Forme libre : forme 365">
                <a:extLst>
                  <a:ext uri="{FF2B5EF4-FFF2-40B4-BE49-F238E27FC236}">
                    <a16:creationId xmlns:a16="http://schemas.microsoft.com/office/drawing/2014/main" id="{B63CD542-BA28-4774-A709-79B2CC5997BA}"/>
                  </a:ext>
                </a:extLst>
              </p:cNvPr>
              <p:cNvSpPr/>
              <p:nvPr/>
            </p:nvSpPr>
            <p:spPr>
              <a:xfrm>
                <a:off x="10500964" y="3481559"/>
                <a:ext cx="122828" cy="120256"/>
              </a:xfrm>
              <a:custGeom>
                <a:avLst/>
                <a:gdLst>
                  <a:gd name="connsiteX0" fmla="*/ 44866 w 122828"/>
                  <a:gd name="connsiteY0" fmla="*/ 98799 h 120256"/>
                  <a:gd name="connsiteX1" fmla="*/ 50826 w 122828"/>
                  <a:gd name="connsiteY1" fmla="*/ 79641 h 120256"/>
                  <a:gd name="connsiteX2" fmla="*/ 64468 w 122828"/>
                  <a:gd name="connsiteY2" fmla="*/ 66442 h 120256"/>
                  <a:gd name="connsiteX3" fmla="*/ 70230 w 122828"/>
                  <a:gd name="connsiteY3" fmla="*/ 66147 h 120256"/>
                  <a:gd name="connsiteX4" fmla="*/ 75598 w 122828"/>
                  <a:gd name="connsiteY4" fmla="*/ 62551 h 120256"/>
                  <a:gd name="connsiteX5" fmla="*/ 90422 w 122828"/>
                  <a:gd name="connsiteY5" fmla="*/ 46250 h 120256"/>
                  <a:gd name="connsiteX6" fmla="*/ 105246 w 122828"/>
                  <a:gd name="connsiteY6" fmla="*/ 35957 h 120256"/>
                  <a:gd name="connsiteX7" fmla="*/ 98992 w 122828"/>
                  <a:gd name="connsiteY7" fmla="*/ 21625 h 120256"/>
                  <a:gd name="connsiteX8" fmla="*/ 95839 w 122828"/>
                  <a:gd name="connsiteY8" fmla="*/ 16749 h 120256"/>
                  <a:gd name="connsiteX9" fmla="*/ 107413 w 122828"/>
                  <a:gd name="connsiteY9" fmla="*/ 20443 h 120256"/>
                  <a:gd name="connsiteX10" fmla="*/ 118396 w 122828"/>
                  <a:gd name="connsiteY10" fmla="*/ 26501 h 120256"/>
                  <a:gd name="connsiteX11" fmla="*/ 120514 w 122828"/>
                  <a:gd name="connsiteY11" fmla="*/ 5816 h 120256"/>
                  <a:gd name="connsiteX12" fmla="*/ 108694 w 122828"/>
                  <a:gd name="connsiteY12" fmla="*/ 596 h 120256"/>
                  <a:gd name="connsiteX13" fmla="*/ 94313 w 122828"/>
                  <a:gd name="connsiteY13" fmla="*/ 3797 h 120256"/>
                  <a:gd name="connsiteX14" fmla="*/ 92195 w 122828"/>
                  <a:gd name="connsiteY14" fmla="*/ 7885 h 120256"/>
                  <a:gd name="connsiteX15" fmla="*/ 86088 w 122828"/>
                  <a:gd name="connsiteY15" fmla="*/ 9904 h 120256"/>
                  <a:gd name="connsiteX16" fmla="*/ 61611 w 122828"/>
                  <a:gd name="connsiteY16" fmla="*/ 11332 h 120256"/>
                  <a:gd name="connsiteX17" fmla="*/ 61316 w 122828"/>
                  <a:gd name="connsiteY17" fmla="*/ 16355 h 120256"/>
                  <a:gd name="connsiteX18" fmla="*/ 46689 w 122828"/>
                  <a:gd name="connsiteY18" fmla="*/ 16257 h 120256"/>
                  <a:gd name="connsiteX19" fmla="*/ 31175 w 122828"/>
                  <a:gd name="connsiteY19" fmla="*/ 31229 h 120256"/>
                  <a:gd name="connsiteX20" fmla="*/ 20291 w 122828"/>
                  <a:gd name="connsiteY20" fmla="*/ 24531 h 120256"/>
                  <a:gd name="connsiteX21" fmla="*/ 8028 w 122828"/>
                  <a:gd name="connsiteY21" fmla="*/ 25811 h 120256"/>
                  <a:gd name="connsiteX22" fmla="*/ 4039 w 122828"/>
                  <a:gd name="connsiteY22" fmla="*/ 45216 h 120256"/>
                  <a:gd name="connsiteX23" fmla="*/ 7634 w 122828"/>
                  <a:gd name="connsiteY23" fmla="*/ 48712 h 120256"/>
                  <a:gd name="connsiteX24" fmla="*/ 0 w 122828"/>
                  <a:gd name="connsiteY24" fmla="*/ 66048 h 120256"/>
                  <a:gd name="connsiteX25" fmla="*/ 27974 w 122828"/>
                  <a:gd name="connsiteY25" fmla="*/ 69102 h 120256"/>
                  <a:gd name="connsiteX26" fmla="*/ 34081 w 122828"/>
                  <a:gd name="connsiteY26" fmla="*/ 70924 h 120256"/>
                  <a:gd name="connsiteX27" fmla="*/ 37282 w 122828"/>
                  <a:gd name="connsiteY27" fmla="*/ 77573 h 120256"/>
                  <a:gd name="connsiteX28" fmla="*/ 33194 w 122828"/>
                  <a:gd name="connsiteY28" fmla="*/ 94465 h 120256"/>
                  <a:gd name="connsiteX29" fmla="*/ 22359 w 122828"/>
                  <a:gd name="connsiteY29" fmla="*/ 106088 h 120256"/>
                  <a:gd name="connsiteX30" fmla="*/ 25610 w 122828"/>
                  <a:gd name="connsiteY30" fmla="*/ 117514 h 120256"/>
                  <a:gd name="connsiteX31" fmla="*/ 44718 w 122828"/>
                  <a:gd name="connsiteY31" fmla="*/ 98799 h 12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2828" h="120256">
                    <a:moveTo>
                      <a:pt x="44866" y="98799"/>
                    </a:moveTo>
                    <a:cubicBezTo>
                      <a:pt x="48018" y="92889"/>
                      <a:pt x="48659" y="85994"/>
                      <a:pt x="50826" y="79641"/>
                    </a:cubicBezTo>
                    <a:cubicBezTo>
                      <a:pt x="52992" y="73288"/>
                      <a:pt x="57770" y="66984"/>
                      <a:pt x="64468" y="66442"/>
                    </a:cubicBezTo>
                    <a:cubicBezTo>
                      <a:pt x="66388" y="66294"/>
                      <a:pt x="68358" y="66639"/>
                      <a:pt x="70230" y="66147"/>
                    </a:cubicBezTo>
                    <a:cubicBezTo>
                      <a:pt x="72348" y="65605"/>
                      <a:pt x="74022" y="64029"/>
                      <a:pt x="75598" y="62551"/>
                    </a:cubicBezTo>
                    <a:cubicBezTo>
                      <a:pt x="80868" y="57430"/>
                      <a:pt x="85793" y="52012"/>
                      <a:pt x="90422" y="46250"/>
                    </a:cubicBezTo>
                    <a:cubicBezTo>
                      <a:pt x="94313" y="41374"/>
                      <a:pt x="98992" y="35760"/>
                      <a:pt x="105246" y="35957"/>
                    </a:cubicBezTo>
                    <a:cubicBezTo>
                      <a:pt x="104803" y="30687"/>
                      <a:pt x="101848" y="26058"/>
                      <a:pt x="98992" y="21625"/>
                    </a:cubicBezTo>
                    <a:cubicBezTo>
                      <a:pt x="97957" y="20000"/>
                      <a:pt x="96874" y="18375"/>
                      <a:pt x="95839" y="16749"/>
                    </a:cubicBezTo>
                    <a:cubicBezTo>
                      <a:pt x="99730" y="14878"/>
                      <a:pt x="104212" y="17587"/>
                      <a:pt x="107413" y="20443"/>
                    </a:cubicBezTo>
                    <a:cubicBezTo>
                      <a:pt x="110614" y="23300"/>
                      <a:pt x="114062" y="26698"/>
                      <a:pt x="118396" y="26501"/>
                    </a:cubicBezTo>
                    <a:cubicBezTo>
                      <a:pt x="121893" y="20000"/>
                      <a:pt x="125192" y="11529"/>
                      <a:pt x="120514" y="5816"/>
                    </a:cubicBezTo>
                    <a:cubicBezTo>
                      <a:pt x="117706" y="2418"/>
                      <a:pt x="113027" y="1433"/>
                      <a:pt x="108694" y="596"/>
                    </a:cubicBezTo>
                    <a:cubicBezTo>
                      <a:pt x="103522" y="-340"/>
                      <a:pt x="96972" y="-734"/>
                      <a:pt x="94313" y="3797"/>
                    </a:cubicBezTo>
                    <a:cubicBezTo>
                      <a:pt x="93525" y="5127"/>
                      <a:pt x="93229" y="6703"/>
                      <a:pt x="92195" y="7885"/>
                    </a:cubicBezTo>
                    <a:cubicBezTo>
                      <a:pt x="90718" y="9559"/>
                      <a:pt x="88304" y="9805"/>
                      <a:pt x="86088" y="9904"/>
                    </a:cubicBezTo>
                    <a:cubicBezTo>
                      <a:pt x="77913" y="10396"/>
                      <a:pt x="69787" y="10889"/>
                      <a:pt x="61611" y="11332"/>
                    </a:cubicBezTo>
                    <a:cubicBezTo>
                      <a:pt x="61513" y="13006"/>
                      <a:pt x="61414" y="14681"/>
                      <a:pt x="61316" y="16355"/>
                    </a:cubicBezTo>
                    <a:cubicBezTo>
                      <a:pt x="56637" y="17833"/>
                      <a:pt x="51614" y="15961"/>
                      <a:pt x="46689" y="16257"/>
                    </a:cubicBezTo>
                    <a:cubicBezTo>
                      <a:pt x="38907" y="16749"/>
                      <a:pt x="31963" y="23447"/>
                      <a:pt x="31175" y="31229"/>
                    </a:cubicBezTo>
                    <a:cubicBezTo>
                      <a:pt x="27777" y="28619"/>
                      <a:pt x="24329" y="25959"/>
                      <a:pt x="20291" y="24531"/>
                    </a:cubicBezTo>
                    <a:cubicBezTo>
                      <a:pt x="16252" y="23152"/>
                      <a:pt x="11426" y="23201"/>
                      <a:pt x="8028" y="25811"/>
                    </a:cubicBezTo>
                    <a:cubicBezTo>
                      <a:pt x="2512" y="30047"/>
                      <a:pt x="3004" y="38321"/>
                      <a:pt x="4039" y="45216"/>
                    </a:cubicBezTo>
                    <a:cubicBezTo>
                      <a:pt x="4334" y="47235"/>
                      <a:pt x="6008" y="49894"/>
                      <a:pt x="7634" y="48712"/>
                    </a:cubicBezTo>
                    <a:cubicBezTo>
                      <a:pt x="5713" y="54721"/>
                      <a:pt x="3152" y="60532"/>
                      <a:pt x="0" y="66048"/>
                    </a:cubicBezTo>
                    <a:cubicBezTo>
                      <a:pt x="9308" y="67082"/>
                      <a:pt x="18666" y="68067"/>
                      <a:pt x="27974" y="69102"/>
                    </a:cubicBezTo>
                    <a:cubicBezTo>
                      <a:pt x="30092" y="69348"/>
                      <a:pt x="32357" y="69594"/>
                      <a:pt x="34081" y="70924"/>
                    </a:cubicBezTo>
                    <a:cubicBezTo>
                      <a:pt x="36100" y="72451"/>
                      <a:pt x="36937" y="75061"/>
                      <a:pt x="37282" y="77573"/>
                    </a:cubicBezTo>
                    <a:cubicBezTo>
                      <a:pt x="38070" y="83433"/>
                      <a:pt x="36592" y="89589"/>
                      <a:pt x="33194" y="94465"/>
                    </a:cubicBezTo>
                    <a:cubicBezTo>
                      <a:pt x="30190" y="98799"/>
                      <a:pt x="25807" y="102050"/>
                      <a:pt x="22359" y="106088"/>
                    </a:cubicBezTo>
                    <a:cubicBezTo>
                      <a:pt x="16647" y="112737"/>
                      <a:pt x="15218" y="125985"/>
                      <a:pt x="25610" y="117514"/>
                    </a:cubicBezTo>
                    <a:cubicBezTo>
                      <a:pt x="32111" y="112195"/>
                      <a:pt x="40680" y="106433"/>
                      <a:pt x="44718" y="98799"/>
                    </a:cubicBezTo>
                    <a:close/>
                  </a:path>
                </a:pathLst>
              </a:custGeom>
              <a:noFill/>
              <a:ln w="4915" cap="flat">
                <a:solidFill>
                  <a:srgbClr val="FFFFFF"/>
                </a:solidFill>
                <a:prstDash val="solid"/>
                <a:miter/>
              </a:ln>
            </p:spPr>
            <p:txBody>
              <a:bodyPr rtlCol="0" anchor="ctr"/>
              <a:lstStyle/>
              <a:p>
                <a:endParaRPr lang="fr-FR"/>
              </a:p>
            </p:txBody>
          </p:sp>
        </p:grpSp>
        <p:grpSp>
          <p:nvGrpSpPr>
            <p:cNvPr id="367" name="Graphique 5">
              <a:extLst>
                <a:ext uri="{FF2B5EF4-FFF2-40B4-BE49-F238E27FC236}">
                  <a16:creationId xmlns:a16="http://schemas.microsoft.com/office/drawing/2014/main" id="{AE0BED2B-6FEF-2311-C795-7B324338CF86}"/>
                </a:ext>
              </a:extLst>
            </p:cNvPr>
            <p:cNvGrpSpPr/>
            <p:nvPr/>
          </p:nvGrpSpPr>
          <p:grpSpPr>
            <a:xfrm rot="420615">
              <a:off x="10564585" y="3503987"/>
              <a:ext cx="83421" cy="40130"/>
              <a:chOff x="10518005" y="3438756"/>
              <a:chExt cx="83421" cy="40130"/>
            </a:xfrm>
          </p:grpSpPr>
          <p:sp>
            <p:nvSpPr>
              <p:cNvPr id="368" name="Forme libre : forme 367">
                <a:extLst>
                  <a:ext uri="{FF2B5EF4-FFF2-40B4-BE49-F238E27FC236}">
                    <a16:creationId xmlns:a16="http://schemas.microsoft.com/office/drawing/2014/main" id="{41A30529-156D-B0DD-4271-A79BE3A3D119}"/>
                  </a:ext>
                </a:extLst>
              </p:cNvPr>
              <p:cNvSpPr/>
              <p:nvPr/>
            </p:nvSpPr>
            <p:spPr>
              <a:xfrm>
                <a:off x="10518005" y="3438756"/>
                <a:ext cx="83421" cy="40130"/>
              </a:xfrm>
              <a:custGeom>
                <a:avLst/>
                <a:gdLst>
                  <a:gd name="connsiteX0" fmla="*/ 37183 w 83421"/>
                  <a:gd name="connsiteY0" fmla="*/ 26555 h 40130"/>
                  <a:gd name="connsiteX1" fmla="*/ 31520 w 83421"/>
                  <a:gd name="connsiteY1" fmla="*/ 26014 h 40130"/>
                  <a:gd name="connsiteX2" fmla="*/ 0 w 83421"/>
                  <a:gd name="connsiteY2" fmla="*/ 25374 h 40130"/>
                  <a:gd name="connsiteX3" fmla="*/ 15514 w 83421"/>
                  <a:gd name="connsiteY3" fmla="*/ 14883 h 40130"/>
                  <a:gd name="connsiteX4" fmla="*/ 28614 w 83421"/>
                  <a:gd name="connsiteY4" fmla="*/ 7791 h 40130"/>
                  <a:gd name="connsiteX5" fmla="*/ 33490 w 83421"/>
                  <a:gd name="connsiteY5" fmla="*/ 6019 h 40130"/>
                  <a:gd name="connsiteX6" fmla="*/ 42552 w 83421"/>
                  <a:gd name="connsiteY6" fmla="*/ 10 h 40130"/>
                  <a:gd name="connsiteX7" fmla="*/ 46541 w 83421"/>
                  <a:gd name="connsiteY7" fmla="*/ 1783 h 40130"/>
                  <a:gd name="connsiteX8" fmla="*/ 58410 w 83421"/>
                  <a:gd name="connsiteY8" fmla="*/ 9663 h 40130"/>
                  <a:gd name="connsiteX9" fmla="*/ 62596 w 83421"/>
                  <a:gd name="connsiteY9" fmla="*/ 11436 h 40130"/>
                  <a:gd name="connsiteX10" fmla="*/ 68161 w 83421"/>
                  <a:gd name="connsiteY10" fmla="*/ 9466 h 40130"/>
                  <a:gd name="connsiteX11" fmla="*/ 78553 w 83421"/>
                  <a:gd name="connsiteY11" fmla="*/ 12372 h 40130"/>
                  <a:gd name="connsiteX12" fmla="*/ 83330 w 83421"/>
                  <a:gd name="connsiteY12" fmla="*/ 22566 h 40130"/>
                  <a:gd name="connsiteX13" fmla="*/ 83379 w 83421"/>
                  <a:gd name="connsiteY13" fmla="*/ 23699 h 40130"/>
                  <a:gd name="connsiteX14" fmla="*/ 79144 w 83421"/>
                  <a:gd name="connsiteY14" fmla="*/ 25078 h 40130"/>
                  <a:gd name="connsiteX15" fmla="*/ 59641 w 83421"/>
                  <a:gd name="connsiteY15" fmla="*/ 21286 h 40130"/>
                  <a:gd name="connsiteX16" fmla="*/ 49003 w 83421"/>
                  <a:gd name="connsiteY16" fmla="*/ 40001 h 40130"/>
                  <a:gd name="connsiteX17" fmla="*/ 37134 w 83421"/>
                  <a:gd name="connsiteY17" fmla="*/ 26506 h 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421" h="40130">
                    <a:moveTo>
                      <a:pt x="37183" y="26555"/>
                    </a:moveTo>
                    <a:cubicBezTo>
                      <a:pt x="35509" y="25620"/>
                      <a:pt x="33441" y="25866"/>
                      <a:pt x="31520" y="26014"/>
                    </a:cubicBezTo>
                    <a:cubicBezTo>
                      <a:pt x="21030" y="27048"/>
                      <a:pt x="10490" y="26211"/>
                      <a:pt x="0" y="25374"/>
                    </a:cubicBezTo>
                    <a:cubicBezTo>
                      <a:pt x="5171" y="21877"/>
                      <a:pt x="10343" y="18380"/>
                      <a:pt x="15514" y="14883"/>
                    </a:cubicBezTo>
                    <a:cubicBezTo>
                      <a:pt x="19650" y="12076"/>
                      <a:pt x="23837" y="9269"/>
                      <a:pt x="28614" y="7791"/>
                    </a:cubicBezTo>
                    <a:cubicBezTo>
                      <a:pt x="30289" y="7299"/>
                      <a:pt x="32012" y="6905"/>
                      <a:pt x="33490" y="6019"/>
                    </a:cubicBezTo>
                    <a:cubicBezTo>
                      <a:pt x="36691" y="4098"/>
                      <a:pt x="38858" y="-236"/>
                      <a:pt x="42552" y="10"/>
                    </a:cubicBezTo>
                    <a:cubicBezTo>
                      <a:pt x="44029" y="109"/>
                      <a:pt x="45310" y="946"/>
                      <a:pt x="46541" y="1783"/>
                    </a:cubicBezTo>
                    <a:cubicBezTo>
                      <a:pt x="50481" y="4393"/>
                      <a:pt x="54421" y="7053"/>
                      <a:pt x="58410" y="9663"/>
                    </a:cubicBezTo>
                    <a:cubicBezTo>
                      <a:pt x="59690" y="10500"/>
                      <a:pt x="61069" y="11387"/>
                      <a:pt x="62596" y="11436"/>
                    </a:cubicBezTo>
                    <a:cubicBezTo>
                      <a:pt x="64566" y="11485"/>
                      <a:pt x="66290" y="10106"/>
                      <a:pt x="68161" y="9466"/>
                    </a:cubicBezTo>
                    <a:cubicBezTo>
                      <a:pt x="71757" y="8186"/>
                      <a:pt x="75894" y="9663"/>
                      <a:pt x="78553" y="12372"/>
                    </a:cubicBezTo>
                    <a:cubicBezTo>
                      <a:pt x="81212" y="15080"/>
                      <a:pt x="82591" y="18823"/>
                      <a:pt x="83330" y="22566"/>
                    </a:cubicBezTo>
                    <a:cubicBezTo>
                      <a:pt x="83379" y="22960"/>
                      <a:pt x="83478" y="23354"/>
                      <a:pt x="83379" y="23699"/>
                    </a:cubicBezTo>
                    <a:cubicBezTo>
                      <a:pt x="83035" y="25324"/>
                      <a:pt x="80769" y="25423"/>
                      <a:pt x="79144" y="25078"/>
                    </a:cubicBezTo>
                    <a:cubicBezTo>
                      <a:pt x="72643" y="23798"/>
                      <a:pt x="66142" y="22566"/>
                      <a:pt x="59641" y="21286"/>
                    </a:cubicBezTo>
                    <a:cubicBezTo>
                      <a:pt x="64271" y="22172"/>
                      <a:pt x="53830" y="39262"/>
                      <a:pt x="49003" y="40001"/>
                    </a:cubicBezTo>
                    <a:cubicBezTo>
                      <a:pt x="39203" y="41478"/>
                      <a:pt x="43192" y="29905"/>
                      <a:pt x="37134" y="26506"/>
                    </a:cubicBezTo>
                    <a:close/>
                  </a:path>
                </a:pathLst>
              </a:custGeom>
              <a:solidFill>
                <a:srgbClr val="C6C6C6"/>
              </a:solidFill>
              <a:ln w="4915" cap="flat">
                <a:noFill/>
                <a:prstDash val="solid"/>
                <a:miter/>
              </a:ln>
            </p:spPr>
            <p:txBody>
              <a:bodyPr rtlCol="0" anchor="ctr"/>
              <a:lstStyle/>
              <a:p>
                <a:endParaRPr lang="fr-FR"/>
              </a:p>
            </p:txBody>
          </p:sp>
          <p:sp>
            <p:nvSpPr>
              <p:cNvPr id="369" name="Forme libre : forme 368">
                <a:extLst>
                  <a:ext uri="{FF2B5EF4-FFF2-40B4-BE49-F238E27FC236}">
                    <a16:creationId xmlns:a16="http://schemas.microsoft.com/office/drawing/2014/main" id="{7B57D7E1-CE69-9AF1-E091-D4EEB7E016A4}"/>
                  </a:ext>
                </a:extLst>
              </p:cNvPr>
              <p:cNvSpPr/>
              <p:nvPr/>
            </p:nvSpPr>
            <p:spPr>
              <a:xfrm>
                <a:off x="10518005" y="3438756"/>
                <a:ext cx="83421" cy="40130"/>
              </a:xfrm>
              <a:custGeom>
                <a:avLst/>
                <a:gdLst>
                  <a:gd name="connsiteX0" fmla="*/ 37183 w 83421"/>
                  <a:gd name="connsiteY0" fmla="*/ 26555 h 40130"/>
                  <a:gd name="connsiteX1" fmla="*/ 31520 w 83421"/>
                  <a:gd name="connsiteY1" fmla="*/ 26014 h 40130"/>
                  <a:gd name="connsiteX2" fmla="*/ 0 w 83421"/>
                  <a:gd name="connsiteY2" fmla="*/ 25374 h 40130"/>
                  <a:gd name="connsiteX3" fmla="*/ 15514 w 83421"/>
                  <a:gd name="connsiteY3" fmla="*/ 14883 h 40130"/>
                  <a:gd name="connsiteX4" fmla="*/ 28614 w 83421"/>
                  <a:gd name="connsiteY4" fmla="*/ 7791 h 40130"/>
                  <a:gd name="connsiteX5" fmla="*/ 33490 w 83421"/>
                  <a:gd name="connsiteY5" fmla="*/ 6019 h 40130"/>
                  <a:gd name="connsiteX6" fmla="*/ 42552 w 83421"/>
                  <a:gd name="connsiteY6" fmla="*/ 10 h 40130"/>
                  <a:gd name="connsiteX7" fmla="*/ 46541 w 83421"/>
                  <a:gd name="connsiteY7" fmla="*/ 1783 h 40130"/>
                  <a:gd name="connsiteX8" fmla="*/ 58410 w 83421"/>
                  <a:gd name="connsiteY8" fmla="*/ 9663 h 40130"/>
                  <a:gd name="connsiteX9" fmla="*/ 62596 w 83421"/>
                  <a:gd name="connsiteY9" fmla="*/ 11436 h 40130"/>
                  <a:gd name="connsiteX10" fmla="*/ 68161 w 83421"/>
                  <a:gd name="connsiteY10" fmla="*/ 9466 h 40130"/>
                  <a:gd name="connsiteX11" fmla="*/ 78553 w 83421"/>
                  <a:gd name="connsiteY11" fmla="*/ 12372 h 40130"/>
                  <a:gd name="connsiteX12" fmla="*/ 83330 w 83421"/>
                  <a:gd name="connsiteY12" fmla="*/ 22566 h 40130"/>
                  <a:gd name="connsiteX13" fmla="*/ 83379 w 83421"/>
                  <a:gd name="connsiteY13" fmla="*/ 23699 h 40130"/>
                  <a:gd name="connsiteX14" fmla="*/ 79144 w 83421"/>
                  <a:gd name="connsiteY14" fmla="*/ 25078 h 40130"/>
                  <a:gd name="connsiteX15" fmla="*/ 59641 w 83421"/>
                  <a:gd name="connsiteY15" fmla="*/ 21286 h 40130"/>
                  <a:gd name="connsiteX16" fmla="*/ 49003 w 83421"/>
                  <a:gd name="connsiteY16" fmla="*/ 40001 h 40130"/>
                  <a:gd name="connsiteX17" fmla="*/ 37134 w 83421"/>
                  <a:gd name="connsiteY17" fmla="*/ 26506 h 4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421" h="40130">
                    <a:moveTo>
                      <a:pt x="37183" y="26555"/>
                    </a:moveTo>
                    <a:cubicBezTo>
                      <a:pt x="35509" y="25620"/>
                      <a:pt x="33441" y="25866"/>
                      <a:pt x="31520" y="26014"/>
                    </a:cubicBezTo>
                    <a:cubicBezTo>
                      <a:pt x="21030" y="27048"/>
                      <a:pt x="10490" y="26211"/>
                      <a:pt x="0" y="25374"/>
                    </a:cubicBezTo>
                    <a:cubicBezTo>
                      <a:pt x="5171" y="21877"/>
                      <a:pt x="10343" y="18380"/>
                      <a:pt x="15514" y="14883"/>
                    </a:cubicBezTo>
                    <a:cubicBezTo>
                      <a:pt x="19650" y="12076"/>
                      <a:pt x="23837" y="9269"/>
                      <a:pt x="28614" y="7791"/>
                    </a:cubicBezTo>
                    <a:cubicBezTo>
                      <a:pt x="30289" y="7299"/>
                      <a:pt x="32012" y="6905"/>
                      <a:pt x="33490" y="6019"/>
                    </a:cubicBezTo>
                    <a:cubicBezTo>
                      <a:pt x="36691" y="4098"/>
                      <a:pt x="38858" y="-236"/>
                      <a:pt x="42552" y="10"/>
                    </a:cubicBezTo>
                    <a:cubicBezTo>
                      <a:pt x="44029" y="109"/>
                      <a:pt x="45310" y="946"/>
                      <a:pt x="46541" y="1783"/>
                    </a:cubicBezTo>
                    <a:cubicBezTo>
                      <a:pt x="50481" y="4393"/>
                      <a:pt x="54421" y="7053"/>
                      <a:pt x="58410" y="9663"/>
                    </a:cubicBezTo>
                    <a:cubicBezTo>
                      <a:pt x="59690" y="10500"/>
                      <a:pt x="61069" y="11387"/>
                      <a:pt x="62596" y="11436"/>
                    </a:cubicBezTo>
                    <a:cubicBezTo>
                      <a:pt x="64566" y="11485"/>
                      <a:pt x="66290" y="10106"/>
                      <a:pt x="68161" y="9466"/>
                    </a:cubicBezTo>
                    <a:cubicBezTo>
                      <a:pt x="71757" y="8186"/>
                      <a:pt x="75894" y="9663"/>
                      <a:pt x="78553" y="12372"/>
                    </a:cubicBezTo>
                    <a:cubicBezTo>
                      <a:pt x="81212" y="15080"/>
                      <a:pt x="82591" y="18823"/>
                      <a:pt x="83330" y="22566"/>
                    </a:cubicBezTo>
                    <a:cubicBezTo>
                      <a:pt x="83379" y="22960"/>
                      <a:pt x="83478" y="23354"/>
                      <a:pt x="83379" y="23699"/>
                    </a:cubicBezTo>
                    <a:cubicBezTo>
                      <a:pt x="83035" y="25324"/>
                      <a:pt x="80769" y="25423"/>
                      <a:pt x="79144" y="25078"/>
                    </a:cubicBezTo>
                    <a:cubicBezTo>
                      <a:pt x="72643" y="23798"/>
                      <a:pt x="66142" y="22566"/>
                      <a:pt x="59641" y="21286"/>
                    </a:cubicBezTo>
                    <a:cubicBezTo>
                      <a:pt x="64271" y="22172"/>
                      <a:pt x="53830" y="39262"/>
                      <a:pt x="49003" y="40001"/>
                    </a:cubicBezTo>
                    <a:cubicBezTo>
                      <a:pt x="39203" y="41478"/>
                      <a:pt x="43192" y="29905"/>
                      <a:pt x="37134" y="26506"/>
                    </a:cubicBezTo>
                    <a:close/>
                  </a:path>
                </a:pathLst>
              </a:custGeom>
              <a:noFill/>
              <a:ln w="4915" cap="flat">
                <a:solidFill>
                  <a:srgbClr val="FFFFFF"/>
                </a:solidFill>
                <a:prstDash val="solid"/>
                <a:miter/>
              </a:ln>
            </p:spPr>
            <p:txBody>
              <a:bodyPr rtlCol="0" anchor="ctr"/>
              <a:lstStyle/>
              <a:p>
                <a:endParaRPr lang="fr-FR"/>
              </a:p>
            </p:txBody>
          </p:sp>
        </p:grpSp>
        <p:grpSp>
          <p:nvGrpSpPr>
            <p:cNvPr id="370" name="Graphique 5">
              <a:extLst>
                <a:ext uri="{FF2B5EF4-FFF2-40B4-BE49-F238E27FC236}">
                  <a16:creationId xmlns:a16="http://schemas.microsoft.com/office/drawing/2014/main" id="{9E12E5C5-4A14-B756-3E03-9E2C0BB64A14}"/>
                </a:ext>
              </a:extLst>
            </p:cNvPr>
            <p:cNvGrpSpPr/>
            <p:nvPr/>
          </p:nvGrpSpPr>
          <p:grpSpPr>
            <a:xfrm rot="420615">
              <a:off x="10642252" y="3505917"/>
              <a:ext cx="22323" cy="9587"/>
              <a:chOff x="10593691" y="3435035"/>
              <a:chExt cx="22323" cy="9587"/>
            </a:xfrm>
          </p:grpSpPr>
          <p:sp>
            <p:nvSpPr>
              <p:cNvPr id="371" name="Forme libre : forme 370">
                <a:extLst>
                  <a:ext uri="{FF2B5EF4-FFF2-40B4-BE49-F238E27FC236}">
                    <a16:creationId xmlns:a16="http://schemas.microsoft.com/office/drawing/2014/main" id="{5F357B21-BF44-1822-60B5-365BC63DACB5}"/>
                  </a:ext>
                </a:extLst>
              </p:cNvPr>
              <p:cNvSpPr/>
              <p:nvPr/>
            </p:nvSpPr>
            <p:spPr>
              <a:xfrm>
                <a:off x="10593691" y="3435035"/>
                <a:ext cx="22323" cy="9587"/>
              </a:xfrm>
              <a:custGeom>
                <a:avLst/>
                <a:gdLst>
                  <a:gd name="connsiteX0" fmla="*/ 995 w 22323"/>
                  <a:gd name="connsiteY0" fmla="*/ 5357 h 9587"/>
                  <a:gd name="connsiteX1" fmla="*/ 12273 w 22323"/>
                  <a:gd name="connsiteY1" fmla="*/ 8952 h 9587"/>
                  <a:gd name="connsiteX2" fmla="*/ 18971 w 22323"/>
                  <a:gd name="connsiteY2" fmla="*/ 9198 h 9587"/>
                  <a:gd name="connsiteX3" fmla="*/ 22172 w 22323"/>
                  <a:gd name="connsiteY3" fmla="*/ 3978 h 9587"/>
                  <a:gd name="connsiteX4" fmla="*/ 17789 w 22323"/>
                  <a:gd name="connsiteY4" fmla="*/ 973 h 9587"/>
                  <a:gd name="connsiteX5" fmla="*/ 12175 w 22323"/>
                  <a:gd name="connsiteY5" fmla="*/ 973 h 9587"/>
                  <a:gd name="connsiteX6" fmla="*/ 4492 w 22323"/>
                  <a:gd name="connsiteY6" fmla="*/ 38 h 9587"/>
                  <a:gd name="connsiteX7" fmla="*/ 207 w 22323"/>
                  <a:gd name="connsiteY7" fmla="*/ 5209 h 9587"/>
                  <a:gd name="connsiteX8" fmla="*/ 1044 w 22323"/>
                  <a:gd name="connsiteY8" fmla="*/ 5357 h 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3" h="9587">
                    <a:moveTo>
                      <a:pt x="995" y="5357"/>
                    </a:moveTo>
                    <a:cubicBezTo>
                      <a:pt x="4689" y="6834"/>
                      <a:pt x="8432" y="8016"/>
                      <a:pt x="12273" y="8952"/>
                    </a:cubicBezTo>
                    <a:cubicBezTo>
                      <a:pt x="14489" y="9494"/>
                      <a:pt x="16804" y="9937"/>
                      <a:pt x="18971" y="9198"/>
                    </a:cubicBezTo>
                    <a:cubicBezTo>
                      <a:pt x="21089" y="8459"/>
                      <a:pt x="22862" y="6145"/>
                      <a:pt x="22172" y="3978"/>
                    </a:cubicBezTo>
                    <a:cubicBezTo>
                      <a:pt x="21581" y="2205"/>
                      <a:pt x="19661" y="1220"/>
                      <a:pt x="17789" y="973"/>
                    </a:cubicBezTo>
                    <a:cubicBezTo>
                      <a:pt x="15918" y="727"/>
                      <a:pt x="14046" y="1072"/>
                      <a:pt x="12175" y="973"/>
                    </a:cubicBezTo>
                    <a:cubicBezTo>
                      <a:pt x="9564" y="826"/>
                      <a:pt x="7053" y="-209"/>
                      <a:pt x="4492" y="38"/>
                    </a:cubicBezTo>
                    <a:cubicBezTo>
                      <a:pt x="1931" y="284"/>
                      <a:pt x="-778" y="2796"/>
                      <a:pt x="207" y="5209"/>
                    </a:cubicBezTo>
                    <a:lnTo>
                      <a:pt x="1044" y="5357"/>
                    </a:lnTo>
                    <a:close/>
                  </a:path>
                </a:pathLst>
              </a:custGeom>
              <a:solidFill>
                <a:srgbClr val="C6C6C6"/>
              </a:solidFill>
              <a:ln w="4915" cap="flat">
                <a:noFill/>
                <a:prstDash val="solid"/>
                <a:miter/>
              </a:ln>
            </p:spPr>
            <p:txBody>
              <a:bodyPr rtlCol="0" anchor="ctr"/>
              <a:lstStyle/>
              <a:p>
                <a:endParaRPr lang="fr-FR"/>
              </a:p>
            </p:txBody>
          </p:sp>
          <p:sp>
            <p:nvSpPr>
              <p:cNvPr id="372" name="Forme libre : forme 371">
                <a:extLst>
                  <a:ext uri="{FF2B5EF4-FFF2-40B4-BE49-F238E27FC236}">
                    <a16:creationId xmlns:a16="http://schemas.microsoft.com/office/drawing/2014/main" id="{50341631-7C6B-CF5B-6607-5877E58094A1}"/>
                  </a:ext>
                </a:extLst>
              </p:cNvPr>
              <p:cNvSpPr/>
              <p:nvPr/>
            </p:nvSpPr>
            <p:spPr>
              <a:xfrm>
                <a:off x="10593691" y="3435035"/>
                <a:ext cx="22323" cy="9587"/>
              </a:xfrm>
              <a:custGeom>
                <a:avLst/>
                <a:gdLst>
                  <a:gd name="connsiteX0" fmla="*/ 995 w 22323"/>
                  <a:gd name="connsiteY0" fmla="*/ 5357 h 9587"/>
                  <a:gd name="connsiteX1" fmla="*/ 12273 w 22323"/>
                  <a:gd name="connsiteY1" fmla="*/ 8952 h 9587"/>
                  <a:gd name="connsiteX2" fmla="*/ 18971 w 22323"/>
                  <a:gd name="connsiteY2" fmla="*/ 9198 h 9587"/>
                  <a:gd name="connsiteX3" fmla="*/ 22172 w 22323"/>
                  <a:gd name="connsiteY3" fmla="*/ 3978 h 9587"/>
                  <a:gd name="connsiteX4" fmla="*/ 17789 w 22323"/>
                  <a:gd name="connsiteY4" fmla="*/ 973 h 9587"/>
                  <a:gd name="connsiteX5" fmla="*/ 12175 w 22323"/>
                  <a:gd name="connsiteY5" fmla="*/ 973 h 9587"/>
                  <a:gd name="connsiteX6" fmla="*/ 4492 w 22323"/>
                  <a:gd name="connsiteY6" fmla="*/ 38 h 9587"/>
                  <a:gd name="connsiteX7" fmla="*/ 207 w 22323"/>
                  <a:gd name="connsiteY7" fmla="*/ 5209 h 9587"/>
                  <a:gd name="connsiteX8" fmla="*/ 1044 w 22323"/>
                  <a:gd name="connsiteY8" fmla="*/ 5357 h 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3" h="9587">
                    <a:moveTo>
                      <a:pt x="995" y="5357"/>
                    </a:moveTo>
                    <a:cubicBezTo>
                      <a:pt x="4689" y="6834"/>
                      <a:pt x="8432" y="8016"/>
                      <a:pt x="12273" y="8952"/>
                    </a:cubicBezTo>
                    <a:cubicBezTo>
                      <a:pt x="14489" y="9494"/>
                      <a:pt x="16804" y="9937"/>
                      <a:pt x="18971" y="9198"/>
                    </a:cubicBezTo>
                    <a:cubicBezTo>
                      <a:pt x="21089" y="8459"/>
                      <a:pt x="22862" y="6145"/>
                      <a:pt x="22172" y="3978"/>
                    </a:cubicBezTo>
                    <a:cubicBezTo>
                      <a:pt x="21581" y="2205"/>
                      <a:pt x="19661" y="1220"/>
                      <a:pt x="17789" y="973"/>
                    </a:cubicBezTo>
                    <a:cubicBezTo>
                      <a:pt x="15918" y="727"/>
                      <a:pt x="14046" y="1072"/>
                      <a:pt x="12175" y="973"/>
                    </a:cubicBezTo>
                    <a:cubicBezTo>
                      <a:pt x="9564" y="826"/>
                      <a:pt x="7053" y="-209"/>
                      <a:pt x="4492" y="38"/>
                    </a:cubicBezTo>
                    <a:cubicBezTo>
                      <a:pt x="1931" y="284"/>
                      <a:pt x="-778" y="2796"/>
                      <a:pt x="207" y="5209"/>
                    </a:cubicBezTo>
                    <a:lnTo>
                      <a:pt x="1044" y="5357"/>
                    </a:lnTo>
                    <a:close/>
                  </a:path>
                </a:pathLst>
              </a:custGeom>
              <a:noFill/>
              <a:ln w="4915" cap="flat">
                <a:solidFill>
                  <a:srgbClr val="FFFFFF"/>
                </a:solidFill>
                <a:prstDash val="solid"/>
                <a:miter/>
              </a:ln>
            </p:spPr>
            <p:txBody>
              <a:bodyPr rtlCol="0" anchor="ctr"/>
              <a:lstStyle/>
              <a:p>
                <a:endParaRPr lang="fr-FR"/>
              </a:p>
            </p:txBody>
          </p:sp>
        </p:grpSp>
        <p:grpSp>
          <p:nvGrpSpPr>
            <p:cNvPr id="373" name="Graphique 5">
              <a:extLst>
                <a:ext uri="{FF2B5EF4-FFF2-40B4-BE49-F238E27FC236}">
                  <a16:creationId xmlns:a16="http://schemas.microsoft.com/office/drawing/2014/main" id="{CC02B683-9D9B-03F2-9D34-A44C56F937D1}"/>
                </a:ext>
              </a:extLst>
            </p:cNvPr>
            <p:cNvGrpSpPr/>
            <p:nvPr/>
          </p:nvGrpSpPr>
          <p:grpSpPr>
            <a:xfrm rot="420615">
              <a:off x="10270254" y="3396668"/>
              <a:ext cx="36280" cy="50479"/>
              <a:chOff x="10213584" y="3371000"/>
              <a:chExt cx="36280" cy="50479"/>
            </a:xfrm>
          </p:grpSpPr>
          <p:sp>
            <p:nvSpPr>
              <p:cNvPr id="374" name="Forme libre : forme 373">
                <a:extLst>
                  <a:ext uri="{FF2B5EF4-FFF2-40B4-BE49-F238E27FC236}">
                    <a16:creationId xmlns:a16="http://schemas.microsoft.com/office/drawing/2014/main" id="{40971192-76D1-040C-2B1C-E6ACB7867588}"/>
                  </a:ext>
                </a:extLst>
              </p:cNvPr>
              <p:cNvSpPr/>
              <p:nvPr/>
            </p:nvSpPr>
            <p:spPr>
              <a:xfrm>
                <a:off x="10213584" y="3371000"/>
                <a:ext cx="36280" cy="50479"/>
              </a:xfrm>
              <a:custGeom>
                <a:avLst/>
                <a:gdLst>
                  <a:gd name="connsiteX0" fmla="*/ 9515 w 36280"/>
                  <a:gd name="connsiteY0" fmla="*/ 38659 h 50479"/>
                  <a:gd name="connsiteX1" fmla="*/ 19315 w 36280"/>
                  <a:gd name="connsiteY1" fmla="*/ 50479 h 50479"/>
                  <a:gd name="connsiteX2" fmla="*/ 24634 w 36280"/>
                  <a:gd name="connsiteY2" fmla="*/ 30582 h 50479"/>
                  <a:gd name="connsiteX3" fmla="*/ 26850 w 36280"/>
                  <a:gd name="connsiteY3" fmla="*/ 24525 h 50479"/>
                  <a:gd name="connsiteX4" fmla="*/ 34730 w 36280"/>
                  <a:gd name="connsiteY4" fmla="*/ 14872 h 50479"/>
                  <a:gd name="connsiteX5" fmla="*/ 36257 w 36280"/>
                  <a:gd name="connsiteY5" fmla="*/ 8272 h 50479"/>
                  <a:gd name="connsiteX6" fmla="*/ 33745 w 36280"/>
                  <a:gd name="connsiteY6" fmla="*/ 2264 h 50479"/>
                  <a:gd name="connsiteX7" fmla="*/ 22221 w 36280"/>
                  <a:gd name="connsiteY7" fmla="*/ 491 h 50479"/>
                  <a:gd name="connsiteX8" fmla="*/ 18577 w 36280"/>
                  <a:gd name="connsiteY8" fmla="*/ 1476 h 50479"/>
                  <a:gd name="connsiteX9" fmla="*/ 13208 w 36280"/>
                  <a:gd name="connsiteY9" fmla="*/ 5564 h 50479"/>
                  <a:gd name="connsiteX10" fmla="*/ 5722 w 36280"/>
                  <a:gd name="connsiteY10" fmla="*/ 12902 h 50479"/>
                  <a:gd name="connsiteX11" fmla="*/ 551 w 36280"/>
                  <a:gd name="connsiteY11" fmla="*/ 25214 h 50479"/>
                  <a:gd name="connsiteX12" fmla="*/ 9564 w 36280"/>
                  <a:gd name="connsiteY12" fmla="*/ 38659 h 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80" h="50479">
                    <a:moveTo>
                      <a:pt x="9515" y="38659"/>
                    </a:moveTo>
                    <a:cubicBezTo>
                      <a:pt x="12913" y="42501"/>
                      <a:pt x="16853" y="45997"/>
                      <a:pt x="19315" y="50479"/>
                    </a:cubicBezTo>
                    <a:cubicBezTo>
                      <a:pt x="21088" y="43830"/>
                      <a:pt x="22861" y="37231"/>
                      <a:pt x="24634" y="30582"/>
                    </a:cubicBezTo>
                    <a:cubicBezTo>
                      <a:pt x="25176" y="28514"/>
                      <a:pt x="25767" y="26396"/>
                      <a:pt x="26850" y="24525"/>
                    </a:cubicBezTo>
                    <a:cubicBezTo>
                      <a:pt x="28919" y="20930"/>
                      <a:pt x="32711" y="18516"/>
                      <a:pt x="34730" y="14872"/>
                    </a:cubicBezTo>
                    <a:cubicBezTo>
                      <a:pt x="35863" y="12902"/>
                      <a:pt x="36405" y="10587"/>
                      <a:pt x="36257" y="8272"/>
                    </a:cubicBezTo>
                    <a:cubicBezTo>
                      <a:pt x="36159" y="6056"/>
                      <a:pt x="35321" y="3791"/>
                      <a:pt x="33745" y="2264"/>
                    </a:cubicBezTo>
                    <a:cubicBezTo>
                      <a:pt x="30840" y="-494"/>
                      <a:pt x="26210" y="-248"/>
                      <a:pt x="22221" y="491"/>
                    </a:cubicBezTo>
                    <a:cubicBezTo>
                      <a:pt x="20990" y="737"/>
                      <a:pt x="19758" y="984"/>
                      <a:pt x="18577" y="1476"/>
                    </a:cubicBezTo>
                    <a:cubicBezTo>
                      <a:pt x="16508" y="2363"/>
                      <a:pt x="14834" y="3988"/>
                      <a:pt x="13208" y="5564"/>
                    </a:cubicBezTo>
                    <a:cubicBezTo>
                      <a:pt x="10697" y="8026"/>
                      <a:pt x="8234" y="10439"/>
                      <a:pt x="5722" y="12902"/>
                    </a:cubicBezTo>
                    <a:cubicBezTo>
                      <a:pt x="2472" y="16054"/>
                      <a:pt x="-1468" y="20388"/>
                      <a:pt x="551" y="25214"/>
                    </a:cubicBezTo>
                    <a:cubicBezTo>
                      <a:pt x="2423" y="29696"/>
                      <a:pt x="6363" y="35064"/>
                      <a:pt x="9564" y="38659"/>
                    </a:cubicBezTo>
                    <a:close/>
                  </a:path>
                </a:pathLst>
              </a:custGeom>
              <a:solidFill>
                <a:srgbClr val="284568"/>
              </a:solidFill>
              <a:ln w="4915" cap="flat">
                <a:noFill/>
                <a:prstDash val="solid"/>
                <a:miter/>
              </a:ln>
            </p:spPr>
            <p:txBody>
              <a:bodyPr rtlCol="0" anchor="ctr"/>
              <a:lstStyle/>
              <a:p>
                <a:endParaRPr lang="fr-FR"/>
              </a:p>
            </p:txBody>
          </p:sp>
          <p:sp>
            <p:nvSpPr>
              <p:cNvPr id="375" name="Forme libre : forme 374">
                <a:extLst>
                  <a:ext uri="{FF2B5EF4-FFF2-40B4-BE49-F238E27FC236}">
                    <a16:creationId xmlns:a16="http://schemas.microsoft.com/office/drawing/2014/main" id="{3710A25B-58DC-9CA2-126F-68C56AF5A82C}"/>
                  </a:ext>
                </a:extLst>
              </p:cNvPr>
              <p:cNvSpPr/>
              <p:nvPr/>
            </p:nvSpPr>
            <p:spPr>
              <a:xfrm>
                <a:off x="10213584" y="3371000"/>
                <a:ext cx="36280" cy="50479"/>
              </a:xfrm>
              <a:custGeom>
                <a:avLst/>
                <a:gdLst>
                  <a:gd name="connsiteX0" fmla="*/ 9515 w 36280"/>
                  <a:gd name="connsiteY0" fmla="*/ 38659 h 50479"/>
                  <a:gd name="connsiteX1" fmla="*/ 19315 w 36280"/>
                  <a:gd name="connsiteY1" fmla="*/ 50479 h 50479"/>
                  <a:gd name="connsiteX2" fmla="*/ 24634 w 36280"/>
                  <a:gd name="connsiteY2" fmla="*/ 30582 h 50479"/>
                  <a:gd name="connsiteX3" fmla="*/ 26850 w 36280"/>
                  <a:gd name="connsiteY3" fmla="*/ 24525 h 50479"/>
                  <a:gd name="connsiteX4" fmla="*/ 34730 w 36280"/>
                  <a:gd name="connsiteY4" fmla="*/ 14872 h 50479"/>
                  <a:gd name="connsiteX5" fmla="*/ 36257 w 36280"/>
                  <a:gd name="connsiteY5" fmla="*/ 8272 h 50479"/>
                  <a:gd name="connsiteX6" fmla="*/ 33745 w 36280"/>
                  <a:gd name="connsiteY6" fmla="*/ 2264 h 50479"/>
                  <a:gd name="connsiteX7" fmla="*/ 22221 w 36280"/>
                  <a:gd name="connsiteY7" fmla="*/ 491 h 50479"/>
                  <a:gd name="connsiteX8" fmla="*/ 18577 w 36280"/>
                  <a:gd name="connsiteY8" fmla="*/ 1476 h 50479"/>
                  <a:gd name="connsiteX9" fmla="*/ 13208 w 36280"/>
                  <a:gd name="connsiteY9" fmla="*/ 5564 h 50479"/>
                  <a:gd name="connsiteX10" fmla="*/ 5722 w 36280"/>
                  <a:gd name="connsiteY10" fmla="*/ 12902 h 50479"/>
                  <a:gd name="connsiteX11" fmla="*/ 551 w 36280"/>
                  <a:gd name="connsiteY11" fmla="*/ 25214 h 50479"/>
                  <a:gd name="connsiteX12" fmla="*/ 9564 w 36280"/>
                  <a:gd name="connsiteY12" fmla="*/ 38659 h 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80" h="50479">
                    <a:moveTo>
                      <a:pt x="9515" y="38659"/>
                    </a:moveTo>
                    <a:cubicBezTo>
                      <a:pt x="12913" y="42501"/>
                      <a:pt x="16853" y="45997"/>
                      <a:pt x="19315" y="50479"/>
                    </a:cubicBezTo>
                    <a:cubicBezTo>
                      <a:pt x="21088" y="43830"/>
                      <a:pt x="22861" y="37231"/>
                      <a:pt x="24634" y="30582"/>
                    </a:cubicBezTo>
                    <a:cubicBezTo>
                      <a:pt x="25176" y="28514"/>
                      <a:pt x="25767" y="26396"/>
                      <a:pt x="26850" y="24525"/>
                    </a:cubicBezTo>
                    <a:cubicBezTo>
                      <a:pt x="28919" y="20930"/>
                      <a:pt x="32711" y="18516"/>
                      <a:pt x="34730" y="14872"/>
                    </a:cubicBezTo>
                    <a:cubicBezTo>
                      <a:pt x="35863" y="12902"/>
                      <a:pt x="36405" y="10587"/>
                      <a:pt x="36257" y="8272"/>
                    </a:cubicBezTo>
                    <a:cubicBezTo>
                      <a:pt x="36159" y="6056"/>
                      <a:pt x="35321" y="3791"/>
                      <a:pt x="33745" y="2264"/>
                    </a:cubicBezTo>
                    <a:cubicBezTo>
                      <a:pt x="30840" y="-494"/>
                      <a:pt x="26210" y="-248"/>
                      <a:pt x="22221" y="491"/>
                    </a:cubicBezTo>
                    <a:cubicBezTo>
                      <a:pt x="20990" y="737"/>
                      <a:pt x="19758" y="984"/>
                      <a:pt x="18577" y="1476"/>
                    </a:cubicBezTo>
                    <a:cubicBezTo>
                      <a:pt x="16508" y="2363"/>
                      <a:pt x="14834" y="3988"/>
                      <a:pt x="13208" y="5564"/>
                    </a:cubicBezTo>
                    <a:cubicBezTo>
                      <a:pt x="10697" y="8026"/>
                      <a:pt x="8234" y="10439"/>
                      <a:pt x="5722" y="12902"/>
                    </a:cubicBezTo>
                    <a:cubicBezTo>
                      <a:pt x="2472" y="16054"/>
                      <a:pt x="-1468" y="20388"/>
                      <a:pt x="551" y="25214"/>
                    </a:cubicBezTo>
                    <a:cubicBezTo>
                      <a:pt x="2423" y="29696"/>
                      <a:pt x="6363" y="35064"/>
                      <a:pt x="9564" y="38659"/>
                    </a:cubicBezTo>
                    <a:close/>
                  </a:path>
                </a:pathLst>
              </a:custGeom>
              <a:noFill/>
              <a:ln w="4915" cap="flat">
                <a:solidFill>
                  <a:srgbClr val="FFFFFF"/>
                </a:solidFill>
                <a:prstDash val="solid"/>
                <a:miter/>
              </a:ln>
            </p:spPr>
            <p:txBody>
              <a:bodyPr rtlCol="0" anchor="ctr"/>
              <a:lstStyle/>
              <a:p>
                <a:endParaRPr lang="fr-FR"/>
              </a:p>
            </p:txBody>
          </p:sp>
        </p:grpSp>
        <p:grpSp>
          <p:nvGrpSpPr>
            <p:cNvPr id="376" name="Graphique 5">
              <a:extLst>
                <a:ext uri="{FF2B5EF4-FFF2-40B4-BE49-F238E27FC236}">
                  <a16:creationId xmlns:a16="http://schemas.microsoft.com/office/drawing/2014/main" id="{7AD82071-2CE3-3A82-476C-D3B0A88E9A93}"/>
                </a:ext>
              </a:extLst>
            </p:cNvPr>
            <p:cNvGrpSpPr/>
            <p:nvPr/>
          </p:nvGrpSpPr>
          <p:grpSpPr>
            <a:xfrm rot="420615">
              <a:off x="10372166" y="3266220"/>
              <a:ext cx="64992" cy="69757"/>
              <a:chOff x="10299882" y="3227265"/>
              <a:chExt cx="64992" cy="69757"/>
            </a:xfrm>
          </p:grpSpPr>
          <p:sp>
            <p:nvSpPr>
              <p:cNvPr id="377" name="Forme libre : forme 376">
                <a:extLst>
                  <a:ext uri="{FF2B5EF4-FFF2-40B4-BE49-F238E27FC236}">
                    <a16:creationId xmlns:a16="http://schemas.microsoft.com/office/drawing/2014/main" id="{A4D418E6-DB8D-08DF-34D0-A626683AD66C}"/>
                  </a:ext>
                </a:extLst>
              </p:cNvPr>
              <p:cNvSpPr/>
              <p:nvPr/>
            </p:nvSpPr>
            <p:spPr>
              <a:xfrm>
                <a:off x="10299882" y="3227265"/>
                <a:ext cx="64992" cy="69757"/>
              </a:xfrm>
              <a:custGeom>
                <a:avLst/>
                <a:gdLst>
                  <a:gd name="connsiteX0" fmla="*/ 19894 w 64992"/>
                  <a:gd name="connsiteY0" fmla="*/ 51735 h 69757"/>
                  <a:gd name="connsiteX1" fmla="*/ 27872 w 64992"/>
                  <a:gd name="connsiteY1" fmla="*/ 57497 h 69757"/>
                  <a:gd name="connsiteX2" fmla="*/ 35998 w 64992"/>
                  <a:gd name="connsiteY2" fmla="*/ 57695 h 69757"/>
                  <a:gd name="connsiteX3" fmla="*/ 50084 w 64992"/>
                  <a:gd name="connsiteY3" fmla="*/ 68776 h 69757"/>
                  <a:gd name="connsiteX4" fmla="*/ 64021 w 64992"/>
                  <a:gd name="connsiteY4" fmla="*/ 64097 h 69757"/>
                  <a:gd name="connsiteX5" fmla="*/ 59244 w 64992"/>
                  <a:gd name="connsiteY5" fmla="*/ 50209 h 69757"/>
                  <a:gd name="connsiteX6" fmla="*/ 53088 w 64992"/>
                  <a:gd name="connsiteY6" fmla="*/ 48239 h 69757"/>
                  <a:gd name="connsiteX7" fmla="*/ 42943 w 64992"/>
                  <a:gd name="connsiteY7" fmla="*/ 30854 h 69757"/>
                  <a:gd name="connsiteX8" fmla="*/ 43878 w 64992"/>
                  <a:gd name="connsiteY8" fmla="*/ 28834 h 69757"/>
                  <a:gd name="connsiteX9" fmla="*/ 45947 w 64992"/>
                  <a:gd name="connsiteY9" fmla="*/ 28243 h 69757"/>
                  <a:gd name="connsiteX10" fmla="*/ 56339 w 64992"/>
                  <a:gd name="connsiteY10" fmla="*/ 29622 h 69757"/>
                  <a:gd name="connsiteX11" fmla="*/ 26592 w 64992"/>
                  <a:gd name="connsiteY11" fmla="*/ 122 h 69757"/>
                  <a:gd name="connsiteX12" fmla="*/ 19155 w 64992"/>
                  <a:gd name="connsiteY12" fmla="*/ 1008 h 69757"/>
                  <a:gd name="connsiteX13" fmla="*/ 15117 w 64992"/>
                  <a:gd name="connsiteY13" fmla="*/ 6918 h 69757"/>
                  <a:gd name="connsiteX14" fmla="*/ 29744 w 64992"/>
                  <a:gd name="connsiteY14" fmla="*/ 20560 h 69757"/>
                  <a:gd name="connsiteX15" fmla="*/ 28414 w 64992"/>
                  <a:gd name="connsiteY15" fmla="*/ 29573 h 69757"/>
                  <a:gd name="connsiteX16" fmla="*/ 27281 w 64992"/>
                  <a:gd name="connsiteY16" fmla="*/ 31346 h 69757"/>
                  <a:gd name="connsiteX17" fmla="*/ 24967 w 64992"/>
                  <a:gd name="connsiteY17" fmla="*/ 32134 h 69757"/>
                  <a:gd name="connsiteX18" fmla="*/ 10783 w 64992"/>
                  <a:gd name="connsiteY18" fmla="*/ 23466 h 69757"/>
                  <a:gd name="connsiteX19" fmla="*/ 1278 w 64992"/>
                  <a:gd name="connsiteY19" fmla="*/ 35385 h 69757"/>
                  <a:gd name="connsiteX20" fmla="*/ 19894 w 64992"/>
                  <a:gd name="connsiteY20" fmla="*/ 51735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92" h="69757">
                    <a:moveTo>
                      <a:pt x="19894" y="51735"/>
                    </a:moveTo>
                    <a:cubicBezTo>
                      <a:pt x="22209" y="54149"/>
                      <a:pt x="24622" y="56808"/>
                      <a:pt x="27872" y="57497"/>
                    </a:cubicBezTo>
                    <a:cubicBezTo>
                      <a:pt x="30532" y="58039"/>
                      <a:pt x="33339" y="57202"/>
                      <a:pt x="35998" y="57695"/>
                    </a:cubicBezTo>
                    <a:cubicBezTo>
                      <a:pt x="41958" y="58876"/>
                      <a:pt x="44666" y="66067"/>
                      <a:pt x="50084" y="68776"/>
                    </a:cubicBezTo>
                    <a:cubicBezTo>
                      <a:pt x="54960" y="71189"/>
                      <a:pt x="61608" y="68973"/>
                      <a:pt x="64021" y="64097"/>
                    </a:cubicBezTo>
                    <a:cubicBezTo>
                      <a:pt x="66435" y="59221"/>
                      <a:pt x="64169" y="52573"/>
                      <a:pt x="59244" y="50209"/>
                    </a:cubicBezTo>
                    <a:cubicBezTo>
                      <a:pt x="57323" y="49273"/>
                      <a:pt x="55107" y="48928"/>
                      <a:pt x="53088" y="48239"/>
                    </a:cubicBezTo>
                    <a:cubicBezTo>
                      <a:pt x="46242" y="45776"/>
                      <a:pt x="41711" y="38044"/>
                      <a:pt x="42943" y="30854"/>
                    </a:cubicBezTo>
                    <a:cubicBezTo>
                      <a:pt x="43090" y="30115"/>
                      <a:pt x="43287" y="29327"/>
                      <a:pt x="43878" y="28834"/>
                    </a:cubicBezTo>
                    <a:cubicBezTo>
                      <a:pt x="44420" y="28391"/>
                      <a:pt x="45208" y="28293"/>
                      <a:pt x="45947" y="28243"/>
                    </a:cubicBezTo>
                    <a:cubicBezTo>
                      <a:pt x="49444" y="28046"/>
                      <a:pt x="52990" y="28490"/>
                      <a:pt x="56339" y="29622"/>
                    </a:cubicBezTo>
                    <a:cubicBezTo>
                      <a:pt x="54762" y="14601"/>
                      <a:pt x="41662" y="1599"/>
                      <a:pt x="26592" y="122"/>
                    </a:cubicBezTo>
                    <a:cubicBezTo>
                      <a:pt x="24080" y="-124"/>
                      <a:pt x="21470" y="-75"/>
                      <a:pt x="19155" y="1008"/>
                    </a:cubicBezTo>
                    <a:cubicBezTo>
                      <a:pt x="16890" y="2092"/>
                      <a:pt x="15018" y="4407"/>
                      <a:pt x="15117" y="6918"/>
                    </a:cubicBezTo>
                    <a:cubicBezTo>
                      <a:pt x="15314" y="13863"/>
                      <a:pt x="27232" y="14060"/>
                      <a:pt x="29744" y="20560"/>
                    </a:cubicBezTo>
                    <a:cubicBezTo>
                      <a:pt x="30876" y="23466"/>
                      <a:pt x="29645" y="26717"/>
                      <a:pt x="28414" y="29573"/>
                    </a:cubicBezTo>
                    <a:cubicBezTo>
                      <a:pt x="28118" y="30213"/>
                      <a:pt x="27823" y="30903"/>
                      <a:pt x="27281" y="31346"/>
                    </a:cubicBezTo>
                    <a:cubicBezTo>
                      <a:pt x="26641" y="31888"/>
                      <a:pt x="25804" y="32134"/>
                      <a:pt x="24967" y="32134"/>
                    </a:cubicBezTo>
                    <a:cubicBezTo>
                      <a:pt x="19303" y="32233"/>
                      <a:pt x="16249" y="24894"/>
                      <a:pt x="10783" y="23466"/>
                    </a:cubicBezTo>
                    <a:cubicBezTo>
                      <a:pt x="3248" y="21496"/>
                      <a:pt x="-2712" y="29327"/>
                      <a:pt x="1278" y="35385"/>
                    </a:cubicBezTo>
                    <a:cubicBezTo>
                      <a:pt x="5365" y="41541"/>
                      <a:pt x="14624" y="46219"/>
                      <a:pt x="19894" y="51735"/>
                    </a:cubicBezTo>
                    <a:close/>
                  </a:path>
                </a:pathLst>
              </a:custGeom>
              <a:solidFill>
                <a:srgbClr val="284568"/>
              </a:solidFill>
              <a:ln w="4915" cap="flat">
                <a:noFill/>
                <a:prstDash val="solid"/>
                <a:miter/>
              </a:ln>
            </p:spPr>
            <p:txBody>
              <a:bodyPr rtlCol="0" anchor="ctr"/>
              <a:lstStyle/>
              <a:p>
                <a:endParaRPr lang="fr-FR"/>
              </a:p>
            </p:txBody>
          </p:sp>
          <p:sp>
            <p:nvSpPr>
              <p:cNvPr id="378" name="Forme libre : forme 377">
                <a:extLst>
                  <a:ext uri="{FF2B5EF4-FFF2-40B4-BE49-F238E27FC236}">
                    <a16:creationId xmlns:a16="http://schemas.microsoft.com/office/drawing/2014/main" id="{F4A2695D-DB70-979D-308A-50F070FB090B}"/>
                  </a:ext>
                </a:extLst>
              </p:cNvPr>
              <p:cNvSpPr/>
              <p:nvPr/>
            </p:nvSpPr>
            <p:spPr>
              <a:xfrm>
                <a:off x="10299882" y="3227265"/>
                <a:ext cx="64992" cy="69757"/>
              </a:xfrm>
              <a:custGeom>
                <a:avLst/>
                <a:gdLst>
                  <a:gd name="connsiteX0" fmla="*/ 19894 w 64992"/>
                  <a:gd name="connsiteY0" fmla="*/ 51735 h 69757"/>
                  <a:gd name="connsiteX1" fmla="*/ 27872 w 64992"/>
                  <a:gd name="connsiteY1" fmla="*/ 57497 h 69757"/>
                  <a:gd name="connsiteX2" fmla="*/ 35998 w 64992"/>
                  <a:gd name="connsiteY2" fmla="*/ 57695 h 69757"/>
                  <a:gd name="connsiteX3" fmla="*/ 50084 w 64992"/>
                  <a:gd name="connsiteY3" fmla="*/ 68776 h 69757"/>
                  <a:gd name="connsiteX4" fmla="*/ 64021 w 64992"/>
                  <a:gd name="connsiteY4" fmla="*/ 64097 h 69757"/>
                  <a:gd name="connsiteX5" fmla="*/ 59244 w 64992"/>
                  <a:gd name="connsiteY5" fmla="*/ 50209 h 69757"/>
                  <a:gd name="connsiteX6" fmla="*/ 53088 w 64992"/>
                  <a:gd name="connsiteY6" fmla="*/ 48239 h 69757"/>
                  <a:gd name="connsiteX7" fmla="*/ 42943 w 64992"/>
                  <a:gd name="connsiteY7" fmla="*/ 30854 h 69757"/>
                  <a:gd name="connsiteX8" fmla="*/ 43878 w 64992"/>
                  <a:gd name="connsiteY8" fmla="*/ 28834 h 69757"/>
                  <a:gd name="connsiteX9" fmla="*/ 45947 w 64992"/>
                  <a:gd name="connsiteY9" fmla="*/ 28243 h 69757"/>
                  <a:gd name="connsiteX10" fmla="*/ 56339 w 64992"/>
                  <a:gd name="connsiteY10" fmla="*/ 29622 h 69757"/>
                  <a:gd name="connsiteX11" fmla="*/ 26592 w 64992"/>
                  <a:gd name="connsiteY11" fmla="*/ 122 h 69757"/>
                  <a:gd name="connsiteX12" fmla="*/ 19155 w 64992"/>
                  <a:gd name="connsiteY12" fmla="*/ 1008 h 69757"/>
                  <a:gd name="connsiteX13" fmla="*/ 15117 w 64992"/>
                  <a:gd name="connsiteY13" fmla="*/ 6918 h 69757"/>
                  <a:gd name="connsiteX14" fmla="*/ 29744 w 64992"/>
                  <a:gd name="connsiteY14" fmla="*/ 20560 h 69757"/>
                  <a:gd name="connsiteX15" fmla="*/ 28414 w 64992"/>
                  <a:gd name="connsiteY15" fmla="*/ 29573 h 69757"/>
                  <a:gd name="connsiteX16" fmla="*/ 27281 w 64992"/>
                  <a:gd name="connsiteY16" fmla="*/ 31346 h 69757"/>
                  <a:gd name="connsiteX17" fmla="*/ 24967 w 64992"/>
                  <a:gd name="connsiteY17" fmla="*/ 32134 h 69757"/>
                  <a:gd name="connsiteX18" fmla="*/ 10783 w 64992"/>
                  <a:gd name="connsiteY18" fmla="*/ 23466 h 69757"/>
                  <a:gd name="connsiteX19" fmla="*/ 1278 w 64992"/>
                  <a:gd name="connsiteY19" fmla="*/ 35385 h 69757"/>
                  <a:gd name="connsiteX20" fmla="*/ 19894 w 64992"/>
                  <a:gd name="connsiteY20" fmla="*/ 51735 h 6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92" h="69757">
                    <a:moveTo>
                      <a:pt x="19894" y="51735"/>
                    </a:moveTo>
                    <a:cubicBezTo>
                      <a:pt x="22209" y="54149"/>
                      <a:pt x="24622" y="56808"/>
                      <a:pt x="27872" y="57497"/>
                    </a:cubicBezTo>
                    <a:cubicBezTo>
                      <a:pt x="30532" y="58039"/>
                      <a:pt x="33339" y="57202"/>
                      <a:pt x="35998" y="57695"/>
                    </a:cubicBezTo>
                    <a:cubicBezTo>
                      <a:pt x="41958" y="58876"/>
                      <a:pt x="44666" y="66067"/>
                      <a:pt x="50084" y="68776"/>
                    </a:cubicBezTo>
                    <a:cubicBezTo>
                      <a:pt x="54960" y="71189"/>
                      <a:pt x="61608" y="68973"/>
                      <a:pt x="64021" y="64097"/>
                    </a:cubicBezTo>
                    <a:cubicBezTo>
                      <a:pt x="66435" y="59221"/>
                      <a:pt x="64169" y="52573"/>
                      <a:pt x="59244" y="50209"/>
                    </a:cubicBezTo>
                    <a:cubicBezTo>
                      <a:pt x="57323" y="49273"/>
                      <a:pt x="55107" y="48928"/>
                      <a:pt x="53088" y="48239"/>
                    </a:cubicBezTo>
                    <a:cubicBezTo>
                      <a:pt x="46242" y="45776"/>
                      <a:pt x="41711" y="38044"/>
                      <a:pt x="42943" y="30854"/>
                    </a:cubicBezTo>
                    <a:cubicBezTo>
                      <a:pt x="43090" y="30115"/>
                      <a:pt x="43287" y="29327"/>
                      <a:pt x="43878" y="28834"/>
                    </a:cubicBezTo>
                    <a:cubicBezTo>
                      <a:pt x="44420" y="28391"/>
                      <a:pt x="45208" y="28293"/>
                      <a:pt x="45947" y="28243"/>
                    </a:cubicBezTo>
                    <a:cubicBezTo>
                      <a:pt x="49444" y="28046"/>
                      <a:pt x="52990" y="28490"/>
                      <a:pt x="56339" y="29622"/>
                    </a:cubicBezTo>
                    <a:cubicBezTo>
                      <a:pt x="54762" y="14601"/>
                      <a:pt x="41662" y="1599"/>
                      <a:pt x="26592" y="122"/>
                    </a:cubicBezTo>
                    <a:cubicBezTo>
                      <a:pt x="24080" y="-124"/>
                      <a:pt x="21470" y="-75"/>
                      <a:pt x="19155" y="1008"/>
                    </a:cubicBezTo>
                    <a:cubicBezTo>
                      <a:pt x="16890" y="2092"/>
                      <a:pt x="15018" y="4407"/>
                      <a:pt x="15117" y="6918"/>
                    </a:cubicBezTo>
                    <a:cubicBezTo>
                      <a:pt x="15314" y="13863"/>
                      <a:pt x="27232" y="14060"/>
                      <a:pt x="29744" y="20560"/>
                    </a:cubicBezTo>
                    <a:cubicBezTo>
                      <a:pt x="30876" y="23466"/>
                      <a:pt x="29645" y="26717"/>
                      <a:pt x="28414" y="29573"/>
                    </a:cubicBezTo>
                    <a:cubicBezTo>
                      <a:pt x="28118" y="30213"/>
                      <a:pt x="27823" y="30903"/>
                      <a:pt x="27281" y="31346"/>
                    </a:cubicBezTo>
                    <a:cubicBezTo>
                      <a:pt x="26641" y="31888"/>
                      <a:pt x="25804" y="32134"/>
                      <a:pt x="24967" y="32134"/>
                    </a:cubicBezTo>
                    <a:cubicBezTo>
                      <a:pt x="19303" y="32233"/>
                      <a:pt x="16249" y="24894"/>
                      <a:pt x="10783" y="23466"/>
                    </a:cubicBezTo>
                    <a:cubicBezTo>
                      <a:pt x="3248" y="21496"/>
                      <a:pt x="-2712" y="29327"/>
                      <a:pt x="1278" y="35385"/>
                    </a:cubicBezTo>
                    <a:cubicBezTo>
                      <a:pt x="5365" y="41541"/>
                      <a:pt x="14624" y="46219"/>
                      <a:pt x="19894" y="51735"/>
                    </a:cubicBezTo>
                    <a:close/>
                  </a:path>
                </a:pathLst>
              </a:custGeom>
              <a:noFill/>
              <a:ln w="4915" cap="flat">
                <a:solidFill>
                  <a:srgbClr val="FFFFFF"/>
                </a:solidFill>
                <a:prstDash val="solid"/>
                <a:miter/>
              </a:ln>
            </p:spPr>
            <p:txBody>
              <a:bodyPr rtlCol="0" anchor="ctr"/>
              <a:lstStyle/>
              <a:p>
                <a:endParaRPr lang="fr-FR"/>
              </a:p>
            </p:txBody>
          </p:sp>
        </p:grpSp>
        <p:grpSp>
          <p:nvGrpSpPr>
            <p:cNvPr id="379" name="Graphique 5">
              <a:extLst>
                <a:ext uri="{FF2B5EF4-FFF2-40B4-BE49-F238E27FC236}">
                  <a16:creationId xmlns:a16="http://schemas.microsoft.com/office/drawing/2014/main" id="{0A480682-4A1B-5026-3605-988485DB8B7F}"/>
                </a:ext>
              </a:extLst>
            </p:cNvPr>
            <p:cNvGrpSpPr/>
            <p:nvPr/>
          </p:nvGrpSpPr>
          <p:grpSpPr>
            <a:xfrm rot="420615">
              <a:off x="10501041" y="3273533"/>
              <a:ext cx="18487" cy="8282"/>
              <a:chOff x="10425109" y="3221862"/>
              <a:chExt cx="18487" cy="8282"/>
            </a:xfrm>
          </p:grpSpPr>
          <p:sp>
            <p:nvSpPr>
              <p:cNvPr id="380" name="Forme libre : forme 379">
                <a:extLst>
                  <a:ext uri="{FF2B5EF4-FFF2-40B4-BE49-F238E27FC236}">
                    <a16:creationId xmlns:a16="http://schemas.microsoft.com/office/drawing/2014/main" id="{6D6CCE63-2E5F-F443-4A1C-4D8D020AE2A7}"/>
                  </a:ext>
                </a:extLst>
              </p:cNvPr>
              <p:cNvSpPr/>
              <p:nvPr/>
            </p:nvSpPr>
            <p:spPr>
              <a:xfrm>
                <a:off x="10425109" y="3221862"/>
                <a:ext cx="18487" cy="8282"/>
              </a:xfrm>
              <a:custGeom>
                <a:avLst/>
                <a:gdLst>
                  <a:gd name="connsiteX0" fmla="*/ 7595 w 18487"/>
                  <a:gd name="connsiteY0" fmla="*/ 6067 h 8282"/>
                  <a:gd name="connsiteX1" fmla="*/ 9762 w 18487"/>
                  <a:gd name="connsiteY1" fmla="*/ 6805 h 8282"/>
                  <a:gd name="connsiteX2" fmla="*/ 17002 w 18487"/>
                  <a:gd name="connsiteY2" fmla="*/ 8283 h 8282"/>
                  <a:gd name="connsiteX3" fmla="*/ 18135 w 18487"/>
                  <a:gd name="connsiteY3" fmla="*/ 7938 h 8282"/>
                  <a:gd name="connsiteX4" fmla="*/ 18381 w 18487"/>
                  <a:gd name="connsiteY4" fmla="*/ 7150 h 8282"/>
                  <a:gd name="connsiteX5" fmla="*/ 17938 w 18487"/>
                  <a:gd name="connsiteY5" fmla="*/ 2718 h 8282"/>
                  <a:gd name="connsiteX6" fmla="*/ 14244 w 18487"/>
                  <a:gd name="connsiteY6" fmla="*/ 206 h 8282"/>
                  <a:gd name="connsiteX7" fmla="*/ 848 w 18487"/>
                  <a:gd name="connsiteY7" fmla="*/ 3161 h 8282"/>
                  <a:gd name="connsiteX8" fmla="*/ 7595 w 18487"/>
                  <a:gd name="connsiteY8" fmla="*/ 6116 h 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7" h="8282">
                    <a:moveTo>
                      <a:pt x="7595" y="6067"/>
                    </a:moveTo>
                    <a:cubicBezTo>
                      <a:pt x="8334" y="6116"/>
                      <a:pt x="9073" y="6461"/>
                      <a:pt x="9762" y="6805"/>
                    </a:cubicBezTo>
                    <a:cubicBezTo>
                      <a:pt x="12028" y="7790"/>
                      <a:pt x="14490" y="8283"/>
                      <a:pt x="17002" y="8283"/>
                    </a:cubicBezTo>
                    <a:cubicBezTo>
                      <a:pt x="17396" y="8283"/>
                      <a:pt x="17888" y="8283"/>
                      <a:pt x="18135" y="7938"/>
                    </a:cubicBezTo>
                    <a:cubicBezTo>
                      <a:pt x="18282" y="7741"/>
                      <a:pt x="18332" y="7446"/>
                      <a:pt x="18381" y="7150"/>
                    </a:cubicBezTo>
                    <a:cubicBezTo>
                      <a:pt x="18529" y="5673"/>
                      <a:pt x="18627" y="4047"/>
                      <a:pt x="17938" y="2718"/>
                    </a:cubicBezTo>
                    <a:cubicBezTo>
                      <a:pt x="17199" y="1339"/>
                      <a:pt x="15771" y="501"/>
                      <a:pt x="14244" y="206"/>
                    </a:cubicBezTo>
                    <a:cubicBezTo>
                      <a:pt x="11289" y="-385"/>
                      <a:pt x="2719" y="206"/>
                      <a:pt x="848" y="3161"/>
                    </a:cubicBezTo>
                    <a:cubicBezTo>
                      <a:pt x="-2649" y="8628"/>
                      <a:pt x="5674" y="5968"/>
                      <a:pt x="7595" y="6116"/>
                    </a:cubicBezTo>
                    <a:close/>
                  </a:path>
                </a:pathLst>
              </a:custGeom>
              <a:solidFill>
                <a:srgbClr val="488DD8"/>
              </a:solidFill>
              <a:ln w="4915" cap="flat">
                <a:noFill/>
                <a:prstDash val="solid"/>
                <a:miter/>
              </a:ln>
            </p:spPr>
            <p:txBody>
              <a:bodyPr rtlCol="0" anchor="ctr"/>
              <a:lstStyle/>
              <a:p>
                <a:endParaRPr lang="fr-FR"/>
              </a:p>
            </p:txBody>
          </p:sp>
          <p:sp>
            <p:nvSpPr>
              <p:cNvPr id="381" name="Forme libre : forme 380">
                <a:extLst>
                  <a:ext uri="{FF2B5EF4-FFF2-40B4-BE49-F238E27FC236}">
                    <a16:creationId xmlns:a16="http://schemas.microsoft.com/office/drawing/2014/main" id="{85AFA8B4-4EE7-17C3-8087-1A20DD140039}"/>
                  </a:ext>
                </a:extLst>
              </p:cNvPr>
              <p:cNvSpPr/>
              <p:nvPr/>
            </p:nvSpPr>
            <p:spPr>
              <a:xfrm>
                <a:off x="10425109" y="3221862"/>
                <a:ext cx="18487" cy="8282"/>
              </a:xfrm>
              <a:custGeom>
                <a:avLst/>
                <a:gdLst>
                  <a:gd name="connsiteX0" fmla="*/ 7595 w 18487"/>
                  <a:gd name="connsiteY0" fmla="*/ 6067 h 8282"/>
                  <a:gd name="connsiteX1" fmla="*/ 9762 w 18487"/>
                  <a:gd name="connsiteY1" fmla="*/ 6805 h 8282"/>
                  <a:gd name="connsiteX2" fmla="*/ 17002 w 18487"/>
                  <a:gd name="connsiteY2" fmla="*/ 8283 h 8282"/>
                  <a:gd name="connsiteX3" fmla="*/ 18135 w 18487"/>
                  <a:gd name="connsiteY3" fmla="*/ 7938 h 8282"/>
                  <a:gd name="connsiteX4" fmla="*/ 18381 w 18487"/>
                  <a:gd name="connsiteY4" fmla="*/ 7150 h 8282"/>
                  <a:gd name="connsiteX5" fmla="*/ 17938 w 18487"/>
                  <a:gd name="connsiteY5" fmla="*/ 2718 h 8282"/>
                  <a:gd name="connsiteX6" fmla="*/ 14244 w 18487"/>
                  <a:gd name="connsiteY6" fmla="*/ 206 h 8282"/>
                  <a:gd name="connsiteX7" fmla="*/ 848 w 18487"/>
                  <a:gd name="connsiteY7" fmla="*/ 3161 h 8282"/>
                  <a:gd name="connsiteX8" fmla="*/ 7595 w 18487"/>
                  <a:gd name="connsiteY8" fmla="*/ 6116 h 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7" h="8282">
                    <a:moveTo>
                      <a:pt x="7595" y="6067"/>
                    </a:moveTo>
                    <a:cubicBezTo>
                      <a:pt x="8334" y="6116"/>
                      <a:pt x="9073" y="6461"/>
                      <a:pt x="9762" y="6805"/>
                    </a:cubicBezTo>
                    <a:cubicBezTo>
                      <a:pt x="12028" y="7790"/>
                      <a:pt x="14490" y="8283"/>
                      <a:pt x="17002" y="8283"/>
                    </a:cubicBezTo>
                    <a:cubicBezTo>
                      <a:pt x="17396" y="8283"/>
                      <a:pt x="17888" y="8283"/>
                      <a:pt x="18135" y="7938"/>
                    </a:cubicBezTo>
                    <a:cubicBezTo>
                      <a:pt x="18282" y="7741"/>
                      <a:pt x="18332" y="7446"/>
                      <a:pt x="18381" y="7150"/>
                    </a:cubicBezTo>
                    <a:cubicBezTo>
                      <a:pt x="18529" y="5673"/>
                      <a:pt x="18627" y="4047"/>
                      <a:pt x="17938" y="2718"/>
                    </a:cubicBezTo>
                    <a:cubicBezTo>
                      <a:pt x="17199" y="1339"/>
                      <a:pt x="15771" y="501"/>
                      <a:pt x="14244" y="206"/>
                    </a:cubicBezTo>
                    <a:cubicBezTo>
                      <a:pt x="11289" y="-385"/>
                      <a:pt x="2719" y="206"/>
                      <a:pt x="848" y="3161"/>
                    </a:cubicBezTo>
                    <a:cubicBezTo>
                      <a:pt x="-2649" y="8628"/>
                      <a:pt x="5674" y="5968"/>
                      <a:pt x="7595" y="6116"/>
                    </a:cubicBezTo>
                    <a:close/>
                  </a:path>
                </a:pathLst>
              </a:custGeom>
              <a:noFill/>
              <a:ln w="4915" cap="flat">
                <a:solidFill>
                  <a:srgbClr val="FFFFFF"/>
                </a:solidFill>
                <a:prstDash val="solid"/>
                <a:miter/>
              </a:ln>
            </p:spPr>
            <p:txBody>
              <a:bodyPr rtlCol="0" anchor="ctr"/>
              <a:lstStyle/>
              <a:p>
                <a:endParaRPr lang="fr-FR"/>
              </a:p>
            </p:txBody>
          </p:sp>
        </p:grpSp>
        <p:grpSp>
          <p:nvGrpSpPr>
            <p:cNvPr id="382" name="Graphique 5">
              <a:extLst>
                <a:ext uri="{FF2B5EF4-FFF2-40B4-BE49-F238E27FC236}">
                  <a16:creationId xmlns:a16="http://schemas.microsoft.com/office/drawing/2014/main" id="{F6AD7E88-6564-4C9E-3FD8-5D1C131AC9C4}"/>
                </a:ext>
              </a:extLst>
            </p:cNvPr>
            <p:cNvGrpSpPr/>
            <p:nvPr/>
          </p:nvGrpSpPr>
          <p:grpSpPr>
            <a:xfrm rot="420615">
              <a:off x="10542606" y="3275396"/>
              <a:ext cx="17850" cy="21564"/>
              <a:chOff x="10467403" y="3218627"/>
              <a:chExt cx="17850" cy="21564"/>
            </a:xfrm>
          </p:grpSpPr>
          <p:sp>
            <p:nvSpPr>
              <p:cNvPr id="383" name="Forme libre : forme 382">
                <a:extLst>
                  <a:ext uri="{FF2B5EF4-FFF2-40B4-BE49-F238E27FC236}">
                    <a16:creationId xmlns:a16="http://schemas.microsoft.com/office/drawing/2014/main" id="{EF839418-A05E-49F9-5222-94164B06F852}"/>
                  </a:ext>
                </a:extLst>
              </p:cNvPr>
              <p:cNvSpPr/>
              <p:nvPr/>
            </p:nvSpPr>
            <p:spPr>
              <a:xfrm>
                <a:off x="10467403" y="3218627"/>
                <a:ext cx="17850" cy="21564"/>
              </a:xfrm>
              <a:custGeom>
                <a:avLst/>
                <a:gdLst>
                  <a:gd name="connsiteX0" fmla="*/ 613 w 17850"/>
                  <a:gd name="connsiteY0" fmla="*/ 13636 h 21564"/>
                  <a:gd name="connsiteX1" fmla="*/ 908 w 17850"/>
                  <a:gd name="connsiteY1" fmla="*/ 15556 h 21564"/>
                  <a:gd name="connsiteX2" fmla="*/ 3962 w 17850"/>
                  <a:gd name="connsiteY2" fmla="*/ 17773 h 21564"/>
                  <a:gd name="connsiteX3" fmla="*/ 9330 w 17850"/>
                  <a:gd name="connsiteY3" fmla="*/ 21565 h 21564"/>
                  <a:gd name="connsiteX4" fmla="*/ 17850 w 17850"/>
                  <a:gd name="connsiteY4" fmla="*/ 12010 h 21564"/>
                  <a:gd name="connsiteX5" fmla="*/ 7951 w 17850"/>
                  <a:gd name="connsiteY5" fmla="*/ 3638 h 21564"/>
                  <a:gd name="connsiteX6" fmla="*/ 613 w 17850"/>
                  <a:gd name="connsiteY6" fmla="*/ 1422 h 21564"/>
                  <a:gd name="connsiteX7" fmla="*/ 613 w 17850"/>
                  <a:gd name="connsiteY7" fmla="*/ 13636 h 2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0" h="21564">
                    <a:moveTo>
                      <a:pt x="613" y="13636"/>
                    </a:moveTo>
                    <a:cubicBezTo>
                      <a:pt x="613" y="14276"/>
                      <a:pt x="613" y="14965"/>
                      <a:pt x="908" y="15556"/>
                    </a:cubicBezTo>
                    <a:cubicBezTo>
                      <a:pt x="1450" y="16738"/>
                      <a:pt x="2780" y="17231"/>
                      <a:pt x="3962" y="17773"/>
                    </a:cubicBezTo>
                    <a:cubicBezTo>
                      <a:pt x="5981" y="18659"/>
                      <a:pt x="7803" y="19940"/>
                      <a:pt x="9330" y="21565"/>
                    </a:cubicBezTo>
                    <a:cubicBezTo>
                      <a:pt x="12433" y="18659"/>
                      <a:pt x="15289" y="15458"/>
                      <a:pt x="17850" y="12010"/>
                    </a:cubicBezTo>
                    <a:cubicBezTo>
                      <a:pt x="15191" y="8612"/>
                      <a:pt x="11054" y="6691"/>
                      <a:pt x="7951" y="3638"/>
                    </a:cubicBezTo>
                    <a:cubicBezTo>
                      <a:pt x="6129" y="1865"/>
                      <a:pt x="2583" y="-2124"/>
                      <a:pt x="613" y="1422"/>
                    </a:cubicBezTo>
                    <a:cubicBezTo>
                      <a:pt x="-766" y="3983"/>
                      <a:pt x="613" y="10779"/>
                      <a:pt x="613" y="13636"/>
                    </a:cubicBezTo>
                    <a:close/>
                  </a:path>
                </a:pathLst>
              </a:custGeom>
              <a:solidFill>
                <a:srgbClr val="284568"/>
              </a:solidFill>
              <a:ln w="4915" cap="flat">
                <a:noFill/>
                <a:prstDash val="solid"/>
                <a:miter/>
              </a:ln>
            </p:spPr>
            <p:txBody>
              <a:bodyPr rtlCol="0" anchor="ctr"/>
              <a:lstStyle/>
              <a:p>
                <a:endParaRPr lang="fr-FR"/>
              </a:p>
            </p:txBody>
          </p:sp>
          <p:sp>
            <p:nvSpPr>
              <p:cNvPr id="384" name="Forme libre : forme 383">
                <a:extLst>
                  <a:ext uri="{FF2B5EF4-FFF2-40B4-BE49-F238E27FC236}">
                    <a16:creationId xmlns:a16="http://schemas.microsoft.com/office/drawing/2014/main" id="{18E346B7-182B-5288-A1EF-6ECE0ED9E630}"/>
                  </a:ext>
                </a:extLst>
              </p:cNvPr>
              <p:cNvSpPr/>
              <p:nvPr/>
            </p:nvSpPr>
            <p:spPr>
              <a:xfrm>
                <a:off x="10467403" y="3218627"/>
                <a:ext cx="17850" cy="21564"/>
              </a:xfrm>
              <a:custGeom>
                <a:avLst/>
                <a:gdLst>
                  <a:gd name="connsiteX0" fmla="*/ 613 w 17850"/>
                  <a:gd name="connsiteY0" fmla="*/ 13636 h 21564"/>
                  <a:gd name="connsiteX1" fmla="*/ 908 w 17850"/>
                  <a:gd name="connsiteY1" fmla="*/ 15556 h 21564"/>
                  <a:gd name="connsiteX2" fmla="*/ 3962 w 17850"/>
                  <a:gd name="connsiteY2" fmla="*/ 17773 h 21564"/>
                  <a:gd name="connsiteX3" fmla="*/ 9330 w 17850"/>
                  <a:gd name="connsiteY3" fmla="*/ 21565 h 21564"/>
                  <a:gd name="connsiteX4" fmla="*/ 17850 w 17850"/>
                  <a:gd name="connsiteY4" fmla="*/ 12010 h 21564"/>
                  <a:gd name="connsiteX5" fmla="*/ 7951 w 17850"/>
                  <a:gd name="connsiteY5" fmla="*/ 3638 h 21564"/>
                  <a:gd name="connsiteX6" fmla="*/ 613 w 17850"/>
                  <a:gd name="connsiteY6" fmla="*/ 1422 h 21564"/>
                  <a:gd name="connsiteX7" fmla="*/ 613 w 17850"/>
                  <a:gd name="connsiteY7" fmla="*/ 13636 h 2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0" h="21564">
                    <a:moveTo>
                      <a:pt x="613" y="13636"/>
                    </a:moveTo>
                    <a:cubicBezTo>
                      <a:pt x="613" y="14276"/>
                      <a:pt x="613" y="14965"/>
                      <a:pt x="908" y="15556"/>
                    </a:cubicBezTo>
                    <a:cubicBezTo>
                      <a:pt x="1450" y="16738"/>
                      <a:pt x="2780" y="17231"/>
                      <a:pt x="3962" y="17773"/>
                    </a:cubicBezTo>
                    <a:cubicBezTo>
                      <a:pt x="5981" y="18659"/>
                      <a:pt x="7803" y="19940"/>
                      <a:pt x="9330" y="21565"/>
                    </a:cubicBezTo>
                    <a:cubicBezTo>
                      <a:pt x="12433" y="18659"/>
                      <a:pt x="15289" y="15458"/>
                      <a:pt x="17850" y="12010"/>
                    </a:cubicBezTo>
                    <a:cubicBezTo>
                      <a:pt x="15191" y="8612"/>
                      <a:pt x="11054" y="6691"/>
                      <a:pt x="7951" y="3638"/>
                    </a:cubicBezTo>
                    <a:cubicBezTo>
                      <a:pt x="6129" y="1865"/>
                      <a:pt x="2583" y="-2124"/>
                      <a:pt x="613" y="1422"/>
                    </a:cubicBezTo>
                    <a:cubicBezTo>
                      <a:pt x="-766" y="3983"/>
                      <a:pt x="613" y="10779"/>
                      <a:pt x="613" y="13636"/>
                    </a:cubicBezTo>
                    <a:close/>
                  </a:path>
                </a:pathLst>
              </a:custGeom>
              <a:noFill/>
              <a:ln w="4915" cap="flat">
                <a:solidFill>
                  <a:srgbClr val="FFFFFF"/>
                </a:solidFill>
                <a:prstDash val="solid"/>
                <a:miter/>
              </a:ln>
            </p:spPr>
            <p:txBody>
              <a:bodyPr rtlCol="0" anchor="ctr"/>
              <a:lstStyle/>
              <a:p>
                <a:endParaRPr lang="fr-FR"/>
              </a:p>
            </p:txBody>
          </p:sp>
        </p:grpSp>
        <p:grpSp>
          <p:nvGrpSpPr>
            <p:cNvPr id="385" name="Graphique 5">
              <a:extLst>
                <a:ext uri="{FF2B5EF4-FFF2-40B4-BE49-F238E27FC236}">
                  <a16:creationId xmlns:a16="http://schemas.microsoft.com/office/drawing/2014/main" id="{CC713245-FFD5-BE5D-AC72-D89D57309BEE}"/>
                </a:ext>
              </a:extLst>
            </p:cNvPr>
            <p:cNvGrpSpPr/>
            <p:nvPr/>
          </p:nvGrpSpPr>
          <p:grpSpPr>
            <a:xfrm rot="420615">
              <a:off x="10571388" y="3302568"/>
              <a:ext cx="31236" cy="23853"/>
              <a:chOff x="10499376" y="3241258"/>
              <a:chExt cx="31236" cy="23853"/>
            </a:xfrm>
          </p:grpSpPr>
          <p:sp>
            <p:nvSpPr>
              <p:cNvPr id="386" name="Forme libre : forme 385">
                <a:extLst>
                  <a:ext uri="{FF2B5EF4-FFF2-40B4-BE49-F238E27FC236}">
                    <a16:creationId xmlns:a16="http://schemas.microsoft.com/office/drawing/2014/main" id="{A784CB6C-0758-4BAB-5161-714CEB0A0679}"/>
                  </a:ext>
                </a:extLst>
              </p:cNvPr>
              <p:cNvSpPr/>
              <p:nvPr/>
            </p:nvSpPr>
            <p:spPr>
              <a:xfrm>
                <a:off x="10499376" y="3241258"/>
                <a:ext cx="31236" cy="23853"/>
              </a:xfrm>
              <a:custGeom>
                <a:avLst/>
                <a:gdLst>
                  <a:gd name="connsiteX0" fmla="*/ 8237 w 31236"/>
                  <a:gd name="connsiteY0" fmla="*/ 3268 h 23853"/>
                  <a:gd name="connsiteX1" fmla="*/ 29956 w 31236"/>
                  <a:gd name="connsiteY1" fmla="*/ 116 h 23853"/>
                  <a:gd name="connsiteX2" fmla="*/ 30842 w 31236"/>
                  <a:gd name="connsiteY2" fmla="*/ 362 h 23853"/>
                  <a:gd name="connsiteX3" fmla="*/ 31236 w 31236"/>
                  <a:gd name="connsiteY3" fmla="*/ 1544 h 23853"/>
                  <a:gd name="connsiteX4" fmla="*/ 27296 w 31236"/>
                  <a:gd name="connsiteY4" fmla="*/ 9276 h 23853"/>
                  <a:gd name="connsiteX5" fmla="*/ 24982 w 31236"/>
                  <a:gd name="connsiteY5" fmla="*/ 10951 h 23853"/>
                  <a:gd name="connsiteX6" fmla="*/ 22667 w 31236"/>
                  <a:gd name="connsiteY6" fmla="*/ 14447 h 23853"/>
                  <a:gd name="connsiteX7" fmla="*/ 13556 w 31236"/>
                  <a:gd name="connsiteY7" fmla="*/ 22278 h 23853"/>
                  <a:gd name="connsiteX8" fmla="*/ 12177 w 31236"/>
                  <a:gd name="connsiteY8" fmla="*/ 23559 h 23853"/>
                  <a:gd name="connsiteX9" fmla="*/ 7597 w 31236"/>
                  <a:gd name="connsiteY9" fmla="*/ 22475 h 23853"/>
                  <a:gd name="connsiteX10" fmla="*/ 2721 w 31236"/>
                  <a:gd name="connsiteY10" fmla="*/ 18289 h 23853"/>
                  <a:gd name="connsiteX11" fmla="*/ 61 w 31236"/>
                  <a:gd name="connsiteY11" fmla="*/ 9818 h 23853"/>
                  <a:gd name="connsiteX12" fmla="*/ 8335 w 31236"/>
                  <a:gd name="connsiteY12" fmla="*/ 3317 h 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36" h="23853">
                    <a:moveTo>
                      <a:pt x="8237" y="3268"/>
                    </a:moveTo>
                    <a:cubicBezTo>
                      <a:pt x="15132" y="707"/>
                      <a:pt x="22568" y="-377"/>
                      <a:pt x="29956" y="116"/>
                    </a:cubicBezTo>
                    <a:cubicBezTo>
                      <a:pt x="30251" y="116"/>
                      <a:pt x="30596" y="165"/>
                      <a:pt x="30842" y="362"/>
                    </a:cubicBezTo>
                    <a:cubicBezTo>
                      <a:pt x="31187" y="608"/>
                      <a:pt x="31236" y="1101"/>
                      <a:pt x="31236" y="1544"/>
                    </a:cubicBezTo>
                    <a:cubicBezTo>
                      <a:pt x="31236" y="4548"/>
                      <a:pt x="29710" y="7503"/>
                      <a:pt x="27296" y="9276"/>
                    </a:cubicBezTo>
                    <a:cubicBezTo>
                      <a:pt x="26508" y="9818"/>
                      <a:pt x="25671" y="10261"/>
                      <a:pt x="24982" y="10951"/>
                    </a:cubicBezTo>
                    <a:cubicBezTo>
                      <a:pt x="23997" y="11936"/>
                      <a:pt x="23455" y="13265"/>
                      <a:pt x="22667" y="14447"/>
                    </a:cubicBezTo>
                    <a:cubicBezTo>
                      <a:pt x="20402" y="17796"/>
                      <a:pt x="16215" y="19274"/>
                      <a:pt x="13556" y="22278"/>
                    </a:cubicBezTo>
                    <a:cubicBezTo>
                      <a:pt x="13162" y="22721"/>
                      <a:pt x="12768" y="23263"/>
                      <a:pt x="12177" y="23559"/>
                    </a:cubicBezTo>
                    <a:cubicBezTo>
                      <a:pt x="10749" y="24347"/>
                      <a:pt x="8976" y="23411"/>
                      <a:pt x="7597" y="22475"/>
                    </a:cubicBezTo>
                    <a:cubicBezTo>
                      <a:pt x="5824" y="21293"/>
                      <a:pt x="3952" y="20013"/>
                      <a:pt x="2721" y="18289"/>
                    </a:cubicBezTo>
                    <a:cubicBezTo>
                      <a:pt x="948" y="15876"/>
                      <a:pt x="505" y="12773"/>
                      <a:pt x="61" y="9818"/>
                    </a:cubicBezTo>
                    <a:cubicBezTo>
                      <a:pt x="-628" y="4893"/>
                      <a:pt x="4642" y="4696"/>
                      <a:pt x="8335" y="3317"/>
                    </a:cubicBezTo>
                    <a:close/>
                  </a:path>
                </a:pathLst>
              </a:custGeom>
              <a:solidFill>
                <a:srgbClr val="284568"/>
              </a:solidFill>
              <a:ln w="4915" cap="flat">
                <a:noFill/>
                <a:prstDash val="solid"/>
                <a:miter/>
              </a:ln>
            </p:spPr>
            <p:txBody>
              <a:bodyPr rtlCol="0" anchor="ctr"/>
              <a:lstStyle/>
              <a:p>
                <a:endParaRPr lang="fr-FR"/>
              </a:p>
            </p:txBody>
          </p:sp>
          <p:sp>
            <p:nvSpPr>
              <p:cNvPr id="387" name="Forme libre : forme 386">
                <a:extLst>
                  <a:ext uri="{FF2B5EF4-FFF2-40B4-BE49-F238E27FC236}">
                    <a16:creationId xmlns:a16="http://schemas.microsoft.com/office/drawing/2014/main" id="{B9F4B90D-5DD0-CEA8-C797-5E8101C22C4C}"/>
                  </a:ext>
                </a:extLst>
              </p:cNvPr>
              <p:cNvSpPr/>
              <p:nvPr/>
            </p:nvSpPr>
            <p:spPr>
              <a:xfrm>
                <a:off x="10499376" y="3241258"/>
                <a:ext cx="31236" cy="23853"/>
              </a:xfrm>
              <a:custGeom>
                <a:avLst/>
                <a:gdLst>
                  <a:gd name="connsiteX0" fmla="*/ 8237 w 31236"/>
                  <a:gd name="connsiteY0" fmla="*/ 3268 h 23853"/>
                  <a:gd name="connsiteX1" fmla="*/ 29956 w 31236"/>
                  <a:gd name="connsiteY1" fmla="*/ 116 h 23853"/>
                  <a:gd name="connsiteX2" fmla="*/ 30842 w 31236"/>
                  <a:gd name="connsiteY2" fmla="*/ 362 h 23853"/>
                  <a:gd name="connsiteX3" fmla="*/ 31236 w 31236"/>
                  <a:gd name="connsiteY3" fmla="*/ 1544 h 23853"/>
                  <a:gd name="connsiteX4" fmla="*/ 27296 w 31236"/>
                  <a:gd name="connsiteY4" fmla="*/ 9276 h 23853"/>
                  <a:gd name="connsiteX5" fmla="*/ 24982 w 31236"/>
                  <a:gd name="connsiteY5" fmla="*/ 10951 h 23853"/>
                  <a:gd name="connsiteX6" fmla="*/ 22667 w 31236"/>
                  <a:gd name="connsiteY6" fmla="*/ 14447 h 23853"/>
                  <a:gd name="connsiteX7" fmla="*/ 13556 w 31236"/>
                  <a:gd name="connsiteY7" fmla="*/ 22278 h 23853"/>
                  <a:gd name="connsiteX8" fmla="*/ 12177 w 31236"/>
                  <a:gd name="connsiteY8" fmla="*/ 23559 h 23853"/>
                  <a:gd name="connsiteX9" fmla="*/ 7597 w 31236"/>
                  <a:gd name="connsiteY9" fmla="*/ 22475 h 23853"/>
                  <a:gd name="connsiteX10" fmla="*/ 2721 w 31236"/>
                  <a:gd name="connsiteY10" fmla="*/ 18289 h 23853"/>
                  <a:gd name="connsiteX11" fmla="*/ 61 w 31236"/>
                  <a:gd name="connsiteY11" fmla="*/ 9818 h 23853"/>
                  <a:gd name="connsiteX12" fmla="*/ 8335 w 31236"/>
                  <a:gd name="connsiteY12" fmla="*/ 3317 h 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236" h="23853">
                    <a:moveTo>
                      <a:pt x="8237" y="3268"/>
                    </a:moveTo>
                    <a:cubicBezTo>
                      <a:pt x="15132" y="707"/>
                      <a:pt x="22568" y="-377"/>
                      <a:pt x="29956" y="116"/>
                    </a:cubicBezTo>
                    <a:cubicBezTo>
                      <a:pt x="30251" y="116"/>
                      <a:pt x="30596" y="165"/>
                      <a:pt x="30842" y="362"/>
                    </a:cubicBezTo>
                    <a:cubicBezTo>
                      <a:pt x="31187" y="608"/>
                      <a:pt x="31236" y="1101"/>
                      <a:pt x="31236" y="1544"/>
                    </a:cubicBezTo>
                    <a:cubicBezTo>
                      <a:pt x="31236" y="4548"/>
                      <a:pt x="29710" y="7503"/>
                      <a:pt x="27296" y="9276"/>
                    </a:cubicBezTo>
                    <a:cubicBezTo>
                      <a:pt x="26508" y="9818"/>
                      <a:pt x="25671" y="10261"/>
                      <a:pt x="24982" y="10951"/>
                    </a:cubicBezTo>
                    <a:cubicBezTo>
                      <a:pt x="23997" y="11936"/>
                      <a:pt x="23455" y="13265"/>
                      <a:pt x="22667" y="14447"/>
                    </a:cubicBezTo>
                    <a:cubicBezTo>
                      <a:pt x="20402" y="17796"/>
                      <a:pt x="16215" y="19274"/>
                      <a:pt x="13556" y="22278"/>
                    </a:cubicBezTo>
                    <a:cubicBezTo>
                      <a:pt x="13162" y="22721"/>
                      <a:pt x="12768" y="23263"/>
                      <a:pt x="12177" y="23559"/>
                    </a:cubicBezTo>
                    <a:cubicBezTo>
                      <a:pt x="10749" y="24347"/>
                      <a:pt x="8976" y="23411"/>
                      <a:pt x="7597" y="22475"/>
                    </a:cubicBezTo>
                    <a:cubicBezTo>
                      <a:pt x="5824" y="21293"/>
                      <a:pt x="3952" y="20013"/>
                      <a:pt x="2721" y="18289"/>
                    </a:cubicBezTo>
                    <a:cubicBezTo>
                      <a:pt x="948" y="15876"/>
                      <a:pt x="505" y="12773"/>
                      <a:pt x="61" y="9818"/>
                    </a:cubicBezTo>
                    <a:cubicBezTo>
                      <a:pt x="-628" y="4893"/>
                      <a:pt x="4642" y="4696"/>
                      <a:pt x="8335" y="3317"/>
                    </a:cubicBezTo>
                    <a:close/>
                  </a:path>
                </a:pathLst>
              </a:custGeom>
              <a:noFill/>
              <a:ln w="4915" cap="flat">
                <a:solidFill>
                  <a:srgbClr val="FFFFFF"/>
                </a:solidFill>
                <a:prstDash val="solid"/>
                <a:miter/>
              </a:ln>
            </p:spPr>
            <p:txBody>
              <a:bodyPr rtlCol="0" anchor="ctr"/>
              <a:lstStyle/>
              <a:p>
                <a:endParaRPr lang="fr-FR"/>
              </a:p>
            </p:txBody>
          </p:sp>
        </p:grpSp>
        <p:grpSp>
          <p:nvGrpSpPr>
            <p:cNvPr id="388" name="Graphique 5">
              <a:extLst>
                <a:ext uri="{FF2B5EF4-FFF2-40B4-BE49-F238E27FC236}">
                  <a16:creationId xmlns:a16="http://schemas.microsoft.com/office/drawing/2014/main" id="{579241E2-197A-2BA8-2DFB-568CF57CF7A4}"/>
                </a:ext>
              </a:extLst>
            </p:cNvPr>
            <p:cNvGrpSpPr/>
            <p:nvPr/>
          </p:nvGrpSpPr>
          <p:grpSpPr>
            <a:xfrm rot="420615">
              <a:off x="10603625" y="3331634"/>
              <a:ext cx="13985" cy="11943"/>
              <a:chOff x="10534257" y="3267269"/>
              <a:chExt cx="13985" cy="11943"/>
            </a:xfrm>
          </p:grpSpPr>
          <p:sp>
            <p:nvSpPr>
              <p:cNvPr id="389" name="Forme libre : forme 388">
                <a:extLst>
                  <a:ext uri="{FF2B5EF4-FFF2-40B4-BE49-F238E27FC236}">
                    <a16:creationId xmlns:a16="http://schemas.microsoft.com/office/drawing/2014/main" id="{649988CE-EE81-78F6-59AD-76DEE259B1E1}"/>
                  </a:ext>
                </a:extLst>
              </p:cNvPr>
              <p:cNvSpPr/>
              <p:nvPr/>
            </p:nvSpPr>
            <p:spPr>
              <a:xfrm>
                <a:off x="10534257" y="3267269"/>
                <a:ext cx="13985" cy="11943"/>
              </a:xfrm>
              <a:custGeom>
                <a:avLst/>
                <a:gdLst>
                  <a:gd name="connsiteX0" fmla="*/ 0 w 13985"/>
                  <a:gd name="connsiteY0" fmla="*/ 4935 h 11943"/>
                  <a:gd name="connsiteX1" fmla="*/ 345 w 13985"/>
                  <a:gd name="connsiteY1" fmla="*/ 5969 h 11943"/>
                  <a:gd name="connsiteX2" fmla="*/ 3004 w 13985"/>
                  <a:gd name="connsiteY2" fmla="*/ 10500 h 11943"/>
                  <a:gd name="connsiteX3" fmla="*/ 3842 w 13985"/>
                  <a:gd name="connsiteY3" fmla="*/ 11534 h 11943"/>
                  <a:gd name="connsiteX4" fmla="*/ 4974 w 13985"/>
                  <a:gd name="connsiteY4" fmla="*/ 11830 h 11943"/>
                  <a:gd name="connsiteX5" fmla="*/ 12608 w 13985"/>
                  <a:gd name="connsiteY5" fmla="*/ 11091 h 11943"/>
                  <a:gd name="connsiteX6" fmla="*/ 13593 w 13985"/>
                  <a:gd name="connsiteY6" fmla="*/ 10549 h 11943"/>
                  <a:gd name="connsiteX7" fmla="*/ 13938 w 13985"/>
                  <a:gd name="connsiteY7" fmla="*/ 9466 h 11943"/>
                  <a:gd name="connsiteX8" fmla="*/ 7683 w 13985"/>
                  <a:gd name="connsiteY8" fmla="*/ 10 h 11943"/>
                  <a:gd name="connsiteX9" fmla="*/ 4531 w 13985"/>
                  <a:gd name="connsiteY9" fmla="*/ 3211 h 11943"/>
                  <a:gd name="connsiteX10" fmla="*/ 49 w 13985"/>
                  <a:gd name="connsiteY10" fmla="*/ 4886 h 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85" h="11943">
                    <a:moveTo>
                      <a:pt x="0" y="4935"/>
                    </a:moveTo>
                    <a:cubicBezTo>
                      <a:pt x="0" y="5280"/>
                      <a:pt x="148" y="5625"/>
                      <a:pt x="345" y="5969"/>
                    </a:cubicBezTo>
                    <a:cubicBezTo>
                      <a:pt x="1231" y="7496"/>
                      <a:pt x="2118" y="9023"/>
                      <a:pt x="3004" y="10500"/>
                    </a:cubicBezTo>
                    <a:cubicBezTo>
                      <a:pt x="3251" y="10894"/>
                      <a:pt x="3448" y="11288"/>
                      <a:pt x="3842" y="11534"/>
                    </a:cubicBezTo>
                    <a:cubicBezTo>
                      <a:pt x="4186" y="11731"/>
                      <a:pt x="4580" y="11830"/>
                      <a:pt x="4974" y="11830"/>
                    </a:cubicBezTo>
                    <a:cubicBezTo>
                      <a:pt x="7535" y="12125"/>
                      <a:pt x="10146" y="11830"/>
                      <a:pt x="12608" y="11091"/>
                    </a:cubicBezTo>
                    <a:cubicBezTo>
                      <a:pt x="13002" y="10993"/>
                      <a:pt x="13347" y="10845"/>
                      <a:pt x="13593" y="10549"/>
                    </a:cubicBezTo>
                    <a:cubicBezTo>
                      <a:pt x="13839" y="10254"/>
                      <a:pt x="13888" y="9860"/>
                      <a:pt x="13938" y="9466"/>
                    </a:cubicBezTo>
                    <a:cubicBezTo>
                      <a:pt x="14332" y="6018"/>
                      <a:pt x="12312" y="-285"/>
                      <a:pt x="7683" y="10"/>
                    </a:cubicBezTo>
                    <a:cubicBezTo>
                      <a:pt x="5122" y="207"/>
                      <a:pt x="6107" y="1931"/>
                      <a:pt x="4531" y="3211"/>
                    </a:cubicBezTo>
                    <a:cubicBezTo>
                      <a:pt x="3694" y="3901"/>
                      <a:pt x="49" y="3753"/>
                      <a:pt x="49" y="4886"/>
                    </a:cubicBezTo>
                    <a:close/>
                  </a:path>
                </a:pathLst>
              </a:custGeom>
              <a:solidFill>
                <a:srgbClr val="284568"/>
              </a:solidFill>
              <a:ln w="4915" cap="flat">
                <a:noFill/>
                <a:prstDash val="solid"/>
                <a:miter/>
              </a:ln>
            </p:spPr>
            <p:txBody>
              <a:bodyPr rtlCol="0" anchor="ctr"/>
              <a:lstStyle/>
              <a:p>
                <a:endParaRPr lang="fr-FR"/>
              </a:p>
            </p:txBody>
          </p:sp>
          <p:sp>
            <p:nvSpPr>
              <p:cNvPr id="390" name="Forme libre : forme 389">
                <a:extLst>
                  <a:ext uri="{FF2B5EF4-FFF2-40B4-BE49-F238E27FC236}">
                    <a16:creationId xmlns:a16="http://schemas.microsoft.com/office/drawing/2014/main" id="{38CE7F54-A085-495A-33AA-DF5086B5AFDA}"/>
                  </a:ext>
                </a:extLst>
              </p:cNvPr>
              <p:cNvSpPr/>
              <p:nvPr/>
            </p:nvSpPr>
            <p:spPr>
              <a:xfrm>
                <a:off x="10534257" y="3267269"/>
                <a:ext cx="13985" cy="11943"/>
              </a:xfrm>
              <a:custGeom>
                <a:avLst/>
                <a:gdLst>
                  <a:gd name="connsiteX0" fmla="*/ 0 w 13985"/>
                  <a:gd name="connsiteY0" fmla="*/ 4935 h 11943"/>
                  <a:gd name="connsiteX1" fmla="*/ 345 w 13985"/>
                  <a:gd name="connsiteY1" fmla="*/ 5969 h 11943"/>
                  <a:gd name="connsiteX2" fmla="*/ 3004 w 13985"/>
                  <a:gd name="connsiteY2" fmla="*/ 10500 h 11943"/>
                  <a:gd name="connsiteX3" fmla="*/ 3842 w 13985"/>
                  <a:gd name="connsiteY3" fmla="*/ 11534 h 11943"/>
                  <a:gd name="connsiteX4" fmla="*/ 4974 w 13985"/>
                  <a:gd name="connsiteY4" fmla="*/ 11830 h 11943"/>
                  <a:gd name="connsiteX5" fmla="*/ 12608 w 13985"/>
                  <a:gd name="connsiteY5" fmla="*/ 11091 h 11943"/>
                  <a:gd name="connsiteX6" fmla="*/ 13593 w 13985"/>
                  <a:gd name="connsiteY6" fmla="*/ 10549 h 11943"/>
                  <a:gd name="connsiteX7" fmla="*/ 13938 w 13985"/>
                  <a:gd name="connsiteY7" fmla="*/ 9466 h 11943"/>
                  <a:gd name="connsiteX8" fmla="*/ 7683 w 13985"/>
                  <a:gd name="connsiteY8" fmla="*/ 10 h 11943"/>
                  <a:gd name="connsiteX9" fmla="*/ 4531 w 13985"/>
                  <a:gd name="connsiteY9" fmla="*/ 3211 h 11943"/>
                  <a:gd name="connsiteX10" fmla="*/ 49 w 13985"/>
                  <a:gd name="connsiteY10" fmla="*/ 4886 h 1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85" h="11943">
                    <a:moveTo>
                      <a:pt x="0" y="4935"/>
                    </a:moveTo>
                    <a:cubicBezTo>
                      <a:pt x="0" y="5280"/>
                      <a:pt x="148" y="5625"/>
                      <a:pt x="345" y="5969"/>
                    </a:cubicBezTo>
                    <a:cubicBezTo>
                      <a:pt x="1231" y="7496"/>
                      <a:pt x="2118" y="9023"/>
                      <a:pt x="3004" y="10500"/>
                    </a:cubicBezTo>
                    <a:cubicBezTo>
                      <a:pt x="3251" y="10894"/>
                      <a:pt x="3448" y="11288"/>
                      <a:pt x="3842" y="11534"/>
                    </a:cubicBezTo>
                    <a:cubicBezTo>
                      <a:pt x="4186" y="11731"/>
                      <a:pt x="4580" y="11830"/>
                      <a:pt x="4974" y="11830"/>
                    </a:cubicBezTo>
                    <a:cubicBezTo>
                      <a:pt x="7535" y="12125"/>
                      <a:pt x="10146" y="11830"/>
                      <a:pt x="12608" y="11091"/>
                    </a:cubicBezTo>
                    <a:cubicBezTo>
                      <a:pt x="13002" y="10993"/>
                      <a:pt x="13347" y="10845"/>
                      <a:pt x="13593" y="10549"/>
                    </a:cubicBezTo>
                    <a:cubicBezTo>
                      <a:pt x="13839" y="10254"/>
                      <a:pt x="13888" y="9860"/>
                      <a:pt x="13938" y="9466"/>
                    </a:cubicBezTo>
                    <a:cubicBezTo>
                      <a:pt x="14332" y="6018"/>
                      <a:pt x="12312" y="-285"/>
                      <a:pt x="7683" y="10"/>
                    </a:cubicBezTo>
                    <a:cubicBezTo>
                      <a:pt x="5122" y="207"/>
                      <a:pt x="6107" y="1931"/>
                      <a:pt x="4531" y="3211"/>
                    </a:cubicBezTo>
                    <a:cubicBezTo>
                      <a:pt x="3694" y="3901"/>
                      <a:pt x="49" y="3753"/>
                      <a:pt x="49" y="4886"/>
                    </a:cubicBezTo>
                    <a:close/>
                  </a:path>
                </a:pathLst>
              </a:custGeom>
              <a:noFill/>
              <a:ln w="4915" cap="flat">
                <a:solidFill>
                  <a:srgbClr val="FFFFFF"/>
                </a:solidFill>
                <a:prstDash val="solid"/>
                <a:miter/>
              </a:ln>
            </p:spPr>
            <p:txBody>
              <a:bodyPr rtlCol="0" anchor="ctr"/>
              <a:lstStyle/>
              <a:p>
                <a:endParaRPr lang="fr-FR"/>
              </a:p>
            </p:txBody>
          </p:sp>
        </p:grpSp>
        <p:grpSp>
          <p:nvGrpSpPr>
            <p:cNvPr id="391" name="Graphique 5">
              <a:extLst>
                <a:ext uri="{FF2B5EF4-FFF2-40B4-BE49-F238E27FC236}">
                  <a16:creationId xmlns:a16="http://schemas.microsoft.com/office/drawing/2014/main" id="{F9FC0CF0-0357-7C07-FD05-2250AC604602}"/>
                </a:ext>
              </a:extLst>
            </p:cNvPr>
            <p:cNvGrpSpPr/>
            <p:nvPr/>
          </p:nvGrpSpPr>
          <p:grpSpPr>
            <a:xfrm rot="420615">
              <a:off x="10615952" y="3351371"/>
              <a:ext cx="21719" cy="20205"/>
              <a:chOff x="10549376" y="3284852"/>
              <a:chExt cx="21719" cy="20205"/>
            </a:xfrm>
          </p:grpSpPr>
          <p:sp>
            <p:nvSpPr>
              <p:cNvPr id="392" name="Forme libre : forme 391">
                <a:extLst>
                  <a:ext uri="{FF2B5EF4-FFF2-40B4-BE49-F238E27FC236}">
                    <a16:creationId xmlns:a16="http://schemas.microsoft.com/office/drawing/2014/main" id="{848C09C2-493C-A878-C6BB-ACFE3B1A88BE}"/>
                  </a:ext>
                </a:extLst>
              </p:cNvPr>
              <p:cNvSpPr/>
              <p:nvPr/>
            </p:nvSpPr>
            <p:spPr>
              <a:xfrm>
                <a:off x="10549376" y="3284852"/>
                <a:ext cx="21719" cy="20205"/>
              </a:xfrm>
              <a:custGeom>
                <a:avLst/>
                <a:gdLst>
                  <a:gd name="connsiteX0" fmla="*/ 3891 w 21719"/>
                  <a:gd name="connsiteY0" fmla="*/ 9022 h 20205"/>
                  <a:gd name="connsiteX1" fmla="*/ 3053 w 21719"/>
                  <a:gd name="connsiteY1" fmla="*/ 9564 h 20205"/>
                  <a:gd name="connsiteX2" fmla="*/ 2561 w 21719"/>
                  <a:gd name="connsiteY2" fmla="*/ 10647 h 20205"/>
                  <a:gd name="connsiteX3" fmla="*/ 0 w 21719"/>
                  <a:gd name="connsiteY3" fmla="*/ 13848 h 20205"/>
                  <a:gd name="connsiteX4" fmla="*/ 3300 w 21719"/>
                  <a:gd name="connsiteY4" fmla="*/ 16360 h 20205"/>
                  <a:gd name="connsiteX5" fmla="*/ 8274 w 21719"/>
                  <a:gd name="connsiteY5" fmla="*/ 20202 h 20205"/>
                  <a:gd name="connsiteX6" fmla="*/ 10884 w 21719"/>
                  <a:gd name="connsiteY6" fmla="*/ 19414 h 20205"/>
                  <a:gd name="connsiteX7" fmla="*/ 21719 w 21719"/>
                  <a:gd name="connsiteY7" fmla="*/ 10943 h 20205"/>
                  <a:gd name="connsiteX8" fmla="*/ 14233 w 21719"/>
                  <a:gd name="connsiteY8" fmla="*/ 206 h 20205"/>
                  <a:gd name="connsiteX9" fmla="*/ 3842 w 21719"/>
                  <a:gd name="connsiteY9" fmla="*/ 8973 h 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9" h="20205">
                    <a:moveTo>
                      <a:pt x="3891" y="9022"/>
                    </a:moveTo>
                    <a:cubicBezTo>
                      <a:pt x="3595" y="9170"/>
                      <a:pt x="3300" y="9317"/>
                      <a:pt x="3053" y="9564"/>
                    </a:cubicBezTo>
                    <a:cubicBezTo>
                      <a:pt x="2807" y="9859"/>
                      <a:pt x="2709" y="10303"/>
                      <a:pt x="2561" y="10647"/>
                    </a:cubicBezTo>
                    <a:cubicBezTo>
                      <a:pt x="2118" y="11977"/>
                      <a:pt x="1182" y="13110"/>
                      <a:pt x="0" y="13848"/>
                    </a:cubicBezTo>
                    <a:cubicBezTo>
                      <a:pt x="246" y="15277"/>
                      <a:pt x="2069" y="15621"/>
                      <a:pt x="3300" y="16360"/>
                    </a:cubicBezTo>
                    <a:cubicBezTo>
                      <a:pt x="5122" y="17493"/>
                      <a:pt x="6156" y="20054"/>
                      <a:pt x="8274" y="20202"/>
                    </a:cubicBezTo>
                    <a:cubicBezTo>
                      <a:pt x="9210" y="20251"/>
                      <a:pt x="10047" y="19857"/>
                      <a:pt x="10884" y="19414"/>
                    </a:cubicBezTo>
                    <a:cubicBezTo>
                      <a:pt x="14726" y="17345"/>
                      <a:pt x="18321" y="14784"/>
                      <a:pt x="21719" y="10943"/>
                    </a:cubicBezTo>
                    <a:cubicBezTo>
                      <a:pt x="20340" y="8037"/>
                      <a:pt x="17681" y="-1517"/>
                      <a:pt x="14233" y="206"/>
                    </a:cubicBezTo>
                    <a:cubicBezTo>
                      <a:pt x="13839" y="403"/>
                      <a:pt x="3842" y="9662"/>
                      <a:pt x="3842" y="8973"/>
                    </a:cubicBezTo>
                    <a:close/>
                  </a:path>
                </a:pathLst>
              </a:custGeom>
              <a:solidFill>
                <a:srgbClr val="284568"/>
              </a:solidFill>
              <a:ln w="4915" cap="flat">
                <a:noFill/>
                <a:prstDash val="solid"/>
                <a:miter/>
              </a:ln>
            </p:spPr>
            <p:txBody>
              <a:bodyPr rtlCol="0" anchor="ctr"/>
              <a:lstStyle/>
              <a:p>
                <a:endParaRPr lang="fr-FR"/>
              </a:p>
            </p:txBody>
          </p:sp>
          <p:sp>
            <p:nvSpPr>
              <p:cNvPr id="393" name="Forme libre : forme 392">
                <a:extLst>
                  <a:ext uri="{FF2B5EF4-FFF2-40B4-BE49-F238E27FC236}">
                    <a16:creationId xmlns:a16="http://schemas.microsoft.com/office/drawing/2014/main" id="{65FD1E25-E204-66B8-32D6-C0DE6B5D67F9}"/>
                  </a:ext>
                </a:extLst>
              </p:cNvPr>
              <p:cNvSpPr/>
              <p:nvPr/>
            </p:nvSpPr>
            <p:spPr>
              <a:xfrm>
                <a:off x="10549376" y="3284852"/>
                <a:ext cx="21719" cy="20205"/>
              </a:xfrm>
              <a:custGeom>
                <a:avLst/>
                <a:gdLst>
                  <a:gd name="connsiteX0" fmla="*/ 3891 w 21719"/>
                  <a:gd name="connsiteY0" fmla="*/ 9022 h 20205"/>
                  <a:gd name="connsiteX1" fmla="*/ 3053 w 21719"/>
                  <a:gd name="connsiteY1" fmla="*/ 9564 h 20205"/>
                  <a:gd name="connsiteX2" fmla="*/ 2561 w 21719"/>
                  <a:gd name="connsiteY2" fmla="*/ 10647 h 20205"/>
                  <a:gd name="connsiteX3" fmla="*/ 0 w 21719"/>
                  <a:gd name="connsiteY3" fmla="*/ 13848 h 20205"/>
                  <a:gd name="connsiteX4" fmla="*/ 3300 w 21719"/>
                  <a:gd name="connsiteY4" fmla="*/ 16360 h 20205"/>
                  <a:gd name="connsiteX5" fmla="*/ 8274 w 21719"/>
                  <a:gd name="connsiteY5" fmla="*/ 20202 h 20205"/>
                  <a:gd name="connsiteX6" fmla="*/ 10884 w 21719"/>
                  <a:gd name="connsiteY6" fmla="*/ 19414 h 20205"/>
                  <a:gd name="connsiteX7" fmla="*/ 21719 w 21719"/>
                  <a:gd name="connsiteY7" fmla="*/ 10943 h 20205"/>
                  <a:gd name="connsiteX8" fmla="*/ 14233 w 21719"/>
                  <a:gd name="connsiteY8" fmla="*/ 206 h 20205"/>
                  <a:gd name="connsiteX9" fmla="*/ 3842 w 21719"/>
                  <a:gd name="connsiteY9" fmla="*/ 8973 h 2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19" h="20205">
                    <a:moveTo>
                      <a:pt x="3891" y="9022"/>
                    </a:moveTo>
                    <a:cubicBezTo>
                      <a:pt x="3595" y="9170"/>
                      <a:pt x="3300" y="9317"/>
                      <a:pt x="3053" y="9564"/>
                    </a:cubicBezTo>
                    <a:cubicBezTo>
                      <a:pt x="2807" y="9859"/>
                      <a:pt x="2709" y="10303"/>
                      <a:pt x="2561" y="10647"/>
                    </a:cubicBezTo>
                    <a:cubicBezTo>
                      <a:pt x="2118" y="11977"/>
                      <a:pt x="1182" y="13110"/>
                      <a:pt x="0" y="13848"/>
                    </a:cubicBezTo>
                    <a:cubicBezTo>
                      <a:pt x="246" y="15277"/>
                      <a:pt x="2069" y="15621"/>
                      <a:pt x="3300" y="16360"/>
                    </a:cubicBezTo>
                    <a:cubicBezTo>
                      <a:pt x="5122" y="17493"/>
                      <a:pt x="6156" y="20054"/>
                      <a:pt x="8274" y="20202"/>
                    </a:cubicBezTo>
                    <a:cubicBezTo>
                      <a:pt x="9210" y="20251"/>
                      <a:pt x="10047" y="19857"/>
                      <a:pt x="10884" y="19414"/>
                    </a:cubicBezTo>
                    <a:cubicBezTo>
                      <a:pt x="14726" y="17345"/>
                      <a:pt x="18321" y="14784"/>
                      <a:pt x="21719" y="10943"/>
                    </a:cubicBezTo>
                    <a:cubicBezTo>
                      <a:pt x="20340" y="8037"/>
                      <a:pt x="17681" y="-1517"/>
                      <a:pt x="14233" y="206"/>
                    </a:cubicBezTo>
                    <a:cubicBezTo>
                      <a:pt x="13839" y="403"/>
                      <a:pt x="3842" y="9662"/>
                      <a:pt x="3842" y="8973"/>
                    </a:cubicBezTo>
                    <a:close/>
                  </a:path>
                </a:pathLst>
              </a:custGeom>
              <a:noFill/>
              <a:ln w="4915" cap="flat">
                <a:solidFill>
                  <a:srgbClr val="FFFFFF"/>
                </a:solidFill>
                <a:prstDash val="solid"/>
                <a:miter/>
              </a:ln>
            </p:spPr>
            <p:txBody>
              <a:bodyPr rtlCol="0" anchor="ctr"/>
              <a:lstStyle/>
              <a:p>
                <a:endParaRPr lang="fr-FR"/>
              </a:p>
            </p:txBody>
          </p:sp>
        </p:grpSp>
        <p:grpSp>
          <p:nvGrpSpPr>
            <p:cNvPr id="394" name="Graphique 5">
              <a:extLst>
                <a:ext uri="{FF2B5EF4-FFF2-40B4-BE49-F238E27FC236}">
                  <a16:creationId xmlns:a16="http://schemas.microsoft.com/office/drawing/2014/main" id="{A3EF5E79-6FB2-76DA-E188-51B7E681702D}"/>
                </a:ext>
              </a:extLst>
            </p:cNvPr>
            <p:cNvGrpSpPr/>
            <p:nvPr/>
          </p:nvGrpSpPr>
          <p:grpSpPr>
            <a:xfrm rot="420615">
              <a:off x="11062110" y="3355245"/>
              <a:ext cx="25025" cy="22818"/>
              <a:chOff x="10992819" y="3234033"/>
              <a:chExt cx="25025" cy="22818"/>
            </a:xfrm>
          </p:grpSpPr>
          <p:sp>
            <p:nvSpPr>
              <p:cNvPr id="395" name="Forme libre : forme 394">
                <a:extLst>
                  <a:ext uri="{FF2B5EF4-FFF2-40B4-BE49-F238E27FC236}">
                    <a16:creationId xmlns:a16="http://schemas.microsoft.com/office/drawing/2014/main" id="{FFFF5A46-2E6A-6353-70D6-A9075FB6FF54}"/>
                  </a:ext>
                </a:extLst>
              </p:cNvPr>
              <p:cNvSpPr/>
              <p:nvPr/>
            </p:nvSpPr>
            <p:spPr>
              <a:xfrm>
                <a:off x="10992819" y="3234033"/>
                <a:ext cx="25025" cy="22818"/>
              </a:xfrm>
              <a:custGeom>
                <a:avLst/>
                <a:gdLst>
                  <a:gd name="connsiteX0" fmla="*/ 7240 w 25025"/>
                  <a:gd name="connsiteY0" fmla="*/ 13350 h 22818"/>
                  <a:gd name="connsiteX1" fmla="*/ 13248 w 25025"/>
                  <a:gd name="connsiteY1" fmla="*/ 20491 h 22818"/>
                  <a:gd name="connsiteX2" fmla="*/ 23246 w 25025"/>
                  <a:gd name="connsiteY2" fmla="*/ 22806 h 22818"/>
                  <a:gd name="connsiteX3" fmla="*/ 24526 w 25025"/>
                  <a:gd name="connsiteY3" fmla="*/ 22412 h 22818"/>
                  <a:gd name="connsiteX4" fmla="*/ 24871 w 25025"/>
                  <a:gd name="connsiteY4" fmla="*/ 21131 h 22818"/>
                  <a:gd name="connsiteX5" fmla="*/ 25019 w 25025"/>
                  <a:gd name="connsiteY5" fmla="*/ 16108 h 22818"/>
                  <a:gd name="connsiteX6" fmla="*/ 24575 w 25025"/>
                  <a:gd name="connsiteY6" fmla="*/ 11774 h 22818"/>
                  <a:gd name="connsiteX7" fmla="*/ 18222 w 25025"/>
                  <a:gd name="connsiteY7" fmla="*/ 6701 h 22818"/>
                  <a:gd name="connsiteX8" fmla="*/ 0 w 25025"/>
                  <a:gd name="connsiteY8" fmla="*/ 7982 h 22818"/>
                  <a:gd name="connsiteX9" fmla="*/ 7289 w 25025"/>
                  <a:gd name="connsiteY9" fmla="*/ 13301 h 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25" h="22818">
                    <a:moveTo>
                      <a:pt x="7240" y="13350"/>
                    </a:moveTo>
                    <a:cubicBezTo>
                      <a:pt x="9111" y="15862"/>
                      <a:pt x="10687" y="18718"/>
                      <a:pt x="13248" y="20491"/>
                    </a:cubicBezTo>
                    <a:cubicBezTo>
                      <a:pt x="16104" y="22461"/>
                      <a:pt x="19749" y="22904"/>
                      <a:pt x="23246" y="22806"/>
                    </a:cubicBezTo>
                    <a:cubicBezTo>
                      <a:pt x="23689" y="22806"/>
                      <a:pt x="24231" y="22806"/>
                      <a:pt x="24526" y="22412"/>
                    </a:cubicBezTo>
                    <a:cubicBezTo>
                      <a:pt x="24871" y="22067"/>
                      <a:pt x="24871" y="21575"/>
                      <a:pt x="24871" y="21131"/>
                    </a:cubicBezTo>
                    <a:cubicBezTo>
                      <a:pt x="24920" y="19457"/>
                      <a:pt x="24970" y="17783"/>
                      <a:pt x="25019" y="16108"/>
                    </a:cubicBezTo>
                    <a:cubicBezTo>
                      <a:pt x="25019" y="14631"/>
                      <a:pt x="25117" y="13153"/>
                      <a:pt x="24575" y="11774"/>
                    </a:cubicBezTo>
                    <a:cubicBezTo>
                      <a:pt x="23590" y="9164"/>
                      <a:pt x="20832" y="7637"/>
                      <a:pt x="18222" y="6701"/>
                    </a:cubicBezTo>
                    <a:cubicBezTo>
                      <a:pt x="11278" y="4239"/>
                      <a:pt x="394" y="-7778"/>
                      <a:pt x="0" y="7982"/>
                    </a:cubicBezTo>
                    <a:cubicBezTo>
                      <a:pt x="3053" y="8868"/>
                      <a:pt x="5368" y="10740"/>
                      <a:pt x="7289" y="13301"/>
                    </a:cubicBezTo>
                    <a:close/>
                  </a:path>
                </a:pathLst>
              </a:custGeom>
              <a:solidFill>
                <a:srgbClr val="488DD8"/>
              </a:solidFill>
              <a:ln w="4915" cap="flat">
                <a:noFill/>
                <a:prstDash val="solid"/>
                <a:miter/>
              </a:ln>
            </p:spPr>
            <p:txBody>
              <a:bodyPr rtlCol="0" anchor="ctr"/>
              <a:lstStyle/>
              <a:p>
                <a:endParaRPr lang="fr-FR"/>
              </a:p>
            </p:txBody>
          </p:sp>
          <p:sp>
            <p:nvSpPr>
              <p:cNvPr id="396" name="Forme libre : forme 395">
                <a:extLst>
                  <a:ext uri="{FF2B5EF4-FFF2-40B4-BE49-F238E27FC236}">
                    <a16:creationId xmlns:a16="http://schemas.microsoft.com/office/drawing/2014/main" id="{B52BA877-0066-B87A-1CEC-71F9B381BD77}"/>
                  </a:ext>
                </a:extLst>
              </p:cNvPr>
              <p:cNvSpPr/>
              <p:nvPr/>
            </p:nvSpPr>
            <p:spPr>
              <a:xfrm>
                <a:off x="10992819" y="3234033"/>
                <a:ext cx="25025" cy="22818"/>
              </a:xfrm>
              <a:custGeom>
                <a:avLst/>
                <a:gdLst>
                  <a:gd name="connsiteX0" fmla="*/ 7240 w 25025"/>
                  <a:gd name="connsiteY0" fmla="*/ 13350 h 22818"/>
                  <a:gd name="connsiteX1" fmla="*/ 13248 w 25025"/>
                  <a:gd name="connsiteY1" fmla="*/ 20491 h 22818"/>
                  <a:gd name="connsiteX2" fmla="*/ 23246 w 25025"/>
                  <a:gd name="connsiteY2" fmla="*/ 22806 h 22818"/>
                  <a:gd name="connsiteX3" fmla="*/ 24526 w 25025"/>
                  <a:gd name="connsiteY3" fmla="*/ 22412 h 22818"/>
                  <a:gd name="connsiteX4" fmla="*/ 24871 w 25025"/>
                  <a:gd name="connsiteY4" fmla="*/ 21131 h 22818"/>
                  <a:gd name="connsiteX5" fmla="*/ 25019 w 25025"/>
                  <a:gd name="connsiteY5" fmla="*/ 16108 h 22818"/>
                  <a:gd name="connsiteX6" fmla="*/ 24575 w 25025"/>
                  <a:gd name="connsiteY6" fmla="*/ 11774 h 22818"/>
                  <a:gd name="connsiteX7" fmla="*/ 18222 w 25025"/>
                  <a:gd name="connsiteY7" fmla="*/ 6701 h 22818"/>
                  <a:gd name="connsiteX8" fmla="*/ 0 w 25025"/>
                  <a:gd name="connsiteY8" fmla="*/ 7982 h 22818"/>
                  <a:gd name="connsiteX9" fmla="*/ 7289 w 25025"/>
                  <a:gd name="connsiteY9" fmla="*/ 13301 h 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25" h="22818">
                    <a:moveTo>
                      <a:pt x="7240" y="13350"/>
                    </a:moveTo>
                    <a:cubicBezTo>
                      <a:pt x="9111" y="15862"/>
                      <a:pt x="10687" y="18718"/>
                      <a:pt x="13248" y="20491"/>
                    </a:cubicBezTo>
                    <a:cubicBezTo>
                      <a:pt x="16104" y="22461"/>
                      <a:pt x="19749" y="22904"/>
                      <a:pt x="23246" y="22806"/>
                    </a:cubicBezTo>
                    <a:cubicBezTo>
                      <a:pt x="23689" y="22806"/>
                      <a:pt x="24231" y="22806"/>
                      <a:pt x="24526" y="22412"/>
                    </a:cubicBezTo>
                    <a:cubicBezTo>
                      <a:pt x="24871" y="22067"/>
                      <a:pt x="24871" y="21575"/>
                      <a:pt x="24871" y="21131"/>
                    </a:cubicBezTo>
                    <a:cubicBezTo>
                      <a:pt x="24920" y="19457"/>
                      <a:pt x="24970" y="17783"/>
                      <a:pt x="25019" y="16108"/>
                    </a:cubicBezTo>
                    <a:cubicBezTo>
                      <a:pt x="25019" y="14631"/>
                      <a:pt x="25117" y="13153"/>
                      <a:pt x="24575" y="11774"/>
                    </a:cubicBezTo>
                    <a:cubicBezTo>
                      <a:pt x="23590" y="9164"/>
                      <a:pt x="20832" y="7637"/>
                      <a:pt x="18222" y="6701"/>
                    </a:cubicBezTo>
                    <a:cubicBezTo>
                      <a:pt x="11278" y="4239"/>
                      <a:pt x="394" y="-7778"/>
                      <a:pt x="0" y="7982"/>
                    </a:cubicBezTo>
                    <a:cubicBezTo>
                      <a:pt x="3053" y="8868"/>
                      <a:pt x="5368" y="10740"/>
                      <a:pt x="7289" y="13301"/>
                    </a:cubicBezTo>
                    <a:close/>
                  </a:path>
                </a:pathLst>
              </a:custGeom>
              <a:noFill/>
              <a:ln w="4915" cap="flat">
                <a:solidFill>
                  <a:srgbClr val="FFFFFF"/>
                </a:solidFill>
                <a:prstDash val="solid"/>
                <a:miter/>
              </a:ln>
            </p:spPr>
            <p:txBody>
              <a:bodyPr rtlCol="0" anchor="ctr"/>
              <a:lstStyle/>
              <a:p>
                <a:endParaRPr lang="fr-FR"/>
              </a:p>
            </p:txBody>
          </p:sp>
        </p:grpSp>
        <p:grpSp>
          <p:nvGrpSpPr>
            <p:cNvPr id="397" name="Graphique 5">
              <a:extLst>
                <a:ext uri="{FF2B5EF4-FFF2-40B4-BE49-F238E27FC236}">
                  <a16:creationId xmlns:a16="http://schemas.microsoft.com/office/drawing/2014/main" id="{5B0B77CE-4E25-C06A-8956-95295801B275}"/>
                </a:ext>
              </a:extLst>
            </p:cNvPr>
            <p:cNvGrpSpPr/>
            <p:nvPr/>
          </p:nvGrpSpPr>
          <p:grpSpPr>
            <a:xfrm rot="420615">
              <a:off x="9287576" y="3346970"/>
              <a:ext cx="16816" cy="17138"/>
              <a:chOff x="9230225" y="3442918"/>
              <a:chExt cx="16816" cy="17138"/>
            </a:xfrm>
          </p:grpSpPr>
          <p:sp>
            <p:nvSpPr>
              <p:cNvPr id="398" name="Forme libre : forme 397">
                <a:extLst>
                  <a:ext uri="{FF2B5EF4-FFF2-40B4-BE49-F238E27FC236}">
                    <a16:creationId xmlns:a16="http://schemas.microsoft.com/office/drawing/2014/main" id="{B0A05DA4-3709-86E5-7F9E-07E9A6207442}"/>
                  </a:ext>
                </a:extLst>
              </p:cNvPr>
              <p:cNvSpPr/>
              <p:nvPr/>
            </p:nvSpPr>
            <p:spPr>
              <a:xfrm>
                <a:off x="9230225" y="3442918"/>
                <a:ext cx="16816" cy="17138"/>
              </a:xfrm>
              <a:custGeom>
                <a:avLst/>
                <a:gdLst>
                  <a:gd name="connsiteX0" fmla="*/ 693 w 16816"/>
                  <a:gd name="connsiteY0" fmla="*/ 14021 h 17138"/>
                  <a:gd name="connsiteX1" fmla="*/ 9016 w 16816"/>
                  <a:gd name="connsiteY1" fmla="*/ 17124 h 17138"/>
                  <a:gd name="connsiteX2" fmla="*/ 16158 w 16816"/>
                  <a:gd name="connsiteY2" fmla="*/ 14563 h 17138"/>
                  <a:gd name="connsiteX3" fmla="*/ 16256 w 16816"/>
                  <a:gd name="connsiteY3" fmla="*/ 9540 h 17138"/>
                  <a:gd name="connsiteX4" fmla="*/ 4091 w 16816"/>
                  <a:gd name="connsiteY4" fmla="*/ 232 h 17138"/>
                  <a:gd name="connsiteX5" fmla="*/ 693 w 16816"/>
                  <a:gd name="connsiteY5" fmla="*/ 14021 h 1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6" h="17138">
                    <a:moveTo>
                      <a:pt x="693" y="14021"/>
                    </a:moveTo>
                    <a:cubicBezTo>
                      <a:pt x="2023" y="16878"/>
                      <a:pt x="5864" y="17223"/>
                      <a:pt x="9016" y="17124"/>
                    </a:cubicBezTo>
                    <a:cubicBezTo>
                      <a:pt x="11676" y="17075"/>
                      <a:pt x="14779" y="16779"/>
                      <a:pt x="16158" y="14563"/>
                    </a:cubicBezTo>
                    <a:cubicBezTo>
                      <a:pt x="17093" y="13086"/>
                      <a:pt x="16946" y="11116"/>
                      <a:pt x="16256" y="9540"/>
                    </a:cubicBezTo>
                    <a:cubicBezTo>
                      <a:pt x="14631" y="5944"/>
                      <a:pt x="8721" y="-1394"/>
                      <a:pt x="4091" y="232"/>
                    </a:cubicBezTo>
                    <a:cubicBezTo>
                      <a:pt x="102" y="1610"/>
                      <a:pt x="-833" y="10722"/>
                      <a:pt x="693" y="14021"/>
                    </a:cubicBezTo>
                    <a:close/>
                  </a:path>
                </a:pathLst>
              </a:custGeom>
              <a:solidFill>
                <a:srgbClr val="284568"/>
              </a:solidFill>
              <a:ln w="4915" cap="flat">
                <a:noFill/>
                <a:prstDash val="solid"/>
                <a:miter/>
              </a:ln>
            </p:spPr>
            <p:txBody>
              <a:bodyPr rtlCol="0" anchor="ctr"/>
              <a:lstStyle/>
              <a:p>
                <a:endParaRPr lang="fr-FR"/>
              </a:p>
            </p:txBody>
          </p:sp>
          <p:sp>
            <p:nvSpPr>
              <p:cNvPr id="399" name="Forme libre : forme 398">
                <a:extLst>
                  <a:ext uri="{FF2B5EF4-FFF2-40B4-BE49-F238E27FC236}">
                    <a16:creationId xmlns:a16="http://schemas.microsoft.com/office/drawing/2014/main" id="{63CD4801-44B5-5DCD-84DA-65255B8F8960}"/>
                  </a:ext>
                </a:extLst>
              </p:cNvPr>
              <p:cNvSpPr/>
              <p:nvPr/>
            </p:nvSpPr>
            <p:spPr>
              <a:xfrm>
                <a:off x="9230225" y="3442918"/>
                <a:ext cx="16816" cy="17138"/>
              </a:xfrm>
              <a:custGeom>
                <a:avLst/>
                <a:gdLst>
                  <a:gd name="connsiteX0" fmla="*/ 693 w 16816"/>
                  <a:gd name="connsiteY0" fmla="*/ 14021 h 17138"/>
                  <a:gd name="connsiteX1" fmla="*/ 9016 w 16816"/>
                  <a:gd name="connsiteY1" fmla="*/ 17124 h 17138"/>
                  <a:gd name="connsiteX2" fmla="*/ 16158 w 16816"/>
                  <a:gd name="connsiteY2" fmla="*/ 14563 h 17138"/>
                  <a:gd name="connsiteX3" fmla="*/ 16256 w 16816"/>
                  <a:gd name="connsiteY3" fmla="*/ 9540 h 17138"/>
                  <a:gd name="connsiteX4" fmla="*/ 4091 w 16816"/>
                  <a:gd name="connsiteY4" fmla="*/ 232 h 17138"/>
                  <a:gd name="connsiteX5" fmla="*/ 693 w 16816"/>
                  <a:gd name="connsiteY5" fmla="*/ 14021 h 1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6" h="17138">
                    <a:moveTo>
                      <a:pt x="693" y="14021"/>
                    </a:moveTo>
                    <a:cubicBezTo>
                      <a:pt x="2023" y="16878"/>
                      <a:pt x="5864" y="17223"/>
                      <a:pt x="9016" y="17124"/>
                    </a:cubicBezTo>
                    <a:cubicBezTo>
                      <a:pt x="11676" y="17075"/>
                      <a:pt x="14779" y="16779"/>
                      <a:pt x="16158" y="14563"/>
                    </a:cubicBezTo>
                    <a:cubicBezTo>
                      <a:pt x="17093" y="13086"/>
                      <a:pt x="16946" y="11116"/>
                      <a:pt x="16256" y="9540"/>
                    </a:cubicBezTo>
                    <a:cubicBezTo>
                      <a:pt x="14631" y="5944"/>
                      <a:pt x="8721" y="-1394"/>
                      <a:pt x="4091" y="232"/>
                    </a:cubicBezTo>
                    <a:cubicBezTo>
                      <a:pt x="102" y="1610"/>
                      <a:pt x="-833" y="10722"/>
                      <a:pt x="693" y="14021"/>
                    </a:cubicBezTo>
                    <a:close/>
                  </a:path>
                </a:pathLst>
              </a:custGeom>
              <a:noFill/>
              <a:ln w="4915" cap="flat">
                <a:solidFill>
                  <a:srgbClr val="FFFFFF"/>
                </a:solidFill>
                <a:prstDash val="solid"/>
                <a:miter/>
              </a:ln>
            </p:spPr>
            <p:txBody>
              <a:bodyPr rtlCol="0" anchor="ctr"/>
              <a:lstStyle/>
              <a:p>
                <a:endParaRPr lang="fr-FR"/>
              </a:p>
            </p:txBody>
          </p:sp>
        </p:grpSp>
        <p:grpSp>
          <p:nvGrpSpPr>
            <p:cNvPr id="400" name="Graphique 5">
              <a:extLst>
                <a:ext uri="{FF2B5EF4-FFF2-40B4-BE49-F238E27FC236}">
                  <a16:creationId xmlns:a16="http://schemas.microsoft.com/office/drawing/2014/main" id="{85F5DB66-66CF-D9C3-654B-9F98B47AAD2F}"/>
                </a:ext>
              </a:extLst>
            </p:cNvPr>
            <p:cNvGrpSpPr/>
            <p:nvPr/>
          </p:nvGrpSpPr>
          <p:grpSpPr>
            <a:xfrm rot="420615">
              <a:off x="9261572" y="3235395"/>
              <a:ext cx="21935" cy="22534"/>
              <a:chOff x="9191108" y="3335019"/>
              <a:chExt cx="21935" cy="22534"/>
            </a:xfrm>
          </p:grpSpPr>
          <p:sp>
            <p:nvSpPr>
              <p:cNvPr id="401" name="Forme libre : forme 400">
                <a:extLst>
                  <a:ext uri="{FF2B5EF4-FFF2-40B4-BE49-F238E27FC236}">
                    <a16:creationId xmlns:a16="http://schemas.microsoft.com/office/drawing/2014/main" id="{AA0F4468-154C-FA3F-B336-4275D362F738}"/>
                  </a:ext>
                </a:extLst>
              </p:cNvPr>
              <p:cNvSpPr/>
              <p:nvPr/>
            </p:nvSpPr>
            <p:spPr>
              <a:xfrm>
                <a:off x="9191108" y="3335019"/>
                <a:ext cx="21935" cy="22534"/>
              </a:xfrm>
              <a:custGeom>
                <a:avLst/>
                <a:gdLst>
                  <a:gd name="connsiteX0" fmla="*/ 9128 w 21935"/>
                  <a:gd name="connsiteY0" fmla="*/ 19481 h 22534"/>
                  <a:gd name="connsiteX1" fmla="*/ 10803 w 21935"/>
                  <a:gd name="connsiteY1" fmla="*/ 21845 h 22534"/>
                  <a:gd name="connsiteX2" fmla="*/ 14989 w 21935"/>
                  <a:gd name="connsiteY2" fmla="*/ 22436 h 22534"/>
                  <a:gd name="connsiteX3" fmla="*/ 15925 w 21935"/>
                  <a:gd name="connsiteY3" fmla="*/ 22190 h 22534"/>
                  <a:gd name="connsiteX4" fmla="*/ 16860 w 21935"/>
                  <a:gd name="connsiteY4" fmla="*/ 20121 h 22534"/>
                  <a:gd name="connsiteX5" fmla="*/ 21638 w 21935"/>
                  <a:gd name="connsiteY5" fmla="*/ 10862 h 22534"/>
                  <a:gd name="connsiteX6" fmla="*/ 21736 w 21935"/>
                  <a:gd name="connsiteY6" fmla="*/ 8449 h 22534"/>
                  <a:gd name="connsiteX7" fmla="*/ 20800 w 21935"/>
                  <a:gd name="connsiteY7" fmla="*/ 7316 h 22534"/>
                  <a:gd name="connsiteX8" fmla="*/ 14398 w 21935"/>
                  <a:gd name="connsiteY8" fmla="*/ 1209 h 22534"/>
                  <a:gd name="connsiteX9" fmla="*/ 13019 w 21935"/>
                  <a:gd name="connsiteY9" fmla="*/ 175 h 22534"/>
                  <a:gd name="connsiteX10" fmla="*/ 11246 w 21935"/>
                  <a:gd name="connsiteY10" fmla="*/ 27 h 22534"/>
                  <a:gd name="connsiteX11" fmla="*/ 17 w 21935"/>
                  <a:gd name="connsiteY11" fmla="*/ 6725 h 22534"/>
                  <a:gd name="connsiteX12" fmla="*/ 4942 w 21935"/>
                  <a:gd name="connsiteY12" fmla="*/ 12783 h 22534"/>
                  <a:gd name="connsiteX13" fmla="*/ 9128 w 21935"/>
                  <a:gd name="connsiteY13" fmla="*/ 19481 h 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35" h="22534">
                    <a:moveTo>
                      <a:pt x="9128" y="19481"/>
                    </a:moveTo>
                    <a:cubicBezTo>
                      <a:pt x="9571" y="20367"/>
                      <a:pt x="10015" y="21303"/>
                      <a:pt x="10803" y="21845"/>
                    </a:cubicBezTo>
                    <a:cubicBezTo>
                      <a:pt x="11985" y="22682"/>
                      <a:pt x="13561" y="22584"/>
                      <a:pt x="14989" y="22436"/>
                    </a:cubicBezTo>
                    <a:cubicBezTo>
                      <a:pt x="15334" y="22436"/>
                      <a:pt x="15629" y="22387"/>
                      <a:pt x="15925" y="22190"/>
                    </a:cubicBezTo>
                    <a:cubicBezTo>
                      <a:pt x="16614" y="21796"/>
                      <a:pt x="16713" y="20909"/>
                      <a:pt x="16860" y="20121"/>
                    </a:cubicBezTo>
                    <a:cubicBezTo>
                      <a:pt x="17501" y="16674"/>
                      <a:pt x="20456" y="14113"/>
                      <a:pt x="21638" y="10862"/>
                    </a:cubicBezTo>
                    <a:cubicBezTo>
                      <a:pt x="21933" y="10074"/>
                      <a:pt x="22081" y="9188"/>
                      <a:pt x="21736" y="8449"/>
                    </a:cubicBezTo>
                    <a:cubicBezTo>
                      <a:pt x="21539" y="8006"/>
                      <a:pt x="21145" y="7661"/>
                      <a:pt x="20800" y="7316"/>
                    </a:cubicBezTo>
                    <a:cubicBezTo>
                      <a:pt x="18683" y="5297"/>
                      <a:pt x="16516" y="3229"/>
                      <a:pt x="14398" y="1209"/>
                    </a:cubicBezTo>
                    <a:cubicBezTo>
                      <a:pt x="14004" y="815"/>
                      <a:pt x="13561" y="421"/>
                      <a:pt x="13019" y="175"/>
                    </a:cubicBezTo>
                    <a:cubicBezTo>
                      <a:pt x="12477" y="-22"/>
                      <a:pt x="11837" y="-22"/>
                      <a:pt x="11246" y="27"/>
                    </a:cubicBezTo>
                    <a:cubicBezTo>
                      <a:pt x="7897" y="224"/>
                      <a:pt x="-426" y="2047"/>
                      <a:pt x="17" y="6725"/>
                    </a:cubicBezTo>
                    <a:cubicBezTo>
                      <a:pt x="214" y="8498"/>
                      <a:pt x="3858" y="11355"/>
                      <a:pt x="4942" y="12783"/>
                    </a:cubicBezTo>
                    <a:cubicBezTo>
                      <a:pt x="6518" y="14901"/>
                      <a:pt x="7946" y="17117"/>
                      <a:pt x="9128" y="19481"/>
                    </a:cubicBezTo>
                    <a:close/>
                  </a:path>
                </a:pathLst>
              </a:custGeom>
              <a:solidFill>
                <a:srgbClr val="284568"/>
              </a:solidFill>
              <a:ln w="4915" cap="flat">
                <a:noFill/>
                <a:prstDash val="solid"/>
                <a:miter/>
              </a:ln>
            </p:spPr>
            <p:txBody>
              <a:bodyPr rtlCol="0" anchor="ctr"/>
              <a:lstStyle/>
              <a:p>
                <a:endParaRPr lang="fr-FR"/>
              </a:p>
            </p:txBody>
          </p:sp>
          <p:sp>
            <p:nvSpPr>
              <p:cNvPr id="402" name="Forme libre : forme 401">
                <a:extLst>
                  <a:ext uri="{FF2B5EF4-FFF2-40B4-BE49-F238E27FC236}">
                    <a16:creationId xmlns:a16="http://schemas.microsoft.com/office/drawing/2014/main" id="{8AE7ECF1-7243-1C2D-B775-3E16D62B8986}"/>
                  </a:ext>
                </a:extLst>
              </p:cNvPr>
              <p:cNvSpPr/>
              <p:nvPr/>
            </p:nvSpPr>
            <p:spPr>
              <a:xfrm>
                <a:off x="9191108" y="3335019"/>
                <a:ext cx="21935" cy="22534"/>
              </a:xfrm>
              <a:custGeom>
                <a:avLst/>
                <a:gdLst>
                  <a:gd name="connsiteX0" fmla="*/ 9128 w 21935"/>
                  <a:gd name="connsiteY0" fmla="*/ 19481 h 22534"/>
                  <a:gd name="connsiteX1" fmla="*/ 10803 w 21935"/>
                  <a:gd name="connsiteY1" fmla="*/ 21845 h 22534"/>
                  <a:gd name="connsiteX2" fmla="*/ 14989 w 21935"/>
                  <a:gd name="connsiteY2" fmla="*/ 22436 h 22534"/>
                  <a:gd name="connsiteX3" fmla="*/ 15925 w 21935"/>
                  <a:gd name="connsiteY3" fmla="*/ 22190 h 22534"/>
                  <a:gd name="connsiteX4" fmla="*/ 16860 w 21935"/>
                  <a:gd name="connsiteY4" fmla="*/ 20121 h 22534"/>
                  <a:gd name="connsiteX5" fmla="*/ 21638 w 21935"/>
                  <a:gd name="connsiteY5" fmla="*/ 10862 h 22534"/>
                  <a:gd name="connsiteX6" fmla="*/ 21736 w 21935"/>
                  <a:gd name="connsiteY6" fmla="*/ 8449 h 22534"/>
                  <a:gd name="connsiteX7" fmla="*/ 20800 w 21935"/>
                  <a:gd name="connsiteY7" fmla="*/ 7316 h 22534"/>
                  <a:gd name="connsiteX8" fmla="*/ 14398 w 21935"/>
                  <a:gd name="connsiteY8" fmla="*/ 1209 h 22534"/>
                  <a:gd name="connsiteX9" fmla="*/ 13019 w 21935"/>
                  <a:gd name="connsiteY9" fmla="*/ 175 h 22534"/>
                  <a:gd name="connsiteX10" fmla="*/ 11246 w 21935"/>
                  <a:gd name="connsiteY10" fmla="*/ 27 h 22534"/>
                  <a:gd name="connsiteX11" fmla="*/ 17 w 21935"/>
                  <a:gd name="connsiteY11" fmla="*/ 6725 h 22534"/>
                  <a:gd name="connsiteX12" fmla="*/ 4942 w 21935"/>
                  <a:gd name="connsiteY12" fmla="*/ 12783 h 22534"/>
                  <a:gd name="connsiteX13" fmla="*/ 9128 w 21935"/>
                  <a:gd name="connsiteY13" fmla="*/ 19481 h 22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35" h="22534">
                    <a:moveTo>
                      <a:pt x="9128" y="19481"/>
                    </a:moveTo>
                    <a:cubicBezTo>
                      <a:pt x="9571" y="20367"/>
                      <a:pt x="10015" y="21303"/>
                      <a:pt x="10803" y="21845"/>
                    </a:cubicBezTo>
                    <a:cubicBezTo>
                      <a:pt x="11985" y="22682"/>
                      <a:pt x="13561" y="22584"/>
                      <a:pt x="14989" y="22436"/>
                    </a:cubicBezTo>
                    <a:cubicBezTo>
                      <a:pt x="15334" y="22436"/>
                      <a:pt x="15629" y="22387"/>
                      <a:pt x="15925" y="22190"/>
                    </a:cubicBezTo>
                    <a:cubicBezTo>
                      <a:pt x="16614" y="21796"/>
                      <a:pt x="16713" y="20909"/>
                      <a:pt x="16860" y="20121"/>
                    </a:cubicBezTo>
                    <a:cubicBezTo>
                      <a:pt x="17501" y="16674"/>
                      <a:pt x="20456" y="14113"/>
                      <a:pt x="21638" y="10862"/>
                    </a:cubicBezTo>
                    <a:cubicBezTo>
                      <a:pt x="21933" y="10074"/>
                      <a:pt x="22081" y="9188"/>
                      <a:pt x="21736" y="8449"/>
                    </a:cubicBezTo>
                    <a:cubicBezTo>
                      <a:pt x="21539" y="8006"/>
                      <a:pt x="21145" y="7661"/>
                      <a:pt x="20800" y="7316"/>
                    </a:cubicBezTo>
                    <a:cubicBezTo>
                      <a:pt x="18683" y="5297"/>
                      <a:pt x="16516" y="3229"/>
                      <a:pt x="14398" y="1209"/>
                    </a:cubicBezTo>
                    <a:cubicBezTo>
                      <a:pt x="14004" y="815"/>
                      <a:pt x="13561" y="421"/>
                      <a:pt x="13019" y="175"/>
                    </a:cubicBezTo>
                    <a:cubicBezTo>
                      <a:pt x="12477" y="-22"/>
                      <a:pt x="11837" y="-22"/>
                      <a:pt x="11246" y="27"/>
                    </a:cubicBezTo>
                    <a:cubicBezTo>
                      <a:pt x="7897" y="224"/>
                      <a:pt x="-426" y="2047"/>
                      <a:pt x="17" y="6725"/>
                    </a:cubicBezTo>
                    <a:cubicBezTo>
                      <a:pt x="214" y="8498"/>
                      <a:pt x="3858" y="11355"/>
                      <a:pt x="4942" y="12783"/>
                    </a:cubicBezTo>
                    <a:cubicBezTo>
                      <a:pt x="6518" y="14901"/>
                      <a:pt x="7946" y="17117"/>
                      <a:pt x="9128" y="19481"/>
                    </a:cubicBezTo>
                    <a:close/>
                  </a:path>
                </a:pathLst>
              </a:custGeom>
              <a:noFill/>
              <a:ln w="4915" cap="flat">
                <a:solidFill>
                  <a:srgbClr val="FFFFFF"/>
                </a:solidFill>
                <a:prstDash val="solid"/>
                <a:miter/>
              </a:ln>
            </p:spPr>
            <p:txBody>
              <a:bodyPr rtlCol="0" anchor="ctr"/>
              <a:lstStyle/>
              <a:p>
                <a:endParaRPr lang="fr-FR"/>
              </a:p>
            </p:txBody>
          </p:sp>
        </p:grpSp>
        <p:grpSp>
          <p:nvGrpSpPr>
            <p:cNvPr id="403" name="Graphique 5">
              <a:extLst>
                <a:ext uri="{FF2B5EF4-FFF2-40B4-BE49-F238E27FC236}">
                  <a16:creationId xmlns:a16="http://schemas.microsoft.com/office/drawing/2014/main" id="{0B5551A1-A2C3-4723-DB26-49AA2142E4B7}"/>
                </a:ext>
              </a:extLst>
            </p:cNvPr>
            <p:cNvGrpSpPr/>
            <p:nvPr/>
          </p:nvGrpSpPr>
          <p:grpSpPr>
            <a:xfrm rot="420615">
              <a:off x="9288111" y="3209586"/>
              <a:ext cx="10323" cy="14561"/>
              <a:chOff x="9213855" y="3306902"/>
              <a:chExt cx="10323" cy="14561"/>
            </a:xfrm>
          </p:grpSpPr>
          <p:sp>
            <p:nvSpPr>
              <p:cNvPr id="404" name="Forme libre : forme 403">
                <a:extLst>
                  <a:ext uri="{FF2B5EF4-FFF2-40B4-BE49-F238E27FC236}">
                    <a16:creationId xmlns:a16="http://schemas.microsoft.com/office/drawing/2014/main" id="{11CE362C-E43A-E64B-4838-E904BFA4767B}"/>
                  </a:ext>
                </a:extLst>
              </p:cNvPr>
              <p:cNvSpPr/>
              <p:nvPr/>
            </p:nvSpPr>
            <p:spPr>
              <a:xfrm>
                <a:off x="9213855" y="3306902"/>
                <a:ext cx="10323" cy="14561"/>
              </a:xfrm>
              <a:custGeom>
                <a:avLst/>
                <a:gdLst>
                  <a:gd name="connsiteX0" fmla="*/ 3273 w 10323"/>
                  <a:gd name="connsiteY0" fmla="*/ 4751 h 14561"/>
                  <a:gd name="connsiteX1" fmla="*/ 72 w 10323"/>
                  <a:gd name="connsiteY1" fmla="*/ 8494 h 14561"/>
                  <a:gd name="connsiteX2" fmla="*/ 3618 w 10323"/>
                  <a:gd name="connsiteY2" fmla="*/ 14256 h 14561"/>
                  <a:gd name="connsiteX3" fmla="*/ 5096 w 10323"/>
                  <a:gd name="connsiteY3" fmla="*/ 14256 h 14561"/>
                  <a:gd name="connsiteX4" fmla="*/ 9971 w 10323"/>
                  <a:gd name="connsiteY4" fmla="*/ 3766 h 14561"/>
                  <a:gd name="connsiteX5" fmla="*/ 3273 w 10323"/>
                  <a:gd name="connsiteY5" fmla="*/ 4701 h 1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3" h="14561">
                    <a:moveTo>
                      <a:pt x="3273" y="4751"/>
                    </a:moveTo>
                    <a:cubicBezTo>
                      <a:pt x="1944" y="5785"/>
                      <a:pt x="417" y="6868"/>
                      <a:pt x="72" y="8494"/>
                    </a:cubicBezTo>
                    <a:cubicBezTo>
                      <a:pt x="-420" y="10808"/>
                      <a:pt x="1697" y="12828"/>
                      <a:pt x="3618" y="14256"/>
                    </a:cubicBezTo>
                    <a:cubicBezTo>
                      <a:pt x="3963" y="14502"/>
                      <a:pt x="4455" y="14798"/>
                      <a:pt x="5096" y="14256"/>
                    </a:cubicBezTo>
                    <a:cubicBezTo>
                      <a:pt x="7410" y="11153"/>
                      <a:pt x="9085" y="7558"/>
                      <a:pt x="9971" y="3766"/>
                    </a:cubicBezTo>
                    <a:cubicBezTo>
                      <a:pt x="11892" y="-4360"/>
                      <a:pt x="5440" y="2929"/>
                      <a:pt x="3273" y="4701"/>
                    </a:cubicBezTo>
                    <a:close/>
                  </a:path>
                </a:pathLst>
              </a:custGeom>
              <a:solidFill>
                <a:srgbClr val="284568"/>
              </a:solidFill>
              <a:ln w="4915" cap="flat">
                <a:noFill/>
                <a:prstDash val="solid"/>
                <a:miter/>
              </a:ln>
            </p:spPr>
            <p:txBody>
              <a:bodyPr rtlCol="0" anchor="ctr"/>
              <a:lstStyle/>
              <a:p>
                <a:endParaRPr lang="fr-FR"/>
              </a:p>
            </p:txBody>
          </p:sp>
          <p:sp>
            <p:nvSpPr>
              <p:cNvPr id="405" name="Forme libre : forme 404">
                <a:extLst>
                  <a:ext uri="{FF2B5EF4-FFF2-40B4-BE49-F238E27FC236}">
                    <a16:creationId xmlns:a16="http://schemas.microsoft.com/office/drawing/2014/main" id="{A87CEB74-D522-01BB-C3EE-41979A4890D6}"/>
                  </a:ext>
                </a:extLst>
              </p:cNvPr>
              <p:cNvSpPr/>
              <p:nvPr/>
            </p:nvSpPr>
            <p:spPr>
              <a:xfrm>
                <a:off x="9213855" y="3306902"/>
                <a:ext cx="10323" cy="14561"/>
              </a:xfrm>
              <a:custGeom>
                <a:avLst/>
                <a:gdLst>
                  <a:gd name="connsiteX0" fmla="*/ 3273 w 10323"/>
                  <a:gd name="connsiteY0" fmla="*/ 4751 h 14561"/>
                  <a:gd name="connsiteX1" fmla="*/ 72 w 10323"/>
                  <a:gd name="connsiteY1" fmla="*/ 8494 h 14561"/>
                  <a:gd name="connsiteX2" fmla="*/ 3618 w 10323"/>
                  <a:gd name="connsiteY2" fmla="*/ 14256 h 14561"/>
                  <a:gd name="connsiteX3" fmla="*/ 5096 w 10323"/>
                  <a:gd name="connsiteY3" fmla="*/ 14256 h 14561"/>
                  <a:gd name="connsiteX4" fmla="*/ 9971 w 10323"/>
                  <a:gd name="connsiteY4" fmla="*/ 3766 h 14561"/>
                  <a:gd name="connsiteX5" fmla="*/ 3273 w 10323"/>
                  <a:gd name="connsiteY5" fmla="*/ 4701 h 1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23" h="14561">
                    <a:moveTo>
                      <a:pt x="3273" y="4751"/>
                    </a:moveTo>
                    <a:cubicBezTo>
                      <a:pt x="1944" y="5785"/>
                      <a:pt x="417" y="6868"/>
                      <a:pt x="72" y="8494"/>
                    </a:cubicBezTo>
                    <a:cubicBezTo>
                      <a:pt x="-420" y="10808"/>
                      <a:pt x="1697" y="12828"/>
                      <a:pt x="3618" y="14256"/>
                    </a:cubicBezTo>
                    <a:cubicBezTo>
                      <a:pt x="3963" y="14502"/>
                      <a:pt x="4455" y="14798"/>
                      <a:pt x="5096" y="14256"/>
                    </a:cubicBezTo>
                    <a:cubicBezTo>
                      <a:pt x="7410" y="11153"/>
                      <a:pt x="9085" y="7558"/>
                      <a:pt x="9971" y="3766"/>
                    </a:cubicBezTo>
                    <a:cubicBezTo>
                      <a:pt x="11892" y="-4360"/>
                      <a:pt x="5440" y="2929"/>
                      <a:pt x="3273" y="4701"/>
                    </a:cubicBezTo>
                    <a:close/>
                  </a:path>
                </a:pathLst>
              </a:custGeom>
              <a:noFill/>
              <a:ln w="4915" cap="flat">
                <a:solidFill>
                  <a:srgbClr val="FFFFFF"/>
                </a:solidFill>
                <a:prstDash val="solid"/>
                <a:miter/>
              </a:ln>
            </p:spPr>
            <p:txBody>
              <a:bodyPr rtlCol="0" anchor="ctr"/>
              <a:lstStyle/>
              <a:p>
                <a:endParaRPr lang="fr-FR"/>
              </a:p>
            </p:txBody>
          </p:sp>
        </p:grpSp>
        <p:grpSp>
          <p:nvGrpSpPr>
            <p:cNvPr id="406" name="Graphique 5">
              <a:extLst>
                <a:ext uri="{FF2B5EF4-FFF2-40B4-BE49-F238E27FC236}">
                  <a16:creationId xmlns:a16="http://schemas.microsoft.com/office/drawing/2014/main" id="{5314796E-B658-2EBF-A56C-BD0FABCA4C36}"/>
                </a:ext>
              </a:extLst>
            </p:cNvPr>
            <p:cNvGrpSpPr/>
            <p:nvPr/>
          </p:nvGrpSpPr>
          <p:grpSpPr>
            <a:xfrm rot="420615">
              <a:off x="9267773" y="3197906"/>
              <a:ext cx="16459" cy="15965"/>
              <a:chOff x="9192307" y="3297412"/>
              <a:chExt cx="16459" cy="15965"/>
            </a:xfrm>
          </p:grpSpPr>
          <p:sp>
            <p:nvSpPr>
              <p:cNvPr id="407" name="Forme libre : forme 406">
                <a:extLst>
                  <a:ext uri="{FF2B5EF4-FFF2-40B4-BE49-F238E27FC236}">
                    <a16:creationId xmlns:a16="http://schemas.microsoft.com/office/drawing/2014/main" id="{45940EDF-03C9-BE6D-B7F5-81B34DBADD2B}"/>
                  </a:ext>
                </a:extLst>
              </p:cNvPr>
              <p:cNvSpPr/>
              <p:nvPr/>
            </p:nvSpPr>
            <p:spPr>
              <a:xfrm>
                <a:off x="9192307" y="3297412"/>
                <a:ext cx="16459" cy="15965"/>
              </a:xfrm>
              <a:custGeom>
                <a:avLst/>
                <a:gdLst>
                  <a:gd name="connsiteX0" fmla="*/ 5319 w 16459"/>
                  <a:gd name="connsiteY0" fmla="*/ 2914 h 15965"/>
                  <a:gd name="connsiteX1" fmla="*/ 0 w 16459"/>
                  <a:gd name="connsiteY1" fmla="*/ 9415 h 15965"/>
                  <a:gd name="connsiteX2" fmla="*/ 10884 w 16459"/>
                  <a:gd name="connsiteY2" fmla="*/ 15965 h 15965"/>
                  <a:gd name="connsiteX3" fmla="*/ 16449 w 16459"/>
                  <a:gd name="connsiteY3" fmla="*/ 9070 h 15965"/>
                  <a:gd name="connsiteX4" fmla="*/ 15317 w 16459"/>
                  <a:gd name="connsiteY4" fmla="*/ 4638 h 15965"/>
                  <a:gd name="connsiteX5" fmla="*/ 11426 w 16459"/>
                  <a:gd name="connsiteY5" fmla="*/ 8 h 15965"/>
                  <a:gd name="connsiteX6" fmla="*/ 5319 w 16459"/>
                  <a:gd name="connsiteY6" fmla="*/ 2963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 h="15965">
                    <a:moveTo>
                      <a:pt x="5319" y="2914"/>
                    </a:moveTo>
                    <a:cubicBezTo>
                      <a:pt x="3201" y="4736"/>
                      <a:pt x="1576" y="7051"/>
                      <a:pt x="0" y="9415"/>
                    </a:cubicBezTo>
                    <a:cubicBezTo>
                      <a:pt x="3940" y="11040"/>
                      <a:pt x="7634" y="13257"/>
                      <a:pt x="10884" y="15965"/>
                    </a:cubicBezTo>
                    <a:cubicBezTo>
                      <a:pt x="13445" y="14242"/>
                      <a:pt x="16252" y="12124"/>
                      <a:pt x="16449" y="9070"/>
                    </a:cubicBezTo>
                    <a:cubicBezTo>
                      <a:pt x="16548" y="7544"/>
                      <a:pt x="15908" y="6066"/>
                      <a:pt x="15317" y="4638"/>
                    </a:cubicBezTo>
                    <a:cubicBezTo>
                      <a:pt x="14233" y="2175"/>
                      <a:pt x="14184" y="205"/>
                      <a:pt x="11426" y="8"/>
                    </a:cubicBezTo>
                    <a:cubicBezTo>
                      <a:pt x="9308" y="-139"/>
                      <a:pt x="6846" y="1683"/>
                      <a:pt x="5319" y="2963"/>
                    </a:cubicBezTo>
                    <a:close/>
                  </a:path>
                </a:pathLst>
              </a:custGeom>
              <a:solidFill>
                <a:srgbClr val="284568"/>
              </a:solidFill>
              <a:ln w="4915" cap="flat">
                <a:noFill/>
                <a:prstDash val="solid"/>
                <a:miter/>
              </a:ln>
            </p:spPr>
            <p:txBody>
              <a:bodyPr rtlCol="0" anchor="ctr"/>
              <a:lstStyle/>
              <a:p>
                <a:endParaRPr lang="fr-FR"/>
              </a:p>
            </p:txBody>
          </p:sp>
          <p:sp>
            <p:nvSpPr>
              <p:cNvPr id="408" name="Forme libre : forme 407">
                <a:extLst>
                  <a:ext uri="{FF2B5EF4-FFF2-40B4-BE49-F238E27FC236}">
                    <a16:creationId xmlns:a16="http://schemas.microsoft.com/office/drawing/2014/main" id="{AE68B5F3-0D8B-EB07-3CD3-4F0C7171CF06}"/>
                  </a:ext>
                </a:extLst>
              </p:cNvPr>
              <p:cNvSpPr/>
              <p:nvPr/>
            </p:nvSpPr>
            <p:spPr>
              <a:xfrm>
                <a:off x="9192307" y="3297412"/>
                <a:ext cx="16459" cy="15965"/>
              </a:xfrm>
              <a:custGeom>
                <a:avLst/>
                <a:gdLst>
                  <a:gd name="connsiteX0" fmla="*/ 5319 w 16459"/>
                  <a:gd name="connsiteY0" fmla="*/ 2914 h 15965"/>
                  <a:gd name="connsiteX1" fmla="*/ 0 w 16459"/>
                  <a:gd name="connsiteY1" fmla="*/ 9415 h 15965"/>
                  <a:gd name="connsiteX2" fmla="*/ 10884 w 16459"/>
                  <a:gd name="connsiteY2" fmla="*/ 15965 h 15965"/>
                  <a:gd name="connsiteX3" fmla="*/ 16449 w 16459"/>
                  <a:gd name="connsiteY3" fmla="*/ 9070 h 15965"/>
                  <a:gd name="connsiteX4" fmla="*/ 15317 w 16459"/>
                  <a:gd name="connsiteY4" fmla="*/ 4638 h 15965"/>
                  <a:gd name="connsiteX5" fmla="*/ 11426 w 16459"/>
                  <a:gd name="connsiteY5" fmla="*/ 8 h 15965"/>
                  <a:gd name="connsiteX6" fmla="*/ 5319 w 16459"/>
                  <a:gd name="connsiteY6" fmla="*/ 2963 h 1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9" h="15965">
                    <a:moveTo>
                      <a:pt x="5319" y="2914"/>
                    </a:moveTo>
                    <a:cubicBezTo>
                      <a:pt x="3201" y="4736"/>
                      <a:pt x="1576" y="7051"/>
                      <a:pt x="0" y="9415"/>
                    </a:cubicBezTo>
                    <a:cubicBezTo>
                      <a:pt x="3940" y="11040"/>
                      <a:pt x="7634" y="13257"/>
                      <a:pt x="10884" y="15965"/>
                    </a:cubicBezTo>
                    <a:cubicBezTo>
                      <a:pt x="13445" y="14242"/>
                      <a:pt x="16252" y="12124"/>
                      <a:pt x="16449" y="9070"/>
                    </a:cubicBezTo>
                    <a:cubicBezTo>
                      <a:pt x="16548" y="7544"/>
                      <a:pt x="15908" y="6066"/>
                      <a:pt x="15317" y="4638"/>
                    </a:cubicBezTo>
                    <a:cubicBezTo>
                      <a:pt x="14233" y="2175"/>
                      <a:pt x="14184" y="205"/>
                      <a:pt x="11426" y="8"/>
                    </a:cubicBezTo>
                    <a:cubicBezTo>
                      <a:pt x="9308" y="-139"/>
                      <a:pt x="6846" y="1683"/>
                      <a:pt x="5319" y="2963"/>
                    </a:cubicBezTo>
                    <a:close/>
                  </a:path>
                </a:pathLst>
              </a:custGeom>
              <a:noFill/>
              <a:ln w="4915" cap="flat">
                <a:solidFill>
                  <a:srgbClr val="FFFFFF"/>
                </a:solidFill>
                <a:prstDash val="solid"/>
                <a:miter/>
              </a:ln>
            </p:spPr>
            <p:txBody>
              <a:bodyPr rtlCol="0" anchor="ctr"/>
              <a:lstStyle/>
              <a:p>
                <a:endParaRPr lang="fr-FR"/>
              </a:p>
            </p:txBody>
          </p:sp>
        </p:grpSp>
        <p:grpSp>
          <p:nvGrpSpPr>
            <p:cNvPr id="409" name="Graphique 5">
              <a:extLst>
                <a:ext uri="{FF2B5EF4-FFF2-40B4-BE49-F238E27FC236}">
                  <a16:creationId xmlns:a16="http://schemas.microsoft.com/office/drawing/2014/main" id="{D60DDC31-5B35-02D3-70B2-958D9F3E3BAB}"/>
                </a:ext>
              </a:extLst>
            </p:cNvPr>
            <p:cNvGrpSpPr/>
            <p:nvPr/>
          </p:nvGrpSpPr>
          <p:grpSpPr>
            <a:xfrm rot="420615">
              <a:off x="9278152" y="3162745"/>
              <a:ext cx="18109" cy="28094"/>
              <a:chOff x="9199051" y="3261101"/>
              <a:chExt cx="18109" cy="28094"/>
            </a:xfrm>
          </p:grpSpPr>
          <p:sp>
            <p:nvSpPr>
              <p:cNvPr id="410" name="Forme libre : forme 409">
                <a:extLst>
                  <a:ext uri="{FF2B5EF4-FFF2-40B4-BE49-F238E27FC236}">
                    <a16:creationId xmlns:a16="http://schemas.microsoft.com/office/drawing/2014/main" id="{54A4B755-01F4-9785-55A8-790545C4FFB0}"/>
                  </a:ext>
                </a:extLst>
              </p:cNvPr>
              <p:cNvSpPr/>
              <p:nvPr/>
            </p:nvSpPr>
            <p:spPr>
              <a:xfrm>
                <a:off x="9199051" y="3261101"/>
                <a:ext cx="18109" cy="28094"/>
              </a:xfrm>
              <a:custGeom>
                <a:avLst/>
                <a:gdLst>
                  <a:gd name="connsiteX0" fmla="*/ 4436 w 18109"/>
                  <a:gd name="connsiteY0" fmla="*/ 13073 h 28094"/>
                  <a:gd name="connsiteX1" fmla="*/ 5470 w 18109"/>
                  <a:gd name="connsiteY1" fmla="*/ 20018 h 28094"/>
                  <a:gd name="connsiteX2" fmla="*/ 10888 w 18109"/>
                  <a:gd name="connsiteY2" fmla="*/ 28095 h 28094"/>
                  <a:gd name="connsiteX3" fmla="*/ 15172 w 18109"/>
                  <a:gd name="connsiteY3" fmla="*/ 24056 h 28094"/>
                  <a:gd name="connsiteX4" fmla="*/ 17930 w 18109"/>
                  <a:gd name="connsiteY4" fmla="*/ 15634 h 28094"/>
                  <a:gd name="connsiteX5" fmla="*/ 16650 w 18109"/>
                  <a:gd name="connsiteY5" fmla="*/ 12876 h 28094"/>
                  <a:gd name="connsiteX6" fmla="*/ 12956 w 18109"/>
                  <a:gd name="connsiteY6" fmla="*/ 6474 h 28094"/>
                  <a:gd name="connsiteX7" fmla="*/ 10592 w 18109"/>
                  <a:gd name="connsiteY7" fmla="*/ 3273 h 28094"/>
                  <a:gd name="connsiteX8" fmla="*/ 4879 w 18109"/>
                  <a:gd name="connsiteY8" fmla="*/ 860 h 28094"/>
                  <a:gd name="connsiteX9" fmla="*/ 4 w 18109"/>
                  <a:gd name="connsiteY9" fmla="*/ 72 h 28094"/>
                  <a:gd name="connsiteX10" fmla="*/ 4387 w 18109"/>
                  <a:gd name="connsiteY10" fmla="*/ 13073 h 2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9" h="28094">
                    <a:moveTo>
                      <a:pt x="4436" y="13073"/>
                    </a:moveTo>
                    <a:cubicBezTo>
                      <a:pt x="4781" y="15388"/>
                      <a:pt x="4781" y="17752"/>
                      <a:pt x="5470" y="20018"/>
                    </a:cubicBezTo>
                    <a:cubicBezTo>
                      <a:pt x="6455" y="23120"/>
                      <a:pt x="8671" y="25681"/>
                      <a:pt x="10888" y="28095"/>
                    </a:cubicBezTo>
                    <a:cubicBezTo>
                      <a:pt x="12710" y="27257"/>
                      <a:pt x="13990" y="25681"/>
                      <a:pt x="15172" y="24056"/>
                    </a:cubicBezTo>
                    <a:cubicBezTo>
                      <a:pt x="16995" y="21594"/>
                      <a:pt x="18669" y="18589"/>
                      <a:pt x="17930" y="15634"/>
                    </a:cubicBezTo>
                    <a:cubicBezTo>
                      <a:pt x="17684" y="14649"/>
                      <a:pt x="17142" y="13763"/>
                      <a:pt x="16650" y="12876"/>
                    </a:cubicBezTo>
                    <a:cubicBezTo>
                      <a:pt x="15419" y="10759"/>
                      <a:pt x="14187" y="8641"/>
                      <a:pt x="12956" y="6474"/>
                    </a:cubicBezTo>
                    <a:cubicBezTo>
                      <a:pt x="12267" y="5341"/>
                      <a:pt x="11626" y="4159"/>
                      <a:pt x="10592" y="3273"/>
                    </a:cubicBezTo>
                    <a:cubicBezTo>
                      <a:pt x="9016" y="1894"/>
                      <a:pt x="6898" y="1352"/>
                      <a:pt x="4879" y="860"/>
                    </a:cubicBezTo>
                    <a:cubicBezTo>
                      <a:pt x="3303" y="466"/>
                      <a:pt x="1530" y="-224"/>
                      <a:pt x="4" y="72"/>
                    </a:cubicBezTo>
                    <a:cubicBezTo>
                      <a:pt x="-144" y="4307"/>
                      <a:pt x="4387" y="8444"/>
                      <a:pt x="4387" y="13073"/>
                    </a:cubicBezTo>
                    <a:close/>
                  </a:path>
                </a:pathLst>
              </a:custGeom>
              <a:solidFill>
                <a:srgbClr val="284568"/>
              </a:solidFill>
              <a:ln w="4915" cap="flat">
                <a:noFill/>
                <a:prstDash val="solid"/>
                <a:miter/>
              </a:ln>
            </p:spPr>
            <p:txBody>
              <a:bodyPr rtlCol="0" anchor="ctr"/>
              <a:lstStyle/>
              <a:p>
                <a:endParaRPr lang="fr-FR"/>
              </a:p>
            </p:txBody>
          </p:sp>
          <p:sp>
            <p:nvSpPr>
              <p:cNvPr id="411" name="Forme libre : forme 410">
                <a:extLst>
                  <a:ext uri="{FF2B5EF4-FFF2-40B4-BE49-F238E27FC236}">
                    <a16:creationId xmlns:a16="http://schemas.microsoft.com/office/drawing/2014/main" id="{4BCFFC46-0ABB-B566-2A5C-E05FCAC64BC9}"/>
                  </a:ext>
                </a:extLst>
              </p:cNvPr>
              <p:cNvSpPr/>
              <p:nvPr/>
            </p:nvSpPr>
            <p:spPr>
              <a:xfrm>
                <a:off x="9199051" y="3261101"/>
                <a:ext cx="18109" cy="28094"/>
              </a:xfrm>
              <a:custGeom>
                <a:avLst/>
                <a:gdLst>
                  <a:gd name="connsiteX0" fmla="*/ 4436 w 18109"/>
                  <a:gd name="connsiteY0" fmla="*/ 13073 h 28094"/>
                  <a:gd name="connsiteX1" fmla="*/ 5470 w 18109"/>
                  <a:gd name="connsiteY1" fmla="*/ 20018 h 28094"/>
                  <a:gd name="connsiteX2" fmla="*/ 10888 w 18109"/>
                  <a:gd name="connsiteY2" fmla="*/ 28095 h 28094"/>
                  <a:gd name="connsiteX3" fmla="*/ 15172 w 18109"/>
                  <a:gd name="connsiteY3" fmla="*/ 24056 h 28094"/>
                  <a:gd name="connsiteX4" fmla="*/ 17930 w 18109"/>
                  <a:gd name="connsiteY4" fmla="*/ 15634 h 28094"/>
                  <a:gd name="connsiteX5" fmla="*/ 16650 w 18109"/>
                  <a:gd name="connsiteY5" fmla="*/ 12876 h 28094"/>
                  <a:gd name="connsiteX6" fmla="*/ 12956 w 18109"/>
                  <a:gd name="connsiteY6" fmla="*/ 6474 h 28094"/>
                  <a:gd name="connsiteX7" fmla="*/ 10592 w 18109"/>
                  <a:gd name="connsiteY7" fmla="*/ 3273 h 28094"/>
                  <a:gd name="connsiteX8" fmla="*/ 4879 w 18109"/>
                  <a:gd name="connsiteY8" fmla="*/ 860 h 28094"/>
                  <a:gd name="connsiteX9" fmla="*/ 4 w 18109"/>
                  <a:gd name="connsiteY9" fmla="*/ 72 h 28094"/>
                  <a:gd name="connsiteX10" fmla="*/ 4387 w 18109"/>
                  <a:gd name="connsiteY10" fmla="*/ 13073 h 2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09" h="28094">
                    <a:moveTo>
                      <a:pt x="4436" y="13073"/>
                    </a:moveTo>
                    <a:cubicBezTo>
                      <a:pt x="4781" y="15388"/>
                      <a:pt x="4781" y="17752"/>
                      <a:pt x="5470" y="20018"/>
                    </a:cubicBezTo>
                    <a:cubicBezTo>
                      <a:pt x="6455" y="23120"/>
                      <a:pt x="8671" y="25681"/>
                      <a:pt x="10888" y="28095"/>
                    </a:cubicBezTo>
                    <a:cubicBezTo>
                      <a:pt x="12710" y="27257"/>
                      <a:pt x="13990" y="25681"/>
                      <a:pt x="15172" y="24056"/>
                    </a:cubicBezTo>
                    <a:cubicBezTo>
                      <a:pt x="16995" y="21594"/>
                      <a:pt x="18669" y="18589"/>
                      <a:pt x="17930" y="15634"/>
                    </a:cubicBezTo>
                    <a:cubicBezTo>
                      <a:pt x="17684" y="14649"/>
                      <a:pt x="17142" y="13763"/>
                      <a:pt x="16650" y="12876"/>
                    </a:cubicBezTo>
                    <a:cubicBezTo>
                      <a:pt x="15419" y="10759"/>
                      <a:pt x="14187" y="8641"/>
                      <a:pt x="12956" y="6474"/>
                    </a:cubicBezTo>
                    <a:cubicBezTo>
                      <a:pt x="12267" y="5341"/>
                      <a:pt x="11626" y="4159"/>
                      <a:pt x="10592" y="3273"/>
                    </a:cubicBezTo>
                    <a:cubicBezTo>
                      <a:pt x="9016" y="1894"/>
                      <a:pt x="6898" y="1352"/>
                      <a:pt x="4879" y="860"/>
                    </a:cubicBezTo>
                    <a:cubicBezTo>
                      <a:pt x="3303" y="466"/>
                      <a:pt x="1530" y="-224"/>
                      <a:pt x="4" y="72"/>
                    </a:cubicBezTo>
                    <a:cubicBezTo>
                      <a:pt x="-144" y="4307"/>
                      <a:pt x="4387" y="8444"/>
                      <a:pt x="4387" y="13073"/>
                    </a:cubicBezTo>
                    <a:close/>
                  </a:path>
                </a:pathLst>
              </a:custGeom>
              <a:noFill/>
              <a:ln w="4915" cap="flat">
                <a:solidFill>
                  <a:srgbClr val="FFFFFF"/>
                </a:solidFill>
                <a:prstDash val="solid"/>
                <a:miter/>
              </a:ln>
            </p:spPr>
            <p:txBody>
              <a:bodyPr rtlCol="0" anchor="ctr"/>
              <a:lstStyle/>
              <a:p>
                <a:endParaRPr lang="fr-FR"/>
              </a:p>
            </p:txBody>
          </p:sp>
        </p:grpSp>
        <p:grpSp>
          <p:nvGrpSpPr>
            <p:cNvPr id="412" name="Graphique 5">
              <a:extLst>
                <a:ext uri="{FF2B5EF4-FFF2-40B4-BE49-F238E27FC236}">
                  <a16:creationId xmlns:a16="http://schemas.microsoft.com/office/drawing/2014/main" id="{8E426258-98C9-9608-48A9-02FA6664A14C}"/>
                </a:ext>
              </a:extLst>
            </p:cNvPr>
            <p:cNvGrpSpPr/>
            <p:nvPr/>
          </p:nvGrpSpPr>
          <p:grpSpPr>
            <a:xfrm rot="420615">
              <a:off x="9246397" y="3157881"/>
              <a:ext cx="17419" cy="19576"/>
              <a:chOff x="9166422" y="3260223"/>
              <a:chExt cx="17419" cy="19576"/>
            </a:xfrm>
          </p:grpSpPr>
          <p:sp>
            <p:nvSpPr>
              <p:cNvPr id="413" name="Forme libre : forme 412">
                <a:extLst>
                  <a:ext uri="{FF2B5EF4-FFF2-40B4-BE49-F238E27FC236}">
                    <a16:creationId xmlns:a16="http://schemas.microsoft.com/office/drawing/2014/main" id="{849A1CD7-75AA-AAAB-E99E-BC8CEB75D388}"/>
                  </a:ext>
                </a:extLst>
              </p:cNvPr>
              <p:cNvSpPr/>
              <p:nvPr/>
            </p:nvSpPr>
            <p:spPr>
              <a:xfrm>
                <a:off x="9166422" y="3260223"/>
                <a:ext cx="17419" cy="19576"/>
              </a:xfrm>
              <a:custGeom>
                <a:avLst/>
                <a:gdLst>
                  <a:gd name="connsiteX0" fmla="*/ 12587 w 17419"/>
                  <a:gd name="connsiteY0" fmla="*/ 19467 h 19576"/>
                  <a:gd name="connsiteX1" fmla="*/ 8056 w 17419"/>
                  <a:gd name="connsiteY1" fmla="*/ 19073 h 19576"/>
                  <a:gd name="connsiteX2" fmla="*/ 4560 w 17419"/>
                  <a:gd name="connsiteY2" fmla="*/ 13951 h 19576"/>
                  <a:gd name="connsiteX3" fmla="*/ 1703 w 17419"/>
                  <a:gd name="connsiteY3" fmla="*/ 8337 h 19576"/>
                  <a:gd name="connsiteX4" fmla="*/ 29 w 17419"/>
                  <a:gd name="connsiteY4" fmla="*/ 6465 h 19576"/>
                  <a:gd name="connsiteX5" fmla="*/ 2393 w 17419"/>
                  <a:gd name="connsiteY5" fmla="*/ 4200 h 19576"/>
                  <a:gd name="connsiteX6" fmla="*/ 5939 w 17419"/>
                  <a:gd name="connsiteY6" fmla="*/ 3461 h 19576"/>
                  <a:gd name="connsiteX7" fmla="*/ 7662 w 17419"/>
                  <a:gd name="connsiteY7" fmla="*/ 1294 h 19576"/>
                  <a:gd name="connsiteX8" fmla="*/ 14705 w 17419"/>
                  <a:gd name="connsiteY8" fmla="*/ 605 h 19576"/>
                  <a:gd name="connsiteX9" fmla="*/ 15936 w 17419"/>
                  <a:gd name="connsiteY9" fmla="*/ 5579 h 19576"/>
                  <a:gd name="connsiteX10" fmla="*/ 12243 w 17419"/>
                  <a:gd name="connsiteY10" fmla="*/ 12277 h 19576"/>
                  <a:gd name="connsiteX11" fmla="*/ 12538 w 17419"/>
                  <a:gd name="connsiteY11" fmla="*/ 19516 h 1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19" h="19576">
                    <a:moveTo>
                      <a:pt x="12587" y="19467"/>
                    </a:moveTo>
                    <a:cubicBezTo>
                      <a:pt x="11061" y="19615"/>
                      <a:pt x="9435" y="19713"/>
                      <a:pt x="8056" y="19073"/>
                    </a:cubicBezTo>
                    <a:cubicBezTo>
                      <a:pt x="6136" y="18137"/>
                      <a:pt x="5200" y="15970"/>
                      <a:pt x="4560" y="13951"/>
                    </a:cubicBezTo>
                    <a:cubicBezTo>
                      <a:pt x="3919" y="11932"/>
                      <a:pt x="3329" y="9716"/>
                      <a:pt x="1703" y="8337"/>
                    </a:cubicBezTo>
                    <a:cubicBezTo>
                      <a:pt x="1063" y="7795"/>
                      <a:pt x="177" y="7302"/>
                      <a:pt x="29" y="6465"/>
                    </a:cubicBezTo>
                    <a:cubicBezTo>
                      <a:pt x="-217" y="5234"/>
                      <a:pt x="1162" y="4348"/>
                      <a:pt x="2393" y="4200"/>
                    </a:cubicBezTo>
                    <a:cubicBezTo>
                      <a:pt x="3624" y="4052"/>
                      <a:pt x="4954" y="4200"/>
                      <a:pt x="5939" y="3461"/>
                    </a:cubicBezTo>
                    <a:cubicBezTo>
                      <a:pt x="6677" y="2919"/>
                      <a:pt x="7022" y="1984"/>
                      <a:pt x="7662" y="1294"/>
                    </a:cubicBezTo>
                    <a:cubicBezTo>
                      <a:pt x="9288" y="-430"/>
                      <a:pt x="12637" y="-183"/>
                      <a:pt x="14705" y="605"/>
                    </a:cubicBezTo>
                    <a:cubicBezTo>
                      <a:pt x="18300" y="1934"/>
                      <a:pt x="17906" y="3018"/>
                      <a:pt x="15936" y="5579"/>
                    </a:cubicBezTo>
                    <a:cubicBezTo>
                      <a:pt x="14262" y="7746"/>
                      <a:pt x="12883" y="9519"/>
                      <a:pt x="12243" y="12277"/>
                    </a:cubicBezTo>
                    <a:cubicBezTo>
                      <a:pt x="12095" y="12917"/>
                      <a:pt x="11602" y="19615"/>
                      <a:pt x="12538" y="19516"/>
                    </a:cubicBezTo>
                    <a:close/>
                  </a:path>
                </a:pathLst>
              </a:custGeom>
              <a:solidFill>
                <a:srgbClr val="284568"/>
              </a:solidFill>
              <a:ln w="4915" cap="flat">
                <a:noFill/>
                <a:prstDash val="solid"/>
                <a:miter/>
              </a:ln>
            </p:spPr>
            <p:txBody>
              <a:bodyPr rtlCol="0" anchor="ctr"/>
              <a:lstStyle/>
              <a:p>
                <a:endParaRPr lang="fr-FR"/>
              </a:p>
            </p:txBody>
          </p:sp>
          <p:sp>
            <p:nvSpPr>
              <p:cNvPr id="414" name="Forme libre : forme 413">
                <a:extLst>
                  <a:ext uri="{FF2B5EF4-FFF2-40B4-BE49-F238E27FC236}">
                    <a16:creationId xmlns:a16="http://schemas.microsoft.com/office/drawing/2014/main" id="{82C56AE9-77E1-E336-7581-719133E1A0DF}"/>
                  </a:ext>
                </a:extLst>
              </p:cNvPr>
              <p:cNvSpPr/>
              <p:nvPr/>
            </p:nvSpPr>
            <p:spPr>
              <a:xfrm>
                <a:off x="9166422" y="3260223"/>
                <a:ext cx="17419" cy="19576"/>
              </a:xfrm>
              <a:custGeom>
                <a:avLst/>
                <a:gdLst>
                  <a:gd name="connsiteX0" fmla="*/ 12587 w 17419"/>
                  <a:gd name="connsiteY0" fmla="*/ 19467 h 19576"/>
                  <a:gd name="connsiteX1" fmla="*/ 8056 w 17419"/>
                  <a:gd name="connsiteY1" fmla="*/ 19073 h 19576"/>
                  <a:gd name="connsiteX2" fmla="*/ 4560 w 17419"/>
                  <a:gd name="connsiteY2" fmla="*/ 13951 h 19576"/>
                  <a:gd name="connsiteX3" fmla="*/ 1703 w 17419"/>
                  <a:gd name="connsiteY3" fmla="*/ 8337 h 19576"/>
                  <a:gd name="connsiteX4" fmla="*/ 29 w 17419"/>
                  <a:gd name="connsiteY4" fmla="*/ 6465 h 19576"/>
                  <a:gd name="connsiteX5" fmla="*/ 2393 w 17419"/>
                  <a:gd name="connsiteY5" fmla="*/ 4200 h 19576"/>
                  <a:gd name="connsiteX6" fmla="*/ 5939 w 17419"/>
                  <a:gd name="connsiteY6" fmla="*/ 3461 h 19576"/>
                  <a:gd name="connsiteX7" fmla="*/ 7662 w 17419"/>
                  <a:gd name="connsiteY7" fmla="*/ 1294 h 19576"/>
                  <a:gd name="connsiteX8" fmla="*/ 14705 w 17419"/>
                  <a:gd name="connsiteY8" fmla="*/ 605 h 19576"/>
                  <a:gd name="connsiteX9" fmla="*/ 15936 w 17419"/>
                  <a:gd name="connsiteY9" fmla="*/ 5579 h 19576"/>
                  <a:gd name="connsiteX10" fmla="*/ 12243 w 17419"/>
                  <a:gd name="connsiteY10" fmla="*/ 12277 h 19576"/>
                  <a:gd name="connsiteX11" fmla="*/ 12538 w 17419"/>
                  <a:gd name="connsiteY11" fmla="*/ 19516 h 1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19" h="19576">
                    <a:moveTo>
                      <a:pt x="12587" y="19467"/>
                    </a:moveTo>
                    <a:cubicBezTo>
                      <a:pt x="11061" y="19615"/>
                      <a:pt x="9435" y="19713"/>
                      <a:pt x="8056" y="19073"/>
                    </a:cubicBezTo>
                    <a:cubicBezTo>
                      <a:pt x="6136" y="18137"/>
                      <a:pt x="5200" y="15970"/>
                      <a:pt x="4560" y="13951"/>
                    </a:cubicBezTo>
                    <a:cubicBezTo>
                      <a:pt x="3919" y="11932"/>
                      <a:pt x="3329" y="9716"/>
                      <a:pt x="1703" y="8337"/>
                    </a:cubicBezTo>
                    <a:cubicBezTo>
                      <a:pt x="1063" y="7795"/>
                      <a:pt x="177" y="7302"/>
                      <a:pt x="29" y="6465"/>
                    </a:cubicBezTo>
                    <a:cubicBezTo>
                      <a:pt x="-217" y="5234"/>
                      <a:pt x="1162" y="4348"/>
                      <a:pt x="2393" y="4200"/>
                    </a:cubicBezTo>
                    <a:cubicBezTo>
                      <a:pt x="3624" y="4052"/>
                      <a:pt x="4954" y="4200"/>
                      <a:pt x="5939" y="3461"/>
                    </a:cubicBezTo>
                    <a:cubicBezTo>
                      <a:pt x="6677" y="2919"/>
                      <a:pt x="7022" y="1984"/>
                      <a:pt x="7662" y="1294"/>
                    </a:cubicBezTo>
                    <a:cubicBezTo>
                      <a:pt x="9288" y="-430"/>
                      <a:pt x="12637" y="-183"/>
                      <a:pt x="14705" y="605"/>
                    </a:cubicBezTo>
                    <a:cubicBezTo>
                      <a:pt x="18300" y="1934"/>
                      <a:pt x="17906" y="3018"/>
                      <a:pt x="15936" y="5579"/>
                    </a:cubicBezTo>
                    <a:cubicBezTo>
                      <a:pt x="14262" y="7746"/>
                      <a:pt x="12883" y="9519"/>
                      <a:pt x="12243" y="12277"/>
                    </a:cubicBezTo>
                    <a:cubicBezTo>
                      <a:pt x="12095" y="12917"/>
                      <a:pt x="11602" y="19615"/>
                      <a:pt x="12538" y="19516"/>
                    </a:cubicBezTo>
                    <a:close/>
                  </a:path>
                </a:pathLst>
              </a:custGeom>
              <a:noFill/>
              <a:ln w="4915" cap="flat">
                <a:solidFill>
                  <a:srgbClr val="FFFFFF"/>
                </a:solidFill>
                <a:prstDash val="solid"/>
                <a:miter/>
              </a:ln>
            </p:spPr>
            <p:txBody>
              <a:bodyPr rtlCol="0" anchor="ctr"/>
              <a:lstStyle/>
              <a:p>
                <a:endParaRPr lang="fr-FR"/>
              </a:p>
            </p:txBody>
          </p:sp>
        </p:grpSp>
        <p:grpSp>
          <p:nvGrpSpPr>
            <p:cNvPr id="415" name="Graphique 5">
              <a:extLst>
                <a:ext uri="{FF2B5EF4-FFF2-40B4-BE49-F238E27FC236}">
                  <a16:creationId xmlns:a16="http://schemas.microsoft.com/office/drawing/2014/main" id="{8944C5E5-1141-D71C-0A55-3DBAAB5DAEBD}"/>
                </a:ext>
              </a:extLst>
            </p:cNvPr>
            <p:cNvGrpSpPr/>
            <p:nvPr/>
          </p:nvGrpSpPr>
          <p:grpSpPr>
            <a:xfrm rot="420615">
              <a:off x="9251469" y="3139870"/>
              <a:ext cx="16674" cy="8592"/>
              <a:chOff x="9168591" y="3241814"/>
              <a:chExt cx="16674" cy="8592"/>
            </a:xfrm>
          </p:grpSpPr>
          <p:sp>
            <p:nvSpPr>
              <p:cNvPr id="416" name="Forme libre : forme 415">
                <a:extLst>
                  <a:ext uri="{FF2B5EF4-FFF2-40B4-BE49-F238E27FC236}">
                    <a16:creationId xmlns:a16="http://schemas.microsoft.com/office/drawing/2014/main" id="{DE41F5B0-F5FB-45CE-A994-D5217AC15D8C}"/>
                  </a:ext>
                </a:extLst>
              </p:cNvPr>
              <p:cNvSpPr/>
              <p:nvPr/>
            </p:nvSpPr>
            <p:spPr>
              <a:xfrm>
                <a:off x="9168591" y="3241814"/>
                <a:ext cx="16674" cy="8592"/>
              </a:xfrm>
              <a:custGeom>
                <a:avLst/>
                <a:gdLst>
                  <a:gd name="connsiteX0" fmla="*/ 11108 w 16674"/>
                  <a:gd name="connsiteY0" fmla="*/ 6799 h 8592"/>
                  <a:gd name="connsiteX1" fmla="*/ 9581 w 16674"/>
                  <a:gd name="connsiteY1" fmla="*/ 8523 h 8592"/>
                  <a:gd name="connsiteX2" fmla="*/ 3918 w 16674"/>
                  <a:gd name="connsiteY2" fmla="*/ 6504 h 8592"/>
                  <a:gd name="connsiteX3" fmla="*/ 273 w 16674"/>
                  <a:gd name="connsiteY3" fmla="*/ 1480 h 8592"/>
                  <a:gd name="connsiteX4" fmla="*/ 224 w 16674"/>
                  <a:gd name="connsiteY4" fmla="*/ 249 h 8592"/>
                  <a:gd name="connsiteX5" fmla="*/ 815 w 16674"/>
                  <a:gd name="connsiteY5" fmla="*/ 101 h 8592"/>
                  <a:gd name="connsiteX6" fmla="*/ 9187 w 16674"/>
                  <a:gd name="connsiteY6" fmla="*/ 3 h 8592"/>
                  <a:gd name="connsiteX7" fmla="*/ 16673 w 16674"/>
                  <a:gd name="connsiteY7" fmla="*/ 2662 h 8592"/>
                  <a:gd name="connsiteX8" fmla="*/ 11108 w 16674"/>
                  <a:gd name="connsiteY8" fmla="*/ 6750 h 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4" h="8592">
                    <a:moveTo>
                      <a:pt x="11108" y="6799"/>
                    </a:moveTo>
                    <a:cubicBezTo>
                      <a:pt x="10320" y="7144"/>
                      <a:pt x="9237" y="7735"/>
                      <a:pt x="9581" y="8523"/>
                    </a:cubicBezTo>
                    <a:cubicBezTo>
                      <a:pt x="7513" y="8868"/>
                      <a:pt x="5444" y="7883"/>
                      <a:pt x="3918" y="6504"/>
                    </a:cubicBezTo>
                    <a:cubicBezTo>
                      <a:pt x="2391" y="5076"/>
                      <a:pt x="1307" y="3253"/>
                      <a:pt x="273" y="1480"/>
                    </a:cubicBezTo>
                    <a:cubicBezTo>
                      <a:pt x="27" y="1086"/>
                      <a:pt x="-170" y="545"/>
                      <a:pt x="224" y="249"/>
                    </a:cubicBezTo>
                    <a:cubicBezTo>
                      <a:pt x="372" y="101"/>
                      <a:pt x="618" y="101"/>
                      <a:pt x="815" y="101"/>
                    </a:cubicBezTo>
                    <a:cubicBezTo>
                      <a:pt x="3622" y="101"/>
                      <a:pt x="6380" y="52"/>
                      <a:pt x="9187" y="3"/>
                    </a:cubicBezTo>
                    <a:cubicBezTo>
                      <a:pt x="10862" y="3"/>
                      <a:pt x="16772" y="-194"/>
                      <a:pt x="16673" y="2662"/>
                    </a:cubicBezTo>
                    <a:cubicBezTo>
                      <a:pt x="16673" y="3746"/>
                      <a:pt x="11995" y="6405"/>
                      <a:pt x="11108" y="6750"/>
                    </a:cubicBezTo>
                    <a:close/>
                  </a:path>
                </a:pathLst>
              </a:custGeom>
              <a:solidFill>
                <a:srgbClr val="284568"/>
              </a:solidFill>
              <a:ln w="4915" cap="flat">
                <a:noFill/>
                <a:prstDash val="solid"/>
                <a:miter/>
              </a:ln>
            </p:spPr>
            <p:txBody>
              <a:bodyPr rtlCol="0" anchor="ctr"/>
              <a:lstStyle/>
              <a:p>
                <a:endParaRPr lang="fr-FR"/>
              </a:p>
            </p:txBody>
          </p:sp>
          <p:sp>
            <p:nvSpPr>
              <p:cNvPr id="417" name="Forme libre : forme 416">
                <a:extLst>
                  <a:ext uri="{FF2B5EF4-FFF2-40B4-BE49-F238E27FC236}">
                    <a16:creationId xmlns:a16="http://schemas.microsoft.com/office/drawing/2014/main" id="{3B5C7D8F-C726-8EEC-F7BA-23B1C3564E32}"/>
                  </a:ext>
                </a:extLst>
              </p:cNvPr>
              <p:cNvSpPr/>
              <p:nvPr/>
            </p:nvSpPr>
            <p:spPr>
              <a:xfrm>
                <a:off x="9168591" y="3241814"/>
                <a:ext cx="16674" cy="8592"/>
              </a:xfrm>
              <a:custGeom>
                <a:avLst/>
                <a:gdLst>
                  <a:gd name="connsiteX0" fmla="*/ 11108 w 16674"/>
                  <a:gd name="connsiteY0" fmla="*/ 6799 h 8592"/>
                  <a:gd name="connsiteX1" fmla="*/ 9581 w 16674"/>
                  <a:gd name="connsiteY1" fmla="*/ 8523 h 8592"/>
                  <a:gd name="connsiteX2" fmla="*/ 3918 w 16674"/>
                  <a:gd name="connsiteY2" fmla="*/ 6504 h 8592"/>
                  <a:gd name="connsiteX3" fmla="*/ 273 w 16674"/>
                  <a:gd name="connsiteY3" fmla="*/ 1480 h 8592"/>
                  <a:gd name="connsiteX4" fmla="*/ 224 w 16674"/>
                  <a:gd name="connsiteY4" fmla="*/ 249 h 8592"/>
                  <a:gd name="connsiteX5" fmla="*/ 815 w 16674"/>
                  <a:gd name="connsiteY5" fmla="*/ 101 h 8592"/>
                  <a:gd name="connsiteX6" fmla="*/ 9187 w 16674"/>
                  <a:gd name="connsiteY6" fmla="*/ 3 h 8592"/>
                  <a:gd name="connsiteX7" fmla="*/ 16673 w 16674"/>
                  <a:gd name="connsiteY7" fmla="*/ 2662 h 8592"/>
                  <a:gd name="connsiteX8" fmla="*/ 11108 w 16674"/>
                  <a:gd name="connsiteY8" fmla="*/ 6750 h 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4" h="8592">
                    <a:moveTo>
                      <a:pt x="11108" y="6799"/>
                    </a:moveTo>
                    <a:cubicBezTo>
                      <a:pt x="10320" y="7144"/>
                      <a:pt x="9237" y="7735"/>
                      <a:pt x="9581" y="8523"/>
                    </a:cubicBezTo>
                    <a:cubicBezTo>
                      <a:pt x="7513" y="8868"/>
                      <a:pt x="5444" y="7883"/>
                      <a:pt x="3918" y="6504"/>
                    </a:cubicBezTo>
                    <a:cubicBezTo>
                      <a:pt x="2391" y="5076"/>
                      <a:pt x="1307" y="3253"/>
                      <a:pt x="273" y="1480"/>
                    </a:cubicBezTo>
                    <a:cubicBezTo>
                      <a:pt x="27" y="1086"/>
                      <a:pt x="-170" y="545"/>
                      <a:pt x="224" y="249"/>
                    </a:cubicBezTo>
                    <a:cubicBezTo>
                      <a:pt x="372" y="101"/>
                      <a:pt x="618" y="101"/>
                      <a:pt x="815" y="101"/>
                    </a:cubicBezTo>
                    <a:cubicBezTo>
                      <a:pt x="3622" y="101"/>
                      <a:pt x="6380" y="52"/>
                      <a:pt x="9187" y="3"/>
                    </a:cubicBezTo>
                    <a:cubicBezTo>
                      <a:pt x="10862" y="3"/>
                      <a:pt x="16772" y="-194"/>
                      <a:pt x="16673" y="2662"/>
                    </a:cubicBezTo>
                    <a:cubicBezTo>
                      <a:pt x="16673" y="3746"/>
                      <a:pt x="11995" y="6405"/>
                      <a:pt x="11108" y="6750"/>
                    </a:cubicBezTo>
                    <a:close/>
                  </a:path>
                </a:pathLst>
              </a:custGeom>
              <a:noFill/>
              <a:ln w="4915" cap="flat">
                <a:solidFill>
                  <a:srgbClr val="FFFFFF"/>
                </a:solidFill>
                <a:prstDash val="solid"/>
                <a:miter/>
              </a:ln>
            </p:spPr>
            <p:txBody>
              <a:bodyPr rtlCol="0" anchor="ctr"/>
              <a:lstStyle/>
              <a:p>
                <a:endParaRPr lang="fr-FR"/>
              </a:p>
            </p:txBody>
          </p:sp>
        </p:grpSp>
        <p:grpSp>
          <p:nvGrpSpPr>
            <p:cNvPr id="418" name="Graphique 5">
              <a:extLst>
                <a:ext uri="{FF2B5EF4-FFF2-40B4-BE49-F238E27FC236}">
                  <a16:creationId xmlns:a16="http://schemas.microsoft.com/office/drawing/2014/main" id="{3B8F60D0-1CE5-E8EA-C918-A03262D8C45C}"/>
                </a:ext>
              </a:extLst>
            </p:cNvPr>
            <p:cNvGrpSpPr/>
            <p:nvPr/>
          </p:nvGrpSpPr>
          <p:grpSpPr>
            <a:xfrm rot="420615">
              <a:off x="9247778" y="3102211"/>
              <a:ext cx="17495" cy="21767"/>
              <a:chOff x="9161132" y="3204788"/>
              <a:chExt cx="17495" cy="21767"/>
            </a:xfrm>
          </p:grpSpPr>
          <p:sp>
            <p:nvSpPr>
              <p:cNvPr id="419" name="Forme libre : forme 418">
                <a:extLst>
                  <a:ext uri="{FF2B5EF4-FFF2-40B4-BE49-F238E27FC236}">
                    <a16:creationId xmlns:a16="http://schemas.microsoft.com/office/drawing/2014/main" id="{07F78C41-6049-9428-BFDE-B0594EE4EBFD}"/>
                  </a:ext>
                </a:extLst>
              </p:cNvPr>
              <p:cNvSpPr/>
              <p:nvPr/>
            </p:nvSpPr>
            <p:spPr>
              <a:xfrm>
                <a:off x="9161132" y="3204788"/>
                <a:ext cx="17495" cy="21767"/>
              </a:xfrm>
              <a:custGeom>
                <a:avLst/>
                <a:gdLst>
                  <a:gd name="connsiteX0" fmla="*/ 16400 w 17495"/>
                  <a:gd name="connsiteY0" fmla="*/ 1963 h 21767"/>
                  <a:gd name="connsiteX1" fmla="*/ 16055 w 17495"/>
                  <a:gd name="connsiteY1" fmla="*/ 486 h 21767"/>
                  <a:gd name="connsiteX2" fmla="*/ 13445 w 17495"/>
                  <a:gd name="connsiteY2" fmla="*/ 683 h 21767"/>
                  <a:gd name="connsiteX3" fmla="*/ 12361 w 17495"/>
                  <a:gd name="connsiteY3" fmla="*/ 3392 h 21767"/>
                  <a:gd name="connsiteX4" fmla="*/ 10539 w 17495"/>
                  <a:gd name="connsiteY4" fmla="*/ 6938 h 21767"/>
                  <a:gd name="connsiteX5" fmla="*/ 6845 w 17495"/>
                  <a:gd name="connsiteY5" fmla="*/ 7578 h 21767"/>
                  <a:gd name="connsiteX6" fmla="*/ 5565 w 17495"/>
                  <a:gd name="connsiteY6" fmla="*/ 7085 h 21767"/>
                  <a:gd name="connsiteX7" fmla="*/ 4974 w 17495"/>
                  <a:gd name="connsiteY7" fmla="*/ 7578 h 21767"/>
                  <a:gd name="connsiteX8" fmla="*/ 788 w 17495"/>
                  <a:gd name="connsiteY8" fmla="*/ 12995 h 21767"/>
                  <a:gd name="connsiteX9" fmla="*/ 49 w 17495"/>
                  <a:gd name="connsiteY9" fmla="*/ 14227 h 21767"/>
                  <a:gd name="connsiteX10" fmla="*/ 14824 w 17495"/>
                  <a:gd name="connsiteY10" fmla="*/ 21663 h 21767"/>
                  <a:gd name="connsiteX11" fmla="*/ 16449 w 17495"/>
                  <a:gd name="connsiteY11" fmla="*/ 1865 h 2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5" h="21767">
                    <a:moveTo>
                      <a:pt x="16400" y="1963"/>
                    </a:moveTo>
                    <a:cubicBezTo>
                      <a:pt x="16400" y="1471"/>
                      <a:pt x="16350" y="929"/>
                      <a:pt x="16055" y="486"/>
                    </a:cubicBezTo>
                    <a:cubicBezTo>
                      <a:pt x="15464" y="-302"/>
                      <a:pt x="14134" y="-56"/>
                      <a:pt x="13445" y="683"/>
                    </a:cubicBezTo>
                    <a:cubicBezTo>
                      <a:pt x="12755" y="1422"/>
                      <a:pt x="12607" y="2456"/>
                      <a:pt x="12361" y="3392"/>
                    </a:cubicBezTo>
                    <a:cubicBezTo>
                      <a:pt x="12016" y="4721"/>
                      <a:pt x="11524" y="6002"/>
                      <a:pt x="10539" y="6938"/>
                    </a:cubicBezTo>
                    <a:cubicBezTo>
                      <a:pt x="9554" y="7873"/>
                      <a:pt x="7978" y="8267"/>
                      <a:pt x="6845" y="7578"/>
                    </a:cubicBezTo>
                    <a:cubicBezTo>
                      <a:pt x="6451" y="7332"/>
                      <a:pt x="6008" y="6938"/>
                      <a:pt x="5565" y="7085"/>
                    </a:cubicBezTo>
                    <a:cubicBezTo>
                      <a:pt x="5319" y="7184"/>
                      <a:pt x="5121" y="7381"/>
                      <a:pt x="4974" y="7578"/>
                    </a:cubicBezTo>
                    <a:cubicBezTo>
                      <a:pt x="3595" y="9400"/>
                      <a:pt x="2167" y="11173"/>
                      <a:pt x="788" y="12995"/>
                    </a:cubicBezTo>
                    <a:cubicBezTo>
                      <a:pt x="492" y="13389"/>
                      <a:pt x="197" y="13783"/>
                      <a:pt x="49" y="14227"/>
                    </a:cubicBezTo>
                    <a:cubicBezTo>
                      <a:pt x="-887" y="17575"/>
                      <a:pt x="11918" y="22550"/>
                      <a:pt x="14824" y="21663"/>
                    </a:cubicBezTo>
                    <a:cubicBezTo>
                      <a:pt x="19552" y="20186"/>
                      <a:pt x="16597" y="5805"/>
                      <a:pt x="16449" y="1865"/>
                    </a:cubicBezTo>
                    <a:close/>
                  </a:path>
                </a:pathLst>
              </a:custGeom>
              <a:solidFill>
                <a:srgbClr val="284568"/>
              </a:solidFill>
              <a:ln w="4915" cap="flat">
                <a:noFill/>
                <a:prstDash val="solid"/>
                <a:miter/>
              </a:ln>
            </p:spPr>
            <p:txBody>
              <a:bodyPr rtlCol="0" anchor="ctr"/>
              <a:lstStyle/>
              <a:p>
                <a:endParaRPr lang="fr-FR"/>
              </a:p>
            </p:txBody>
          </p:sp>
          <p:sp>
            <p:nvSpPr>
              <p:cNvPr id="420" name="Forme libre : forme 419">
                <a:extLst>
                  <a:ext uri="{FF2B5EF4-FFF2-40B4-BE49-F238E27FC236}">
                    <a16:creationId xmlns:a16="http://schemas.microsoft.com/office/drawing/2014/main" id="{84DF20C3-5BC2-8E4D-5542-A21C602BAB8E}"/>
                  </a:ext>
                </a:extLst>
              </p:cNvPr>
              <p:cNvSpPr/>
              <p:nvPr/>
            </p:nvSpPr>
            <p:spPr>
              <a:xfrm>
                <a:off x="9161132" y="3204788"/>
                <a:ext cx="17495" cy="21767"/>
              </a:xfrm>
              <a:custGeom>
                <a:avLst/>
                <a:gdLst>
                  <a:gd name="connsiteX0" fmla="*/ 16400 w 17495"/>
                  <a:gd name="connsiteY0" fmla="*/ 1963 h 21767"/>
                  <a:gd name="connsiteX1" fmla="*/ 16055 w 17495"/>
                  <a:gd name="connsiteY1" fmla="*/ 486 h 21767"/>
                  <a:gd name="connsiteX2" fmla="*/ 13445 w 17495"/>
                  <a:gd name="connsiteY2" fmla="*/ 683 h 21767"/>
                  <a:gd name="connsiteX3" fmla="*/ 12361 w 17495"/>
                  <a:gd name="connsiteY3" fmla="*/ 3392 h 21767"/>
                  <a:gd name="connsiteX4" fmla="*/ 10539 w 17495"/>
                  <a:gd name="connsiteY4" fmla="*/ 6938 h 21767"/>
                  <a:gd name="connsiteX5" fmla="*/ 6845 w 17495"/>
                  <a:gd name="connsiteY5" fmla="*/ 7578 h 21767"/>
                  <a:gd name="connsiteX6" fmla="*/ 5565 w 17495"/>
                  <a:gd name="connsiteY6" fmla="*/ 7085 h 21767"/>
                  <a:gd name="connsiteX7" fmla="*/ 4974 w 17495"/>
                  <a:gd name="connsiteY7" fmla="*/ 7578 h 21767"/>
                  <a:gd name="connsiteX8" fmla="*/ 788 w 17495"/>
                  <a:gd name="connsiteY8" fmla="*/ 12995 h 21767"/>
                  <a:gd name="connsiteX9" fmla="*/ 49 w 17495"/>
                  <a:gd name="connsiteY9" fmla="*/ 14227 h 21767"/>
                  <a:gd name="connsiteX10" fmla="*/ 14824 w 17495"/>
                  <a:gd name="connsiteY10" fmla="*/ 21663 h 21767"/>
                  <a:gd name="connsiteX11" fmla="*/ 16449 w 17495"/>
                  <a:gd name="connsiteY11" fmla="*/ 1865 h 2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95" h="21767">
                    <a:moveTo>
                      <a:pt x="16400" y="1963"/>
                    </a:moveTo>
                    <a:cubicBezTo>
                      <a:pt x="16400" y="1471"/>
                      <a:pt x="16350" y="929"/>
                      <a:pt x="16055" y="486"/>
                    </a:cubicBezTo>
                    <a:cubicBezTo>
                      <a:pt x="15464" y="-302"/>
                      <a:pt x="14134" y="-56"/>
                      <a:pt x="13445" y="683"/>
                    </a:cubicBezTo>
                    <a:cubicBezTo>
                      <a:pt x="12755" y="1422"/>
                      <a:pt x="12607" y="2456"/>
                      <a:pt x="12361" y="3392"/>
                    </a:cubicBezTo>
                    <a:cubicBezTo>
                      <a:pt x="12016" y="4721"/>
                      <a:pt x="11524" y="6002"/>
                      <a:pt x="10539" y="6938"/>
                    </a:cubicBezTo>
                    <a:cubicBezTo>
                      <a:pt x="9554" y="7873"/>
                      <a:pt x="7978" y="8267"/>
                      <a:pt x="6845" y="7578"/>
                    </a:cubicBezTo>
                    <a:cubicBezTo>
                      <a:pt x="6451" y="7332"/>
                      <a:pt x="6008" y="6938"/>
                      <a:pt x="5565" y="7085"/>
                    </a:cubicBezTo>
                    <a:cubicBezTo>
                      <a:pt x="5319" y="7184"/>
                      <a:pt x="5121" y="7381"/>
                      <a:pt x="4974" y="7578"/>
                    </a:cubicBezTo>
                    <a:cubicBezTo>
                      <a:pt x="3595" y="9400"/>
                      <a:pt x="2167" y="11173"/>
                      <a:pt x="788" y="12995"/>
                    </a:cubicBezTo>
                    <a:cubicBezTo>
                      <a:pt x="492" y="13389"/>
                      <a:pt x="197" y="13783"/>
                      <a:pt x="49" y="14227"/>
                    </a:cubicBezTo>
                    <a:cubicBezTo>
                      <a:pt x="-887" y="17575"/>
                      <a:pt x="11918" y="22550"/>
                      <a:pt x="14824" y="21663"/>
                    </a:cubicBezTo>
                    <a:cubicBezTo>
                      <a:pt x="19552" y="20186"/>
                      <a:pt x="16597" y="5805"/>
                      <a:pt x="16449" y="1865"/>
                    </a:cubicBezTo>
                    <a:close/>
                  </a:path>
                </a:pathLst>
              </a:custGeom>
              <a:noFill/>
              <a:ln w="4915" cap="flat">
                <a:solidFill>
                  <a:srgbClr val="FFFFFF"/>
                </a:solidFill>
                <a:prstDash val="solid"/>
                <a:miter/>
              </a:ln>
            </p:spPr>
            <p:txBody>
              <a:bodyPr rtlCol="0" anchor="ctr"/>
              <a:lstStyle/>
              <a:p>
                <a:endParaRPr lang="fr-FR"/>
              </a:p>
            </p:txBody>
          </p:sp>
        </p:grpSp>
        <p:grpSp>
          <p:nvGrpSpPr>
            <p:cNvPr id="421" name="Graphique 5">
              <a:extLst>
                <a:ext uri="{FF2B5EF4-FFF2-40B4-BE49-F238E27FC236}">
                  <a16:creationId xmlns:a16="http://schemas.microsoft.com/office/drawing/2014/main" id="{BD216383-9634-0013-0A02-87D2D19A62DD}"/>
                </a:ext>
              </a:extLst>
            </p:cNvPr>
            <p:cNvGrpSpPr/>
            <p:nvPr/>
          </p:nvGrpSpPr>
          <p:grpSpPr>
            <a:xfrm rot="420615">
              <a:off x="9242915" y="3071592"/>
              <a:ext cx="17742" cy="19111"/>
              <a:chOff x="9152405" y="3174986"/>
              <a:chExt cx="17742" cy="19111"/>
            </a:xfrm>
          </p:grpSpPr>
          <p:sp>
            <p:nvSpPr>
              <p:cNvPr id="422" name="Forme libre : forme 421">
                <a:extLst>
                  <a:ext uri="{FF2B5EF4-FFF2-40B4-BE49-F238E27FC236}">
                    <a16:creationId xmlns:a16="http://schemas.microsoft.com/office/drawing/2014/main" id="{36563C73-6D26-547A-4462-C0D5E295CD4E}"/>
                  </a:ext>
                </a:extLst>
              </p:cNvPr>
              <p:cNvSpPr/>
              <p:nvPr/>
            </p:nvSpPr>
            <p:spPr>
              <a:xfrm>
                <a:off x="9152405" y="3174986"/>
                <a:ext cx="17742" cy="19111"/>
              </a:xfrm>
              <a:custGeom>
                <a:avLst/>
                <a:gdLst>
                  <a:gd name="connsiteX0" fmla="*/ 16706 w 17742"/>
                  <a:gd name="connsiteY0" fmla="*/ 9308 h 19111"/>
                  <a:gd name="connsiteX1" fmla="*/ 17740 w 17742"/>
                  <a:gd name="connsiteY1" fmla="*/ 7092 h 19111"/>
                  <a:gd name="connsiteX2" fmla="*/ 15721 w 17742"/>
                  <a:gd name="connsiteY2" fmla="*/ 4580 h 19111"/>
                  <a:gd name="connsiteX3" fmla="*/ 12322 w 17742"/>
                  <a:gd name="connsiteY3" fmla="*/ 640 h 19111"/>
                  <a:gd name="connsiteX4" fmla="*/ 11633 w 17742"/>
                  <a:gd name="connsiteY4" fmla="*/ 0 h 19111"/>
                  <a:gd name="connsiteX5" fmla="*/ 10993 w 17742"/>
                  <a:gd name="connsiteY5" fmla="*/ 246 h 19111"/>
                  <a:gd name="connsiteX6" fmla="*/ 5575 w 17742"/>
                  <a:gd name="connsiteY6" fmla="*/ 5565 h 19111"/>
                  <a:gd name="connsiteX7" fmla="*/ 1734 w 17742"/>
                  <a:gd name="connsiteY7" fmla="*/ 9948 h 19111"/>
                  <a:gd name="connsiteX8" fmla="*/ 256 w 17742"/>
                  <a:gd name="connsiteY8" fmla="*/ 14381 h 19111"/>
                  <a:gd name="connsiteX9" fmla="*/ 3113 w 17742"/>
                  <a:gd name="connsiteY9" fmla="*/ 16351 h 19111"/>
                  <a:gd name="connsiteX10" fmla="*/ 9761 w 17742"/>
                  <a:gd name="connsiteY10" fmla="*/ 17976 h 19111"/>
                  <a:gd name="connsiteX11" fmla="*/ 16755 w 17742"/>
                  <a:gd name="connsiteY11" fmla="*/ 9357 h 1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42" h="19111">
                    <a:moveTo>
                      <a:pt x="16706" y="9308"/>
                    </a:moveTo>
                    <a:cubicBezTo>
                      <a:pt x="17247" y="8668"/>
                      <a:pt x="17789" y="7929"/>
                      <a:pt x="17740" y="7092"/>
                    </a:cubicBezTo>
                    <a:cubicBezTo>
                      <a:pt x="17691" y="6008"/>
                      <a:pt x="16607" y="5270"/>
                      <a:pt x="15721" y="4580"/>
                    </a:cubicBezTo>
                    <a:cubicBezTo>
                      <a:pt x="14342" y="3497"/>
                      <a:pt x="13160" y="2167"/>
                      <a:pt x="12322" y="640"/>
                    </a:cubicBezTo>
                    <a:cubicBezTo>
                      <a:pt x="12175" y="345"/>
                      <a:pt x="11978" y="0"/>
                      <a:pt x="11633" y="0"/>
                    </a:cubicBezTo>
                    <a:cubicBezTo>
                      <a:pt x="11387" y="0"/>
                      <a:pt x="11190" y="98"/>
                      <a:pt x="10993" y="246"/>
                    </a:cubicBezTo>
                    <a:cubicBezTo>
                      <a:pt x="8924" y="1773"/>
                      <a:pt x="7250" y="3694"/>
                      <a:pt x="5575" y="5565"/>
                    </a:cubicBezTo>
                    <a:cubicBezTo>
                      <a:pt x="4295" y="7043"/>
                      <a:pt x="3014" y="8471"/>
                      <a:pt x="1734" y="9948"/>
                    </a:cubicBezTo>
                    <a:cubicBezTo>
                      <a:pt x="650" y="11180"/>
                      <a:pt x="-532" y="12903"/>
                      <a:pt x="256" y="14381"/>
                    </a:cubicBezTo>
                    <a:cubicBezTo>
                      <a:pt x="798" y="15415"/>
                      <a:pt x="2078" y="15760"/>
                      <a:pt x="3113" y="16351"/>
                    </a:cubicBezTo>
                    <a:cubicBezTo>
                      <a:pt x="6265" y="18222"/>
                      <a:pt x="6659" y="20537"/>
                      <a:pt x="9761" y="17976"/>
                    </a:cubicBezTo>
                    <a:cubicBezTo>
                      <a:pt x="12421" y="15760"/>
                      <a:pt x="14539" y="12066"/>
                      <a:pt x="16755" y="9357"/>
                    </a:cubicBezTo>
                    <a:close/>
                  </a:path>
                </a:pathLst>
              </a:custGeom>
              <a:solidFill>
                <a:srgbClr val="284568"/>
              </a:solidFill>
              <a:ln w="4915" cap="flat">
                <a:noFill/>
                <a:prstDash val="solid"/>
                <a:miter/>
              </a:ln>
            </p:spPr>
            <p:txBody>
              <a:bodyPr rtlCol="0" anchor="ctr"/>
              <a:lstStyle/>
              <a:p>
                <a:endParaRPr lang="fr-FR"/>
              </a:p>
            </p:txBody>
          </p:sp>
          <p:sp>
            <p:nvSpPr>
              <p:cNvPr id="423" name="Forme libre : forme 422">
                <a:extLst>
                  <a:ext uri="{FF2B5EF4-FFF2-40B4-BE49-F238E27FC236}">
                    <a16:creationId xmlns:a16="http://schemas.microsoft.com/office/drawing/2014/main" id="{E61DC39E-8B30-61EA-31E6-D234656BA6D7}"/>
                  </a:ext>
                </a:extLst>
              </p:cNvPr>
              <p:cNvSpPr/>
              <p:nvPr/>
            </p:nvSpPr>
            <p:spPr>
              <a:xfrm>
                <a:off x="9152405" y="3174986"/>
                <a:ext cx="17742" cy="19111"/>
              </a:xfrm>
              <a:custGeom>
                <a:avLst/>
                <a:gdLst>
                  <a:gd name="connsiteX0" fmla="*/ 16706 w 17742"/>
                  <a:gd name="connsiteY0" fmla="*/ 9308 h 19111"/>
                  <a:gd name="connsiteX1" fmla="*/ 17740 w 17742"/>
                  <a:gd name="connsiteY1" fmla="*/ 7092 h 19111"/>
                  <a:gd name="connsiteX2" fmla="*/ 15721 w 17742"/>
                  <a:gd name="connsiteY2" fmla="*/ 4580 h 19111"/>
                  <a:gd name="connsiteX3" fmla="*/ 12322 w 17742"/>
                  <a:gd name="connsiteY3" fmla="*/ 640 h 19111"/>
                  <a:gd name="connsiteX4" fmla="*/ 11633 w 17742"/>
                  <a:gd name="connsiteY4" fmla="*/ 0 h 19111"/>
                  <a:gd name="connsiteX5" fmla="*/ 10993 w 17742"/>
                  <a:gd name="connsiteY5" fmla="*/ 246 h 19111"/>
                  <a:gd name="connsiteX6" fmla="*/ 5575 w 17742"/>
                  <a:gd name="connsiteY6" fmla="*/ 5565 h 19111"/>
                  <a:gd name="connsiteX7" fmla="*/ 1734 w 17742"/>
                  <a:gd name="connsiteY7" fmla="*/ 9948 h 19111"/>
                  <a:gd name="connsiteX8" fmla="*/ 256 w 17742"/>
                  <a:gd name="connsiteY8" fmla="*/ 14381 h 19111"/>
                  <a:gd name="connsiteX9" fmla="*/ 3113 w 17742"/>
                  <a:gd name="connsiteY9" fmla="*/ 16351 h 19111"/>
                  <a:gd name="connsiteX10" fmla="*/ 9761 w 17742"/>
                  <a:gd name="connsiteY10" fmla="*/ 17976 h 19111"/>
                  <a:gd name="connsiteX11" fmla="*/ 16755 w 17742"/>
                  <a:gd name="connsiteY11" fmla="*/ 9357 h 1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742" h="19111">
                    <a:moveTo>
                      <a:pt x="16706" y="9308"/>
                    </a:moveTo>
                    <a:cubicBezTo>
                      <a:pt x="17247" y="8668"/>
                      <a:pt x="17789" y="7929"/>
                      <a:pt x="17740" y="7092"/>
                    </a:cubicBezTo>
                    <a:cubicBezTo>
                      <a:pt x="17691" y="6008"/>
                      <a:pt x="16607" y="5270"/>
                      <a:pt x="15721" y="4580"/>
                    </a:cubicBezTo>
                    <a:cubicBezTo>
                      <a:pt x="14342" y="3497"/>
                      <a:pt x="13160" y="2167"/>
                      <a:pt x="12322" y="640"/>
                    </a:cubicBezTo>
                    <a:cubicBezTo>
                      <a:pt x="12175" y="345"/>
                      <a:pt x="11978" y="0"/>
                      <a:pt x="11633" y="0"/>
                    </a:cubicBezTo>
                    <a:cubicBezTo>
                      <a:pt x="11387" y="0"/>
                      <a:pt x="11190" y="98"/>
                      <a:pt x="10993" y="246"/>
                    </a:cubicBezTo>
                    <a:cubicBezTo>
                      <a:pt x="8924" y="1773"/>
                      <a:pt x="7250" y="3694"/>
                      <a:pt x="5575" y="5565"/>
                    </a:cubicBezTo>
                    <a:cubicBezTo>
                      <a:pt x="4295" y="7043"/>
                      <a:pt x="3014" y="8471"/>
                      <a:pt x="1734" y="9948"/>
                    </a:cubicBezTo>
                    <a:cubicBezTo>
                      <a:pt x="650" y="11180"/>
                      <a:pt x="-532" y="12903"/>
                      <a:pt x="256" y="14381"/>
                    </a:cubicBezTo>
                    <a:cubicBezTo>
                      <a:pt x="798" y="15415"/>
                      <a:pt x="2078" y="15760"/>
                      <a:pt x="3113" y="16351"/>
                    </a:cubicBezTo>
                    <a:cubicBezTo>
                      <a:pt x="6265" y="18222"/>
                      <a:pt x="6659" y="20537"/>
                      <a:pt x="9761" y="17976"/>
                    </a:cubicBezTo>
                    <a:cubicBezTo>
                      <a:pt x="12421" y="15760"/>
                      <a:pt x="14539" y="12066"/>
                      <a:pt x="16755" y="9357"/>
                    </a:cubicBezTo>
                    <a:close/>
                  </a:path>
                </a:pathLst>
              </a:custGeom>
              <a:noFill/>
              <a:ln w="4915" cap="flat">
                <a:solidFill>
                  <a:srgbClr val="FFFFFF"/>
                </a:solidFill>
                <a:prstDash val="solid"/>
                <a:miter/>
              </a:ln>
            </p:spPr>
            <p:txBody>
              <a:bodyPr rtlCol="0" anchor="ctr"/>
              <a:lstStyle/>
              <a:p>
                <a:endParaRPr lang="fr-FR"/>
              </a:p>
            </p:txBody>
          </p:sp>
        </p:grpSp>
        <p:grpSp>
          <p:nvGrpSpPr>
            <p:cNvPr id="424" name="Graphique 5">
              <a:extLst>
                <a:ext uri="{FF2B5EF4-FFF2-40B4-BE49-F238E27FC236}">
                  <a16:creationId xmlns:a16="http://schemas.microsoft.com/office/drawing/2014/main" id="{C0190C42-094F-C70E-6127-2231DFF3933D}"/>
                </a:ext>
              </a:extLst>
            </p:cNvPr>
            <p:cNvGrpSpPr/>
            <p:nvPr/>
          </p:nvGrpSpPr>
          <p:grpSpPr>
            <a:xfrm rot="420615">
              <a:off x="9264649" y="2950689"/>
              <a:ext cx="23668" cy="16431"/>
              <a:chOff x="9159035" y="3051982"/>
              <a:chExt cx="23668" cy="16431"/>
            </a:xfrm>
          </p:grpSpPr>
          <p:sp>
            <p:nvSpPr>
              <p:cNvPr id="425" name="Forme libre : forme 424">
                <a:extLst>
                  <a:ext uri="{FF2B5EF4-FFF2-40B4-BE49-F238E27FC236}">
                    <a16:creationId xmlns:a16="http://schemas.microsoft.com/office/drawing/2014/main" id="{CFC3409F-8C9D-250E-4BF9-208914DA66F6}"/>
                  </a:ext>
                </a:extLst>
              </p:cNvPr>
              <p:cNvSpPr/>
              <p:nvPr/>
            </p:nvSpPr>
            <p:spPr>
              <a:xfrm>
                <a:off x="9159035" y="3051982"/>
                <a:ext cx="23668" cy="16431"/>
              </a:xfrm>
              <a:custGeom>
                <a:avLst/>
                <a:gdLst>
                  <a:gd name="connsiteX0" fmla="*/ 1161 w 23668"/>
                  <a:gd name="connsiteY0" fmla="*/ 10764 h 16431"/>
                  <a:gd name="connsiteX1" fmla="*/ 3279 w 23668"/>
                  <a:gd name="connsiteY1" fmla="*/ 11749 h 16431"/>
                  <a:gd name="connsiteX2" fmla="*/ 4707 w 23668"/>
                  <a:gd name="connsiteY2" fmla="*/ 15098 h 16431"/>
                  <a:gd name="connsiteX3" fmla="*/ 8253 w 23668"/>
                  <a:gd name="connsiteY3" fmla="*/ 16181 h 16431"/>
                  <a:gd name="connsiteX4" fmla="*/ 10026 w 23668"/>
                  <a:gd name="connsiteY4" fmla="*/ 12832 h 16431"/>
                  <a:gd name="connsiteX5" fmla="*/ 10223 w 23668"/>
                  <a:gd name="connsiteY5" fmla="*/ 9976 h 16431"/>
                  <a:gd name="connsiteX6" fmla="*/ 11503 w 23668"/>
                  <a:gd name="connsiteY6" fmla="*/ 9730 h 16431"/>
                  <a:gd name="connsiteX7" fmla="*/ 23668 w 23668"/>
                  <a:gd name="connsiteY7" fmla="*/ 10715 h 16431"/>
                  <a:gd name="connsiteX8" fmla="*/ 19433 w 23668"/>
                  <a:gd name="connsiteY8" fmla="*/ 6676 h 16431"/>
                  <a:gd name="connsiteX9" fmla="*/ 16773 w 23668"/>
                  <a:gd name="connsiteY9" fmla="*/ 4460 h 16431"/>
                  <a:gd name="connsiteX10" fmla="*/ 13030 w 23668"/>
                  <a:gd name="connsiteY10" fmla="*/ 3475 h 16431"/>
                  <a:gd name="connsiteX11" fmla="*/ 2688 w 23668"/>
                  <a:gd name="connsiteY11" fmla="*/ 323 h 16431"/>
                  <a:gd name="connsiteX12" fmla="*/ 1112 w 23668"/>
                  <a:gd name="connsiteY12" fmla="*/ 10715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68" h="16431">
                    <a:moveTo>
                      <a:pt x="1161" y="10764"/>
                    </a:moveTo>
                    <a:cubicBezTo>
                      <a:pt x="1752" y="11305"/>
                      <a:pt x="2639" y="11256"/>
                      <a:pt x="3279" y="11749"/>
                    </a:cubicBezTo>
                    <a:cubicBezTo>
                      <a:pt x="4264" y="12488"/>
                      <a:pt x="4116" y="14014"/>
                      <a:pt x="4707" y="15098"/>
                    </a:cubicBezTo>
                    <a:cubicBezTo>
                      <a:pt x="5347" y="16280"/>
                      <a:pt x="7022" y="16772"/>
                      <a:pt x="8253" y="16181"/>
                    </a:cubicBezTo>
                    <a:cubicBezTo>
                      <a:pt x="9484" y="15639"/>
                      <a:pt x="10223" y="14162"/>
                      <a:pt x="10026" y="12832"/>
                    </a:cubicBezTo>
                    <a:cubicBezTo>
                      <a:pt x="9878" y="11847"/>
                      <a:pt x="9435" y="10616"/>
                      <a:pt x="10223" y="9976"/>
                    </a:cubicBezTo>
                    <a:cubicBezTo>
                      <a:pt x="10568" y="9730"/>
                      <a:pt x="11060" y="9680"/>
                      <a:pt x="11503" y="9730"/>
                    </a:cubicBezTo>
                    <a:cubicBezTo>
                      <a:pt x="15591" y="9828"/>
                      <a:pt x="19630" y="10124"/>
                      <a:pt x="23668" y="10715"/>
                    </a:cubicBezTo>
                    <a:cubicBezTo>
                      <a:pt x="23422" y="8695"/>
                      <a:pt x="21058" y="7907"/>
                      <a:pt x="19433" y="6676"/>
                    </a:cubicBezTo>
                    <a:cubicBezTo>
                      <a:pt x="18497" y="5987"/>
                      <a:pt x="17758" y="5002"/>
                      <a:pt x="16773" y="4460"/>
                    </a:cubicBezTo>
                    <a:cubicBezTo>
                      <a:pt x="15640" y="3820"/>
                      <a:pt x="14311" y="3721"/>
                      <a:pt x="13030" y="3475"/>
                    </a:cubicBezTo>
                    <a:cubicBezTo>
                      <a:pt x="9829" y="2884"/>
                      <a:pt x="5938" y="-1155"/>
                      <a:pt x="2688" y="323"/>
                    </a:cubicBezTo>
                    <a:cubicBezTo>
                      <a:pt x="28" y="1554"/>
                      <a:pt x="-957" y="8843"/>
                      <a:pt x="1112" y="10715"/>
                    </a:cubicBezTo>
                    <a:close/>
                  </a:path>
                </a:pathLst>
              </a:custGeom>
              <a:solidFill>
                <a:srgbClr val="284568"/>
              </a:solidFill>
              <a:ln w="4915" cap="flat">
                <a:noFill/>
                <a:prstDash val="solid"/>
                <a:miter/>
              </a:ln>
            </p:spPr>
            <p:txBody>
              <a:bodyPr rtlCol="0" anchor="ctr"/>
              <a:lstStyle/>
              <a:p>
                <a:endParaRPr lang="fr-FR"/>
              </a:p>
            </p:txBody>
          </p:sp>
          <p:sp>
            <p:nvSpPr>
              <p:cNvPr id="426" name="Forme libre : forme 425">
                <a:extLst>
                  <a:ext uri="{FF2B5EF4-FFF2-40B4-BE49-F238E27FC236}">
                    <a16:creationId xmlns:a16="http://schemas.microsoft.com/office/drawing/2014/main" id="{D1BEE09A-32BF-65FB-5801-CEE3C55689F3}"/>
                  </a:ext>
                </a:extLst>
              </p:cNvPr>
              <p:cNvSpPr/>
              <p:nvPr/>
            </p:nvSpPr>
            <p:spPr>
              <a:xfrm>
                <a:off x="9159035" y="3051982"/>
                <a:ext cx="23668" cy="16431"/>
              </a:xfrm>
              <a:custGeom>
                <a:avLst/>
                <a:gdLst>
                  <a:gd name="connsiteX0" fmla="*/ 1161 w 23668"/>
                  <a:gd name="connsiteY0" fmla="*/ 10764 h 16431"/>
                  <a:gd name="connsiteX1" fmla="*/ 3279 w 23668"/>
                  <a:gd name="connsiteY1" fmla="*/ 11749 h 16431"/>
                  <a:gd name="connsiteX2" fmla="*/ 4707 w 23668"/>
                  <a:gd name="connsiteY2" fmla="*/ 15098 h 16431"/>
                  <a:gd name="connsiteX3" fmla="*/ 8253 w 23668"/>
                  <a:gd name="connsiteY3" fmla="*/ 16181 h 16431"/>
                  <a:gd name="connsiteX4" fmla="*/ 10026 w 23668"/>
                  <a:gd name="connsiteY4" fmla="*/ 12832 h 16431"/>
                  <a:gd name="connsiteX5" fmla="*/ 10223 w 23668"/>
                  <a:gd name="connsiteY5" fmla="*/ 9976 h 16431"/>
                  <a:gd name="connsiteX6" fmla="*/ 11503 w 23668"/>
                  <a:gd name="connsiteY6" fmla="*/ 9730 h 16431"/>
                  <a:gd name="connsiteX7" fmla="*/ 23668 w 23668"/>
                  <a:gd name="connsiteY7" fmla="*/ 10715 h 16431"/>
                  <a:gd name="connsiteX8" fmla="*/ 19433 w 23668"/>
                  <a:gd name="connsiteY8" fmla="*/ 6676 h 16431"/>
                  <a:gd name="connsiteX9" fmla="*/ 16773 w 23668"/>
                  <a:gd name="connsiteY9" fmla="*/ 4460 h 16431"/>
                  <a:gd name="connsiteX10" fmla="*/ 13030 w 23668"/>
                  <a:gd name="connsiteY10" fmla="*/ 3475 h 16431"/>
                  <a:gd name="connsiteX11" fmla="*/ 2688 w 23668"/>
                  <a:gd name="connsiteY11" fmla="*/ 323 h 16431"/>
                  <a:gd name="connsiteX12" fmla="*/ 1112 w 23668"/>
                  <a:gd name="connsiteY12" fmla="*/ 10715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68" h="16431">
                    <a:moveTo>
                      <a:pt x="1161" y="10764"/>
                    </a:moveTo>
                    <a:cubicBezTo>
                      <a:pt x="1752" y="11305"/>
                      <a:pt x="2639" y="11256"/>
                      <a:pt x="3279" y="11749"/>
                    </a:cubicBezTo>
                    <a:cubicBezTo>
                      <a:pt x="4264" y="12488"/>
                      <a:pt x="4116" y="14014"/>
                      <a:pt x="4707" y="15098"/>
                    </a:cubicBezTo>
                    <a:cubicBezTo>
                      <a:pt x="5347" y="16280"/>
                      <a:pt x="7022" y="16772"/>
                      <a:pt x="8253" y="16181"/>
                    </a:cubicBezTo>
                    <a:cubicBezTo>
                      <a:pt x="9484" y="15639"/>
                      <a:pt x="10223" y="14162"/>
                      <a:pt x="10026" y="12832"/>
                    </a:cubicBezTo>
                    <a:cubicBezTo>
                      <a:pt x="9878" y="11847"/>
                      <a:pt x="9435" y="10616"/>
                      <a:pt x="10223" y="9976"/>
                    </a:cubicBezTo>
                    <a:cubicBezTo>
                      <a:pt x="10568" y="9730"/>
                      <a:pt x="11060" y="9680"/>
                      <a:pt x="11503" y="9730"/>
                    </a:cubicBezTo>
                    <a:cubicBezTo>
                      <a:pt x="15591" y="9828"/>
                      <a:pt x="19630" y="10124"/>
                      <a:pt x="23668" y="10715"/>
                    </a:cubicBezTo>
                    <a:cubicBezTo>
                      <a:pt x="23422" y="8695"/>
                      <a:pt x="21058" y="7907"/>
                      <a:pt x="19433" y="6676"/>
                    </a:cubicBezTo>
                    <a:cubicBezTo>
                      <a:pt x="18497" y="5987"/>
                      <a:pt x="17758" y="5002"/>
                      <a:pt x="16773" y="4460"/>
                    </a:cubicBezTo>
                    <a:cubicBezTo>
                      <a:pt x="15640" y="3820"/>
                      <a:pt x="14311" y="3721"/>
                      <a:pt x="13030" y="3475"/>
                    </a:cubicBezTo>
                    <a:cubicBezTo>
                      <a:pt x="9829" y="2884"/>
                      <a:pt x="5938" y="-1155"/>
                      <a:pt x="2688" y="323"/>
                    </a:cubicBezTo>
                    <a:cubicBezTo>
                      <a:pt x="28" y="1554"/>
                      <a:pt x="-957" y="8843"/>
                      <a:pt x="1112" y="10715"/>
                    </a:cubicBezTo>
                    <a:close/>
                  </a:path>
                </a:pathLst>
              </a:custGeom>
              <a:noFill/>
              <a:ln w="4915" cap="flat">
                <a:solidFill>
                  <a:srgbClr val="FFFFFF"/>
                </a:solidFill>
                <a:prstDash val="solid"/>
                <a:miter/>
              </a:ln>
            </p:spPr>
            <p:txBody>
              <a:bodyPr rtlCol="0" anchor="ctr"/>
              <a:lstStyle/>
              <a:p>
                <a:endParaRPr lang="fr-FR"/>
              </a:p>
            </p:txBody>
          </p:sp>
        </p:grpSp>
        <p:grpSp>
          <p:nvGrpSpPr>
            <p:cNvPr id="427" name="Graphique 5">
              <a:extLst>
                <a:ext uri="{FF2B5EF4-FFF2-40B4-BE49-F238E27FC236}">
                  <a16:creationId xmlns:a16="http://schemas.microsoft.com/office/drawing/2014/main" id="{CBF48BF9-33D9-96F9-EEE9-1BFFF9EA3BE1}"/>
                </a:ext>
              </a:extLst>
            </p:cNvPr>
            <p:cNvGrpSpPr/>
            <p:nvPr/>
          </p:nvGrpSpPr>
          <p:grpSpPr>
            <a:xfrm rot="420615">
              <a:off x="9272916" y="2916478"/>
              <a:ext cx="21533" cy="26674"/>
              <a:chOff x="9163698" y="3017110"/>
              <a:chExt cx="21533" cy="26674"/>
            </a:xfrm>
          </p:grpSpPr>
          <p:sp>
            <p:nvSpPr>
              <p:cNvPr id="428" name="Forme libre : forme 427">
                <a:extLst>
                  <a:ext uri="{FF2B5EF4-FFF2-40B4-BE49-F238E27FC236}">
                    <a16:creationId xmlns:a16="http://schemas.microsoft.com/office/drawing/2014/main" id="{7FD87D8D-5547-73C3-2EBC-12722212D7BE}"/>
                  </a:ext>
                </a:extLst>
              </p:cNvPr>
              <p:cNvSpPr/>
              <p:nvPr/>
            </p:nvSpPr>
            <p:spPr>
              <a:xfrm>
                <a:off x="9163698" y="3017110"/>
                <a:ext cx="21533" cy="26674"/>
              </a:xfrm>
              <a:custGeom>
                <a:avLst/>
                <a:gdLst>
                  <a:gd name="connsiteX0" fmla="*/ 8466 w 21533"/>
                  <a:gd name="connsiteY0" fmla="*/ 15840 h 26674"/>
                  <a:gd name="connsiteX1" fmla="*/ 8810 w 21533"/>
                  <a:gd name="connsiteY1" fmla="*/ 18352 h 26674"/>
                  <a:gd name="connsiteX2" fmla="*/ 14031 w 21533"/>
                  <a:gd name="connsiteY2" fmla="*/ 26675 h 26674"/>
                  <a:gd name="connsiteX3" fmla="*/ 17084 w 21533"/>
                  <a:gd name="connsiteY3" fmla="*/ 16431 h 26674"/>
                  <a:gd name="connsiteX4" fmla="*/ 17183 w 21533"/>
                  <a:gd name="connsiteY4" fmla="*/ 15150 h 26674"/>
                  <a:gd name="connsiteX5" fmla="*/ 18119 w 21533"/>
                  <a:gd name="connsiteY5" fmla="*/ 15052 h 26674"/>
                  <a:gd name="connsiteX6" fmla="*/ 21172 w 21533"/>
                  <a:gd name="connsiteY6" fmla="*/ 13427 h 26674"/>
                  <a:gd name="connsiteX7" fmla="*/ 20827 w 21533"/>
                  <a:gd name="connsiteY7" fmla="*/ 9979 h 26674"/>
                  <a:gd name="connsiteX8" fmla="*/ 14770 w 21533"/>
                  <a:gd name="connsiteY8" fmla="*/ 8305 h 26674"/>
                  <a:gd name="connsiteX9" fmla="*/ 7284 w 21533"/>
                  <a:gd name="connsiteY9" fmla="*/ 3971 h 26674"/>
                  <a:gd name="connsiteX10" fmla="*/ 143 w 21533"/>
                  <a:gd name="connsiteY10" fmla="*/ 3084 h 26674"/>
                  <a:gd name="connsiteX11" fmla="*/ 8466 w 21533"/>
                  <a:gd name="connsiteY11" fmla="*/ 15791 h 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33" h="26674">
                    <a:moveTo>
                      <a:pt x="8466" y="15840"/>
                    </a:moveTo>
                    <a:cubicBezTo>
                      <a:pt x="8663" y="16677"/>
                      <a:pt x="8613" y="17514"/>
                      <a:pt x="8810" y="18352"/>
                    </a:cubicBezTo>
                    <a:cubicBezTo>
                      <a:pt x="9549" y="21602"/>
                      <a:pt x="13194" y="23474"/>
                      <a:pt x="14031" y="26675"/>
                    </a:cubicBezTo>
                    <a:cubicBezTo>
                      <a:pt x="16937" y="24262"/>
                      <a:pt x="18217" y="20026"/>
                      <a:pt x="17084" y="16431"/>
                    </a:cubicBezTo>
                    <a:cubicBezTo>
                      <a:pt x="16937" y="15988"/>
                      <a:pt x="16838" y="15446"/>
                      <a:pt x="17183" y="15150"/>
                    </a:cubicBezTo>
                    <a:cubicBezTo>
                      <a:pt x="17429" y="14953"/>
                      <a:pt x="17774" y="15052"/>
                      <a:pt x="18119" y="15052"/>
                    </a:cubicBezTo>
                    <a:cubicBezTo>
                      <a:pt x="19350" y="15200"/>
                      <a:pt x="20581" y="14510"/>
                      <a:pt x="21172" y="13427"/>
                    </a:cubicBezTo>
                    <a:cubicBezTo>
                      <a:pt x="21763" y="12343"/>
                      <a:pt x="21615" y="10915"/>
                      <a:pt x="20827" y="9979"/>
                    </a:cubicBezTo>
                    <a:cubicBezTo>
                      <a:pt x="19448" y="8305"/>
                      <a:pt x="16887" y="8551"/>
                      <a:pt x="14770" y="8305"/>
                    </a:cubicBezTo>
                    <a:cubicBezTo>
                      <a:pt x="11815" y="7960"/>
                      <a:pt x="9057" y="6335"/>
                      <a:pt x="7284" y="3971"/>
                    </a:cubicBezTo>
                    <a:cubicBezTo>
                      <a:pt x="5461" y="1558"/>
                      <a:pt x="-1039" y="-3121"/>
                      <a:pt x="143" y="3084"/>
                    </a:cubicBezTo>
                    <a:cubicBezTo>
                      <a:pt x="1078" y="8058"/>
                      <a:pt x="7382" y="10866"/>
                      <a:pt x="8466" y="15791"/>
                    </a:cubicBezTo>
                    <a:close/>
                  </a:path>
                </a:pathLst>
              </a:custGeom>
              <a:solidFill>
                <a:srgbClr val="284568"/>
              </a:solidFill>
              <a:ln w="4915" cap="flat">
                <a:noFill/>
                <a:prstDash val="solid"/>
                <a:miter/>
              </a:ln>
            </p:spPr>
            <p:txBody>
              <a:bodyPr rtlCol="0" anchor="ctr"/>
              <a:lstStyle/>
              <a:p>
                <a:endParaRPr lang="fr-FR"/>
              </a:p>
            </p:txBody>
          </p:sp>
          <p:sp>
            <p:nvSpPr>
              <p:cNvPr id="429" name="Forme libre : forme 428">
                <a:extLst>
                  <a:ext uri="{FF2B5EF4-FFF2-40B4-BE49-F238E27FC236}">
                    <a16:creationId xmlns:a16="http://schemas.microsoft.com/office/drawing/2014/main" id="{82555B3F-CF95-2D89-66CC-0CEB40BA91CC}"/>
                  </a:ext>
                </a:extLst>
              </p:cNvPr>
              <p:cNvSpPr/>
              <p:nvPr/>
            </p:nvSpPr>
            <p:spPr>
              <a:xfrm>
                <a:off x="9163698" y="3017110"/>
                <a:ext cx="21533" cy="26674"/>
              </a:xfrm>
              <a:custGeom>
                <a:avLst/>
                <a:gdLst>
                  <a:gd name="connsiteX0" fmla="*/ 8466 w 21533"/>
                  <a:gd name="connsiteY0" fmla="*/ 15840 h 26674"/>
                  <a:gd name="connsiteX1" fmla="*/ 8810 w 21533"/>
                  <a:gd name="connsiteY1" fmla="*/ 18352 h 26674"/>
                  <a:gd name="connsiteX2" fmla="*/ 14031 w 21533"/>
                  <a:gd name="connsiteY2" fmla="*/ 26675 h 26674"/>
                  <a:gd name="connsiteX3" fmla="*/ 17084 w 21533"/>
                  <a:gd name="connsiteY3" fmla="*/ 16431 h 26674"/>
                  <a:gd name="connsiteX4" fmla="*/ 17183 w 21533"/>
                  <a:gd name="connsiteY4" fmla="*/ 15150 h 26674"/>
                  <a:gd name="connsiteX5" fmla="*/ 18119 w 21533"/>
                  <a:gd name="connsiteY5" fmla="*/ 15052 h 26674"/>
                  <a:gd name="connsiteX6" fmla="*/ 21172 w 21533"/>
                  <a:gd name="connsiteY6" fmla="*/ 13427 h 26674"/>
                  <a:gd name="connsiteX7" fmla="*/ 20827 w 21533"/>
                  <a:gd name="connsiteY7" fmla="*/ 9979 h 26674"/>
                  <a:gd name="connsiteX8" fmla="*/ 14770 w 21533"/>
                  <a:gd name="connsiteY8" fmla="*/ 8305 h 26674"/>
                  <a:gd name="connsiteX9" fmla="*/ 7284 w 21533"/>
                  <a:gd name="connsiteY9" fmla="*/ 3971 h 26674"/>
                  <a:gd name="connsiteX10" fmla="*/ 143 w 21533"/>
                  <a:gd name="connsiteY10" fmla="*/ 3084 h 26674"/>
                  <a:gd name="connsiteX11" fmla="*/ 8466 w 21533"/>
                  <a:gd name="connsiteY11" fmla="*/ 15791 h 2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33" h="26674">
                    <a:moveTo>
                      <a:pt x="8466" y="15840"/>
                    </a:moveTo>
                    <a:cubicBezTo>
                      <a:pt x="8663" y="16677"/>
                      <a:pt x="8613" y="17514"/>
                      <a:pt x="8810" y="18352"/>
                    </a:cubicBezTo>
                    <a:cubicBezTo>
                      <a:pt x="9549" y="21602"/>
                      <a:pt x="13194" y="23474"/>
                      <a:pt x="14031" y="26675"/>
                    </a:cubicBezTo>
                    <a:cubicBezTo>
                      <a:pt x="16937" y="24262"/>
                      <a:pt x="18217" y="20026"/>
                      <a:pt x="17084" y="16431"/>
                    </a:cubicBezTo>
                    <a:cubicBezTo>
                      <a:pt x="16937" y="15988"/>
                      <a:pt x="16838" y="15446"/>
                      <a:pt x="17183" y="15150"/>
                    </a:cubicBezTo>
                    <a:cubicBezTo>
                      <a:pt x="17429" y="14953"/>
                      <a:pt x="17774" y="15052"/>
                      <a:pt x="18119" y="15052"/>
                    </a:cubicBezTo>
                    <a:cubicBezTo>
                      <a:pt x="19350" y="15200"/>
                      <a:pt x="20581" y="14510"/>
                      <a:pt x="21172" y="13427"/>
                    </a:cubicBezTo>
                    <a:cubicBezTo>
                      <a:pt x="21763" y="12343"/>
                      <a:pt x="21615" y="10915"/>
                      <a:pt x="20827" y="9979"/>
                    </a:cubicBezTo>
                    <a:cubicBezTo>
                      <a:pt x="19448" y="8305"/>
                      <a:pt x="16887" y="8551"/>
                      <a:pt x="14770" y="8305"/>
                    </a:cubicBezTo>
                    <a:cubicBezTo>
                      <a:pt x="11815" y="7960"/>
                      <a:pt x="9057" y="6335"/>
                      <a:pt x="7284" y="3971"/>
                    </a:cubicBezTo>
                    <a:cubicBezTo>
                      <a:pt x="5461" y="1558"/>
                      <a:pt x="-1039" y="-3121"/>
                      <a:pt x="143" y="3084"/>
                    </a:cubicBezTo>
                    <a:cubicBezTo>
                      <a:pt x="1078" y="8058"/>
                      <a:pt x="7382" y="10866"/>
                      <a:pt x="8466" y="15791"/>
                    </a:cubicBezTo>
                    <a:close/>
                  </a:path>
                </a:pathLst>
              </a:custGeom>
              <a:noFill/>
              <a:ln w="4915" cap="flat">
                <a:solidFill>
                  <a:srgbClr val="FFFFFF"/>
                </a:solidFill>
                <a:prstDash val="solid"/>
                <a:miter/>
              </a:ln>
            </p:spPr>
            <p:txBody>
              <a:bodyPr rtlCol="0" anchor="ctr"/>
              <a:lstStyle/>
              <a:p>
                <a:endParaRPr lang="fr-FR"/>
              </a:p>
            </p:txBody>
          </p:sp>
        </p:grpSp>
        <p:grpSp>
          <p:nvGrpSpPr>
            <p:cNvPr id="430" name="Graphique 5">
              <a:extLst>
                <a:ext uri="{FF2B5EF4-FFF2-40B4-BE49-F238E27FC236}">
                  <a16:creationId xmlns:a16="http://schemas.microsoft.com/office/drawing/2014/main" id="{A0C4E8B0-F68E-55EB-8D6F-CEA029160676}"/>
                </a:ext>
              </a:extLst>
            </p:cNvPr>
            <p:cNvGrpSpPr/>
            <p:nvPr/>
          </p:nvGrpSpPr>
          <p:grpSpPr>
            <a:xfrm rot="420615">
              <a:off x="9319946" y="2886350"/>
              <a:ext cx="16218" cy="16699"/>
              <a:chOff x="9206111" y="2981829"/>
              <a:chExt cx="16218" cy="16699"/>
            </a:xfrm>
          </p:grpSpPr>
          <p:sp>
            <p:nvSpPr>
              <p:cNvPr id="431" name="Forme libre : forme 430">
                <a:extLst>
                  <a:ext uri="{FF2B5EF4-FFF2-40B4-BE49-F238E27FC236}">
                    <a16:creationId xmlns:a16="http://schemas.microsoft.com/office/drawing/2014/main" id="{78AA630F-1BBD-0A7C-08B1-A365B5FB0A2A}"/>
                  </a:ext>
                </a:extLst>
              </p:cNvPr>
              <p:cNvSpPr/>
              <p:nvPr/>
            </p:nvSpPr>
            <p:spPr>
              <a:xfrm>
                <a:off x="9206111" y="2981829"/>
                <a:ext cx="16218" cy="16699"/>
              </a:xfrm>
              <a:custGeom>
                <a:avLst/>
                <a:gdLst>
                  <a:gd name="connsiteX0" fmla="*/ 6092 w 16218"/>
                  <a:gd name="connsiteY0" fmla="*/ 6304 h 16699"/>
                  <a:gd name="connsiteX1" fmla="*/ 6733 w 16218"/>
                  <a:gd name="connsiteY1" fmla="*/ 4235 h 16699"/>
                  <a:gd name="connsiteX2" fmla="*/ 11510 w 16218"/>
                  <a:gd name="connsiteY2" fmla="*/ 197 h 16699"/>
                  <a:gd name="connsiteX3" fmla="*/ 12150 w 16218"/>
                  <a:gd name="connsiteY3" fmla="*/ 0 h 16699"/>
                  <a:gd name="connsiteX4" fmla="*/ 12840 w 16218"/>
                  <a:gd name="connsiteY4" fmla="*/ 788 h 16699"/>
                  <a:gd name="connsiteX5" fmla="*/ 13874 w 16218"/>
                  <a:gd name="connsiteY5" fmla="*/ 7338 h 16699"/>
                  <a:gd name="connsiteX6" fmla="*/ 16189 w 16218"/>
                  <a:gd name="connsiteY6" fmla="*/ 12706 h 16699"/>
                  <a:gd name="connsiteX7" fmla="*/ 15056 w 16218"/>
                  <a:gd name="connsiteY7" fmla="*/ 15711 h 16699"/>
                  <a:gd name="connsiteX8" fmla="*/ 13332 w 16218"/>
                  <a:gd name="connsiteY8" fmla="*/ 16351 h 16699"/>
                  <a:gd name="connsiteX9" fmla="*/ 1315 w 16218"/>
                  <a:gd name="connsiteY9" fmla="*/ 14529 h 16699"/>
                  <a:gd name="connsiteX10" fmla="*/ 2152 w 16218"/>
                  <a:gd name="connsiteY10" fmla="*/ 11032 h 16699"/>
                  <a:gd name="connsiteX11" fmla="*/ 6043 w 16218"/>
                  <a:gd name="connsiteY11" fmla="*/ 6304 h 1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8" h="16699">
                    <a:moveTo>
                      <a:pt x="6092" y="6304"/>
                    </a:moveTo>
                    <a:cubicBezTo>
                      <a:pt x="6339" y="5614"/>
                      <a:pt x="6437" y="4925"/>
                      <a:pt x="6733" y="4235"/>
                    </a:cubicBezTo>
                    <a:cubicBezTo>
                      <a:pt x="7570" y="2265"/>
                      <a:pt x="9638" y="1133"/>
                      <a:pt x="11510" y="197"/>
                    </a:cubicBezTo>
                    <a:cubicBezTo>
                      <a:pt x="11707" y="98"/>
                      <a:pt x="11904" y="0"/>
                      <a:pt x="12150" y="0"/>
                    </a:cubicBezTo>
                    <a:cubicBezTo>
                      <a:pt x="12544" y="49"/>
                      <a:pt x="12741" y="443"/>
                      <a:pt x="12840" y="788"/>
                    </a:cubicBezTo>
                    <a:cubicBezTo>
                      <a:pt x="13529" y="2906"/>
                      <a:pt x="13135" y="5220"/>
                      <a:pt x="13874" y="7338"/>
                    </a:cubicBezTo>
                    <a:cubicBezTo>
                      <a:pt x="14514" y="9210"/>
                      <a:pt x="15991" y="10736"/>
                      <a:pt x="16189" y="12706"/>
                    </a:cubicBezTo>
                    <a:cubicBezTo>
                      <a:pt x="16336" y="13839"/>
                      <a:pt x="15942" y="15021"/>
                      <a:pt x="15056" y="15711"/>
                    </a:cubicBezTo>
                    <a:cubicBezTo>
                      <a:pt x="14563" y="16055"/>
                      <a:pt x="13972" y="16203"/>
                      <a:pt x="13332" y="16351"/>
                    </a:cubicBezTo>
                    <a:cubicBezTo>
                      <a:pt x="9934" y="16991"/>
                      <a:pt x="4172" y="16942"/>
                      <a:pt x="1315" y="14529"/>
                    </a:cubicBezTo>
                    <a:cubicBezTo>
                      <a:pt x="-1000" y="12559"/>
                      <a:pt x="35" y="12854"/>
                      <a:pt x="2152" y="11032"/>
                    </a:cubicBezTo>
                    <a:cubicBezTo>
                      <a:pt x="3778" y="9653"/>
                      <a:pt x="5304" y="8372"/>
                      <a:pt x="6043" y="6304"/>
                    </a:cubicBezTo>
                    <a:close/>
                  </a:path>
                </a:pathLst>
              </a:custGeom>
              <a:solidFill>
                <a:srgbClr val="284568"/>
              </a:solidFill>
              <a:ln w="4915" cap="flat">
                <a:noFill/>
                <a:prstDash val="solid"/>
                <a:miter/>
              </a:ln>
            </p:spPr>
            <p:txBody>
              <a:bodyPr rtlCol="0" anchor="ctr"/>
              <a:lstStyle/>
              <a:p>
                <a:endParaRPr lang="fr-FR"/>
              </a:p>
            </p:txBody>
          </p:sp>
          <p:sp>
            <p:nvSpPr>
              <p:cNvPr id="432" name="Forme libre : forme 431">
                <a:extLst>
                  <a:ext uri="{FF2B5EF4-FFF2-40B4-BE49-F238E27FC236}">
                    <a16:creationId xmlns:a16="http://schemas.microsoft.com/office/drawing/2014/main" id="{D9A264D2-F3D4-F4E0-0B38-C4B69D69CE5B}"/>
                  </a:ext>
                </a:extLst>
              </p:cNvPr>
              <p:cNvSpPr/>
              <p:nvPr/>
            </p:nvSpPr>
            <p:spPr>
              <a:xfrm>
                <a:off x="9206111" y="2981829"/>
                <a:ext cx="16218" cy="16699"/>
              </a:xfrm>
              <a:custGeom>
                <a:avLst/>
                <a:gdLst>
                  <a:gd name="connsiteX0" fmla="*/ 6092 w 16218"/>
                  <a:gd name="connsiteY0" fmla="*/ 6304 h 16699"/>
                  <a:gd name="connsiteX1" fmla="*/ 6733 w 16218"/>
                  <a:gd name="connsiteY1" fmla="*/ 4235 h 16699"/>
                  <a:gd name="connsiteX2" fmla="*/ 11510 w 16218"/>
                  <a:gd name="connsiteY2" fmla="*/ 197 h 16699"/>
                  <a:gd name="connsiteX3" fmla="*/ 12150 w 16218"/>
                  <a:gd name="connsiteY3" fmla="*/ 0 h 16699"/>
                  <a:gd name="connsiteX4" fmla="*/ 12840 w 16218"/>
                  <a:gd name="connsiteY4" fmla="*/ 788 h 16699"/>
                  <a:gd name="connsiteX5" fmla="*/ 13874 w 16218"/>
                  <a:gd name="connsiteY5" fmla="*/ 7338 h 16699"/>
                  <a:gd name="connsiteX6" fmla="*/ 16189 w 16218"/>
                  <a:gd name="connsiteY6" fmla="*/ 12706 h 16699"/>
                  <a:gd name="connsiteX7" fmla="*/ 15056 w 16218"/>
                  <a:gd name="connsiteY7" fmla="*/ 15711 h 16699"/>
                  <a:gd name="connsiteX8" fmla="*/ 13332 w 16218"/>
                  <a:gd name="connsiteY8" fmla="*/ 16351 h 16699"/>
                  <a:gd name="connsiteX9" fmla="*/ 1315 w 16218"/>
                  <a:gd name="connsiteY9" fmla="*/ 14529 h 16699"/>
                  <a:gd name="connsiteX10" fmla="*/ 2152 w 16218"/>
                  <a:gd name="connsiteY10" fmla="*/ 11032 h 16699"/>
                  <a:gd name="connsiteX11" fmla="*/ 6043 w 16218"/>
                  <a:gd name="connsiteY11" fmla="*/ 6304 h 1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18" h="16699">
                    <a:moveTo>
                      <a:pt x="6092" y="6304"/>
                    </a:moveTo>
                    <a:cubicBezTo>
                      <a:pt x="6339" y="5614"/>
                      <a:pt x="6437" y="4925"/>
                      <a:pt x="6733" y="4235"/>
                    </a:cubicBezTo>
                    <a:cubicBezTo>
                      <a:pt x="7570" y="2265"/>
                      <a:pt x="9638" y="1133"/>
                      <a:pt x="11510" y="197"/>
                    </a:cubicBezTo>
                    <a:cubicBezTo>
                      <a:pt x="11707" y="98"/>
                      <a:pt x="11904" y="0"/>
                      <a:pt x="12150" y="0"/>
                    </a:cubicBezTo>
                    <a:cubicBezTo>
                      <a:pt x="12544" y="49"/>
                      <a:pt x="12741" y="443"/>
                      <a:pt x="12840" y="788"/>
                    </a:cubicBezTo>
                    <a:cubicBezTo>
                      <a:pt x="13529" y="2906"/>
                      <a:pt x="13135" y="5220"/>
                      <a:pt x="13874" y="7338"/>
                    </a:cubicBezTo>
                    <a:cubicBezTo>
                      <a:pt x="14514" y="9210"/>
                      <a:pt x="15991" y="10736"/>
                      <a:pt x="16189" y="12706"/>
                    </a:cubicBezTo>
                    <a:cubicBezTo>
                      <a:pt x="16336" y="13839"/>
                      <a:pt x="15942" y="15021"/>
                      <a:pt x="15056" y="15711"/>
                    </a:cubicBezTo>
                    <a:cubicBezTo>
                      <a:pt x="14563" y="16055"/>
                      <a:pt x="13972" y="16203"/>
                      <a:pt x="13332" y="16351"/>
                    </a:cubicBezTo>
                    <a:cubicBezTo>
                      <a:pt x="9934" y="16991"/>
                      <a:pt x="4172" y="16942"/>
                      <a:pt x="1315" y="14529"/>
                    </a:cubicBezTo>
                    <a:cubicBezTo>
                      <a:pt x="-1000" y="12559"/>
                      <a:pt x="35" y="12854"/>
                      <a:pt x="2152" y="11032"/>
                    </a:cubicBezTo>
                    <a:cubicBezTo>
                      <a:pt x="3778" y="9653"/>
                      <a:pt x="5304" y="8372"/>
                      <a:pt x="6043" y="6304"/>
                    </a:cubicBezTo>
                    <a:close/>
                  </a:path>
                </a:pathLst>
              </a:custGeom>
              <a:noFill/>
              <a:ln w="4915" cap="flat">
                <a:solidFill>
                  <a:srgbClr val="FFFFFF"/>
                </a:solidFill>
                <a:prstDash val="solid"/>
                <a:miter/>
              </a:ln>
            </p:spPr>
            <p:txBody>
              <a:bodyPr rtlCol="0" anchor="ctr"/>
              <a:lstStyle/>
              <a:p>
                <a:endParaRPr lang="fr-FR"/>
              </a:p>
            </p:txBody>
          </p:sp>
        </p:grpSp>
        <p:grpSp>
          <p:nvGrpSpPr>
            <p:cNvPr id="433" name="Graphique 5">
              <a:extLst>
                <a:ext uri="{FF2B5EF4-FFF2-40B4-BE49-F238E27FC236}">
                  <a16:creationId xmlns:a16="http://schemas.microsoft.com/office/drawing/2014/main" id="{16F8F333-C0D4-8FF6-2F1B-B7D0D6E9687A}"/>
                </a:ext>
              </a:extLst>
            </p:cNvPr>
            <p:cNvGrpSpPr/>
            <p:nvPr/>
          </p:nvGrpSpPr>
          <p:grpSpPr>
            <a:xfrm rot="420615">
              <a:off x="9347515" y="2882573"/>
              <a:ext cx="19013" cy="24501"/>
              <a:chOff x="9233478" y="2974516"/>
              <a:chExt cx="19013" cy="24501"/>
            </a:xfrm>
          </p:grpSpPr>
          <p:sp>
            <p:nvSpPr>
              <p:cNvPr id="434" name="Forme libre : forme 433">
                <a:extLst>
                  <a:ext uri="{FF2B5EF4-FFF2-40B4-BE49-F238E27FC236}">
                    <a16:creationId xmlns:a16="http://schemas.microsoft.com/office/drawing/2014/main" id="{BD2F5878-949F-B917-5905-81185CB987C0}"/>
                  </a:ext>
                </a:extLst>
              </p:cNvPr>
              <p:cNvSpPr/>
              <p:nvPr/>
            </p:nvSpPr>
            <p:spPr>
              <a:xfrm>
                <a:off x="9233478" y="2974516"/>
                <a:ext cx="19013" cy="24501"/>
              </a:xfrm>
              <a:custGeom>
                <a:avLst/>
                <a:gdLst>
                  <a:gd name="connsiteX0" fmla="*/ 2 w 19013"/>
                  <a:gd name="connsiteY0" fmla="*/ 24501 h 24501"/>
                  <a:gd name="connsiteX1" fmla="*/ 8276 w 19013"/>
                  <a:gd name="connsiteY1" fmla="*/ 18099 h 24501"/>
                  <a:gd name="connsiteX2" fmla="*/ 9655 w 19013"/>
                  <a:gd name="connsiteY2" fmla="*/ 17212 h 24501"/>
                  <a:gd name="connsiteX3" fmla="*/ 11378 w 19013"/>
                  <a:gd name="connsiteY3" fmla="*/ 16769 h 24501"/>
                  <a:gd name="connsiteX4" fmla="*/ 16697 w 19013"/>
                  <a:gd name="connsiteY4" fmla="*/ 15045 h 24501"/>
                  <a:gd name="connsiteX5" fmla="*/ 19012 w 19013"/>
                  <a:gd name="connsiteY5" fmla="*/ 12287 h 24501"/>
                  <a:gd name="connsiteX6" fmla="*/ 17830 w 19013"/>
                  <a:gd name="connsiteY6" fmla="*/ 10268 h 24501"/>
                  <a:gd name="connsiteX7" fmla="*/ 8423 w 19013"/>
                  <a:gd name="connsiteY7" fmla="*/ 4161 h 24501"/>
                  <a:gd name="connsiteX8" fmla="*/ 2 w 19013"/>
                  <a:gd name="connsiteY8" fmla="*/ 4801 h 24501"/>
                  <a:gd name="connsiteX9" fmla="*/ 2 w 19013"/>
                  <a:gd name="connsiteY9" fmla="*/ 24452 h 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13" h="24501">
                    <a:moveTo>
                      <a:pt x="2" y="24501"/>
                    </a:moveTo>
                    <a:cubicBezTo>
                      <a:pt x="2760" y="22383"/>
                      <a:pt x="5518" y="20216"/>
                      <a:pt x="8276" y="18099"/>
                    </a:cubicBezTo>
                    <a:cubicBezTo>
                      <a:pt x="8719" y="17754"/>
                      <a:pt x="9162" y="17409"/>
                      <a:pt x="9655" y="17212"/>
                    </a:cubicBezTo>
                    <a:cubicBezTo>
                      <a:pt x="10196" y="16966"/>
                      <a:pt x="10787" y="16917"/>
                      <a:pt x="11378" y="16769"/>
                    </a:cubicBezTo>
                    <a:cubicBezTo>
                      <a:pt x="13200" y="16424"/>
                      <a:pt x="15023" y="15833"/>
                      <a:pt x="16697" y="15045"/>
                    </a:cubicBezTo>
                    <a:cubicBezTo>
                      <a:pt x="17830" y="14503"/>
                      <a:pt x="19061" y="13568"/>
                      <a:pt x="19012" y="12287"/>
                    </a:cubicBezTo>
                    <a:cubicBezTo>
                      <a:pt x="19012" y="11499"/>
                      <a:pt x="18421" y="10810"/>
                      <a:pt x="17830" y="10268"/>
                    </a:cubicBezTo>
                    <a:cubicBezTo>
                      <a:pt x="15072" y="7756"/>
                      <a:pt x="11280" y="6574"/>
                      <a:pt x="8423" y="4161"/>
                    </a:cubicBezTo>
                    <a:cubicBezTo>
                      <a:pt x="4237" y="615"/>
                      <a:pt x="-97" y="-3374"/>
                      <a:pt x="2" y="4801"/>
                    </a:cubicBezTo>
                    <a:cubicBezTo>
                      <a:pt x="51" y="11351"/>
                      <a:pt x="100" y="17902"/>
                      <a:pt x="2" y="24452"/>
                    </a:cubicBezTo>
                    <a:close/>
                  </a:path>
                </a:pathLst>
              </a:custGeom>
              <a:solidFill>
                <a:srgbClr val="284568"/>
              </a:solidFill>
              <a:ln w="4915" cap="flat">
                <a:noFill/>
                <a:prstDash val="solid"/>
                <a:miter/>
              </a:ln>
            </p:spPr>
            <p:txBody>
              <a:bodyPr rtlCol="0" anchor="ctr"/>
              <a:lstStyle/>
              <a:p>
                <a:endParaRPr lang="fr-FR"/>
              </a:p>
            </p:txBody>
          </p:sp>
          <p:sp>
            <p:nvSpPr>
              <p:cNvPr id="435" name="Forme libre : forme 434">
                <a:extLst>
                  <a:ext uri="{FF2B5EF4-FFF2-40B4-BE49-F238E27FC236}">
                    <a16:creationId xmlns:a16="http://schemas.microsoft.com/office/drawing/2014/main" id="{12AA40E8-3E1D-7AEF-107E-CB9B6E96641A}"/>
                  </a:ext>
                </a:extLst>
              </p:cNvPr>
              <p:cNvSpPr/>
              <p:nvPr/>
            </p:nvSpPr>
            <p:spPr>
              <a:xfrm>
                <a:off x="9233478" y="2974516"/>
                <a:ext cx="19013" cy="24501"/>
              </a:xfrm>
              <a:custGeom>
                <a:avLst/>
                <a:gdLst>
                  <a:gd name="connsiteX0" fmla="*/ 2 w 19013"/>
                  <a:gd name="connsiteY0" fmla="*/ 24501 h 24501"/>
                  <a:gd name="connsiteX1" fmla="*/ 8276 w 19013"/>
                  <a:gd name="connsiteY1" fmla="*/ 18099 h 24501"/>
                  <a:gd name="connsiteX2" fmla="*/ 9655 w 19013"/>
                  <a:gd name="connsiteY2" fmla="*/ 17212 h 24501"/>
                  <a:gd name="connsiteX3" fmla="*/ 11378 w 19013"/>
                  <a:gd name="connsiteY3" fmla="*/ 16769 h 24501"/>
                  <a:gd name="connsiteX4" fmla="*/ 16697 w 19013"/>
                  <a:gd name="connsiteY4" fmla="*/ 15045 h 24501"/>
                  <a:gd name="connsiteX5" fmla="*/ 19012 w 19013"/>
                  <a:gd name="connsiteY5" fmla="*/ 12287 h 24501"/>
                  <a:gd name="connsiteX6" fmla="*/ 17830 w 19013"/>
                  <a:gd name="connsiteY6" fmla="*/ 10268 h 24501"/>
                  <a:gd name="connsiteX7" fmla="*/ 8423 w 19013"/>
                  <a:gd name="connsiteY7" fmla="*/ 4161 h 24501"/>
                  <a:gd name="connsiteX8" fmla="*/ 2 w 19013"/>
                  <a:gd name="connsiteY8" fmla="*/ 4801 h 24501"/>
                  <a:gd name="connsiteX9" fmla="*/ 2 w 19013"/>
                  <a:gd name="connsiteY9" fmla="*/ 24452 h 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13" h="24501">
                    <a:moveTo>
                      <a:pt x="2" y="24501"/>
                    </a:moveTo>
                    <a:cubicBezTo>
                      <a:pt x="2760" y="22383"/>
                      <a:pt x="5518" y="20216"/>
                      <a:pt x="8276" y="18099"/>
                    </a:cubicBezTo>
                    <a:cubicBezTo>
                      <a:pt x="8719" y="17754"/>
                      <a:pt x="9162" y="17409"/>
                      <a:pt x="9655" y="17212"/>
                    </a:cubicBezTo>
                    <a:cubicBezTo>
                      <a:pt x="10196" y="16966"/>
                      <a:pt x="10787" y="16917"/>
                      <a:pt x="11378" y="16769"/>
                    </a:cubicBezTo>
                    <a:cubicBezTo>
                      <a:pt x="13200" y="16424"/>
                      <a:pt x="15023" y="15833"/>
                      <a:pt x="16697" y="15045"/>
                    </a:cubicBezTo>
                    <a:cubicBezTo>
                      <a:pt x="17830" y="14503"/>
                      <a:pt x="19061" y="13568"/>
                      <a:pt x="19012" y="12287"/>
                    </a:cubicBezTo>
                    <a:cubicBezTo>
                      <a:pt x="19012" y="11499"/>
                      <a:pt x="18421" y="10810"/>
                      <a:pt x="17830" y="10268"/>
                    </a:cubicBezTo>
                    <a:cubicBezTo>
                      <a:pt x="15072" y="7756"/>
                      <a:pt x="11280" y="6574"/>
                      <a:pt x="8423" y="4161"/>
                    </a:cubicBezTo>
                    <a:cubicBezTo>
                      <a:pt x="4237" y="615"/>
                      <a:pt x="-97" y="-3374"/>
                      <a:pt x="2" y="4801"/>
                    </a:cubicBezTo>
                    <a:cubicBezTo>
                      <a:pt x="51" y="11351"/>
                      <a:pt x="100" y="17902"/>
                      <a:pt x="2" y="24452"/>
                    </a:cubicBezTo>
                    <a:close/>
                  </a:path>
                </a:pathLst>
              </a:custGeom>
              <a:noFill/>
              <a:ln w="4915" cap="flat">
                <a:solidFill>
                  <a:srgbClr val="FFFFFF"/>
                </a:solidFill>
                <a:prstDash val="solid"/>
                <a:miter/>
              </a:ln>
            </p:spPr>
            <p:txBody>
              <a:bodyPr rtlCol="0" anchor="ctr"/>
              <a:lstStyle/>
              <a:p>
                <a:endParaRPr lang="fr-FR"/>
              </a:p>
            </p:txBody>
          </p:sp>
        </p:grpSp>
        <p:grpSp>
          <p:nvGrpSpPr>
            <p:cNvPr id="436" name="Graphique 5">
              <a:extLst>
                <a:ext uri="{FF2B5EF4-FFF2-40B4-BE49-F238E27FC236}">
                  <a16:creationId xmlns:a16="http://schemas.microsoft.com/office/drawing/2014/main" id="{E9F1E4FC-5BD9-FBA0-2C82-A975BD7E4B24}"/>
                </a:ext>
              </a:extLst>
            </p:cNvPr>
            <p:cNvGrpSpPr/>
            <p:nvPr/>
          </p:nvGrpSpPr>
          <p:grpSpPr>
            <a:xfrm rot="420615">
              <a:off x="9525905" y="2774377"/>
              <a:ext cx="19312" cy="22839"/>
              <a:chOff x="9397227" y="2845345"/>
              <a:chExt cx="19312" cy="22839"/>
            </a:xfrm>
          </p:grpSpPr>
          <p:sp>
            <p:nvSpPr>
              <p:cNvPr id="437" name="Forme libre : forme 436">
                <a:extLst>
                  <a:ext uri="{FF2B5EF4-FFF2-40B4-BE49-F238E27FC236}">
                    <a16:creationId xmlns:a16="http://schemas.microsoft.com/office/drawing/2014/main" id="{A9DE21F3-CA5D-A833-9D13-BA8C5DC025E5}"/>
                  </a:ext>
                </a:extLst>
              </p:cNvPr>
              <p:cNvSpPr/>
              <p:nvPr/>
            </p:nvSpPr>
            <p:spPr>
              <a:xfrm>
                <a:off x="9397227" y="2845345"/>
                <a:ext cx="19312" cy="22839"/>
              </a:xfrm>
              <a:custGeom>
                <a:avLst/>
                <a:gdLst>
                  <a:gd name="connsiteX0" fmla="*/ 13156 w 19312"/>
                  <a:gd name="connsiteY0" fmla="*/ 20502 h 22839"/>
                  <a:gd name="connsiteX1" fmla="*/ 17884 w 19312"/>
                  <a:gd name="connsiteY1" fmla="*/ 13558 h 22839"/>
                  <a:gd name="connsiteX2" fmla="*/ 19116 w 19312"/>
                  <a:gd name="connsiteY2" fmla="*/ 11243 h 22839"/>
                  <a:gd name="connsiteX3" fmla="*/ 19313 w 19312"/>
                  <a:gd name="connsiteY3" fmla="*/ 9076 h 22839"/>
                  <a:gd name="connsiteX4" fmla="*/ 18377 w 19312"/>
                  <a:gd name="connsiteY4" fmla="*/ 1344 h 22839"/>
                  <a:gd name="connsiteX5" fmla="*/ 17687 w 19312"/>
                  <a:gd name="connsiteY5" fmla="*/ 261 h 22839"/>
                  <a:gd name="connsiteX6" fmla="*/ 15274 w 19312"/>
                  <a:gd name="connsiteY6" fmla="*/ 408 h 22839"/>
                  <a:gd name="connsiteX7" fmla="*/ 253 w 19312"/>
                  <a:gd name="connsiteY7" fmla="*/ 14494 h 22839"/>
                  <a:gd name="connsiteX8" fmla="*/ 13156 w 19312"/>
                  <a:gd name="connsiteY8" fmla="*/ 20453 h 2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 h="22839">
                    <a:moveTo>
                      <a:pt x="13156" y="20502"/>
                    </a:moveTo>
                    <a:cubicBezTo>
                      <a:pt x="14732" y="18187"/>
                      <a:pt x="16308" y="15873"/>
                      <a:pt x="17884" y="13558"/>
                    </a:cubicBezTo>
                    <a:cubicBezTo>
                      <a:pt x="18377" y="12819"/>
                      <a:pt x="18869" y="12080"/>
                      <a:pt x="19116" y="11243"/>
                    </a:cubicBezTo>
                    <a:cubicBezTo>
                      <a:pt x="19313" y="10554"/>
                      <a:pt x="19313" y="9815"/>
                      <a:pt x="19313" y="9076"/>
                    </a:cubicBezTo>
                    <a:cubicBezTo>
                      <a:pt x="19313" y="6466"/>
                      <a:pt x="19313" y="3807"/>
                      <a:pt x="18377" y="1344"/>
                    </a:cubicBezTo>
                    <a:cubicBezTo>
                      <a:pt x="18229" y="950"/>
                      <a:pt x="18032" y="507"/>
                      <a:pt x="17687" y="261"/>
                    </a:cubicBezTo>
                    <a:cubicBezTo>
                      <a:pt x="16998" y="-232"/>
                      <a:pt x="16013" y="64"/>
                      <a:pt x="15274" y="408"/>
                    </a:cubicBezTo>
                    <a:cubicBezTo>
                      <a:pt x="9709" y="2969"/>
                      <a:pt x="2223" y="8337"/>
                      <a:pt x="253" y="14494"/>
                    </a:cubicBezTo>
                    <a:cubicBezTo>
                      <a:pt x="-1815" y="20945"/>
                      <a:pt x="9364" y="26018"/>
                      <a:pt x="13156" y="20453"/>
                    </a:cubicBezTo>
                    <a:close/>
                  </a:path>
                </a:pathLst>
              </a:custGeom>
              <a:solidFill>
                <a:srgbClr val="284568"/>
              </a:solidFill>
              <a:ln w="4915" cap="flat">
                <a:noFill/>
                <a:prstDash val="solid"/>
                <a:miter/>
              </a:ln>
            </p:spPr>
            <p:txBody>
              <a:bodyPr rtlCol="0" anchor="ctr"/>
              <a:lstStyle/>
              <a:p>
                <a:endParaRPr lang="fr-FR"/>
              </a:p>
            </p:txBody>
          </p:sp>
          <p:sp>
            <p:nvSpPr>
              <p:cNvPr id="438" name="Forme libre : forme 437">
                <a:extLst>
                  <a:ext uri="{FF2B5EF4-FFF2-40B4-BE49-F238E27FC236}">
                    <a16:creationId xmlns:a16="http://schemas.microsoft.com/office/drawing/2014/main" id="{6797FF12-8B6B-C1E8-E394-2EC905FF9190}"/>
                  </a:ext>
                </a:extLst>
              </p:cNvPr>
              <p:cNvSpPr/>
              <p:nvPr/>
            </p:nvSpPr>
            <p:spPr>
              <a:xfrm>
                <a:off x="9397227" y="2845345"/>
                <a:ext cx="19312" cy="22839"/>
              </a:xfrm>
              <a:custGeom>
                <a:avLst/>
                <a:gdLst>
                  <a:gd name="connsiteX0" fmla="*/ 13156 w 19312"/>
                  <a:gd name="connsiteY0" fmla="*/ 20502 h 22839"/>
                  <a:gd name="connsiteX1" fmla="*/ 17884 w 19312"/>
                  <a:gd name="connsiteY1" fmla="*/ 13558 h 22839"/>
                  <a:gd name="connsiteX2" fmla="*/ 19116 w 19312"/>
                  <a:gd name="connsiteY2" fmla="*/ 11243 h 22839"/>
                  <a:gd name="connsiteX3" fmla="*/ 19313 w 19312"/>
                  <a:gd name="connsiteY3" fmla="*/ 9076 h 22839"/>
                  <a:gd name="connsiteX4" fmla="*/ 18377 w 19312"/>
                  <a:gd name="connsiteY4" fmla="*/ 1344 h 22839"/>
                  <a:gd name="connsiteX5" fmla="*/ 17687 w 19312"/>
                  <a:gd name="connsiteY5" fmla="*/ 261 h 22839"/>
                  <a:gd name="connsiteX6" fmla="*/ 15274 w 19312"/>
                  <a:gd name="connsiteY6" fmla="*/ 408 h 22839"/>
                  <a:gd name="connsiteX7" fmla="*/ 253 w 19312"/>
                  <a:gd name="connsiteY7" fmla="*/ 14494 h 22839"/>
                  <a:gd name="connsiteX8" fmla="*/ 13156 w 19312"/>
                  <a:gd name="connsiteY8" fmla="*/ 20453 h 2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 h="22839">
                    <a:moveTo>
                      <a:pt x="13156" y="20502"/>
                    </a:moveTo>
                    <a:cubicBezTo>
                      <a:pt x="14732" y="18187"/>
                      <a:pt x="16308" y="15873"/>
                      <a:pt x="17884" y="13558"/>
                    </a:cubicBezTo>
                    <a:cubicBezTo>
                      <a:pt x="18377" y="12819"/>
                      <a:pt x="18869" y="12080"/>
                      <a:pt x="19116" y="11243"/>
                    </a:cubicBezTo>
                    <a:cubicBezTo>
                      <a:pt x="19313" y="10554"/>
                      <a:pt x="19313" y="9815"/>
                      <a:pt x="19313" y="9076"/>
                    </a:cubicBezTo>
                    <a:cubicBezTo>
                      <a:pt x="19313" y="6466"/>
                      <a:pt x="19313" y="3807"/>
                      <a:pt x="18377" y="1344"/>
                    </a:cubicBezTo>
                    <a:cubicBezTo>
                      <a:pt x="18229" y="950"/>
                      <a:pt x="18032" y="507"/>
                      <a:pt x="17687" y="261"/>
                    </a:cubicBezTo>
                    <a:cubicBezTo>
                      <a:pt x="16998" y="-232"/>
                      <a:pt x="16013" y="64"/>
                      <a:pt x="15274" y="408"/>
                    </a:cubicBezTo>
                    <a:cubicBezTo>
                      <a:pt x="9709" y="2969"/>
                      <a:pt x="2223" y="8337"/>
                      <a:pt x="253" y="14494"/>
                    </a:cubicBezTo>
                    <a:cubicBezTo>
                      <a:pt x="-1815" y="20945"/>
                      <a:pt x="9364" y="26018"/>
                      <a:pt x="13156" y="20453"/>
                    </a:cubicBezTo>
                    <a:close/>
                  </a:path>
                </a:pathLst>
              </a:custGeom>
              <a:noFill/>
              <a:ln w="4915" cap="flat">
                <a:solidFill>
                  <a:srgbClr val="FFFFFF"/>
                </a:solidFill>
                <a:prstDash val="solid"/>
                <a:miter/>
              </a:ln>
            </p:spPr>
            <p:txBody>
              <a:bodyPr rtlCol="0" anchor="ctr"/>
              <a:lstStyle/>
              <a:p>
                <a:endParaRPr lang="fr-FR"/>
              </a:p>
            </p:txBody>
          </p:sp>
        </p:grpSp>
        <p:grpSp>
          <p:nvGrpSpPr>
            <p:cNvPr id="439" name="Graphique 5">
              <a:extLst>
                <a:ext uri="{FF2B5EF4-FFF2-40B4-BE49-F238E27FC236}">
                  <a16:creationId xmlns:a16="http://schemas.microsoft.com/office/drawing/2014/main" id="{7C4F35DE-6D63-8D71-420F-F1C9ABFCB6EB}"/>
                </a:ext>
              </a:extLst>
            </p:cNvPr>
            <p:cNvGrpSpPr/>
            <p:nvPr/>
          </p:nvGrpSpPr>
          <p:grpSpPr>
            <a:xfrm rot="420615">
              <a:off x="9502074" y="2742489"/>
              <a:ext cx="28890" cy="22959"/>
              <a:chOff x="9369654" y="2816019"/>
              <a:chExt cx="28890" cy="22959"/>
            </a:xfrm>
          </p:grpSpPr>
          <p:sp>
            <p:nvSpPr>
              <p:cNvPr id="440" name="Forme libre : forme 439">
                <a:extLst>
                  <a:ext uri="{FF2B5EF4-FFF2-40B4-BE49-F238E27FC236}">
                    <a16:creationId xmlns:a16="http://schemas.microsoft.com/office/drawing/2014/main" id="{1CF5D98D-4174-AF14-9301-04BDA8CD9C8A}"/>
                  </a:ext>
                </a:extLst>
              </p:cNvPr>
              <p:cNvSpPr/>
              <p:nvPr/>
            </p:nvSpPr>
            <p:spPr>
              <a:xfrm>
                <a:off x="9369654" y="2816019"/>
                <a:ext cx="28890" cy="22959"/>
              </a:xfrm>
              <a:custGeom>
                <a:avLst/>
                <a:gdLst>
                  <a:gd name="connsiteX0" fmla="*/ 28663 w 28890"/>
                  <a:gd name="connsiteY0" fmla="*/ 9640 h 22959"/>
                  <a:gd name="connsiteX1" fmla="*/ 28762 w 28890"/>
                  <a:gd name="connsiteY1" fmla="*/ 5946 h 22959"/>
                  <a:gd name="connsiteX2" fmla="*/ 23935 w 28890"/>
                  <a:gd name="connsiteY2" fmla="*/ 972 h 22959"/>
                  <a:gd name="connsiteX3" fmla="*/ 16794 w 28890"/>
                  <a:gd name="connsiteY3" fmla="*/ 37 h 22959"/>
                  <a:gd name="connsiteX4" fmla="*/ 0 w 28890"/>
                  <a:gd name="connsiteY4" fmla="*/ 1957 h 22959"/>
                  <a:gd name="connsiteX5" fmla="*/ 9308 w 28890"/>
                  <a:gd name="connsiteY5" fmla="*/ 11709 h 22959"/>
                  <a:gd name="connsiteX6" fmla="*/ 10195 w 28890"/>
                  <a:gd name="connsiteY6" fmla="*/ 13630 h 22959"/>
                  <a:gd name="connsiteX7" fmla="*/ 12017 w 28890"/>
                  <a:gd name="connsiteY7" fmla="*/ 14614 h 22959"/>
                  <a:gd name="connsiteX8" fmla="*/ 18912 w 28890"/>
                  <a:gd name="connsiteY8" fmla="*/ 18062 h 22959"/>
                  <a:gd name="connsiteX9" fmla="*/ 24280 w 28890"/>
                  <a:gd name="connsiteY9" fmla="*/ 22938 h 22959"/>
                  <a:gd name="connsiteX10" fmla="*/ 28663 w 28890"/>
                  <a:gd name="connsiteY10" fmla="*/ 9690 h 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90" h="22959">
                    <a:moveTo>
                      <a:pt x="28663" y="9640"/>
                    </a:moveTo>
                    <a:cubicBezTo>
                      <a:pt x="28860" y="8409"/>
                      <a:pt x="29008" y="7129"/>
                      <a:pt x="28762" y="5946"/>
                    </a:cubicBezTo>
                    <a:cubicBezTo>
                      <a:pt x="28269" y="3583"/>
                      <a:pt x="26201" y="1810"/>
                      <a:pt x="23935" y="972"/>
                    </a:cubicBezTo>
                    <a:cubicBezTo>
                      <a:pt x="21670" y="135"/>
                      <a:pt x="19207" y="86"/>
                      <a:pt x="16794" y="37"/>
                    </a:cubicBezTo>
                    <a:cubicBezTo>
                      <a:pt x="11130" y="-62"/>
                      <a:pt x="5270" y="-111"/>
                      <a:pt x="0" y="1957"/>
                    </a:cubicBezTo>
                    <a:cubicBezTo>
                      <a:pt x="3792" y="4518"/>
                      <a:pt x="7781" y="7375"/>
                      <a:pt x="9308" y="11709"/>
                    </a:cubicBezTo>
                    <a:cubicBezTo>
                      <a:pt x="9554" y="12398"/>
                      <a:pt x="9702" y="13088"/>
                      <a:pt x="10195" y="13630"/>
                    </a:cubicBezTo>
                    <a:cubicBezTo>
                      <a:pt x="10687" y="14122"/>
                      <a:pt x="11377" y="14368"/>
                      <a:pt x="12017" y="14614"/>
                    </a:cubicBezTo>
                    <a:cubicBezTo>
                      <a:pt x="14430" y="15452"/>
                      <a:pt x="16794" y="16584"/>
                      <a:pt x="18912" y="18062"/>
                    </a:cubicBezTo>
                    <a:cubicBezTo>
                      <a:pt x="20143" y="18899"/>
                      <a:pt x="23000" y="22790"/>
                      <a:pt x="24280" y="22938"/>
                    </a:cubicBezTo>
                    <a:cubicBezTo>
                      <a:pt x="28368" y="23529"/>
                      <a:pt x="28318" y="12201"/>
                      <a:pt x="28663" y="9690"/>
                    </a:cubicBezTo>
                    <a:close/>
                  </a:path>
                </a:pathLst>
              </a:custGeom>
              <a:solidFill>
                <a:srgbClr val="284568"/>
              </a:solidFill>
              <a:ln w="4915" cap="flat">
                <a:noFill/>
                <a:prstDash val="solid"/>
                <a:miter/>
              </a:ln>
            </p:spPr>
            <p:txBody>
              <a:bodyPr rtlCol="0" anchor="ctr"/>
              <a:lstStyle/>
              <a:p>
                <a:endParaRPr lang="fr-FR"/>
              </a:p>
            </p:txBody>
          </p:sp>
          <p:sp>
            <p:nvSpPr>
              <p:cNvPr id="441" name="Forme libre : forme 440">
                <a:extLst>
                  <a:ext uri="{FF2B5EF4-FFF2-40B4-BE49-F238E27FC236}">
                    <a16:creationId xmlns:a16="http://schemas.microsoft.com/office/drawing/2014/main" id="{BD590656-CACE-F36D-8691-CC14C58AF8DB}"/>
                  </a:ext>
                </a:extLst>
              </p:cNvPr>
              <p:cNvSpPr/>
              <p:nvPr/>
            </p:nvSpPr>
            <p:spPr>
              <a:xfrm>
                <a:off x="9369654" y="2816019"/>
                <a:ext cx="28890" cy="22959"/>
              </a:xfrm>
              <a:custGeom>
                <a:avLst/>
                <a:gdLst>
                  <a:gd name="connsiteX0" fmla="*/ 28663 w 28890"/>
                  <a:gd name="connsiteY0" fmla="*/ 9640 h 22959"/>
                  <a:gd name="connsiteX1" fmla="*/ 28762 w 28890"/>
                  <a:gd name="connsiteY1" fmla="*/ 5946 h 22959"/>
                  <a:gd name="connsiteX2" fmla="*/ 23935 w 28890"/>
                  <a:gd name="connsiteY2" fmla="*/ 972 h 22959"/>
                  <a:gd name="connsiteX3" fmla="*/ 16794 w 28890"/>
                  <a:gd name="connsiteY3" fmla="*/ 37 h 22959"/>
                  <a:gd name="connsiteX4" fmla="*/ 0 w 28890"/>
                  <a:gd name="connsiteY4" fmla="*/ 1957 h 22959"/>
                  <a:gd name="connsiteX5" fmla="*/ 9308 w 28890"/>
                  <a:gd name="connsiteY5" fmla="*/ 11709 h 22959"/>
                  <a:gd name="connsiteX6" fmla="*/ 10195 w 28890"/>
                  <a:gd name="connsiteY6" fmla="*/ 13630 h 22959"/>
                  <a:gd name="connsiteX7" fmla="*/ 12017 w 28890"/>
                  <a:gd name="connsiteY7" fmla="*/ 14614 h 22959"/>
                  <a:gd name="connsiteX8" fmla="*/ 18912 w 28890"/>
                  <a:gd name="connsiteY8" fmla="*/ 18062 h 22959"/>
                  <a:gd name="connsiteX9" fmla="*/ 24280 w 28890"/>
                  <a:gd name="connsiteY9" fmla="*/ 22938 h 22959"/>
                  <a:gd name="connsiteX10" fmla="*/ 28663 w 28890"/>
                  <a:gd name="connsiteY10" fmla="*/ 9690 h 2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90" h="22959">
                    <a:moveTo>
                      <a:pt x="28663" y="9640"/>
                    </a:moveTo>
                    <a:cubicBezTo>
                      <a:pt x="28860" y="8409"/>
                      <a:pt x="29008" y="7129"/>
                      <a:pt x="28762" y="5946"/>
                    </a:cubicBezTo>
                    <a:cubicBezTo>
                      <a:pt x="28269" y="3583"/>
                      <a:pt x="26201" y="1810"/>
                      <a:pt x="23935" y="972"/>
                    </a:cubicBezTo>
                    <a:cubicBezTo>
                      <a:pt x="21670" y="135"/>
                      <a:pt x="19207" y="86"/>
                      <a:pt x="16794" y="37"/>
                    </a:cubicBezTo>
                    <a:cubicBezTo>
                      <a:pt x="11130" y="-62"/>
                      <a:pt x="5270" y="-111"/>
                      <a:pt x="0" y="1957"/>
                    </a:cubicBezTo>
                    <a:cubicBezTo>
                      <a:pt x="3792" y="4518"/>
                      <a:pt x="7781" y="7375"/>
                      <a:pt x="9308" y="11709"/>
                    </a:cubicBezTo>
                    <a:cubicBezTo>
                      <a:pt x="9554" y="12398"/>
                      <a:pt x="9702" y="13088"/>
                      <a:pt x="10195" y="13630"/>
                    </a:cubicBezTo>
                    <a:cubicBezTo>
                      <a:pt x="10687" y="14122"/>
                      <a:pt x="11377" y="14368"/>
                      <a:pt x="12017" y="14614"/>
                    </a:cubicBezTo>
                    <a:cubicBezTo>
                      <a:pt x="14430" y="15452"/>
                      <a:pt x="16794" y="16584"/>
                      <a:pt x="18912" y="18062"/>
                    </a:cubicBezTo>
                    <a:cubicBezTo>
                      <a:pt x="20143" y="18899"/>
                      <a:pt x="23000" y="22790"/>
                      <a:pt x="24280" y="22938"/>
                    </a:cubicBezTo>
                    <a:cubicBezTo>
                      <a:pt x="28368" y="23529"/>
                      <a:pt x="28318" y="12201"/>
                      <a:pt x="28663" y="9690"/>
                    </a:cubicBezTo>
                    <a:close/>
                  </a:path>
                </a:pathLst>
              </a:custGeom>
              <a:noFill/>
              <a:ln w="4915" cap="flat">
                <a:solidFill>
                  <a:srgbClr val="FFFFFF"/>
                </a:solidFill>
                <a:prstDash val="solid"/>
                <a:miter/>
              </a:ln>
            </p:spPr>
            <p:txBody>
              <a:bodyPr rtlCol="0" anchor="ctr"/>
              <a:lstStyle/>
              <a:p>
                <a:endParaRPr lang="fr-FR"/>
              </a:p>
            </p:txBody>
          </p:sp>
        </p:grpSp>
        <p:grpSp>
          <p:nvGrpSpPr>
            <p:cNvPr id="442" name="Graphique 5">
              <a:extLst>
                <a:ext uri="{FF2B5EF4-FFF2-40B4-BE49-F238E27FC236}">
                  <a16:creationId xmlns:a16="http://schemas.microsoft.com/office/drawing/2014/main" id="{2CC376F4-6046-30F1-8072-CDCC39036DF1}"/>
                </a:ext>
              </a:extLst>
            </p:cNvPr>
            <p:cNvGrpSpPr/>
            <p:nvPr/>
          </p:nvGrpSpPr>
          <p:grpSpPr>
            <a:xfrm rot="420615">
              <a:off x="9556682" y="2728874"/>
              <a:ext cx="51493" cy="33396"/>
              <a:chOff x="9422745" y="2794423"/>
              <a:chExt cx="51493" cy="33396"/>
            </a:xfrm>
          </p:grpSpPr>
          <p:sp>
            <p:nvSpPr>
              <p:cNvPr id="443" name="Forme libre : forme 442">
                <a:extLst>
                  <a:ext uri="{FF2B5EF4-FFF2-40B4-BE49-F238E27FC236}">
                    <a16:creationId xmlns:a16="http://schemas.microsoft.com/office/drawing/2014/main" id="{C979C176-DD2D-3160-2A8A-CDB25D47DF55}"/>
                  </a:ext>
                </a:extLst>
              </p:cNvPr>
              <p:cNvSpPr/>
              <p:nvPr/>
            </p:nvSpPr>
            <p:spPr>
              <a:xfrm>
                <a:off x="9422745" y="2794423"/>
                <a:ext cx="51493" cy="33396"/>
              </a:xfrm>
              <a:custGeom>
                <a:avLst/>
                <a:gdLst>
                  <a:gd name="connsiteX0" fmla="*/ 12904 w 51493"/>
                  <a:gd name="connsiteY0" fmla="*/ 15476 h 33396"/>
                  <a:gd name="connsiteX1" fmla="*/ 23246 w 51493"/>
                  <a:gd name="connsiteY1" fmla="*/ 9320 h 33396"/>
                  <a:gd name="connsiteX2" fmla="*/ 29058 w 51493"/>
                  <a:gd name="connsiteY2" fmla="*/ 6562 h 33396"/>
                  <a:gd name="connsiteX3" fmla="*/ 34820 w 51493"/>
                  <a:gd name="connsiteY3" fmla="*/ 5282 h 33396"/>
                  <a:gd name="connsiteX4" fmla="*/ 40238 w 51493"/>
                  <a:gd name="connsiteY4" fmla="*/ 1539 h 33396"/>
                  <a:gd name="connsiteX5" fmla="*/ 46443 w 51493"/>
                  <a:gd name="connsiteY5" fmla="*/ 455 h 33396"/>
                  <a:gd name="connsiteX6" fmla="*/ 50235 w 51493"/>
                  <a:gd name="connsiteY6" fmla="*/ 9517 h 33396"/>
                  <a:gd name="connsiteX7" fmla="*/ 51467 w 51493"/>
                  <a:gd name="connsiteY7" fmla="*/ 14245 h 33396"/>
                  <a:gd name="connsiteX8" fmla="*/ 48807 w 51493"/>
                  <a:gd name="connsiteY8" fmla="*/ 18333 h 33396"/>
                  <a:gd name="connsiteX9" fmla="*/ 38169 w 51493"/>
                  <a:gd name="connsiteY9" fmla="*/ 25523 h 33396"/>
                  <a:gd name="connsiteX10" fmla="*/ 29994 w 51493"/>
                  <a:gd name="connsiteY10" fmla="*/ 26311 h 33396"/>
                  <a:gd name="connsiteX11" fmla="*/ 16352 w 51493"/>
                  <a:gd name="connsiteY11" fmla="*/ 30202 h 33396"/>
                  <a:gd name="connsiteX12" fmla="*/ 3301 w 51493"/>
                  <a:gd name="connsiteY12" fmla="*/ 32960 h 33396"/>
                  <a:gd name="connsiteX13" fmla="*/ 13003 w 51493"/>
                  <a:gd name="connsiteY13" fmla="*/ 15476 h 3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93" h="33396">
                    <a:moveTo>
                      <a:pt x="12904" y="15476"/>
                    </a:moveTo>
                    <a:cubicBezTo>
                      <a:pt x="16352" y="13408"/>
                      <a:pt x="19799" y="11388"/>
                      <a:pt x="23246" y="9320"/>
                    </a:cubicBezTo>
                    <a:cubicBezTo>
                      <a:pt x="25069" y="8237"/>
                      <a:pt x="26990" y="7104"/>
                      <a:pt x="29058" y="6562"/>
                    </a:cubicBezTo>
                    <a:cubicBezTo>
                      <a:pt x="30979" y="6070"/>
                      <a:pt x="32998" y="6020"/>
                      <a:pt x="34820" y="5282"/>
                    </a:cubicBezTo>
                    <a:cubicBezTo>
                      <a:pt x="36839" y="4444"/>
                      <a:pt x="38415" y="2770"/>
                      <a:pt x="40238" y="1539"/>
                    </a:cubicBezTo>
                    <a:cubicBezTo>
                      <a:pt x="42060" y="307"/>
                      <a:pt x="44473" y="-579"/>
                      <a:pt x="46443" y="455"/>
                    </a:cubicBezTo>
                    <a:cubicBezTo>
                      <a:pt x="49447" y="1982"/>
                      <a:pt x="49152" y="6316"/>
                      <a:pt x="50235" y="9517"/>
                    </a:cubicBezTo>
                    <a:cubicBezTo>
                      <a:pt x="50728" y="11093"/>
                      <a:pt x="51663" y="12620"/>
                      <a:pt x="51467" y="14245"/>
                    </a:cubicBezTo>
                    <a:cubicBezTo>
                      <a:pt x="51269" y="15870"/>
                      <a:pt x="49989" y="17200"/>
                      <a:pt x="48807" y="18333"/>
                    </a:cubicBezTo>
                    <a:cubicBezTo>
                      <a:pt x="45655" y="21337"/>
                      <a:pt x="42355" y="24440"/>
                      <a:pt x="38169" y="25523"/>
                    </a:cubicBezTo>
                    <a:cubicBezTo>
                      <a:pt x="35510" y="26213"/>
                      <a:pt x="32702" y="26065"/>
                      <a:pt x="29994" y="26311"/>
                    </a:cubicBezTo>
                    <a:cubicBezTo>
                      <a:pt x="25216" y="26804"/>
                      <a:pt x="20784" y="28577"/>
                      <a:pt x="16352" y="30202"/>
                    </a:cubicBezTo>
                    <a:cubicBezTo>
                      <a:pt x="12953" y="31433"/>
                      <a:pt x="6896" y="34536"/>
                      <a:pt x="3301" y="32960"/>
                    </a:cubicBezTo>
                    <a:cubicBezTo>
                      <a:pt x="-6894" y="28478"/>
                      <a:pt x="9457" y="17594"/>
                      <a:pt x="13003" y="15476"/>
                    </a:cubicBezTo>
                    <a:close/>
                  </a:path>
                </a:pathLst>
              </a:custGeom>
              <a:solidFill>
                <a:srgbClr val="284568"/>
              </a:solidFill>
              <a:ln w="4915" cap="flat">
                <a:noFill/>
                <a:prstDash val="solid"/>
                <a:miter/>
              </a:ln>
            </p:spPr>
            <p:txBody>
              <a:bodyPr rtlCol="0" anchor="ctr"/>
              <a:lstStyle/>
              <a:p>
                <a:endParaRPr lang="fr-FR"/>
              </a:p>
            </p:txBody>
          </p:sp>
          <p:sp>
            <p:nvSpPr>
              <p:cNvPr id="444" name="Forme libre : forme 443">
                <a:extLst>
                  <a:ext uri="{FF2B5EF4-FFF2-40B4-BE49-F238E27FC236}">
                    <a16:creationId xmlns:a16="http://schemas.microsoft.com/office/drawing/2014/main" id="{3BCEDFF1-3229-0D7E-8094-8C324983C6B0}"/>
                  </a:ext>
                </a:extLst>
              </p:cNvPr>
              <p:cNvSpPr/>
              <p:nvPr/>
            </p:nvSpPr>
            <p:spPr>
              <a:xfrm>
                <a:off x="9422745" y="2794423"/>
                <a:ext cx="51493" cy="33396"/>
              </a:xfrm>
              <a:custGeom>
                <a:avLst/>
                <a:gdLst>
                  <a:gd name="connsiteX0" fmla="*/ 12904 w 51493"/>
                  <a:gd name="connsiteY0" fmla="*/ 15476 h 33396"/>
                  <a:gd name="connsiteX1" fmla="*/ 23246 w 51493"/>
                  <a:gd name="connsiteY1" fmla="*/ 9320 h 33396"/>
                  <a:gd name="connsiteX2" fmla="*/ 29058 w 51493"/>
                  <a:gd name="connsiteY2" fmla="*/ 6562 h 33396"/>
                  <a:gd name="connsiteX3" fmla="*/ 34820 w 51493"/>
                  <a:gd name="connsiteY3" fmla="*/ 5282 h 33396"/>
                  <a:gd name="connsiteX4" fmla="*/ 40238 w 51493"/>
                  <a:gd name="connsiteY4" fmla="*/ 1539 h 33396"/>
                  <a:gd name="connsiteX5" fmla="*/ 46443 w 51493"/>
                  <a:gd name="connsiteY5" fmla="*/ 455 h 33396"/>
                  <a:gd name="connsiteX6" fmla="*/ 50235 w 51493"/>
                  <a:gd name="connsiteY6" fmla="*/ 9517 h 33396"/>
                  <a:gd name="connsiteX7" fmla="*/ 51467 w 51493"/>
                  <a:gd name="connsiteY7" fmla="*/ 14245 h 33396"/>
                  <a:gd name="connsiteX8" fmla="*/ 48807 w 51493"/>
                  <a:gd name="connsiteY8" fmla="*/ 18333 h 33396"/>
                  <a:gd name="connsiteX9" fmla="*/ 38169 w 51493"/>
                  <a:gd name="connsiteY9" fmla="*/ 25523 h 33396"/>
                  <a:gd name="connsiteX10" fmla="*/ 29994 w 51493"/>
                  <a:gd name="connsiteY10" fmla="*/ 26311 h 33396"/>
                  <a:gd name="connsiteX11" fmla="*/ 16352 w 51493"/>
                  <a:gd name="connsiteY11" fmla="*/ 30202 h 33396"/>
                  <a:gd name="connsiteX12" fmla="*/ 3301 w 51493"/>
                  <a:gd name="connsiteY12" fmla="*/ 32960 h 33396"/>
                  <a:gd name="connsiteX13" fmla="*/ 13003 w 51493"/>
                  <a:gd name="connsiteY13" fmla="*/ 15476 h 3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93" h="33396">
                    <a:moveTo>
                      <a:pt x="12904" y="15476"/>
                    </a:moveTo>
                    <a:cubicBezTo>
                      <a:pt x="16352" y="13408"/>
                      <a:pt x="19799" y="11388"/>
                      <a:pt x="23246" y="9320"/>
                    </a:cubicBezTo>
                    <a:cubicBezTo>
                      <a:pt x="25069" y="8237"/>
                      <a:pt x="26990" y="7104"/>
                      <a:pt x="29058" y="6562"/>
                    </a:cubicBezTo>
                    <a:cubicBezTo>
                      <a:pt x="30979" y="6070"/>
                      <a:pt x="32998" y="6020"/>
                      <a:pt x="34820" y="5282"/>
                    </a:cubicBezTo>
                    <a:cubicBezTo>
                      <a:pt x="36839" y="4444"/>
                      <a:pt x="38415" y="2770"/>
                      <a:pt x="40238" y="1539"/>
                    </a:cubicBezTo>
                    <a:cubicBezTo>
                      <a:pt x="42060" y="307"/>
                      <a:pt x="44473" y="-579"/>
                      <a:pt x="46443" y="455"/>
                    </a:cubicBezTo>
                    <a:cubicBezTo>
                      <a:pt x="49447" y="1982"/>
                      <a:pt x="49152" y="6316"/>
                      <a:pt x="50235" y="9517"/>
                    </a:cubicBezTo>
                    <a:cubicBezTo>
                      <a:pt x="50728" y="11093"/>
                      <a:pt x="51663" y="12620"/>
                      <a:pt x="51467" y="14245"/>
                    </a:cubicBezTo>
                    <a:cubicBezTo>
                      <a:pt x="51269" y="15870"/>
                      <a:pt x="49989" y="17200"/>
                      <a:pt x="48807" y="18333"/>
                    </a:cubicBezTo>
                    <a:cubicBezTo>
                      <a:pt x="45655" y="21337"/>
                      <a:pt x="42355" y="24440"/>
                      <a:pt x="38169" y="25523"/>
                    </a:cubicBezTo>
                    <a:cubicBezTo>
                      <a:pt x="35510" y="26213"/>
                      <a:pt x="32702" y="26065"/>
                      <a:pt x="29994" y="26311"/>
                    </a:cubicBezTo>
                    <a:cubicBezTo>
                      <a:pt x="25216" y="26804"/>
                      <a:pt x="20784" y="28577"/>
                      <a:pt x="16352" y="30202"/>
                    </a:cubicBezTo>
                    <a:cubicBezTo>
                      <a:pt x="12953" y="31433"/>
                      <a:pt x="6896" y="34536"/>
                      <a:pt x="3301" y="32960"/>
                    </a:cubicBezTo>
                    <a:cubicBezTo>
                      <a:pt x="-6894" y="28478"/>
                      <a:pt x="9457" y="17594"/>
                      <a:pt x="13003" y="15476"/>
                    </a:cubicBezTo>
                    <a:close/>
                  </a:path>
                </a:pathLst>
              </a:custGeom>
              <a:noFill/>
              <a:ln w="4915" cap="flat">
                <a:solidFill>
                  <a:srgbClr val="FFFFFF"/>
                </a:solidFill>
                <a:prstDash val="solid"/>
                <a:miter/>
              </a:ln>
            </p:spPr>
            <p:txBody>
              <a:bodyPr rtlCol="0" anchor="ctr"/>
              <a:lstStyle/>
              <a:p>
                <a:endParaRPr lang="fr-FR"/>
              </a:p>
            </p:txBody>
          </p:sp>
        </p:grpSp>
        <p:grpSp>
          <p:nvGrpSpPr>
            <p:cNvPr id="445" name="Graphique 5">
              <a:extLst>
                <a:ext uri="{FF2B5EF4-FFF2-40B4-BE49-F238E27FC236}">
                  <a16:creationId xmlns:a16="http://schemas.microsoft.com/office/drawing/2014/main" id="{3F9B98D6-96B3-158A-3400-9F84DBCCAE73}"/>
                </a:ext>
              </a:extLst>
            </p:cNvPr>
            <p:cNvGrpSpPr/>
            <p:nvPr/>
          </p:nvGrpSpPr>
          <p:grpSpPr>
            <a:xfrm rot="420615">
              <a:off x="9550584" y="2705464"/>
              <a:ext cx="41976" cy="23055"/>
              <a:chOff x="9413240" y="2772551"/>
              <a:chExt cx="41976" cy="23055"/>
            </a:xfrm>
          </p:grpSpPr>
          <p:sp>
            <p:nvSpPr>
              <p:cNvPr id="446" name="Forme libre : forme 445">
                <a:extLst>
                  <a:ext uri="{FF2B5EF4-FFF2-40B4-BE49-F238E27FC236}">
                    <a16:creationId xmlns:a16="http://schemas.microsoft.com/office/drawing/2014/main" id="{265F5784-922D-DE6A-C1DD-A5665F2E2882}"/>
                  </a:ext>
                </a:extLst>
              </p:cNvPr>
              <p:cNvSpPr/>
              <p:nvPr/>
            </p:nvSpPr>
            <p:spPr>
              <a:xfrm>
                <a:off x="9413240" y="2772551"/>
                <a:ext cx="41976" cy="23055"/>
              </a:xfrm>
              <a:custGeom>
                <a:avLst/>
                <a:gdLst>
                  <a:gd name="connsiteX0" fmla="*/ 18025 w 41976"/>
                  <a:gd name="connsiteY0" fmla="*/ 6420 h 23055"/>
                  <a:gd name="connsiteX1" fmla="*/ 24674 w 41976"/>
                  <a:gd name="connsiteY1" fmla="*/ 1692 h 23055"/>
                  <a:gd name="connsiteX2" fmla="*/ 40089 w 41976"/>
                  <a:gd name="connsiteY2" fmla="*/ 362 h 23055"/>
                  <a:gd name="connsiteX3" fmla="*/ 41222 w 41976"/>
                  <a:gd name="connsiteY3" fmla="*/ 657 h 23055"/>
                  <a:gd name="connsiteX4" fmla="*/ 41911 w 41976"/>
                  <a:gd name="connsiteY4" fmla="*/ 2480 h 23055"/>
                  <a:gd name="connsiteX5" fmla="*/ 41320 w 41976"/>
                  <a:gd name="connsiteY5" fmla="*/ 8143 h 23055"/>
                  <a:gd name="connsiteX6" fmla="*/ 36248 w 41976"/>
                  <a:gd name="connsiteY6" fmla="*/ 12773 h 23055"/>
                  <a:gd name="connsiteX7" fmla="*/ 30830 w 41976"/>
                  <a:gd name="connsiteY7" fmla="*/ 16023 h 23055"/>
                  <a:gd name="connsiteX8" fmla="*/ 28121 w 41976"/>
                  <a:gd name="connsiteY8" fmla="*/ 17451 h 23055"/>
                  <a:gd name="connsiteX9" fmla="*/ 24034 w 41976"/>
                  <a:gd name="connsiteY9" fmla="*/ 18239 h 23055"/>
                  <a:gd name="connsiteX10" fmla="*/ 11475 w 41976"/>
                  <a:gd name="connsiteY10" fmla="*/ 20308 h 23055"/>
                  <a:gd name="connsiteX11" fmla="*/ 0 w 41976"/>
                  <a:gd name="connsiteY11" fmla="*/ 22967 h 23055"/>
                  <a:gd name="connsiteX12" fmla="*/ 8520 w 41976"/>
                  <a:gd name="connsiteY12" fmla="*/ 14743 h 23055"/>
                  <a:gd name="connsiteX13" fmla="*/ 18124 w 41976"/>
                  <a:gd name="connsiteY13" fmla="*/ 6469 h 2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76" h="23055">
                    <a:moveTo>
                      <a:pt x="18025" y="6420"/>
                    </a:moveTo>
                    <a:cubicBezTo>
                      <a:pt x="20094" y="4647"/>
                      <a:pt x="22211" y="2824"/>
                      <a:pt x="24674" y="1692"/>
                    </a:cubicBezTo>
                    <a:cubicBezTo>
                      <a:pt x="29402" y="-525"/>
                      <a:pt x="34869" y="-81"/>
                      <a:pt x="40089" y="362"/>
                    </a:cubicBezTo>
                    <a:cubicBezTo>
                      <a:pt x="40483" y="362"/>
                      <a:pt x="40877" y="460"/>
                      <a:pt x="41222" y="657"/>
                    </a:cubicBezTo>
                    <a:cubicBezTo>
                      <a:pt x="41763" y="1051"/>
                      <a:pt x="41862" y="1839"/>
                      <a:pt x="41911" y="2480"/>
                    </a:cubicBezTo>
                    <a:cubicBezTo>
                      <a:pt x="42010" y="4400"/>
                      <a:pt x="42108" y="6370"/>
                      <a:pt x="41320" y="8143"/>
                    </a:cubicBezTo>
                    <a:cubicBezTo>
                      <a:pt x="40335" y="10261"/>
                      <a:pt x="38218" y="11591"/>
                      <a:pt x="36248" y="12773"/>
                    </a:cubicBezTo>
                    <a:cubicBezTo>
                      <a:pt x="34425" y="13856"/>
                      <a:pt x="32652" y="14940"/>
                      <a:pt x="30830" y="16023"/>
                    </a:cubicBezTo>
                    <a:cubicBezTo>
                      <a:pt x="29944" y="16565"/>
                      <a:pt x="29057" y="17058"/>
                      <a:pt x="28121" y="17451"/>
                    </a:cubicBezTo>
                    <a:cubicBezTo>
                      <a:pt x="26792" y="17944"/>
                      <a:pt x="25413" y="18042"/>
                      <a:pt x="24034" y="18239"/>
                    </a:cubicBezTo>
                    <a:cubicBezTo>
                      <a:pt x="19798" y="18732"/>
                      <a:pt x="15612" y="19372"/>
                      <a:pt x="11475" y="20308"/>
                    </a:cubicBezTo>
                    <a:cubicBezTo>
                      <a:pt x="8274" y="20997"/>
                      <a:pt x="3004" y="23558"/>
                      <a:pt x="0" y="22967"/>
                    </a:cubicBezTo>
                    <a:cubicBezTo>
                      <a:pt x="98" y="20406"/>
                      <a:pt x="6452" y="16516"/>
                      <a:pt x="8520" y="14743"/>
                    </a:cubicBezTo>
                    <a:cubicBezTo>
                      <a:pt x="11721" y="11985"/>
                      <a:pt x="14923" y="9227"/>
                      <a:pt x="18124" y="6469"/>
                    </a:cubicBezTo>
                    <a:close/>
                  </a:path>
                </a:pathLst>
              </a:custGeom>
              <a:solidFill>
                <a:srgbClr val="284568"/>
              </a:solidFill>
              <a:ln w="4915" cap="flat">
                <a:noFill/>
                <a:prstDash val="solid"/>
                <a:miter/>
              </a:ln>
            </p:spPr>
            <p:txBody>
              <a:bodyPr rtlCol="0" anchor="ctr"/>
              <a:lstStyle/>
              <a:p>
                <a:endParaRPr lang="fr-FR"/>
              </a:p>
            </p:txBody>
          </p:sp>
          <p:sp>
            <p:nvSpPr>
              <p:cNvPr id="447" name="Forme libre : forme 446">
                <a:extLst>
                  <a:ext uri="{FF2B5EF4-FFF2-40B4-BE49-F238E27FC236}">
                    <a16:creationId xmlns:a16="http://schemas.microsoft.com/office/drawing/2014/main" id="{D2AC32E3-FE11-7016-592F-4E985416AC87}"/>
                  </a:ext>
                </a:extLst>
              </p:cNvPr>
              <p:cNvSpPr/>
              <p:nvPr/>
            </p:nvSpPr>
            <p:spPr>
              <a:xfrm>
                <a:off x="9413240" y="2772551"/>
                <a:ext cx="41976" cy="23055"/>
              </a:xfrm>
              <a:custGeom>
                <a:avLst/>
                <a:gdLst>
                  <a:gd name="connsiteX0" fmla="*/ 18025 w 41976"/>
                  <a:gd name="connsiteY0" fmla="*/ 6420 h 23055"/>
                  <a:gd name="connsiteX1" fmla="*/ 24674 w 41976"/>
                  <a:gd name="connsiteY1" fmla="*/ 1692 h 23055"/>
                  <a:gd name="connsiteX2" fmla="*/ 40089 w 41976"/>
                  <a:gd name="connsiteY2" fmla="*/ 362 h 23055"/>
                  <a:gd name="connsiteX3" fmla="*/ 41222 w 41976"/>
                  <a:gd name="connsiteY3" fmla="*/ 657 h 23055"/>
                  <a:gd name="connsiteX4" fmla="*/ 41911 w 41976"/>
                  <a:gd name="connsiteY4" fmla="*/ 2480 h 23055"/>
                  <a:gd name="connsiteX5" fmla="*/ 41320 w 41976"/>
                  <a:gd name="connsiteY5" fmla="*/ 8143 h 23055"/>
                  <a:gd name="connsiteX6" fmla="*/ 36248 w 41976"/>
                  <a:gd name="connsiteY6" fmla="*/ 12773 h 23055"/>
                  <a:gd name="connsiteX7" fmla="*/ 30830 w 41976"/>
                  <a:gd name="connsiteY7" fmla="*/ 16023 h 23055"/>
                  <a:gd name="connsiteX8" fmla="*/ 28121 w 41976"/>
                  <a:gd name="connsiteY8" fmla="*/ 17451 h 23055"/>
                  <a:gd name="connsiteX9" fmla="*/ 24034 w 41976"/>
                  <a:gd name="connsiteY9" fmla="*/ 18239 h 23055"/>
                  <a:gd name="connsiteX10" fmla="*/ 11475 w 41976"/>
                  <a:gd name="connsiteY10" fmla="*/ 20308 h 23055"/>
                  <a:gd name="connsiteX11" fmla="*/ 0 w 41976"/>
                  <a:gd name="connsiteY11" fmla="*/ 22967 h 23055"/>
                  <a:gd name="connsiteX12" fmla="*/ 8520 w 41976"/>
                  <a:gd name="connsiteY12" fmla="*/ 14743 h 23055"/>
                  <a:gd name="connsiteX13" fmla="*/ 18124 w 41976"/>
                  <a:gd name="connsiteY13" fmla="*/ 6469 h 2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76" h="23055">
                    <a:moveTo>
                      <a:pt x="18025" y="6420"/>
                    </a:moveTo>
                    <a:cubicBezTo>
                      <a:pt x="20094" y="4647"/>
                      <a:pt x="22211" y="2824"/>
                      <a:pt x="24674" y="1692"/>
                    </a:cubicBezTo>
                    <a:cubicBezTo>
                      <a:pt x="29402" y="-525"/>
                      <a:pt x="34869" y="-81"/>
                      <a:pt x="40089" y="362"/>
                    </a:cubicBezTo>
                    <a:cubicBezTo>
                      <a:pt x="40483" y="362"/>
                      <a:pt x="40877" y="460"/>
                      <a:pt x="41222" y="657"/>
                    </a:cubicBezTo>
                    <a:cubicBezTo>
                      <a:pt x="41763" y="1051"/>
                      <a:pt x="41862" y="1839"/>
                      <a:pt x="41911" y="2480"/>
                    </a:cubicBezTo>
                    <a:cubicBezTo>
                      <a:pt x="42010" y="4400"/>
                      <a:pt x="42108" y="6370"/>
                      <a:pt x="41320" y="8143"/>
                    </a:cubicBezTo>
                    <a:cubicBezTo>
                      <a:pt x="40335" y="10261"/>
                      <a:pt x="38218" y="11591"/>
                      <a:pt x="36248" y="12773"/>
                    </a:cubicBezTo>
                    <a:cubicBezTo>
                      <a:pt x="34425" y="13856"/>
                      <a:pt x="32652" y="14940"/>
                      <a:pt x="30830" y="16023"/>
                    </a:cubicBezTo>
                    <a:cubicBezTo>
                      <a:pt x="29944" y="16565"/>
                      <a:pt x="29057" y="17058"/>
                      <a:pt x="28121" y="17451"/>
                    </a:cubicBezTo>
                    <a:cubicBezTo>
                      <a:pt x="26792" y="17944"/>
                      <a:pt x="25413" y="18042"/>
                      <a:pt x="24034" y="18239"/>
                    </a:cubicBezTo>
                    <a:cubicBezTo>
                      <a:pt x="19798" y="18732"/>
                      <a:pt x="15612" y="19372"/>
                      <a:pt x="11475" y="20308"/>
                    </a:cubicBezTo>
                    <a:cubicBezTo>
                      <a:pt x="8274" y="20997"/>
                      <a:pt x="3004" y="23558"/>
                      <a:pt x="0" y="22967"/>
                    </a:cubicBezTo>
                    <a:cubicBezTo>
                      <a:pt x="98" y="20406"/>
                      <a:pt x="6452" y="16516"/>
                      <a:pt x="8520" y="14743"/>
                    </a:cubicBezTo>
                    <a:cubicBezTo>
                      <a:pt x="11721" y="11985"/>
                      <a:pt x="14923" y="9227"/>
                      <a:pt x="18124" y="6469"/>
                    </a:cubicBezTo>
                    <a:close/>
                  </a:path>
                </a:pathLst>
              </a:custGeom>
              <a:noFill/>
              <a:ln w="4915" cap="flat">
                <a:solidFill>
                  <a:srgbClr val="FFFFFF"/>
                </a:solidFill>
                <a:prstDash val="solid"/>
                <a:miter/>
              </a:ln>
            </p:spPr>
            <p:txBody>
              <a:bodyPr rtlCol="0" anchor="ctr"/>
              <a:lstStyle/>
              <a:p>
                <a:endParaRPr lang="fr-FR"/>
              </a:p>
            </p:txBody>
          </p:sp>
        </p:grpSp>
        <p:grpSp>
          <p:nvGrpSpPr>
            <p:cNvPr id="448" name="Graphique 5">
              <a:extLst>
                <a:ext uri="{FF2B5EF4-FFF2-40B4-BE49-F238E27FC236}">
                  <a16:creationId xmlns:a16="http://schemas.microsoft.com/office/drawing/2014/main" id="{F4B14DEB-4E52-CD5F-147A-711F79841771}"/>
                </a:ext>
              </a:extLst>
            </p:cNvPr>
            <p:cNvGrpSpPr/>
            <p:nvPr/>
          </p:nvGrpSpPr>
          <p:grpSpPr>
            <a:xfrm rot="420615">
              <a:off x="9771995" y="2540144"/>
              <a:ext cx="49059" cy="29616"/>
              <a:chOff x="9613193" y="2580988"/>
              <a:chExt cx="49059" cy="29616"/>
            </a:xfrm>
          </p:grpSpPr>
          <p:sp>
            <p:nvSpPr>
              <p:cNvPr id="449" name="Forme libre : forme 448">
                <a:extLst>
                  <a:ext uri="{FF2B5EF4-FFF2-40B4-BE49-F238E27FC236}">
                    <a16:creationId xmlns:a16="http://schemas.microsoft.com/office/drawing/2014/main" id="{86B31DB5-7EB6-4C49-5BAC-5F5AE9C286B7}"/>
                  </a:ext>
                </a:extLst>
              </p:cNvPr>
              <p:cNvSpPr/>
              <p:nvPr/>
            </p:nvSpPr>
            <p:spPr>
              <a:xfrm>
                <a:off x="9613193" y="2580988"/>
                <a:ext cx="49059" cy="29616"/>
              </a:xfrm>
              <a:custGeom>
                <a:avLst/>
                <a:gdLst>
                  <a:gd name="connsiteX0" fmla="*/ 40138 w 49059"/>
                  <a:gd name="connsiteY0" fmla="*/ 11918 h 29616"/>
                  <a:gd name="connsiteX1" fmla="*/ 46294 w 49059"/>
                  <a:gd name="connsiteY1" fmla="*/ 7092 h 29616"/>
                  <a:gd name="connsiteX2" fmla="*/ 49003 w 49059"/>
                  <a:gd name="connsiteY2" fmla="*/ 0 h 29616"/>
                  <a:gd name="connsiteX3" fmla="*/ 36543 w 49059"/>
                  <a:gd name="connsiteY3" fmla="*/ 5417 h 29616"/>
                  <a:gd name="connsiteX4" fmla="*/ 12952 w 49059"/>
                  <a:gd name="connsiteY4" fmla="*/ 8963 h 29616"/>
                  <a:gd name="connsiteX5" fmla="*/ 0 w 49059"/>
                  <a:gd name="connsiteY5" fmla="*/ 24526 h 29616"/>
                  <a:gd name="connsiteX6" fmla="*/ 13790 w 49059"/>
                  <a:gd name="connsiteY6" fmla="*/ 22556 h 29616"/>
                  <a:gd name="connsiteX7" fmla="*/ 16006 w 49059"/>
                  <a:gd name="connsiteY7" fmla="*/ 22753 h 29616"/>
                  <a:gd name="connsiteX8" fmla="*/ 17090 w 49059"/>
                  <a:gd name="connsiteY8" fmla="*/ 24822 h 29616"/>
                  <a:gd name="connsiteX9" fmla="*/ 20044 w 49059"/>
                  <a:gd name="connsiteY9" fmla="*/ 29353 h 29616"/>
                  <a:gd name="connsiteX10" fmla="*/ 26792 w 49059"/>
                  <a:gd name="connsiteY10" fmla="*/ 23591 h 29616"/>
                  <a:gd name="connsiteX11" fmla="*/ 40187 w 49059"/>
                  <a:gd name="connsiteY11" fmla="*/ 11918 h 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59" h="29616">
                    <a:moveTo>
                      <a:pt x="40138" y="11918"/>
                    </a:moveTo>
                    <a:cubicBezTo>
                      <a:pt x="42256" y="10392"/>
                      <a:pt x="44521" y="9013"/>
                      <a:pt x="46294" y="7092"/>
                    </a:cubicBezTo>
                    <a:cubicBezTo>
                      <a:pt x="48067" y="5171"/>
                      <a:pt x="49348" y="2610"/>
                      <a:pt x="49003" y="0"/>
                    </a:cubicBezTo>
                    <a:cubicBezTo>
                      <a:pt x="45014" y="2118"/>
                      <a:pt x="40926" y="4285"/>
                      <a:pt x="36543" y="5417"/>
                    </a:cubicBezTo>
                    <a:cubicBezTo>
                      <a:pt x="28811" y="7387"/>
                      <a:pt x="20389" y="6008"/>
                      <a:pt x="12952" y="8963"/>
                    </a:cubicBezTo>
                    <a:cubicBezTo>
                      <a:pt x="6402" y="11574"/>
                      <a:pt x="1379" y="17631"/>
                      <a:pt x="0" y="24526"/>
                    </a:cubicBezTo>
                    <a:cubicBezTo>
                      <a:pt x="4580" y="23886"/>
                      <a:pt x="9210" y="23197"/>
                      <a:pt x="13790" y="22556"/>
                    </a:cubicBezTo>
                    <a:cubicBezTo>
                      <a:pt x="14529" y="22458"/>
                      <a:pt x="15366" y="22359"/>
                      <a:pt x="16006" y="22753"/>
                    </a:cubicBezTo>
                    <a:cubicBezTo>
                      <a:pt x="16695" y="23197"/>
                      <a:pt x="16893" y="24034"/>
                      <a:pt x="17090" y="24822"/>
                    </a:cubicBezTo>
                    <a:cubicBezTo>
                      <a:pt x="17681" y="27777"/>
                      <a:pt x="16548" y="30485"/>
                      <a:pt x="20044" y="29353"/>
                    </a:cubicBezTo>
                    <a:cubicBezTo>
                      <a:pt x="22310" y="28614"/>
                      <a:pt x="25019" y="25216"/>
                      <a:pt x="26792" y="23591"/>
                    </a:cubicBezTo>
                    <a:cubicBezTo>
                      <a:pt x="31175" y="19601"/>
                      <a:pt x="35361" y="15366"/>
                      <a:pt x="40187" y="11918"/>
                    </a:cubicBezTo>
                    <a:close/>
                  </a:path>
                </a:pathLst>
              </a:custGeom>
              <a:solidFill>
                <a:srgbClr val="284568"/>
              </a:solidFill>
              <a:ln w="4915" cap="flat">
                <a:noFill/>
                <a:prstDash val="solid"/>
                <a:miter/>
              </a:ln>
            </p:spPr>
            <p:txBody>
              <a:bodyPr rtlCol="0" anchor="ctr"/>
              <a:lstStyle/>
              <a:p>
                <a:endParaRPr lang="fr-FR"/>
              </a:p>
            </p:txBody>
          </p:sp>
          <p:sp>
            <p:nvSpPr>
              <p:cNvPr id="450" name="Forme libre : forme 449">
                <a:extLst>
                  <a:ext uri="{FF2B5EF4-FFF2-40B4-BE49-F238E27FC236}">
                    <a16:creationId xmlns:a16="http://schemas.microsoft.com/office/drawing/2014/main" id="{E4E3CC72-B84C-34E5-84CB-9C1932558F11}"/>
                  </a:ext>
                </a:extLst>
              </p:cNvPr>
              <p:cNvSpPr/>
              <p:nvPr/>
            </p:nvSpPr>
            <p:spPr>
              <a:xfrm>
                <a:off x="9613193" y="2580988"/>
                <a:ext cx="49059" cy="29616"/>
              </a:xfrm>
              <a:custGeom>
                <a:avLst/>
                <a:gdLst>
                  <a:gd name="connsiteX0" fmla="*/ 40138 w 49059"/>
                  <a:gd name="connsiteY0" fmla="*/ 11918 h 29616"/>
                  <a:gd name="connsiteX1" fmla="*/ 46294 w 49059"/>
                  <a:gd name="connsiteY1" fmla="*/ 7092 h 29616"/>
                  <a:gd name="connsiteX2" fmla="*/ 49003 w 49059"/>
                  <a:gd name="connsiteY2" fmla="*/ 0 h 29616"/>
                  <a:gd name="connsiteX3" fmla="*/ 36543 w 49059"/>
                  <a:gd name="connsiteY3" fmla="*/ 5417 h 29616"/>
                  <a:gd name="connsiteX4" fmla="*/ 12952 w 49059"/>
                  <a:gd name="connsiteY4" fmla="*/ 8963 h 29616"/>
                  <a:gd name="connsiteX5" fmla="*/ 0 w 49059"/>
                  <a:gd name="connsiteY5" fmla="*/ 24526 h 29616"/>
                  <a:gd name="connsiteX6" fmla="*/ 13790 w 49059"/>
                  <a:gd name="connsiteY6" fmla="*/ 22556 h 29616"/>
                  <a:gd name="connsiteX7" fmla="*/ 16006 w 49059"/>
                  <a:gd name="connsiteY7" fmla="*/ 22753 h 29616"/>
                  <a:gd name="connsiteX8" fmla="*/ 17090 w 49059"/>
                  <a:gd name="connsiteY8" fmla="*/ 24822 h 29616"/>
                  <a:gd name="connsiteX9" fmla="*/ 20044 w 49059"/>
                  <a:gd name="connsiteY9" fmla="*/ 29353 h 29616"/>
                  <a:gd name="connsiteX10" fmla="*/ 26792 w 49059"/>
                  <a:gd name="connsiteY10" fmla="*/ 23591 h 29616"/>
                  <a:gd name="connsiteX11" fmla="*/ 40187 w 49059"/>
                  <a:gd name="connsiteY11" fmla="*/ 11918 h 2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59" h="29616">
                    <a:moveTo>
                      <a:pt x="40138" y="11918"/>
                    </a:moveTo>
                    <a:cubicBezTo>
                      <a:pt x="42256" y="10392"/>
                      <a:pt x="44521" y="9013"/>
                      <a:pt x="46294" y="7092"/>
                    </a:cubicBezTo>
                    <a:cubicBezTo>
                      <a:pt x="48067" y="5171"/>
                      <a:pt x="49348" y="2610"/>
                      <a:pt x="49003" y="0"/>
                    </a:cubicBezTo>
                    <a:cubicBezTo>
                      <a:pt x="45014" y="2118"/>
                      <a:pt x="40926" y="4285"/>
                      <a:pt x="36543" y="5417"/>
                    </a:cubicBezTo>
                    <a:cubicBezTo>
                      <a:pt x="28811" y="7387"/>
                      <a:pt x="20389" y="6008"/>
                      <a:pt x="12952" y="8963"/>
                    </a:cubicBezTo>
                    <a:cubicBezTo>
                      <a:pt x="6402" y="11574"/>
                      <a:pt x="1379" y="17631"/>
                      <a:pt x="0" y="24526"/>
                    </a:cubicBezTo>
                    <a:cubicBezTo>
                      <a:pt x="4580" y="23886"/>
                      <a:pt x="9210" y="23197"/>
                      <a:pt x="13790" y="22556"/>
                    </a:cubicBezTo>
                    <a:cubicBezTo>
                      <a:pt x="14529" y="22458"/>
                      <a:pt x="15366" y="22359"/>
                      <a:pt x="16006" y="22753"/>
                    </a:cubicBezTo>
                    <a:cubicBezTo>
                      <a:pt x="16695" y="23197"/>
                      <a:pt x="16893" y="24034"/>
                      <a:pt x="17090" y="24822"/>
                    </a:cubicBezTo>
                    <a:cubicBezTo>
                      <a:pt x="17681" y="27777"/>
                      <a:pt x="16548" y="30485"/>
                      <a:pt x="20044" y="29353"/>
                    </a:cubicBezTo>
                    <a:cubicBezTo>
                      <a:pt x="22310" y="28614"/>
                      <a:pt x="25019" y="25216"/>
                      <a:pt x="26792" y="23591"/>
                    </a:cubicBezTo>
                    <a:cubicBezTo>
                      <a:pt x="31175" y="19601"/>
                      <a:pt x="35361" y="15366"/>
                      <a:pt x="40187" y="11918"/>
                    </a:cubicBezTo>
                    <a:close/>
                  </a:path>
                </a:pathLst>
              </a:custGeom>
              <a:noFill/>
              <a:ln w="4915" cap="flat">
                <a:solidFill>
                  <a:srgbClr val="FFFFFF"/>
                </a:solidFill>
                <a:prstDash val="solid"/>
                <a:miter/>
              </a:ln>
            </p:spPr>
            <p:txBody>
              <a:bodyPr rtlCol="0" anchor="ctr"/>
              <a:lstStyle/>
              <a:p>
                <a:endParaRPr lang="fr-FR"/>
              </a:p>
            </p:txBody>
          </p:sp>
        </p:grpSp>
        <p:grpSp>
          <p:nvGrpSpPr>
            <p:cNvPr id="451" name="Graphique 5">
              <a:extLst>
                <a:ext uri="{FF2B5EF4-FFF2-40B4-BE49-F238E27FC236}">
                  <a16:creationId xmlns:a16="http://schemas.microsoft.com/office/drawing/2014/main" id="{23EF09E5-987C-2227-A22F-56D49558E60A}"/>
                </a:ext>
              </a:extLst>
            </p:cNvPr>
            <p:cNvGrpSpPr/>
            <p:nvPr/>
          </p:nvGrpSpPr>
          <p:grpSpPr>
            <a:xfrm rot="420615">
              <a:off x="9813417" y="2512230"/>
              <a:ext cx="31562" cy="25109"/>
              <a:chOff x="9650689" y="2549312"/>
              <a:chExt cx="31562" cy="25109"/>
            </a:xfrm>
          </p:grpSpPr>
          <p:sp>
            <p:nvSpPr>
              <p:cNvPr id="452" name="Forme libre : forme 451">
                <a:extLst>
                  <a:ext uri="{FF2B5EF4-FFF2-40B4-BE49-F238E27FC236}">
                    <a16:creationId xmlns:a16="http://schemas.microsoft.com/office/drawing/2014/main" id="{CF9A4D7F-D4EE-195F-225F-13E06A70EF10}"/>
                  </a:ext>
                </a:extLst>
              </p:cNvPr>
              <p:cNvSpPr/>
              <p:nvPr/>
            </p:nvSpPr>
            <p:spPr>
              <a:xfrm>
                <a:off x="9650689" y="2549312"/>
                <a:ext cx="31562" cy="25109"/>
              </a:xfrm>
              <a:custGeom>
                <a:avLst/>
                <a:gdLst>
                  <a:gd name="connsiteX0" fmla="*/ 31010 w 31562"/>
                  <a:gd name="connsiteY0" fmla="*/ 5426 h 25109"/>
                  <a:gd name="connsiteX1" fmla="*/ 31552 w 31562"/>
                  <a:gd name="connsiteY1" fmla="*/ 3653 h 25109"/>
                  <a:gd name="connsiteX2" fmla="*/ 26726 w 31562"/>
                  <a:gd name="connsiteY2" fmla="*/ 58 h 25109"/>
                  <a:gd name="connsiteX3" fmla="*/ 21062 w 31562"/>
                  <a:gd name="connsiteY3" fmla="*/ 3850 h 25109"/>
                  <a:gd name="connsiteX4" fmla="*/ 7420 w 31562"/>
                  <a:gd name="connsiteY4" fmla="*/ 15226 h 25109"/>
                  <a:gd name="connsiteX5" fmla="*/ 2495 w 31562"/>
                  <a:gd name="connsiteY5" fmla="*/ 17344 h 25109"/>
                  <a:gd name="connsiteX6" fmla="*/ 33 w 31562"/>
                  <a:gd name="connsiteY6" fmla="*/ 21777 h 25109"/>
                  <a:gd name="connsiteX7" fmla="*/ 5992 w 31562"/>
                  <a:gd name="connsiteY7" fmla="*/ 24929 h 25109"/>
                  <a:gd name="connsiteX8" fmla="*/ 14364 w 31562"/>
                  <a:gd name="connsiteY8" fmla="*/ 22171 h 25109"/>
                  <a:gd name="connsiteX9" fmla="*/ 20520 w 31562"/>
                  <a:gd name="connsiteY9" fmla="*/ 19659 h 25109"/>
                  <a:gd name="connsiteX10" fmla="*/ 31010 w 31562"/>
                  <a:gd name="connsiteY10" fmla="*/ 5426 h 2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62" h="25109">
                    <a:moveTo>
                      <a:pt x="31010" y="5426"/>
                    </a:moveTo>
                    <a:cubicBezTo>
                      <a:pt x="31257" y="4884"/>
                      <a:pt x="31503" y="4293"/>
                      <a:pt x="31552" y="3653"/>
                    </a:cubicBezTo>
                    <a:cubicBezTo>
                      <a:pt x="31749" y="1338"/>
                      <a:pt x="28991" y="-336"/>
                      <a:pt x="26726" y="58"/>
                    </a:cubicBezTo>
                    <a:cubicBezTo>
                      <a:pt x="24460" y="452"/>
                      <a:pt x="22638" y="2175"/>
                      <a:pt x="21062" y="3850"/>
                    </a:cubicBezTo>
                    <a:cubicBezTo>
                      <a:pt x="16974" y="8184"/>
                      <a:pt x="12936" y="12961"/>
                      <a:pt x="7420" y="15226"/>
                    </a:cubicBezTo>
                    <a:cubicBezTo>
                      <a:pt x="5795" y="15916"/>
                      <a:pt x="4022" y="16359"/>
                      <a:pt x="2495" y="17344"/>
                    </a:cubicBezTo>
                    <a:cubicBezTo>
                      <a:pt x="968" y="18329"/>
                      <a:pt x="-214" y="20004"/>
                      <a:pt x="33" y="21777"/>
                    </a:cubicBezTo>
                    <a:cubicBezTo>
                      <a:pt x="377" y="24288"/>
                      <a:pt x="3529" y="25618"/>
                      <a:pt x="5992" y="24929"/>
                    </a:cubicBezTo>
                    <a:cubicBezTo>
                      <a:pt x="8996" y="24091"/>
                      <a:pt x="11212" y="22614"/>
                      <a:pt x="14364" y="22171"/>
                    </a:cubicBezTo>
                    <a:cubicBezTo>
                      <a:pt x="17024" y="21777"/>
                      <a:pt x="18353" y="21530"/>
                      <a:pt x="20520" y="19659"/>
                    </a:cubicBezTo>
                    <a:cubicBezTo>
                      <a:pt x="25002" y="15867"/>
                      <a:pt x="28597" y="10745"/>
                      <a:pt x="31010" y="5426"/>
                    </a:cubicBezTo>
                    <a:close/>
                  </a:path>
                </a:pathLst>
              </a:custGeom>
              <a:solidFill>
                <a:srgbClr val="284568"/>
              </a:solidFill>
              <a:ln w="4915" cap="flat">
                <a:noFill/>
                <a:prstDash val="solid"/>
                <a:miter/>
              </a:ln>
            </p:spPr>
            <p:txBody>
              <a:bodyPr rtlCol="0" anchor="ctr"/>
              <a:lstStyle/>
              <a:p>
                <a:endParaRPr lang="fr-FR"/>
              </a:p>
            </p:txBody>
          </p:sp>
          <p:sp>
            <p:nvSpPr>
              <p:cNvPr id="453" name="Forme libre : forme 452">
                <a:extLst>
                  <a:ext uri="{FF2B5EF4-FFF2-40B4-BE49-F238E27FC236}">
                    <a16:creationId xmlns:a16="http://schemas.microsoft.com/office/drawing/2014/main" id="{9892C069-5F74-62C8-64FD-3E9C2BA3F928}"/>
                  </a:ext>
                </a:extLst>
              </p:cNvPr>
              <p:cNvSpPr/>
              <p:nvPr/>
            </p:nvSpPr>
            <p:spPr>
              <a:xfrm>
                <a:off x="9650689" y="2549312"/>
                <a:ext cx="31562" cy="25109"/>
              </a:xfrm>
              <a:custGeom>
                <a:avLst/>
                <a:gdLst>
                  <a:gd name="connsiteX0" fmla="*/ 31010 w 31562"/>
                  <a:gd name="connsiteY0" fmla="*/ 5426 h 25109"/>
                  <a:gd name="connsiteX1" fmla="*/ 31552 w 31562"/>
                  <a:gd name="connsiteY1" fmla="*/ 3653 h 25109"/>
                  <a:gd name="connsiteX2" fmla="*/ 26726 w 31562"/>
                  <a:gd name="connsiteY2" fmla="*/ 58 h 25109"/>
                  <a:gd name="connsiteX3" fmla="*/ 21062 w 31562"/>
                  <a:gd name="connsiteY3" fmla="*/ 3850 h 25109"/>
                  <a:gd name="connsiteX4" fmla="*/ 7420 w 31562"/>
                  <a:gd name="connsiteY4" fmla="*/ 15226 h 25109"/>
                  <a:gd name="connsiteX5" fmla="*/ 2495 w 31562"/>
                  <a:gd name="connsiteY5" fmla="*/ 17344 h 25109"/>
                  <a:gd name="connsiteX6" fmla="*/ 33 w 31562"/>
                  <a:gd name="connsiteY6" fmla="*/ 21777 h 25109"/>
                  <a:gd name="connsiteX7" fmla="*/ 5992 w 31562"/>
                  <a:gd name="connsiteY7" fmla="*/ 24929 h 25109"/>
                  <a:gd name="connsiteX8" fmla="*/ 14364 w 31562"/>
                  <a:gd name="connsiteY8" fmla="*/ 22171 h 25109"/>
                  <a:gd name="connsiteX9" fmla="*/ 20520 w 31562"/>
                  <a:gd name="connsiteY9" fmla="*/ 19659 h 25109"/>
                  <a:gd name="connsiteX10" fmla="*/ 31010 w 31562"/>
                  <a:gd name="connsiteY10" fmla="*/ 5426 h 2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62" h="25109">
                    <a:moveTo>
                      <a:pt x="31010" y="5426"/>
                    </a:moveTo>
                    <a:cubicBezTo>
                      <a:pt x="31257" y="4884"/>
                      <a:pt x="31503" y="4293"/>
                      <a:pt x="31552" y="3653"/>
                    </a:cubicBezTo>
                    <a:cubicBezTo>
                      <a:pt x="31749" y="1338"/>
                      <a:pt x="28991" y="-336"/>
                      <a:pt x="26726" y="58"/>
                    </a:cubicBezTo>
                    <a:cubicBezTo>
                      <a:pt x="24460" y="452"/>
                      <a:pt x="22638" y="2175"/>
                      <a:pt x="21062" y="3850"/>
                    </a:cubicBezTo>
                    <a:cubicBezTo>
                      <a:pt x="16974" y="8184"/>
                      <a:pt x="12936" y="12961"/>
                      <a:pt x="7420" y="15226"/>
                    </a:cubicBezTo>
                    <a:cubicBezTo>
                      <a:pt x="5795" y="15916"/>
                      <a:pt x="4022" y="16359"/>
                      <a:pt x="2495" y="17344"/>
                    </a:cubicBezTo>
                    <a:cubicBezTo>
                      <a:pt x="968" y="18329"/>
                      <a:pt x="-214" y="20004"/>
                      <a:pt x="33" y="21777"/>
                    </a:cubicBezTo>
                    <a:cubicBezTo>
                      <a:pt x="377" y="24288"/>
                      <a:pt x="3529" y="25618"/>
                      <a:pt x="5992" y="24929"/>
                    </a:cubicBezTo>
                    <a:cubicBezTo>
                      <a:pt x="8996" y="24091"/>
                      <a:pt x="11212" y="22614"/>
                      <a:pt x="14364" y="22171"/>
                    </a:cubicBezTo>
                    <a:cubicBezTo>
                      <a:pt x="17024" y="21777"/>
                      <a:pt x="18353" y="21530"/>
                      <a:pt x="20520" y="19659"/>
                    </a:cubicBezTo>
                    <a:cubicBezTo>
                      <a:pt x="25002" y="15867"/>
                      <a:pt x="28597" y="10745"/>
                      <a:pt x="31010" y="5426"/>
                    </a:cubicBezTo>
                    <a:close/>
                  </a:path>
                </a:pathLst>
              </a:custGeom>
              <a:noFill/>
              <a:ln w="4915" cap="flat">
                <a:solidFill>
                  <a:srgbClr val="FFFFFF"/>
                </a:solidFill>
                <a:prstDash val="solid"/>
                <a:miter/>
              </a:ln>
            </p:spPr>
            <p:txBody>
              <a:bodyPr rtlCol="0" anchor="ctr"/>
              <a:lstStyle/>
              <a:p>
                <a:endParaRPr lang="fr-FR"/>
              </a:p>
            </p:txBody>
          </p:sp>
        </p:grpSp>
        <p:grpSp>
          <p:nvGrpSpPr>
            <p:cNvPr id="454" name="Graphique 5">
              <a:extLst>
                <a:ext uri="{FF2B5EF4-FFF2-40B4-BE49-F238E27FC236}">
                  <a16:creationId xmlns:a16="http://schemas.microsoft.com/office/drawing/2014/main" id="{DC68FCB1-1FB1-7D53-59F4-5F37911B46D6}"/>
                </a:ext>
              </a:extLst>
            </p:cNvPr>
            <p:cNvGrpSpPr/>
            <p:nvPr/>
          </p:nvGrpSpPr>
          <p:grpSpPr>
            <a:xfrm rot="420615">
              <a:off x="9841414" y="2427136"/>
              <a:ext cx="18175" cy="25951"/>
              <a:chOff x="9668192" y="2462251"/>
              <a:chExt cx="18175" cy="25951"/>
            </a:xfrm>
          </p:grpSpPr>
          <p:sp>
            <p:nvSpPr>
              <p:cNvPr id="455" name="Forme libre : forme 454">
                <a:extLst>
                  <a:ext uri="{FF2B5EF4-FFF2-40B4-BE49-F238E27FC236}">
                    <a16:creationId xmlns:a16="http://schemas.microsoft.com/office/drawing/2014/main" id="{F6F4BA13-E56E-933D-998D-B24EE34D60EA}"/>
                  </a:ext>
                </a:extLst>
              </p:cNvPr>
              <p:cNvSpPr/>
              <p:nvPr/>
            </p:nvSpPr>
            <p:spPr>
              <a:xfrm>
                <a:off x="9668192" y="2462251"/>
                <a:ext cx="18175" cy="25951"/>
              </a:xfrm>
              <a:custGeom>
                <a:avLst/>
                <a:gdLst>
                  <a:gd name="connsiteX0" fmla="*/ 17447 w 18175"/>
                  <a:gd name="connsiteY0" fmla="*/ 16889 h 25951"/>
                  <a:gd name="connsiteX1" fmla="*/ 18136 w 18175"/>
                  <a:gd name="connsiteY1" fmla="*/ 14870 h 25951"/>
                  <a:gd name="connsiteX2" fmla="*/ 17989 w 18175"/>
                  <a:gd name="connsiteY2" fmla="*/ 12605 h 25951"/>
                  <a:gd name="connsiteX3" fmla="*/ 14393 w 18175"/>
                  <a:gd name="connsiteY3" fmla="*/ 194 h 25951"/>
                  <a:gd name="connsiteX4" fmla="*/ 13507 w 18175"/>
                  <a:gd name="connsiteY4" fmla="*/ 932 h 25951"/>
                  <a:gd name="connsiteX5" fmla="*/ 11389 w 18175"/>
                  <a:gd name="connsiteY5" fmla="*/ 341 h 25951"/>
                  <a:gd name="connsiteX6" fmla="*/ 10355 w 18175"/>
                  <a:gd name="connsiteY6" fmla="*/ 2853 h 25951"/>
                  <a:gd name="connsiteX7" fmla="*/ 3361 w 18175"/>
                  <a:gd name="connsiteY7" fmla="*/ 13393 h 25951"/>
                  <a:gd name="connsiteX8" fmla="*/ 13 w 18175"/>
                  <a:gd name="connsiteY8" fmla="*/ 17874 h 25951"/>
                  <a:gd name="connsiteX9" fmla="*/ 3953 w 18175"/>
                  <a:gd name="connsiteY9" fmla="*/ 23292 h 25951"/>
                  <a:gd name="connsiteX10" fmla="*/ 7400 w 18175"/>
                  <a:gd name="connsiteY10" fmla="*/ 25606 h 25951"/>
                  <a:gd name="connsiteX11" fmla="*/ 8188 w 18175"/>
                  <a:gd name="connsiteY11" fmla="*/ 25951 h 25951"/>
                  <a:gd name="connsiteX12" fmla="*/ 9025 w 18175"/>
                  <a:gd name="connsiteY12" fmla="*/ 25656 h 25951"/>
                  <a:gd name="connsiteX13" fmla="*/ 17447 w 18175"/>
                  <a:gd name="connsiteY13" fmla="*/ 16840 h 2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75" h="25951">
                    <a:moveTo>
                      <a:pt x="17447" y="16889"/>
                    </a:moveTo>
                    <a:cubicBezTo>
                      <a:pt x="17742" y="16249"/>
                      <a:pt x="18038" y="15609"/>
                      <a:pt x="18136" y="14870"/>
                    </a:cubicBezTo>
                    <a:cubicBezTo>
                      <a:pt x="18235" y="14131"/>
                      <a:pt x="18136" y="13343"/>
                      <a:pt x="17989" y="12605"/>
                    </a:cubicBezTo>
                    <a:cubicBezTo>
                      <a:pt x="17250" y="8369"/>
                      <a:pt x="16068" y="4183"/>
                      <a:pt x="14393" y="194"/>
                    </a:cubicBezTo>
                    <a:cubicBezTo>
                      <a:pt x="14098" y="440"/>
                      <a:pt x="13802" y="686"/>
                      <a:pt x="13507" y="932"/>
                    </a:cubicBezTo>
                    <a:cubicBezTo>
                      <a:pt x="13507" y="-3"/>
                      <a:pt x="12128" y="-299"/>
                      <a:pt x="11389" y="341"/>
                    </a:cubicBezTo>
                    <a:cubicBezTo>
                      <a:pt x="10700" y="932"/>
                      <a:pt x="10552" y="1917"/>
                      <a:pt x="10355" y="2853"/>
                    </a:cubicBezTo>
                    <a:cubicBezTo>
                      <a:pt x="9419" y="7039"/>
                      <a:pt x="6612" y="10585"/>
                      <a:pt x="3361" y="13393"/>
                    </a:cubicBezTo>
                    <a:cubicBezTo>
                      <a:pt x="1884" y="14624"/>
                      <a:pt x="210" y="16003"/>
                      <a:pt x="13" y="17874"/>
                    </a:cubicBezTo>
                    <a:cubicBezTo>
                      <a:pt x="-185" y="20238"/>
                      <a:pt x="1982" y="22011"/>
                      <a:pt x="3953" y="23292"/>
                    </a:cubicBezTo>
                    <a:cubicBezTo>
                      <a:pt x="5085" y="24080"/>
                      <a:pt x="6267" y="24818"/>
                      <a:pt x="7400" y="25606"/>
                    </a:cubicBezTo>
                    <a:cubicBezTo>
                      <a:pt x="7646" y="25754"/>
                      <a:pt x="7892" y="25951"/>
                      <a:pt x="8188" y="25951"/>
                    </a:cubicBezTo>
                    <a:cubicBezTo>
                      <a:pt x="8483" y="25951"/>
                      <a:pt x="8730" y="25803"/>
                      <a:pt x="9025" y="25656"/>
                    </a:cubicBezTo>
                    <a:cubicBezTo>
                      <a:pt x="12276" y="23833"/>
                      <a:pt x="17447" y="21469"/>
                      <a:pt x="17447" y="16840"/>
                    </a:cubicBezTo>
                    <a:close/>
                  </a:path>
                </a:pathLst>
              </a:custGeom>
              <a:solidFill>
                <a:srgbClr val="488DD8"/>
              </a:solidFill>
              <a:ln w="4915" cap="flat">
                <a:noFill/>
                <a:prstDash val="solid"/>
                <a:miter/>
              </a:ln>
            </p:spPr>
            <p:txBody>
              <a:bodyPr rtlCol="0" anchor="ctr"/>
              <a:lstStyle/>
              <a:p>
                <a:endParaRPr lang="fr-FR"/>
              </a:p>
            </p:txBody>
          </p:sp>
          <p:sp>
            <p:nvSpPr>
              <p:cNvPr id="456" name="Forme libre : forme 455">
                <a:extLst>
                  <a:ext uri="{FF2B5EF4-FFF2-40B4-BE49-F238E27FC236}">
                    <a16:creationId xmlns:a16="http://schemas.microsoft.com/office/drawing/2014/main" id="{B3D7CA5D-EE01-7BFC-C342-D88803E89CEA}"/>
                  </a:ext>
                </a:extLst>
              </p:cNvPr>
              <p:cNvSpPr/>
              <p:nvPr/>
            </p:nvSpPr>
            <p:spPr>
              <a:xfrm>
                <a:off x="9668192" y="2462251"/>
                <a:ext cx="18175" cy="25951"/>
              </a:xfrm>
              <a:custGeom>
                <a:avLst/>
                <a:gdLst>
                  <a:gd name="connsiteX0" fmla="*/ 17447 w 18175"/>
                  <a:gd name="connsiteY0" fmla="*/ 16889 h 25951"/>
                  <a:gd name="connsiteX1" fmla="*/ 18136 w 18175"/>
                  <a:gd name="connsiteY1" fmla="*/ 14870 h 25951"/>
                  <a:gd name="connsiteX2" fmla="*/ 17989 w 18175"/>
                  <a:gd name="connsiteY2" fmla="*/ 12605 h 25951"/>
                  <a:gd name="connsiteX3" fmla="*/ 14393 w 18175"/>
                  <a:gd name="connsiteY3" fmla="*/ 194 h 25951"/>
                  <a:gd name="connsiteX4" fmla="*/ 13507 w 18175"/>
                  <a:gd name="connsiteY4" fmla="*/ 932 h 25951"/>
                  <a:gd name="connsiteX5" fmla="*/ 11389 w 18175"/>
                  <a:gd name="connsiteY5" fmla="*/ 341 h 25951"/>
                  <a:gd name="connsiteX6" fmla="*/ 10355 w 18175"/>
                  <a:gd name="connsiteY6" fmla="*/ 2853 h 25951"/>
                  <a:gd name="connsiteX7" fmla="*/ 3361 w 18175"/>
                  <a:gd name="connsiteY7" fmla="*/ 13393 h 25951"/>
                  <a:gd name="connsiteX8" fmla="*/ 13 w 18175"/>
                  <a:gd name="connsiteY8" fmla="*/ 17874 h 25951"/>
                  <a:gd name="connsiteX9" fmla="*/ 3953 w 18175"/>
                  <a:gd name="connsiteY9" fmla="*/ 23292 h 25951"/>
                  <a:gd name="connsiteX10" fmla="*/ 7400 w 18175"/>
                  <a:gd name="connsiteY10" fmla="*/ 25606 h 25951"/>
                  <a:gd name="connsiteX11" fmla="*/ 8188 w 18175"/>
                  <a:gd name="connsiteY11" fmla="*/ 25951 h 25951"/>
                  <a:gd name="connsiteX12" fmla="*/ 9025 w 18175"/>
                  <a:gd name="connsiteY12" fmla="*/ 25656 h 25951"/>
                  <a:gd name="connsiteX13" fmla="*/ 17447 w 18175"/>
                  <a:gd name="connsiteY13" fmla="*/ 16840 h 2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75" h="25951">
                    <a:moveTo>
                      <a:pt x="17447" y="16889"/>
                    </a:moveTo>
                    <a:cubicBezTo>
                      <a:pt x="17742" y="16249"/>
                      <a:pt x="18038" y="15609"/>
                      <a:pt x="18136" y="14870"/>
                    </a:cubicBezTo>
                    <a:cubicBezTo>
                      <a:pt x="18235" y="14131"/>
                      <a:pt x="18136" y="13343"/>
                      <a:pt x="17989" y="12605"/>
                    </a:cubicBezTo>
                    <a:cubicBezTo>
                      <a:pt x="17250" y="8369"/>
                      <a:pt x="16068" y="4183"/>
                      <a:pt x="14393" y="194"/>
                    </a:cubicBezTo>
                    <a:cubicBezTo>
                      <a:pt x="14098" y="440"/>
                      <a:pt x="13802" y="686"/>
                      <a:pt x="13507" y="932"/>
                    </a:cubicBezTo>
                    <a:cubicBezTo>
                      <a:pt x="13507" y="-3"/>
                      <a:pt x="12128" y="-299"/>
                      <a:pt x="11389" y="341"/>
                    </a:cubicBezTo>
                    <a:cubicBezTo>
                      <a:pt x="10700" y="932"/>
                      <a:pt x="10552" y="1917"/>
                      <a:pt x="10355" y="2853"/>
                    </a:cubicBezTo>
                    <a:cubicBezTo>
                      <a:pt x="9419" y="7039"/>
                      <a:pt x="6612" y="10585"/>
                      <a:pt x="3361" y="13393"/>
                    </a:cubicBezTo>
                    <a:cubicBezTo>
                      <a:pt x="1884" y="14624"/>
                      <a:pt x="210" y="16003"/>
                      <a:pt x="13" y="17874"/>
                    </a:cubicBezTo>
                    <a:cubicBezTo>
                      <a:pt x="-185" y="20238"/>
                      <a:pt x="1982" y="22011"/>
                      <a:pt x="3953" y="23292"/>
                    </a:cubicBezTo>
                    <a:cubicBezTo>
                      <a:pt x="5085" y="24080"/>
                      <a:pt x="6267" y="24818"/>
                      <a:pt x="7400" y="25606"/>
                    </a:cubicBezTo>
                    <a:cubicBezTo>
                      <a:pt x="7646" y="25754"/>
                      <a:pt x="7892" y="25951"/>
                      <a:pt x="8188" y="25951"/>
                    </a:cubicBezTo>
                    <a:cubicBezTo>
                      <a:pt x="8483" y="25951"/>
                      <a:pt x="8730" y="25803"/>
                      <a:pt x="9025" y="25656"/>
                    </a:cubicBezTo>
                    <a:cubicBezTo>
                      <a:pt x="12276" y="23833"/>
                      <a:pt x="17447" y="21469"/>
                      <a:pt x="17447" y="16840"/>
                    </a:cubicBezTo>
                    <a:close/>
                  </a:path>
                </a:pathLst>
              </a:custGeom>
              <a:noFill/>
              <a:ln w="4915" cap="flat">
                <a:solidFill>
                  <a:srgbClr val="FFFFFF"/>
                </a:solidFill>
                <a:prstDash val="solid"/>
                <a:miter/>
              </a:ln>
            </p:spPr>
            <p:txBody>
              <a:bodyPr rtlCol="0" anchor="ctr"/>
              <a:lstStyle/>
              <a:p>
                <a:endParaRPr lang="fr-FR"/>
              </a:p>
            </p:txBody>
          </p:sp>
        </p:grpSp>
        <p:grpSp>
          <p:nvGrpSpPr>
            <p:cNvPr id="457" name="Graphique 5">
              <a:extLst>
                <a:ext uri="{FF2B5EF4-FFF2-40B4-BE49-F238E27FC236}">
                  <a16:creationId xmlns:a16="http://schemas.microsoft.com/office/drawing/2014/main" id="{EA801F96-28BB-EE16-E86C-2F6FB08AB501}"/>
                </a:ext>
              </a:extLst>
            </p:cNvPr>
            <p:cNvGrpSpPr/>
            <p:nvPr/>
          </p:nvGrpSpPr>
          <p:grpSpPr>
            <a:xfrm rot="420615">
              <a:off x="9893864" y="2389048"/>
              <a:ext cx="20277" cy="20400"/>
              <a:chOff x="9715255" y="2417938"/>
              <a:chExt cx="20277" cy="20400"/>
            </a:xfrm>
          </p:grpSpPr>
          <p:sp>
            <p:nvSpPr>
              <p:cNvPr id="458" name="Forme libre : forme 457">
                <a:extLst>
                  <a:ext uri="{FF2B5EF4-FFF2-40B4-BE49-F238E27FC236}">
                    <a16:creationId xmlns:a16="http://schemas.microsoft.com/office/drawing/2014/main" id="{F7DE04AC-289B-4E1F-021A-6400F2CEAC3A}"/>
                  </a:ext>
                </a:extLst>
              </p:cNvPr>
              <p:cNvSpPr/>
              <p:nvPr/>
            </p:nvSpPr>
            <p:spPr>
              <a:xfrm>
                <a:off x="9715255" y="2417938"/>
                <a:ext cx="20277" cy="20400"/>
              </a:xfrm>
              <a:custGeom>
                <a:avLst/>
                <a:gdLst>
                  <a:gd name="connsiteX0" fmla="*/ 180 w 20277"/>
                  <a:gd name="connsiteY0" fmla="*/ 7569 h 20400"/>
                  <a:gd name="connsiteX1" fmla="*/ 279 w 20277"/>
                  <a:gd name="connsiteY1" fmla="*/ 6141 h 20400"/>
                  <a:gd name="connsiteX2" fmla="*/ 1313 w 20277"/>
                  <a:gd name="connsiteY2" fmla="*/ 4959 h 20400"/>
                  <a:gd name="connsiteX3" fmla="*/ 10079 w 20277"/>
                  <a:gd name="connsiteY3" fmla="*/ 1167 h 20400"/>
                  <a:gd name="connsiteX4" fmla="*/ 16876 w 20277"/>
                  <a:gd name="connsiteY4" fmla="*/ 34 h 20400"/>
                  <a:gd name="connsiteX5" fmla="*/ 19239 w 20277"/>
                  <a:gd name="connsiteY5" fmla="*/ 921 h 20400"/>
                  <a:gd name="connsiteX6" fmla="*/ 19978 w 20277"/>
                  <a:gd name="connsiteY6" fmla="*/ 2300 h 20400"/>
                  <a:gd name="connsiteX7" fmla="*/ 16974 w 20277"/>
                  <a:gd name="connsiteY7" fmla="*/ 10229 h 20400"/>
                  <a:gd name="connsiteX8" fmla="*/ 11064 w 20277"/>
                  <a:gd name="connsiteY8" fmla="*/ 12445 h 20400"/>
                  <a:gd name="connsiteX9" fmla="*/ 7666 w 20277"/>
                  <a:gd name="connsiteY9" fmla="*/ 15302 h 20400"/>
                  <a:gd name="connsiteX10" fmla="*/ 870 w 20277"/>
                  <a:gd name="connsiteY10" fmla="*/ 20079 h 20400"/>
                  <a:gd name="connsiteX11" fmla="*/ 131 w 20277"/>
                  <a:gd name="connsiteY11" fmla="*/ 7569 h 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 h="20400">
                    <a:moveTo>
                      <a:pt x="180" y="7569"/>
                    </a:moveTo>
                    <a:cubicBezTo>
                      <a:pt x="180" y="7077"/>
                      <a:pt x="131" y="6584"/>
                      <a:pt x="279" y="6141"/>
                    </a:cubicBezTo>
                    <a:cubicBezTo>
                      <a:pt x="475" y="5649"/>
                      <a:pt x="870" y="5304"/>
                      <a:pt x="1313" y="4959"/>
                    </a:cubicBezTo>
                    <a:cubicBezTo>
                      <a:pt x="3874" y="2989"/>
                      <a:pt x="7026" y="2054"/>
                      <a:pt x="10079" y="1167"/>
                    </a:cubicBezTo>
                    <a:cubicBezTo>
                      <a:pt x="12295" y="527"/>
                      <a:pt x="14561" y="-163"/>
                      <a:pt x="16876" y="34"/>
                    </a:cubicBezTo>
                    <a:cubicBezTo>
                      <a:pt x="17762" y="83"/>
                      <a:pt x="18649" y="330"/>
                      <a:pt x="19239" y="921"/>
                    </a:cubicBezTo>
                    <a:cubicBezTo>
                      <a:pt x="19634" y="1315"/>
                      <a:pt x="19831" y="1758"/>
                      <a:pt x="19978" y="2300"/>
                    </a:cubicBezTo>
                    <a:cubicBezTo>
                      <a:pt x="20914" y="5205"/>
                      <a:pt x="19584" y="8702"/>
                      <a:pt x="16974" y="10229"/>
                    </a:cubicBezTo>
                    <a:cubicBezTo>
                      <a:pt x="15152" y="11312"/>
                      <a:pt x="12886" y="11460"/>
                      <a:pt x="11064" y="12445"/>
                    </a:cubicBezTo>
                    <a:cubicBezTo>
                      <a:pt x="9784" y="13135"/>
                      <a:pt x="8700" y="14218"/>
                      <a:pt x="7666" y="15302"/>
                    </a:cubicBezTo>
                    <a:cubicBezTo>
                      <a:pt x="7666" y="17025"/>
                      <a:pt x="2199" y="21655"/>
                      <a:pt x="870" y="20079"/>
                    </a:cubicBezTo>
                    <a:cubicBezTo>
                      <a:pt x="-608" y="18306"/>
                      <a:pt x="279" y="9983"/>
                      <a:pt x="131" y="7569"/>
                    </a:cubicBezTo>
                    <a:close/>
                  </a:path>
                </a:pathLst>
              </a:custGeom>
              <a:solidFill>
                <a:srgbClr val="488DD8"/>
              </a:solidFill>
              <a:ln w="4915" cap="flat">
                <a:noFill/>
                <a:prstDash val="solid"/>
                <a:miter/>
              </a:ln>
            </p:spPr>
            <p:txBody>
              <a:bodyPr rtlCol="0" anchor="ctr"/>
              <a:lstStyle/>
              <a:p>
                <a:endParaRPr lang="fr-FR"/>
              </a:p>
            </p:txBody>
          </p:sp>
          <p:sp>
            <p:nvSpPr>
              <p:cNvPr id="459" name="Forme libre : forme 458">
                <a:extLst>
                  <a:ext uri="{FF2B5EF4-FFF2-40B4-BE49-F238E27FC236}">
                    <a16:creationId xmlns:a16="http://schemas.microsoft.com/office/drawing/2014/main" id="{1E13134A-B5AD-3F49-426E-A096BB4DB1A5}"/>
                  </a:ext>
                </a:extLst>
              </p:cNvPr>
              <p:cNvSpPr/>
              <p:nvPr/>
            </p:nvSpPr>
            <p:spPr>
              <a:xfrm>
                <a:off x="9715255" y="2417938"/>
                <a:ext cx="20277" cy="20400"/>
              </a:xfrm>
              <a:custGeom>
                <a:avLst/>
                <a:gdLst>
                  <a:gd name="connsiteX0" fmla="*/ 180 w 20277"/>
                  <a:gd name="connsiteY0" fmla="*/ 7569 h 20400"/>
                  <a:gd name="connsiteX1" fmla="*/ 279 w 20277"/>
                  <a:gd name="connsiteY1" fmla="*/ 6141 h 20400"/>
                  <a:gd name="connsiteX2" fmla="*/ 1313 w 20277"/>
                  <a:gd name="connsiteY2" fmla="*/ 4959 h 20400"/>
                  <a:gd name="connsiteX3" fmla="*/ 10079 w 20277"/>
                  <a:gd name="connsiteY3" fmla="*/ 1167 h 20400"/>
                  <a:gd name="connsiteX4" fmla="*/ 16876 w 20277"/>
                  <a:gd name="connsiteY4" fmla="*/ 34 h 20400"/>
                  <a:gd name="connsiteX5" fmla="*/ 19239 w 20277"/>
                  <a:gd name="connsiteY5" fmla="*/ 921 h 20400"/>
                  <a:gd name="connsiteX6" fmla="*/ 19978 w 20277"/>
                  <a:gd name="connsiteY6" fmla="*/ 2300 h 20400"/>
                  <a:gd name="connsiteX7" fmla="*/ 16974 w 20277"/>
                  <a:gd name="connsiteY7" fmla="*/ 10229 h 20400"/>
                  <a:gd name="connsiteX8" fmla="*/ 11064 w 20277"/>
                  <a:gd name="connsiteY8" fmla="*/ 12445 h 20400"/>
                  <a:gd name="connsiteX9" fmla="*/ 7666 w 20277"/>
                  <a:gd name="connsiteY9" fmla="*/ 15302 h 20400"/>
                  <a:gd name="connsiteX10" fmla="*/ 870 w 20277"/>
                  <a:gd name="connsiteY10" fmla="*/ 20079 h 20400"/>
                  <a:gd name="connsiteX11" fmla="*/ 131 w 20277"/>
                  <a:gd name="connsiteY11" fmla="*/ 7569 h 2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77" h="20400">
                    <a:moveTo>
                      <a:pt x="180" y="7569"/>
                    </a:moveTo>
                    <a:cubicBezTo>
                      <a:pt x="180" y="7077"/>
                      <a:pt x="131" y="6584"/>
                      <a:pt x="279" y="6141"/>
                    </a:cubicBezTo>
                    <a:cubicBezTo>
                      <a:pt x="475" y="5649"/>
                      <a:pt x="870" y="5304"/>
                      <a:pt x="1313" y="4959"/>
                    </a:cubicBezTo>
                    <a:cubicBezTo>
                      <a:pt x="3874" y="2989"/>
                      <a:pt x="7026" y="2054"/>
                      <a:pt x="10079" y="1167"/>
                    </a:cubicBezTo>
                    <a:cubicBezTo>
                      <a:pt x="12295" y="527"/>
                      <a:pt x="14561" y="-163"/>
                      <a:pt x="16876" y="34"/>
                    </a:cubicBezTo>
                    <a:cubicBezTo>
                      <a:pt x="17762" y="83"/>
                      <a:pt x="18649" y="330"/>
                      <a:pt x="19239" y="921"/>
                    </a:cubicBezTo>
                    <a:cubicBezTo>
                      <a:pt x="19634" y="1315"/>
                      <a:pt x="19831" y="1758"/>
                      <a:pt x="19978" y="2300"/>
                    </a:cubicBezTo>
                    <a:cubicBezTo>
                      <a:pt x="20914" y="5205"/>
                      <a:pt x="19584" y="8702"/>
                      <a:pt x="16974" y="10229"/>
                    </a:cubicBezTo>
                    <a:cubicBezTo>
                      <a:pt x="15152" y="11312"/>
                      <a:pt x="12886" y="11460"/>
                      <a:pt x="11064" y="12445"/>
                    </a:cubicBezTo>
                    <a:cubicBezTo>
                      <a:pt x="9784" y="13135"/>
                      <a:pt x="8700" y="14218"/>
                      <a:pt x="7666" y="15302"/>
                    </a:cubicBezTo>
                    <a:cubicBezTo>
                      <a:pt x="7666" y="17025"/>
                      <a:pt x="2199" y="21655"/>
                      <a:pt x="870" y="20079"/>
                    </a:cubicBezTo>
                    <a:cubicBezTo>
                      <a:pt x="-608" y="18306"/>
                      <a:pt x="279" y="9983"/>
                      <a:pt x="131" y="7569"/>
                    </a:cubicBezTo>
                    <a:close/>
                  </a:path>
                </a:pathLst>
              </a:custGeom>
              <a:noFill/>
              <a:ln w="4915" cap="flat">
                <a:solidFill>
                  <a:srgbClr val="FFFFFF"/>
                </a:solidFill>
                <a:prstDash val="solid"/>
                <a:miter/>
              </a:ln>
            </p:spPr>
            <p:txBody>
              <a:bodyPr rtlCol="0" anchor="ctr"/>
              <a:lstStyle/>
              <a:p>
                <a:endParaRPr lang="fr-FR"/>
              </a:p>
            </p:txBody>
          </p:sp>
        </p:grpSp>
        <p:grpSp>
          <p:nvGrpSpPr>
            <p:cNvPr id="460" name="Graphique 5">
              <a:extLst>
                <a:ext uri="{FF2B5EF4-FFF2-40B4-BE49-F238E27FC236}">
                  <a16:creationId xmlns:a16="http://schemas.microsoft.com/office/drawing/2014/main" id="{10AFB9D6-FB13-00CD-78BB-5DC3FCFAE5E0}"/>
                </a:ext>
              </a:extLst>
            </p:cNvPr>
            <p:cNvGrpSpPr/>
            <p:nvPr/>
          </p:nvGrpSpPr>
          <p:grpSpPr>
            <a:xfrm rot="420615">
              <a:off x="9883721" y="2350388"/>
              <a:ext cx="20641" cy="33200"/>
              <a:chOff x="9701249" y="2380735"/>
              <a:chExt cx="20641" cy="33200"/>
            </a:xfrm>
          </p:grpSpPr>
          <p:sp>
            <p:nvSpPr>
              <p:cNvPr id="461" name="Forme libre : forme 460">
                <a:extLst>
                  <a:ext uri="{FF2B5EF4-FFF2-40B4-BE49-F238E27FC236}">
                    <a16:creationId xmlns:a16="http://schemas.microsoft.com/office/drawing/2014/main" id="{FD2F3F80-CCCD-4E80-DC55-FF28CD91FCAD}"/>
                  </a:ext>
                </a:extLst>
              </p:cNvPr>
              <p:cNvSpPr/>
              <p:nvPr/>
            </p:nvSpPr>
            <p:spPr>
              <a:xfrm>
                <a:off x="9701249" y="2380735"/>
                <a:ext cx="20641" cy="33200"/>
              </a:xfrm>
              <a:custGeom>
                <a:avLst/>
                <a:gdLst>
                  <a:gd name="connsiteX0" fmla="*/ 100 w 20641"/>
                  <a:gd name="connsiteY0" fmla="*/ 14977 h 33200"/>
                  <a:gd name="connsiteX1" fmla="*/ 346 w 20641"/>
                  <a:gd name="connsiteY1" fmla="*/ 12120 h 33200"/>
                  <a:gd name="connsiteX2" fmla="*/ 3745 w 20641"/>
                  <a:gd name="connsiteY2" fmla="*/ 10002 h 33200"/>
                  <a:gd name="connsiteX3" fmla="*/ 11280 w 20641"/>
                  <a:gd name="connsiteY3" fmla="*/ 4388 h 33200"/>
                  <a:gd name="connsiteX4" fmla="*/ 16303 w 20641"/>
                  <a:gd name="connsiteY4" fmla="*/ 5 h 33200"/>
                  <a:gd name="connsiteX5" fmla="*/ 20292 w 20641"/>
                  <a:gd name="connsiteY5" fmla="*/ 3009 h 33200"/>
                  <a:gd name="connsiteX6" fmla="*/ 20194 w 20641"/>
                  <a:gd name="connsiteY6" fmla="*/ 8279 h 33200"/>
                  <a:gd name="connsiteX7" fmla="*/ 18175 w 20641"/>
                  <a:gd name="connsiteY7" fmla="*/ 13450 h 33200"/>
                  <a:gd name="connsiteX8" fmla="*/ 13989 w 20641"/>
                  <a:gd name="connsiteY8" fmla="*/ 19852 h 33200"/>
                  <a:gd name="connsiteX9" fmla="*/ 3252 w 20641"/>
                  <a:gd name="connsiteY9" fmla="*/ 33100 h 33200"/>
                  <a:gd name="connsiteX10" fmla="*/ 51 w 20641"/>
                  <a:gd name="connsiteY10" fmla="*/ 14977 h 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 h="33200">
                    <a:moveTo>
                      <a:pt x="100" y="14977"/>
                    </a:moveTo>
                    <a:cubicBezTo>
                      <a:pt x="2" y="13992"/>
                      <a:pt x="-146" y="12957"/>
                      <a:pt x="346" y="12120"/>
                    </a:cubicBezTo>
                    <a:cubicBezTo>
                      <a:pt x="987" y="10889"/>
                      <a:pt x="2464" y="10495"/>
                      <a:pt x="3745" y="10002"/>
                    </a:cubicBezTo>
                    <a:cubicBezTo>
                      <a:pt x="6749" y="8919"/>
                      <a:pt x="9408" y="6949"/>
                      <a:pt x="11280" y="4388"/>
                    </a:cubicBezTo>
                    <a:cubicBezTo>
                      <a:pt x="12659" y="2566"/>
                      <a:pt x="14038" y="202"/>
                      <a:pt x="16303" y="5"/>
                    </a:cubicBezTo>
                    <a:cubicBezTo>
                      <a:pt x="18076" y="-94"/>
                      <a:pt x="19701" y="1334"/>
                      <a:pt x="20292" y="3009"/>
                    </a:cubicBezTo>
                    <a:cubicBezTo>
                      <a:pt x="20883" y="4683"/>
                      <a:pt x="20637" y="6555"/>
                      <a:pt x="20194" y="8279"/>
                    </a:cubicBezTo>
                    <a:cubicBezTo>
                      <a:pt x="19751" y="10052"/>
                      <a:pt x="19061" y="11825"/>
                      <a:pt x="18175" y="13450"/>
                    </a:cubicBezTo>
                    <a:cubicBezTo>
                      <a:pt x="16993" y="15715"/>
                      <a:pt x="15417" y="17735"/>
                      <a:pt x="13989" y="19852"/>
                    </a:cubicBezTo>
                    <a:cubicBezTo>
                      <a:pt x="11822" y="23004"/>
                      <a:pt x="8177" y="34381"/>
                      <a:pt x="3252" y="33100"/>
                    </a:cubicBezTo>
                    <a:cubicBezTo>
                      <a:pt x="-1180" y="31968"/>
                      <a:pt x="494" y="18818"/>
                      <a:pt x="51" y="14977"/>
                    </a:cubicBezTo>
                    <a:close/>
                  </a:path>
                </a:pathLst>
              </a:custGeom>
              <a:solidFill>
                <a:srgbClr val="488DD8"/>
              </a:solidFill>
              <a:ln w="4915" cap="flat">
                <a:noFill/>
                <a:prstDash val="solid"/>
                <a:miter/>
              </a:ln>
            </p:spPr>
            <p:txBody>
              <a:bodyPr rtlCol="0" anchor="ctr"/>
              <a:lstStyle/>
              <a:p>
                <a:endParaRPr lang="fr-FR"/>
              </a:p>
            </p:txBody>
          </p:sp>
          <p:sp>
            <p:nvSpPr>
              <p:cNvPr id="462" name="Forme libre : forme 461">
                <a:extLst>
                  <a:ext uri="{FF2B5EF4-FFF2-40B4-BE49-F238E27FC236}">
                    <a16:creationId xmlns:a16="http://schemas.microsoft.com/office/drawing/2014/main" id="{F08B7FFA-5793-E336-7294-8DF206A50739}"/>
                  </a:ext>
                </a:extLst>
              </p:cNvPr>
              <p:cNvSpPr/>
              <p:nvPr/>
            </p:nvSpPr>
            <p:spPr>
              <a:xfrm>
                <a:off x="9701249" y="2380735"/>
                <a:ext cx="20641" cy="33200"/>
              </a:xfrm>
              <a:custGeom>
                <a:avLst/>
                <a:gdLst>
                  <a:gd name="connsiteX0" fmla="*/ 100 w 20641"/>
                  <a:gd name="connsiteY0" fmla="*/ 14977 h 33200"/>
                  <a:gd name="connsiteX1" fmla="*/ 346 w 20641"/>
                  <a:gd name="connsiteY1" fmla="*/ 12120 h 33200"/>
                  <a:gd name="connsiteX2" fmla="*/ 3745 w 20641"/>
                  <a:gd name="connsiteY2" fmla="*/ 10002 h 33200"/>
                  <a:gd name="connsiteX3" fmla="*/ 11280 w 20641"/>
                  <a:gd name="connsiteY3" fmla="*/ 4388 h 33200"/>
                  <a:gd name="connsiteX4" fmla="*/ 16303 w 20641"/>
                  <a:gd name="connsiteY4" fmla="*/ 5 h 33200"/>
                  <a:gd name="connsiteX5" fmla="*/ 20292 w 20641"/>
                  <a:gd name="connsiteY5" fmla="*/ 3009 h 33200"/>
                  <a:gd name="connsiteX6" fmla="*/ 20194 w 20641"/>
                  <a:gd name="connsiteY6" fmla="*/ 8279 h 33200"/>
                  <a:gd name="connsiteX7" fmla="*/ 18175 w 20641"/>
                  <a:gd name="connsiteY7" fmla="*/ 13450 h 33200"/>
                  <a:gd name="connsiteX8" fmla="*/ 13989 w 20641"/>
                  <a:gd name="connsiteY8" fmla="*/ 19852 h 33200"/>
                  <a:gd name="connsiteX9" fmla="*/ 3252 w 20641"/>
                  <a:gd name="connsiteY9" fmla="*/ 33100 h 33200"/>
                  <a:gd name="connsiteX10" fmla="*/ 51 w 20641"/>
                  <a:gd name="connsiteY10" fmla="*/ 14977 h 3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 h="33200">
                    <a:moveTo>
                      <a:pt x="100" y="14977"/>
                    </a:moveTo>
                    <a:cubicBezTo>
                      <a:pt x="2" y="13992"/>
                      <a:pt x="-146" y="12957"/>
                      <a:pt x="346" y="12120"/>
                    </a:cubicBezTo>
                    <a:cubicBezTo>
                      <a:pt x="987" y="10889"/>
                      <a:pt x="2464" y="10495"/>
                      <a:pt x="3745" y="10002"/>
                    </a:cubicBezTo>
                    <a:cubicBezTo>
                      <a:pt x="6749" y="8919"/>
                      <a:pt x="9408" y="6949"/>
                      <a:pt x="11280" y="4388"/>
                    </a:cubicBezTo>
                    <a:cubicBezTo>
                      <a:pt x="12659" y="2566"/>
                      <a:pt x="14038" y="202"/>
                      <a:pt x="16303" y="5"/>
                    </a:cubicBezTo>
                    <a:cubicBezTo>
                      <a:pt x="18076" y="-94"/>
                      <a:pt x="19701" y="1334"/>
                      <a:pt x="20292" y="3009"/>
                    </a:cubicBezTo>
                    <a:cubicBezTo>
                      <a:pt x="20883" y="4683"/>
                      <a:pt x="20637" y="6555"/>
                      <a:pt x="20194" y="8279"/>
                    </a:cubicBezTo>
                    <a:cubicBezTo>
                      <a:pt x="19751" y="10052"/>
                      <a:pt x="19061" y="11825"/>
                      <a:pt x="18175" y="13450"/>
                    </a:cubicBezTo>
                    <a:cubicBezTo>
                      <a:pt x="16993" y="15715"/>
                      <a:pt x="15417" y="17735"/>
                      <a:pt x="13989" y="19852"/>
                    </a:cubicBezTo>
                    <a:cubicBezTo>
                      <a:pt x="11822" y="23004"/>
                      <a:pt x="8177" y="34381"/>
                      <a:pt x="3252" y="33100"/>
                    </a:cubicBezTo>
                    <a:cubicBezTo>
                      <a:pt x="-1180" y="31968"/>
                      <a:pt x="494" y="18818"/>
                      <a:pt x="51" y="14977"/>
                    </a:cubicBezTo>
                    <a:close/>
                  </a:path>
                </a:pathLst>
              </a:custGeom>
              <a:noFill/>
              <a:ln w="4915" cap="flat">
                <a:solidFill>
                  <a:srgbClr val="FFFFFF"/>
                </a:solidFill>
                <a:prstDash val="solid"/>
                <a:miter/>
              </a:ln>
            </p:spPr>
            <p:txBody>
              <a:bodyPr rtlCol="0" anchor="ctr"/>
              <a:lstStyle/>
              <a:p>
                <a:endParaRPr lang="fr-FR"/>
              </a:p>
            </p:txBody>
          </p:sp>
        </p:grpSp>
        <p:grpSp>
          <p:nvGrpSpPr>
            <p:cNvPr id="463" name="Graphique 5">
              <a:extLst>
                <a:ext uri="{FF2B5EF4-FFF2-40B4-BE49-F238E27FC236}">
                  <a16:creationId xmlns:a16="http://schemas.microsoft.com/office/drawing/2014/main" id="{3FC7B6D8-8191-6031-825E-DB4E46BB2F2E}"/>
                </a:ext>
              </a:extLst>
            </p:cNvPr>
            <p:cNvGrpSpPr/>
            <p:nvPr/>
          </p:nvGrpSpPr>
          <p:grpSpPr>
            <a:xfrm rot="420615">
              <a:off x="10009479" y="2210061"/>
              <a:ext cx="19412" cy="17253"/>
              <a:chOff x="9807972" y="2226244"/>
              <a:chExt cx="19412" cy="17253"/>
            </a:xfrm>
          </p:grpSpPr>
          <p:sp>
            <p:nvSpPr>
              <p:cNvPr id="464" name="Forme libre : forme 463">
                <a:extLst>
                  <a:ext uri="{FF2B5EF4-FFF2-40B4-BE49-F238E27FC236}">
                    <a16:creationId xmlns:a16="http://schemas.microsoft.com/office/drawing/2014/main" id="{AE355300-9140-1DC4-5022-A3B839563D85}"/>
                  </a:ext>
                </a:extLst>
              </p:cNvPr>
              <p:cNvSpPr/>
              <p:nvPr/>
            </p:nvSpPr>
            <p:spPr>
              <a:xfrm>
                <a:off x="9807972" y="2226244"/>
                <a:ext cx="19412" cy="17253"/>
              </a:xfrm>
              <a:custGeom>
                <a:avLst/>
                <a:gdLst>
                  <a:gd name="connsiteX0" fmla="*/ 18718 w 19412"/>
                  <a:gd name="connsiteY0" fmla="*/ 9998 h 17253"/>
                  <a:gd name="connsiteX1" fmla="*/ 18471 w 19412"/>
                  <a:gd name="connsiteY1" fmla="*/ 0 h 17253"/>
                  <a:gd name="connsiteX2" fmla="*/ 8572 w 19412"/>
                  <a:gd name="connsiteY2" fmla="*/ 4531 h 17253"/>
                  <a:gd name="connsiteX3" fmla="*/ 3204 w 19412"/>
                  <a:gd name="connsiteY3" fmla="*/ 6058 h 17253"/>
                  <a:gd name="connsiteX4" fmla="*/ 692 w 19412"/>
                  <a:gd name="connsiteY4" fmla="*/ 14381 h 17253"/>
                  <a:gd name="connsiteX5" fmla="*/ 18767 w 19412"/>
                  <a:gd name="connsiteY5" fmla="*/ 9998 h 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2" h="17253">
                    <a:moveTo>
                      <a:pt x="18718" y="9998"/>
                    </a:moveTo>
                    <a:cubicBezTo>
                      <a:pt x="19900" y="6796"/>
                      <a:pt x="19407" y="3250"/>
                      <a:pt x="18471" y="0"/>
                    </a:cubicBezTo>
                    <a:cubicBezTo>
                      <a:pt x="14778" y="99"/>
                      <a:pt x="12020" y="3349"/>
                      <a:pt x="8572" y="4531"/>
                    </a:cubicBezTo>
                    <a:cubicBezTo>
                      <a:pt x="6799" y="5122"/>
                      <a:pt x="4829" y="5171"/>
                      <a:pt x="3204" y="6058"/>
                    </a:cubicBezTo>
                    <a:cubicBezTo>
                      <a:pt x="348" y="7535"/>
                      <a:pt x="-884" y="11574"/>
                      <a:pt x="692" y="14381"/>
                    </a:cubicBezTo>
                    <a:cubicBezTo>
                      <a:pt x="4189" y="20734"/>
                      <a:pt x="16797" y="15317"/>
                      <a:pt x="18767" y="9998"/>
                    </a:cubicBezTo>
                    <a:close/>
                  </a:path>
                </a:pathLst>
              </a:custGeom>
              <a:solidFill>
                <a:srgbClr val="488DD8"/>
              </a:solidFill>
              <a:ln w="4915" cap="flat">
                <a:noFill/>
                <a:prstDash val="solid"/>
                <a:miter/>
              </a:ln>
            </p:spPr>
            <p:txBody>
              <a:bodyPr rtlCol="0" anchor="ctr"/>
              <a:lstStyle/>
              <a:p>
                <a:endParaRPr lang="fr-FR"/>
              </a:p>
            </p:txBody>
          </p:sp>
          <p:sp>
            <p:nvSpPr>
              <p:cNvPr id="465" name="Forme libre : forme 464">
                <a:extLst>
                  <a:ext uri="{FF2B5EF4-FFF2-40B4-BE49-F238E27FC236}">
                    <a16:creationId xmlns:a16="http://schemas.microsoft.com/office/drawing/2014/main" id="{ED3591F5-E683-28E2-75A2-69CADBDC422A}"/>
                  </a:ext>
                </a:extLst>
              </p:cNvPr>
              <p:cNvSpPr/>
              <p:nvPr/>
            </p:nvSpPr>
            <p:spPr>
              <a:xfrm>
                <a:off x="9807972" y="2226244"/>
                <a:ext cx="19412" cy="17253"/>
              </a:xfrm>
              <a:custGeom>
                <a:avLst/>
                <a:gdLst>
                  <a:gd name="connsiteX0" fmla="*/ 18718 w 19412"/>
                  <a:gd name="connsiteY0" fmla="*/ 9998 h 17253"/>
                  <a:gd name="connsiteX1" fmla="*/ 18471 w 19412"/>
                  <a:gd name="connsiteY1" fmla="*/ 0 h 17253"/>
                  <a:gd name="connsiteX2" fmla="*/ 8572 w 19412"/>
                  <a:gd name="connsiteY2" fmla="*/ 4531 h 17253"/>
                  <a:gd name="connsiteX3" fmla="*/ 3204 w 19412"/>
                  <a:gd name="connsiteY3" fmla="*/ 6058 h 17253"/>
                  <a:gd name="connsiteX4" fmla="*/ 692 w 19412"/>
                  <a:gd name="connsiteY4" fmla="*/ 14381 h 17253"/>
                  <a:gd name="connsiteX5" fmla="*/ 18767 w 19412"/>
                  <a:gd name="connsiteY5" fmla="*/ 9998 h 1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2" h="17253">
                    <a:moveTo>
                      <a:pt x="18718" y="9998"/>
                    </a:moveTo>
                    <a:cubicBezTo>
                      <a:pt x="19900" y="6796"/>
                      <a:pt x="19407" y="3250"/>
                      <a:pt x="18471" y="0"/>
                    </a:cubicBezTo>
                    <a:cubicBezTo>
                      <a:pt x="14778" y="99"/>
                      <a:pt x="12020" y="3349"/>
                      <a:pt x="8572" y="4531"/>
                    </a:cubicBezTo>
                    <a:cubicBezTo>
                      <a:pt x="6799" y="5122"/>
                      <a:pt x="4829" y="5171"/>
                      <a:pt x="3204" y="6058"/>
                    </a:cubicBezTo>
                    <a:cubicBezTo>
                      <a:pt x="348" y="7535"/>
                      <a:pt x="-884" y="11574"/>
                      <a:pt x="692" y="14381"/>
                    </a:cubicBezTo>
                    <a:cubicBezTo>
                      <a:pt x="4189" y="20734"/>
                      <a:pt x="16797" y="15317"/>
                      <a:pt x="18767" y="9998"/>
                    </a:cubicBezTo>
                    <a:close/>
                  </a:path>
                </a:pathLst>
              </a:custGeom>
              <a:noFill/>
              <a:ln w="4915" cap="flat">
                <a:solidFill>
                  <a:srgbClr val="FFFFFF"/>
                </a:solidFill>
                <a:prstDash val="solid"/>
                <a:miter/>
              </a:ln>
            </p:spPr>
            <p:txBody>
              <a:bodyPr rtlCol="0" anchor="ctr"/>
              <a:lstStyle/>
              <a:p>
                <a:endParaRPr lang="fr-FR"/>
              </a:p>
            </p:txBody>
          </p:sp>
        </p:grpSp>
        <p:grpSp>
          <p:nvGrpSpPr>
            <p:cNvPr id="466" name="Graphique 5">
              <a:extLst>
                <a:ext uri="{FF2B5EF4-FFF2-40B4-BE49-F238E27FC236}">
                  <a16:creationId xmlns:a16="http://schemas.microsoft.com/office/drawing/2014/main" id="{F1AE2701-FDD9-8CB3-CE02-460F5FB8571C}"/>
                </a:ext>
              </a:extLst>
            </p:cNvPr>
            <p:cNvGrpSpPr/>
            <p:nvPr/>
          </p:nvGrpSpPr>
          <p:grpSpPr>
            <a:xfrm rot="420615">
              <a:off x="9907913" y="2114771"/>
              <a:ext cx="16971" cy="15043"/>
              <a:chOff x="9695410" y="2144219"/>
              <a:chExt cx="16971" cy="15043"/>
            </a:xfrm>
          </p:grpSpPr>
          <p:sp>
            <p:nvSpPr>
              <p:cNvPr id="467" name="Forme libre : forme 466">
                <a:extLst>
                  <a:ext uri="{FF2B5EF4-FFF2-40B4-BE49-F238E27FC236}">
                    <a16:creationId xmlns:a16="http://schemas.microsoft.com/office/drawing/2014/main" id="{0EC2111F-74DC-A402-D683-DD321FC7DDC4}"/>
                  </a:ext>
                </a:extLst>
              </p:cNvPr>
              <p:cNvSpPr/>
              <p:nvPr/>
            </p:nvSpPr>
            <p:spPr>
              <a:xfrm>
                <a:off x="9695410" y="2144219"/>
                <a:ext cx="16971" cy="15043"/>
              </a:xfrm>
              <a:custGeom>
                <a:avLst/>
                <a:gdLst>
                  <a:gd name="connsiteX0" fmla="*/ 16922 w 16971"/>
                  <a:gd name="connsiteY0" fmla="*/ 5639 h 15043"/>
                  <a:gd name="connsiteX1" fmla="*/ 14214 w 16971"/>
                  <a:gd name="connsiteY1" fmla="*/ 1354 h 15043"/>
                  <a:gd name="connsiteX2" fmla="*/ 9092 w 16971"/>
                  <a:gd name="connsiteY2" fmla="*/ 25 h 15043"/>
                  <a:gd name="connsiteX3" fmla="*/ 8008 w 16971"/>
                  <a:gd name="connsiteY3" fmla="*/ 123 h 15043"/>
                  <a:gd name="connsiteX4" fmla="*/ 7319 w 16971"/>
                  <a:gd name="connsiteY4" fmla="*/ 1896 h 15043"/>
                  <a:gd name="connsiteX5" fmla="*/ 3379 w 16971"/>
                  <a:gd name="connsiteY5" fmla="*/ 8249 h 15043"/>
                  <a:gd name="connsiteX6" fmla="*/ 178 w 16971"/>
                  <a:gd name="connsiteY6" fmla="*/ 10909 h 15043"/>
                  <a:gd name="connsiteX7" fmla="*/ 11013 w 16971"/>
                  <a:gd name="connsiteY7" fmla="*/ 14701 h 15043"/>
                  <a:gd name="connsiteX8" fmla="*/ 16972 w 16971"/>
                  <a:gd name="connsiteY8" fmla="*/ 5688 h 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 h="15043">
                    <a:moveTo>
                      <a:pt x="16922" y="5639"/>
                    </a:moveTo>
                    <a:cubicBezTo>
                      <a:pt x="17021" y="3866"/>
                      <a:pt x="15790" y="2241"/>
                      <a:pt x="14214" y="1354"/>
                    </a:cubicBezTo>
                    <a:cubicBezTo>
                      <a:pt x="12687" y="517"/>
                      <a:pt x="10865" y="222"/>
                      <a:pt x="9092" y="25"/>
                    </a:cubicBezTo>
                    <a:cubicBezTo>
                      <a:pt x="8747" y="25"/>
                      <a:pt x="8304" y="-74"/>
                      <a:pt x="8008" y="123"/>
                    </a:cubicBezTo>
                    <a:cubicBezTo>
                      <a:pt x="7417" y="419"/>
                      <a:pt x="7368" y="1256"/>
                      <a:pt x="7319" y="1896"/>
                    </a:cubicBezTo>
                    <a:cubicBezTo>
                      <a:pt x="7073" y="4457"/>
                      <a:pt x="5546" y="6920"/>
                      <a:pt x="3379" y="8249"/>
                    </a:cubicBezTo>
                    <a:cubicBezTo>
                      <a:pt x="2148" y="8988"/>
                      <a:pt x="621" y="9530"/>
                      <a:pt x="178" y="10909"/>
                    </a:cubicBezTo>
                    <a:cubicBezTo>
                      <a:pt x="-1448" y="15784"/>
                      <a:pt x="8550" y="15243"/>
                      <a:pt x="11013" y="14701"/>
                    </a:cubicBezTo>
                    <a:cubicBezTo>
                      <a:pt x="14312" y="13962"/>
                      <a:pt x="16726" y="8988"/>
                      <a:pt x="16972" y="5688"/>
                    </a:cubicBezTo>
                    <a:close/>
                  </a:path>
                </a:pathLst>
              </a:custGeom>
              <a:solidFill>
                <a:srgbClr val="488DD8"/>
              </a:solidFill>
              <a:ln w="4915" cap="flat">
                <a:noFill/>
                <a:prstDash val="solid"/>
                <a:miter/>
              </a:ln>
            </p:spPr>
            <p:txBody>
              <a:bodyPr rtlCol="0" anchor="ctr"/>
              <a:lstStyle/>
              <a:p>
                <a:endParaRPr lang="fr-FR"/>
              </a:p>
            </p:txBody>
          </p:sp>
          <p:sp>
            <p:nvSpPr>
              <p:cNvPr id="468" name="Forme libre : forme 467">
                <a:extLst>
                  <a:ext uri="{FF2B5EF4-FFF2-40B4-BE49-F238E27FC236}">
                    <a16:creationId xmlns:a16="http://schemas.microsoft.com/office/drawing/2014/main" id="{22BED15A-411F-C297-6DD0-6B6927BFCD2E}"/>
                  </a:ext>
                </a:extLst>
              </p:cNvPr>
              <p:cNvSpPr/>
              <p:nvPr/>
            </p:nvSpPr>
            <p:spPr>
              <a:xfrm>
                <a:off x="9695410" y="2144219"/>
                <a:ext cx="16971" cy="15043"/>
              </a:xfrm>
              <a:custGeom>
                <a:avLst/>
                <a:gdLst>
                  <a:gd name="connsiteX0" fmla="*/ 16922 w 16971"/>
                  <a:gd name="connsiteY0" fmla="*/ 5639 h 15043"/>
                  <a:gd name="connsiteX1" fmla="*/ 14214 w 16971"/>
                  <a:gd name="connsiteY1" fmla="*/ 1354 h 15043"/>
                  <a:gd name="connsiteX2" fmla="*/ 9092 w 16971"/>
                  <a:gd name="connsiteY2" fmla="*/ 25 h 15043"/>
                  <a:gd name="connsiteX3" fmla="*/ 8008 w 16971"/>
                  <a:gd name="connsiteY3" fmla="*/ 123 h 15043"/>
                  <a:gd name="connsiteX4" fmla="*/ 7319 w 16971"/>
                  <a:gd name="connsiteY4" fmla="*/ 1896 h 15043"/>
                  <a:gd name="connsiteX5" fmla="*/ 3379 w 16971"/>
                  <a:gd name="connsiteY5" fmla="*/ 8249 h 15043"/>
                  <a:gd name="connsiteX6" fmla="*/ 178 w 16971"/>
                  <a:gd name="connsiteY6" fmla="*/ 10909 h 15043"/>
                  <a:gd name="connsiteX7" fmla="*/ 11013 w 16971"/>
                  <a:gd name="connsiteY7" fmla="*/ 14701 h 15043"/>
                  <a:gd name="connsiteX8" fmla="*/ 16972 w 16971"/>
                  <a:gd name="connsiteY8" fmla="*/ 5688 h 1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 h="15043">
                    <a:moveTo>
                      <a:pt x="16922" y="5639"/>
                    </a:moveTo>
                    <a:cubicBezTo>
                      <a:pt x="17021" y="3866"/>
                      <a:pt x="15790" y="2241"/>
                      <a:pt x="14214" y="1354"/>
                    </a:cubicBezTo>
                    <a:cubicBezTo>
                      <a:pt x="12687" y="517"/>
                      <a:pt x="10865" y="222"/>
                      <a:pt x="9092" y="25"/>
                    </a:cubicBezTo>
                    <a:cubicBezTo>
                      <a:pt x="8747" y="25"/>
                      <a:pt x="8304" y="-74"/>
                      <a:pt x="8008" y="123"/>
                    </a:cubicBezTo>
                    <a:cubicBezTo>
                      <a:pt x="7417" y="419"/>
                      <a:pt x="7368" y="1256"/>
                      <a:pt x="7319" y="1896"/>
                    </a:cubicBezTo>
                    <a:cubicBezTo>
                      <a:pt x="7073" y="4457"/>
                      <a:pt x="5546" y="6920"/>
                      <a:pt x="3379" y="8249"/>
                    </a:cubicBezTo>
                    <a:cubicBezTo>
                      <a:pt x="2148" y="8988"/>
                      <a:pt x="621" y="9530"/>
                      <a:pt x="178" y="10909"/>
                    </a:cubicBezTo>
                    <a:cubicBezTo>
                      <a:pt x="-1448" y="15784"/>
                      <a:pt x="8550" y="15243"/>
                      <a:pt x="11013" y="14701"/>
                    </a:cubicBezTo>
                    <a:cubicBezTo>
                      <a:pt x="14312" y="13962"/>
                      <a:pt x="16726" y="8988"/>
                      <a:pt x="16972" y="5688"/>
                    </a:cubicBezTo>
                    <a:close/>
                  </a:path>
                </a:pathLst>
              </a:custGeom>
              <a:noFill/>
              <a:ln w="4915" cap="flat">
                <a:solidFill>
                  <a:srgbClr val="FFFFFF"/>
                </a:solidFill>
                <a:prstDash val="solid"/>
                <a:miter/>
              </a:ln>
            </p:spPr>
            <p:txBody>
              <a:bodyPr rtlCol="0" anchor="ctr"/>
              <a:lstStyle/>
              <a:p>
                <a:endParaRPr lang="fr-FR"/>
              </a:p>
            </p:txBody>
          </p:sp>
        </p:grpSp>
        <p:grpSp>
          <p:nvGrpSpPr>
            <p:cNvPr id="469" name="Graphique 5">
              <a:extLst>
                <a:ext uri="{FF2B5EF4-FFF2-40B4-BE49-F238E27FC236}">
                  <a16:creationId xmlns:a16="http://schemas.microsoft.com/office/drawing/2014/main" id="{ED5E7DCC-9FD9-B219-A1D0-33C99077A039}"/>
                </a:ext>
              </a:extLst>
            </p:cNvPr>
            <p:cNvGrpSpPr/>
            <p:nvPr/>
          </p:nvGrpSpPr>
          <p:grpSpPr>
            <a:xfrm rot="420615">
              <a:off x="9924764" y="2044709"/>
              <a:ext cx="26174" cy="46444"/>
              <a:chOff x="9705466" y="2071945"/>
              <a:chExt cx="26174" cy="46444"/>
            </a:xfrm>
          </p:grpSpPr>
          <p:sp>
            <p:nvSpPr>
              <p:cNvPr id="470" name="Forme libre : forme 469">
                <a:extLst>
                  <a:ext uri="{FF2B5EF4-FFF2-40B4-BE49-F238E27FC236}">
                    <a16:creationId xmlns:a16="http://schemas.microsoft.com/office/drawing/2014/main" id="{5DA454F7-4763-ABD2-3E6E-23CAD2BD9F3F}"/>
                  </a:ext>
                </a:extLst>
              </p:cNvPr>
              <p:cNvSpPr/>
              <p:nvPr/>
            </p:nvSpPr>
            <p:spPr>
              <a:xfrm>
                <a:off x="9705466" y="2071945"/>
                <a:ext cx="26174" cy="46444"/>
              </a:xfrm>
              <a:custGeom>
                <a:avLst/>
                <a:gdLst>
                  <a:gd name="connsiteX0" fmla="*/ 9969 w 26174"/>
                  <a:gd name="connsiteY0" fmla="*/ 40779 h 46444"/>
                  <a:gd name="connsiteX1" fmla="*/ 10215 w 26174"/>
                  <a:gd name="connsiteY1" fmla="*/ 38858 h 46444"/>
                  <a:gd name="connsiteX2" fmla="*/ 12579 w 26174"/>
                  <a:gd name="connsiteY2" fmla="*/ 36888 h 46444"/>
                  <a:gd name="connsiteX3" fmla="*/ 23463 w 26174"/>
                  <a:gd name="connsiteY3" fmla="*/ 31323 h 46444"/>
                  <a:gd name="connsiteX4" fmla="*/ 25433 w 26174"/>
                  <a:gd name="connsiteY4" fmla="*/ 29845 h 46444"/>
                  <a:gd name="connsiteX5" fmla="*/ 26073 w 26174"/>
                  <a:gd name="connsiteY5" fmla="*/ 26841 h 46444"/>
                  <a:gd name="connsiteX6" fmla="*/ 25975 w 26174"/>
                  <a:gd name="connsiteY6" fmla="*/ 0 h 46444"/>
                  <a:gd name="connsiteX7" fmla="*/ 2433 w 26174"/>
                  <a:gd name="connsiteY7" fmla="*/ 28023 h 46444"/>
                  <a:gd name="connsiteX8" fmla="*/ 20 w 26174"/>
                  <a:gd name="connsiteY8" fmla="*/ 32800 h 46444"/>
                  <a:gd name="connsiteX9" fmla="*/ 1251 w 26174"/>
                  <a:gd name="connsiteY9" fmla="*/ 37725 h 46444"/>
                  <a:gd name="connsiteX10" fmla="*/ 6423 w 26174"/>
                  <a:gd name="connsiteY10" fmla="*/ 45507 h 46444"/>
                  <a:gd name="connsiteX11" fmla="*/ 9919 w 26174"/>
                  <a:gd name="connsiteY11" fmla="*/ 40680 h 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74" h="46444">
                    <a:moveTo>
                      <a:pt x="9969" y="40779"/>
                    </a:moveTo>
                    <a:cubicBezTo>
                      <a:pt x="9969" y="40138"/>
                      <a:pt x="9969" y="39449"/>
                      <a:pt x="10215" y="38858"/>
                    </a:cubicBezTo>
                    <a:cubicBezTo>
                      <a:pt x="10658" y="37922"/>
                      <a:pt x="11643" y="37380"/>
                      <a:pt x="12579" y="36888"/>
                    </a:cubicBezTo>
                    <a:cubicBezTo>
                      <a:pt x="16223" y="35016"/>
                      <a:pt x="19818" y="33194"/>
                      <a:pt x="23463" y="31323"/>
                    </a:cubicBezTo>
                    <a:cubicBezTo>
                      <a:pt x="24202" y="30929"/>
                      <a:pt x="24940" y="30535"/>
                      <a:pt x="25433" y="29845"/>
                    </a:cubicBezTo>
                    <a:cubicBezTo>
                      <a:pt x="26024" y="29008"/>
                      <a:pt x="26073" y="27875"/>
                      <a:pt x="26073" y="26841"/>
                    </a:cubicBezTo>
                    <a:cubicBezTo>
                      <a:pt x="26221" y="17878"/>
                      <a:pt x="26221" y="8914"/>
                      <a:pt x="25975" y="0"/>
                    </a:cubicBezTo>
                    <a:cubicBezTo>
                      <a:pt x="17701" y="8963"/>
                      <a:pt x="9870" y="18321"/>
                      <a:pt x="2433" y="28023"/>
                    </a:cubicBezTo>
                    <a:cubicBezTo>
                      <a:pt x="1350" y="29451"/>
                      <a:pt x="217" y="31027"/>
                      <a:pt x="20" y="32800"/>
                    </a:cubicBezTo>
                    <a:cubicBezTo>
                      <a:pt x="-128" y="34524"/>
                      <a:pt x="562" y="36149"/>
                      <a:pt x="1251" y="37725"/>
                    </a:cubicBezTo>
                    <a:cubicBezTo>
                      <a:pt x="2433" y="40385"/>
                      <a:pt x="3911" y="43832"/>
                      <a:pt x="6423" y="45507"/>
                    </a:cubicBezTo>
                    <a:cubicBezTo>
                      <a:pt x="10707" y="48412"/>
                      <a:pt x="9919" y="43931"/>
                      <a:pt x="9919" y="40680"/>
                    </a:cubicBezTo>
                    <a:close/>
                  </a:path>
                </a:pathLst>
              </a:custGeom>
              <a:solidFill>
                <a:srgbClr val="284568"/>
              </a:solidFill>
              <a:ln w="4915" cap="flat">
                <a:noFill/>
                <a:prstDash val="solid"/>
                <a:miter/>
              </a:ln>
            </p:spPr>
            <p:txBody>
              <a:bodyPr rtlCol="0" anchor="ctr"/>
              <a:lstStyle/>
              <a:p>
                <a:endParaRPr lang="fr-FR"/>
              </a:p>
            </p:txBody>
          </p:sp>
          <p:sp>
            <p:nvSpPr>
              <p:cNvPr id="471" name="Forme libre : forme 470">
                <a:extLst>
                  <a:ext uri="{FF2B5EF4-FFF2-40B4-BE49-F238E27FC236}">
                    <a16:creationId xmlns:a16="http://schemas.microsoft.com/office/drawing/2014/main" id="{1D0C8272-8E9A-984C-51AE-6AF15C519328}"/>
                  </a:ext>
                </a:extLst>
              </p:cNvPr>
              <p:cNvSpPr/>
              <p:nvPr/>
            </p:nvSpPr>
            <p:spPr>
              <a:xfrm>
                <a:off x="9705466" y="2071945"/>
                <a:ext cx="26174" cy="46444"/>
              </a:xfrm>
              <a:custGeom>
                <a:avLst/>
                <a:gdLst>
                  <a:gd name="connsiteX0" fmla="*/ 9969 w 26174"/>
                  <a:gd name="connsiteY0" fmla="*/ 40779 h 46444"/>
                  <a:gd name="connsiteX1" fmla="*/ 10215 w 26174"/>
                  <a:gd name="connsiteY1" fmla="*/ 38858 h 46444"/>
                  <a:gd name="connsiteX2" fmla="*/ 12579 w 26174"/>
                  <a:gd name="connsiteY2" fmla="*/ 36888 h 46444"/>
                  <a:gd name="connsiteX3" fmla="*/ 23463 w 26174"/>
                  <a:gd name="connsiteY3" fmla="*/ 31323 h 46444"/>
                  <a:gd name="connsiteX4" fmla="*/ 25433 w 26174"/>
                  <a:gd name="connsiteY4" fmla="*/ 29845 h 46444"/>
                  <a:gd name="connsiteX5" fmla="*/ 26073 w 26174"/>
                  <a:gd name="connsiteY5" fmla="*/ 26841 h 46444"/>
                  <a:gd name="connsiteX6" fmla="*/ 25975 w 26174"/>
                  <a:gd name="connsiteY6" fmla="*/ 0 h 46444"/>
                  <a:gd name="connsiteX7" fmla="*/ 2433 w 26174"/>
                  <a:gd name="connsiteY7" fmla="*/ 28023 h 46444"/>
                  <a:gd name="connsiteX8" fmla="*/ 20 w 26174"/>
                  <a:gd name="connsiteY8" fmla="*/ 32800 h 46444"/>
                  <a:gd name="connsiteX9" fmla="*/ 1251 w 26174"/>
                  <a:gd name="connsiteY9" fmla="*/ 37725 h 46444"/>
                  <a:gd name="connsiteX10" fmla="*/ 6423 w 26174"/>
                  <a:gd name="connsiteY10" fmla="*/ 45507 h 46444"/>
                  <a:gd name="connsiteX11" fmla="*/ 9919 w 26174"/>
                  <a:gd name="connsiteY11" fmla="*/ 40680 h 4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74" h="46444">
                    <a:moveTo>
                      <a:pt x="9969" y="40779"/>
                    </a:moveTo>
                    <a:cubicBezTo>
                      <a:pt x="9969" y="40138"/>
                      <a:pt x="9969" y="39449"/>
                      <a:pt x="10215" y="38858"/>
                    </a:cubicBezTo>
                    <a:cubicBezTo>
                      <a:pt x="10658" y="37922"/>
                      <a:pt x="11643" y="37380"/>
                      <a:pt x="12579" y="36888"/>
                    </a:cubicBezTo>
                    <a:cubicBezTo>
                      <a:pt x="16223" y="35016"/>
                      <a:pt x="19818" y="33194"/>
                      <a:pt x="23463" y="31323"/>
                    </a:cubicBezTo>
                    <a:cubicBezTo>
                      <a:pt x="24202" y="30929"/>
                      <a:pt x="24940" y="30535"/>
                      <a:pt x="25433" y="29845"/>
                    </a:cubicBezTo>
                    <a:cubicBezTo>
                      <a:pt x="26024" y="29008"/>
                      <a:pt x="26073" y="27875"/>
                      <a:pt x="26073" y="26841"/>
                    </a:cubicBezTo>
                    <a:cubicBezTo>
                      <a:pt x="26221" y="17878"/>
                      <a:pt x="26221" y="8914"/>
                      <a:pt x="25975" y="0"/>
                    </a:cubicBezTo>
                    <a:cubicBezTo>
                      <a:pt x="17701" y="8963"/>
                      <a:pt x="9870" y="18321"/>
                      <a:pt x="2433" y="28023"/>
                    </a:cubicBezTo>
                    <a:cubicBezTo>
                      <a:pt x="1350" y="29451"/>
                      <a:pt x="217" y="31027"/>
                      <a:pt x="20" y="32800"/>
                    </a:cubicBezTo>
                    <a:cubicBezTo>
                      <a:pt x="-128" y="34524"/>
                      <a:pt x="562" y="36149"/>
                      <a:pt x="1251" y="37725"/>
                    </a:cubicBezTo>
                    <a:cubicBezTo>
                      <a:pt x="2433" y="40385"/>
                      <a:pt x="3911" y="43832"/>
                      <a:pt x="6423" y="45507"/>
                    </a:cubicBezTo>
                    <a:cubicBezTo>
                      <a:pt x="10707" y="48412"/>
                      <a:pt x="9919" y="43931"/>
                      <a:pt x="9919" y="40680"/>
                    </a:cubicBezTo>
                    <a:close/>
                  </a:path>
                </a:pathLst>
              </a:custGeom>
              <a:noFill/>
              <a:ln w="4915" cap="flat">
                <a:solidFill>
                  <a:srgbClr val="FFFFFF"/>
                </a:solidFill>
                <a:prstDash val="solid"/>
                <a:miter/>
              </a:ln>
            </p:spPr>
            <p:txBody>
              <a:bodyPr rtlCol="0" anchor="ctr"/>
              <a:lstStyle/>
              <a:p>
                <a:endParaRPr lang="fr-FR"/>
              </a:p>
            </p:txBody>
          </p:sp>
        </p:grpSp>
        <p:grpSp>
          <p:nvGrpSpPr>
            <p:cNvPr id="472" name="Graphique 5">
              <a:extLst>
                <a:ext uri="{FF2B5EF4-FFF2-40B4-BE49-F238E27FC236}">
                  <a16:creationId xmlns:a16="http://schemas.microsoft.com/office/drawing/2014/main" id="{0ECCAD3B-6774-F9E1-C325-59491969B6F9}"/>
                </a:ext>
              </a:extLst>
            </p:cNvPr>
            <p:cNvGrpSpPr/>
            <p:nvPr/>
          </p:nvGrpSpPr>
          <p:grpSpPr>
            <a:xfrm rot="420615">
              <a:off x="9962988" y="2041776"/>
              <a:ext cx="12438" cy="17025"/>
              <a:chOff x="9741302" y="2065317"/>
              <a:chExt cx="12438" cy="17025"/>
            </a:xfrm>
          </p:grpSpPr>
          <p:sp>
            <p:nvSpPr>
              <p:cNvPr id="473" name="Forme libre : forme 472">
                <a:extLst>
                  <a:ext uri="{FF2B5EF4-FFF2-40B4-BE49-F238E27FC236}">
                    <a16:creationId xmlns:a16="http://schemas.microsoft.com/office/drawing/2014/main" id="{9A9FCDE8-C722-2764-C11B-ACC356C61DEF}"/>
                  </a:ext>
                </a:extLst>
              </p:cNvPr>
              <p:cNvSpPr/>
              <p:nvPr/>
            </p:nvSpPr>
            <p:spPr>
              <a:xfrm>
                <a:off x="9741302" y="2065317"/>
                <a:ext cx="12438" cy="17025"/>
              </a:xfrm>
              <a:custGeom>
                <a:avLst/>
                <a:gdLst>
                  <a:gd name="connsiteX0" fmla="*/ 8213 w 12438"/>
                  <a:gd name="connsiteY0" fmla="*/ 10864 h 17025"/>
                  <a:gd name="connsiteX1" fmla="*/ 12350 w 12438"/>
                  <a:gd name="connsiteY1" fmla="*/ 5101 h 17025"/>
                  <a:gd name="connsiteX2" fmla="*/ 12055 w 12438"/>
                  <a:gd name="connsiteY2" fmla="*/ 2885 h 17025"/>
                  <a:gd name="connsiteX3" fmla="*/ 10036 w 12438"/>
                  <a:gd name="connsiteY3" fmla="*/ 1753 h 17025"/>
                  <a:gd name="connsiteX4" fmla="*/ 3338 w 12438"/>
                  <a:gd name="connsiteY4" fmla="*/ 78 h 17025"/>
                  <a:gd name="connsiteX5" fmla="*/ 2254 w 12438"/>
                  <a:gd name="connsiteY5" fmla="*/ 78 h 17025"/>
                  <a:gd name="connsiteX6" fmla="*/ 1466 w 12438"/>
                  <a:gd name="connsiteY6" fmla="*/ 817 h 17025"/>
                  <a:gd name="connsiteX7" fmla="*/ 38 w 12438"/>
                  <a:gd name="connsiteY7" fmla="*/ 8007 h 17025"/>
                  <a:gd name="connsiteX8" fmla="*/ 2500 w 12438"/>
                  <a:gd name="connsiteY8" fmla="*/ 17020 h 17025"/>
                  <a:gd name="connsiteX9" fmla="*/ 8263 w 12438"/>
                  <a:gd name="connsiteY9" fmla="*/ 10814 h 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 h="17025">
                    <a:moveTo>
                      <a:pt x="8213" y="10864"/>
                    </a:moveTo>
                    <a:cubicBezTo>
                      <a:pt x="9838" y="9091"/>
                      <a:pt x="11858" y="7465"/>
                      <a:pt x="12350" y="5101"/>
                    </a:cubicBezTo>
                    <a:cubicBezTo>
                      <a:pt x="12498" y="4363"/>
                      <a:pt x="12498" y="3526"/>
                      <a:pt x="12055" y="2885"/>
                    </a:cubicBezTo>
                    <a:cubicBezTo>
                      <a:pt x="11612" y="2245"/>
                      <a:pt x="10774" y="1999"/>
                      <a:pt x="10036" y="1753"/>
                    </a:cubicBezTo>
                    <a:cubicBezTo>
                      <a:pt x="7819" y="1112"/>
                      <a:pt x="5603" y="571"/>
                      <a:pt x="3338" y="78"/>
                    </a:cubicBezTo>
                    <a:cubicBezTo>
                      <a:pt x="2993" y="29"/>
                      <a:pt x="2599" y="-70"/>
                      <a:pt x="2254" y="78"/>
                    </a:cubicBezTo>
                    <a:cubicBezTo>
                      <a:pt x="1909" y="226"/>
                      <a:pt x="1663" y="521"/>
                      <a:pt x="1466" y="817"/>
                    </a:cubicBezTo>
                    <a:cubicBezTo>
                      <a:pt x="136" y="2935"/>
                      <a:pt x="-110" y="5545"/>
                      <a:pt x="38" y="8007"/>
                    </a:cubicBezTo>
                    <a:cubicBezTo>
                      <a:pt x="186" y="10076"/>
                      <a:pt x="-11" y="16823"/>
                      <a:pt x="2500" y="17020"/>
                    </a:cubicBezTo>
                    <a:cubicBezTo>
                      <a:pt x="4766" y="17217"/>
                      <a:pt x="7031" y="12144"/>
                      <a:pt x="8263" y="10814"/>
                    </a:cubicBezTo>
                    <a:close/>
                  </a:path>
                </a:pathLst>
              </a:custGeom>
              <a:solidFill>
                <a:srgbClr val="284568"/>
              </a:solidFill>
              <a:ln w="4915" cap="flat">
                <a:noFill/>
                <a:prstDash val="solid"/>
                <a:miter/>
              </a:ln>
            </p:spPr>
            <p:txBody>
              <a:bodyPr rtlCol="0" anchor="ctr"/>
              <a:lstStyle/>
              <a:p>
                <a:endParaRPr lang="fr-FR"/>
              </a:p>
            </p:txBody>
          </p:sp>
          <p:sp>
            <p:nvSpPr>
              <p:cNvPr id="474" name="Forme libre : forme 473">
                <a:extLst>
                  <a:ext uri="{FF2B5EF4-FFF2-40B4-BE49-F238E27FC236}">
                    <a16:creationId xmlns:a16="http://schemas.microsoft.com/office/drawing/2014/main" id="{4D939556-3E62-6A39-6F2A-1A33B8D96194}"/>
                  </a:ext>
                </a:extLst>
              </p:cNvPr>
              <p:cNvSpPr/>
              <p:nvPr/>
            </p:nvSpPr>
            <p:spPr>
              <a:xfrm>
                <a:off x="9741302" y="2065317"/>
                <a:ext cx="12438" cy="17025"/>
              </a:xfrm>
              <a:custGeom>
                <a:avLst/>
                <a:gdLst>
                  <a:gd name="connsiteX0" fmla="*/ 8213 w 12438"/>
                  <a:gd name="connsiteY0" fmla="*/ 10864 h 17025"/>
                  <a:gd name="connsiteX1" fmla="*/ 12350 w 12438"/>
                  <a:gd name="connsiteY1" fmla="*/ 5101 h 17025"/>
                  <a:gd name="connsiteX2" fmla="*/ 12055 w 12438"/>
                  <a:gd name="connsiteY2" fmla="*/ 2885 h 17025"/>
                  <a:gd name="connsiteX3" fmla="*/ 10036 w 12438"/>
                  <a:gd name="connsiteY3" fmla="*/ 1753 h 17025"/>
                  <a:gd name="connsiteX4" fmla="*/ 3338 w 12438"/>
                  <a:gd name="connsiteY4" fmla="*/ 78 h 17025"/>
                  <a:gd name="connsiteX5" fmla="*/ 2254 w 12438"/>
                  <a:gd name="connsiteY5" fmla="*/ 78 h 17025"/>
                  <a:gd name="connsiteX6" fmla="*/ 1466 w 12438"/>
                  <a:gd name="connsiteY6" fmla="*/ 817 h 17025"/>
                  <a:gd name="connsiteX7" fmla="*/ 38 w 12438"/>
                  <a:gd name="connsiteY7" fmla="*/ 8007 h 17025"/>
                  <a:gd name="connsiteX8" fmla="*/ 2500 w 12438"/>
                  <a:gd name="connsiteY8" fmla="*/ 17020 h 17025"/>
                  <a:gd name="connsiteX9" fmla="*/ 8263 w 12438"/>
                  <a:gd name="connsiteY9" fmla="*/ 10814 h 1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8" h="17025">
                    <a:moveTo>
                      <a:pt x="8213" y="10864"/>
                    </a:moveTo>
                    <a:cubicBezTo>
                      <a:pt x="9838" y="9091"/>
                      <a:pt x="11858" y="7465"/>
                      <a:pt x="12350" y="5101"/>
                    </a:cubicBezTo>
                    <a:cubicBezTo>
                      <a:pt x="12498" y="4363"/>
                      <a:pt x="12498" y="3526"/>
                      <a:pt x="12055" y="2885"/>
                    </a:cubicBezTo>
                    <a:cubicBezTo>
                      <a:pt x="11612" y="2245"/>
                      <a:pt x="10774" y="1999"/>
                      <a:pt x="10036" y="1753"/>
                    </a:cubicBezTo>
                    <a:cubicBezTo>
                      <a:pt x="7819" y="1112"/>
                      <a:pt x="5603" y="571"/>
                      <a:pt x="3338" y="78"/>
                    </a:cubicBezTo>
                    <a:cubicBezTo>
                      <a:pt x="2993" y="29"/>
                      <a:pt x="2599" y="-70"/>
                      <a:pt x="2254" y="78"/>
                    </a:cubicBezTo>
                    <a:cubicBezTo>
                      <a:pt x="1909" y="226"/>
                      <a:pt x="1663" y="521"/>
                      <a:pt x="1466" y="817"/>
                    </a:cubicBezTo>
                    <a:cubicBezTo>
                      <a:pt x="136" y="2935"/>
                      <a:pt x="-110" y="5545"/>
                      <a:pt x="38" y="8007"/>
                    </a:cubicBezTo>
                    <a:cubicBezTo>
                      <a:pt x="186" y="10076"/>
                      <a:pt x="-11" y="16823"/>
                      <a:pt x="2500" y="17020"/>
                    </a:cubicBezTo>
                    <a:cubicBezTo>
                      <a:pt x="4766" y="17217"/>
                      <a:pt x="7031" y="12144"/>
                      <a:pt x="8263" y="10814"/>
                    </a:cubicBezTo>
                    <a:close/>
                  </a:path>
                </a:pathLst>
              </a:custGeom>
              <a:noFill/>
              <a:ln w="4915" cap="flat">
                <a:solidFill>
                  <a:srgbClr val="FFFFFF"/>
                </a:solidFill>
                <a:prstDash val="solid"/>
                <a:miter/>
              </a:ln>
            </p:spPr>
            <p:txBody>
              <a:bodyPr rtlCol="0" anchor="ctr"/>
              <a:lstStyle/>
              <a:p>
                <a:endParaRPr lang="fr-FR"/>
              </a:p>
            </p:txBody>
          </p:sp>
        </p:grpSp>
        <p:grpSp>
          <p:nvGrpSpPr>
            <p:cNvPr id="475" name="Graphique 5">
              <a:extLst>
                <a:ext uri="{FF2B5EF4-FFF2-40B4-BE49-F238E27FC236}">
                  <a16:creationId xmlns:a16="http://schemas.microsoft.com/office/drawing/2014/main" id="{50A47CB5-E638-535E-9498-532131D8D285}"/>
                </a:ext>
              </a:extLst>
            </p:cNvPr>
            <p:cNvGrpSpPr/>
            <p:nvPr/>
          </p:nvGrpSpPr>
          <p:grpSpPr>
            <a:xfrm rot="420615">
              <a:off x="9985200" y="2025867"/>
              <a:ext cx="35905" cy="39277"/>
              <a:chOff x="9762677" y="2045301"/>
              <a:chExt cx="35905" cy="39277"/>
            </a:xfrm>
          </p:grpSpPr>
          <p:sp>
            <p:nvSpPr>
              <p:cNvPr id="476" name="Forme libre : forme 475">
                <a:extLst>
                  <a:ext uri="{FF2B5EF4-FFF2-40B4-BE49-F238E27FC236}">
                    <a16:creationId xmlns:a16="http://schemas.microsoft.com/office/drawing/2014/main" id="{4843B091-044A-19AC-4747-393F51158171}"/>
                  </a:ext>
                </a:extLst>
              </p:cNvPr>
              <p:cNvSpPr/>
              <p:nvPr/>
            </p:nvSpPr>
            <p:spPr>
              <a:xfrm>
                <a:off x="9762677" y="2045301"/>
                <a:ext cx="35905" cy="39277"/>
              </a:xfrm>
              <a:custGeom>
                <a:avLst/>
                <a:gdLst>
                  <a:gd name="connsiteX0" fmla="*/ 11710 w 35905"/>
                  <a:gd name="connsiteY0" fmla="*/ 3201 h 39277"/>
                  <a:gd name="connsiteX1" fmla="*/ 12941 w 35905"/>
                  <a:gd name="connsiteY1" fmla="*/ 1231 h 39277"/>
                  <a:gd name="connsiteX2" fmla="*/ 15896 w 35905"/>
                  <a:gd name="connsiteY2" fmla="*/ 788 h 39277"/>
                  <a:gd name="connsiteX3" fmla="*/ 34956 w 35905"/>
                  <a:gd name="connsiteY3" fmla="*/ 0 h 39277"/>
                  <a:gd name="connsiteX4" fmla="*/ 27864 w 35905"/>
                  <a:gd name="connsiteY4" fmla="*/ 20931 h 39277"/>
                  <a:gd name="connsiteX5" fmla="*/ 17078 w 35905"/>
                  <a:gd name="connsiteY5" fmla="*/ 26398 h 39277"/>
                  <a:gd name="connsiteX6" fmla="*/ 9001 w 35905"/>
                  <a:gd name="connsiteY6" fmla="*/ 34327 h 39277"/>
                  <a:gd name="connsiteX7" fmla="*/ 383 w 35905"/>
                  <a:gd name="connsiteY7" fmla="*/ 39006 h 39277"/>
                  <a:gd name="connsiteX8" fmla="*/ 2943 w 35905"/>
                  <a:gd name="connsiteY8" fmla="*/ 27875 h 39277"/>
                  <a:gd name="connsiteX9" fmla="*/ 11710 w 35905"/>
                  <a:gd name="connsiteY9" fmla="*/ 3250 h 3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05" h="39277">
                    <a:moveTo>
                      <a:pt x="11710" y="3201"/>
                    </a:moveTo>
                    <a:cubicBezTo>
                      <a:pt x="12005" y="2462"/>
                      <a:pt x="12301" y="1724"/>
                      <a:pt x="12941" y="1231"/>
                    </a:cubicBezTo>
                    <a:cubicBezTo>
                      <a:pt x="13778" y="640"/>
                      <a:pt x="14862" y="689"/>
                      <a:pt x="15896" y="788"/>
                    </a:cubicBezTo>
                    <a:cubicBezTo>
                      <a:pt x="22249" y="1280"/>
                      <a:pt x="28652" y="1034"/>
                      <a:pt x="34956" y="0"/>
                    </a:cubicBezTo>
                    <a:cubicBezTo>
                      <a:pt x="37615" y="7486"/>
                      <a:pt x="34512" y="16646"/>
                      <a:pt x="27864" y="20931"/>
                    </a:cubicBezTo>
                    <a:cubicBezTo>
                      <a:pt x="24465" y="23098"/>
                      <a:pt x="20427" y="24132"/>
                      <a:pt x="17078" y="26398"/>
                    </a:cubicBezTo>
                    <a:cubicBezTo>
                      <a:pt x="13975" y="28515"/>
                      <a:pt x="11661" y="31667"/>
                      <a:pt x="9001" y="34327"/>
                    </a:cubicBezTo>
                    <a:cubicBezTo>
                      <a:pt x="7819" y="35509"/>
                      <a:pt x="2303" y="40483"/>
                      <a:pt x="383" y="39006"/>
                    </a:cubicBezTo>
                    <a:cubicBezTo>
                      <a:pt x="-1144" y="37774"/>
                      <a:pt x="2352" y="29697"/>
                      <a:pt x="2943" y="27875"/>
                    </a:cubicBezTo>
                    <a:cubicBezTo>
                      <a:pt x="5554" y="19552"/>
                      <a:pt x="8509" y="11327"/>
                      <a:pt x="11710" y="3250"/>
                    </a:cubicBezTo>
                    <a:close/>
                  </a:path>
                </a:pathLst>
              </a:custGeom>
              <a:solidFill>
                <a:srgbClr val="284568"/>
              </a:solidFill>
              <a:ln w="4915" cap="flat">
                <a:noFill/>
                <a:prstDash val="solid"/>
                <a:miter/>
              </a:ln>
            </p:spPr>
            <p:txBody>
              <a:bodyPr rtlCol="0" anchor="ctr"/>
              <a:lstStyle/>
              <a:p>
                <a:endParaRPr lang="fr-FR"/>
              </a:p>
            </p:txBody>
          </p:sp>
          <p:sp>
            <p:nvSpPr>
              <p:cNvPr id="477" name="Forme libre : forme 476">
                <a:extLst>
                  <a:ext uri="{FF2B5EF4-FFF2-40B4-BE49-F238E27FC236}">
                    <a16:creationId xmlns:a16="http://schemas.microsoft.com/office/drawing/2014/main" id="{87EAD5D7-CB23-55EF-96F9-158E06BDC2BF}"/>
                  </a:ext>
                </a:extLst>
              </p:cNvPr>
              <p:cNvSpPr/>
              <p:nvPr/>
            </p:nvSpPr>
            <p:spPr>
              <a:xfrm>
                <a:off x="9762677" y="2045301"/>
                <a:ext cx="35905" cy="39277"/>
              </a:xfrm>
              <a:custGeom>
                <a:avLst/>
                <a:gdLst>
                  <a:gd name="connsiteX0" fmla="*/ 11710 w 35905"/>
                  <a:gd name="connsiteY0" fmla="*/ 3201 h 39277"/>
                  <a:gd name="connsiteX1" fmla="*/ 12941 w 35905"/>
                  <a:gd name="connsiteY1" fmla="*/ 1231 h 39277"/>
                  <a:gd name="connsiteX2" fmla="*/ 15896 w 35905"/>
                  <a:gd name="connsiteY2" fmla="*/ 788 h 39277"/>
                  <a:gd name="connsiteX3" fmla="*/ 34956 w 35905"/>
                  <a:gd name="connsiteY3" fmla="*/ 0 h 39277"/>
                  <a:gd name="connsiteX4" fmla="*/ 27864 w 35905"/>
                  <a:gd name="connsiteY4" fmla="*/ 20931 h 39277"/>
                  <a:gd name="connsiteX5" fmla="*/ 17078 w 35905"/>
                  <a:gd name="connsiteY5" fmla="*/ 26398 h 39277"/>
                  <a:gd name="connsiteX6" fmla="*/ 9001 w 35905"/>
                  <a:gd name="connsiteY6" fmla="*/ 34327 h 39277"/>
                  <a:gd name="connsiteX7" fmla="*/ 383 w 35905"/>
                  <a:gd name="connsiteY7" fmla="*/ 39006 h 39277"/>
                  <a:gd name="connsiteX8" fmla="*/ 2943 w 35905"/>
                  <a:gd name="connsiteY8" fmla="*/ 27875 h 39277"/>
                  <a:gd name="connsiteX9" fmla="*/ 11710 w 35905"/>
                  <a:gd name="connsiteY9" fmla="*/ 3250 h 3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05" h="39277">
                    <a:moveTo>
                      <a:pt x="11710" y="3201"/>
                    </a:moveTo>
                    <a:cubicBezTo>
                      <a:pt x="12005" y="2462"/>
                      <a:pt x="12301" y="1724"/>
                      <a:pt x="12941" y="1231"/>
                    </a:cubicBezTo>
                    <a:cubicBezTo>
                      <a:pt x="13778" y="640"/>
                      <a:pt x="14862" y="689"/>
                      <a:pt x="15896" y="788"/>
                    </a:cubicBezTo>
                    <a:cubicBezTo>
                      <a:pt x="22249" y="1280"/>
                      <a:pt x="28652" y="1034"/>
                      <a:pt x="34956" y="0"/>
                    </a:cubicBezTo>
                    <a:cubicBezTo>
                      <a:pt x="37615" y="7486"/>
                      <a:pt x="34512" y="16646"/>
                      <a:pt x="27864" y="20931"/>
                    </a:cubicBezTo>
                    <a:cubicBezTo>
                      <a:pt x="24465" y="23098"/>
                      <a:pt x="20427" y="24132"/>
                      <a:pt x="17078" y="26398"/>
                    </a:cubicBezTo>
                    <a:cubicBezTo>
                      <a:pt x="13975" y="28515"/>
                      <a:pt x="11661" y="31667"/>
                      <a:pt x="9001" y="34327"/>
                    </a:cubicBezTo>
                    <a:cubicBezTo>
                      <a:pt x="7819" y="35509"/>
                      <a:pt x="2303" y="40483"/>
                      <a:pt x="383" y="39006"/>
                    </a:cubicBezTo>
                    <a:cubicBezTo>
                      <a:pt x="-1144" y="37774"/>
                      <a:pt x="2352" y="29697"/>
                      <a:pt x="2943" y="27875"/>
                    </a:cubicBezTo>
                    <a:cubicBezTo>
                      <a:pt x="5554" y="19552"/>
                      <a:pt x="8509" y="11327"/>
                      <a:pt x="11710" y="3250"/>
                    </a:cubicBezTo>
                    <a:close/>
                  </a:path>
                </a:pathLst>
              </a:custGeom>
              <a:noFill/>
              <a:ln w="4915" cap="flat">
                <a:solidFill>
                  <a:srgbClr val="FFFFFF"/>
                </a:solidFill>
                <a:prstDash val="solid"/>
                <a:miter/>
              </a:ln>
            </p:spPr>
            <p:txBody>
              <a:bodyPr rtlCol="0" anchor="ctr"/>
              <a:lstStyle/>
              <a:p>
                <a:endParaRPr lang="fr-FR"/>
              </a:p>
            </p:txBody>
          </p:sp>
        </p:grpSp>
        <p:grpSp>
          <p:nvGrpSpPr>
            <p:cNvPr id="478" name="Graphique 5">
              <a:extLst>
                <a:ext uri="{FF2B5EF4-FFF2-40B4-BE49-F238E27FC236}">
                  <a16:creationId xmlns:a16="http://schemas.microsoft.com/office/drawing/2014/main" id="{0FBFBB3D-AF28-5887-79A5-76501287205C}"/>
                </a:ext>
              </a:extLst>
            </p:cNvPr>
            <p:cNvGrpSpPr/>
            <p:nvPr/>
          </p:nvGrpSpPr>
          <p:grpSpPr>
            <a:xfrm rot="420615">
              <a:off x="10035455" y="1995935"/>
              <a:ext cx="46218" cy="45388"/>
              <a:chOff x="9809237" y="2008807"/>
              <a:chExt cx="46218" cy="45388"/>
            </a:xfrm>
          </p:grpSpPr>
          <p:sp>
            <p:nvSpPr>
              <p:cNvPr id="479" name="Forme libre : forme 478">
                <a:extLst>
                  <a:ext uri="{FF2B5EF4-FFF2-40B4-BE49-F238E27FC236}">
                    <a16:creationId xmlns:a16="http://schemas.microsoft.com/office/drawing/2014/main" id="{A5CD77A7-57C0-4867-7210-9CBC854B23C3}"/>
                  </a:ext>
                </a:extLst>
              </p:cNvPr>
              <p:cNvSpPr/>
              <p:nvPr/>
            </p:nvSpPr>
            <p:spPr>
              <a:xfrm>
                <a:off x="9809237" y="2008807"/>
                <a:ext cx="46218" cy="45388"/>
              </a:xfrm>
              <a:custGeom>
                <a:avLst/>
                <a:gdLst>
                  <a:gd name="connsiteX0" fmla="*/ 265 w 46218"/>
                  <a:gd name="connsiteY0" fmla="*/ 27875 h 45388"/>
                  <a:gd name="connsiteX1" fmla="*/ 1398 w 46218"/>
                  <a:gd name="connsiteY1" fmla="*/ 23837 h 45388"/>
                  <a:gd name="connsiteX2" fmla="*/ 3663 w 46218"/>
                  <a:gd name="connsiteY2" fmla="*/ 22704 h 45388"/>
                  <a:gd name="connsiteX3" fmla="*/ 45033 w 46218"/>
                  <a:gd name="connsiteY3" fmla="*/ 0 h 45388"/>
                  <a:gd name="connsiteX4" fmla="*/ 43703 w 46218"/>
                  <a:gd name="connsiteY4" fmla="*/ 24329 h 45388"/>
                  <a:gd name="connsiteX5" fmla="*/ 43703 w 46218"/>
                  <a:gd name="connsiteY5" fmla="*/ 33687 h 45388"/>
                  <a:gd name="connsiteX6" fmla="*/ 36710 w 46218"/>
                  <a:gd name="connsiteY6" fmla="*/ 38070 h 45388"/>
                  <a:gd name="connsiteX7" fmla="*/ 33213 w 46218"/>
                  <a:gd name="connsiteY7" fmla="*/ 34179 h 45388"/>
                  <a:gd name="connsiteX8" fmla="*/ 22082 w 46218"/>
                  <a:gd name="connsiteY8" fmla="*/ 30239 h 45388"/>
                  <a:gd name="connsiteX9" fmla="*/ 10952 w 46218"/>
                  <a:gd name="connsiteY9" fmla="*/ 35213 h 45388"/>
                  <a:gd name="connsiteX10" fmla="*/ 4205 w 46218"/>
                  <a:gd name="connsiteY10" fmla="*/ 45310 h 45388"/>
                  <a:gd name="connsiteX11" fmla="*/ 216 w 46218"/>
                  <a:gd name="connsiteY11" fmla="*/ 27826 h 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18" h="45388">
                    <a:moveTo>
                      <a:pt x="265" y="27875"/>
                    </a:moveTo>
                    <a:cubicBezTo>
                      <a:pt x="265" y="26447"/>
                      <a:pt x="363" y="24871"/>
                      <a:pt x="1398" y="23837"/>
                    </a:cubicBezTo>
                    <a:cubicBezTo>
                      <a:pt x="1989" y="23246"/>
                      <a:pt x="2826" y="22950"/>
                      <a:pt x="3663" y="22704"/>
                    </a:cubicBezTo>
                    <a:cubicBezTo>
                      <a:pt x="18635" y="17681"/>
                      <a:pt x="32720" y="9948"/>
                      <a:pt x="45033" y="0"/>
                    </a:cubicBezTo>
                    <a:cubicBezTo>
                      <a:pt x="48382" y="7535"/>
                      <a:pt x="43555" y="16105"/>
                      <a:pt x="43703" y="24329"/>
                    </a:cubicBezTo>
                    <a:cubicBezTo>
                      <a:pt x="43752" y="27481"/>
                      <a:pt x="44540" y="30682"/>
                      <a:pt x="43703" y="33687"/>
                    </a:cubicBezTo>
                    <a:cubicBezTo>
                      <a:pt x="42915" y="36740"/>
                      <a:pt x="39566" y="39449"/>
                      <a:pt x="36710" y="38070"/>
                    </a:cubicBezTo>
                    <a:cubicBezTo>
                      <a:pt x="35134" y="37282"/>
                      <a:pt x="34296" y="35558"/>
                      <a:pt x="33213" y="34179"/>
                    </a:cubicBezTo>
                    <a:cubicBezTo>
                      <a:pt x="30603" y="30978"/>
                      <a:pt x="26170" y="29747"/>
                      <a:pt x="22082" y="30239"/>
                    </a:cubicBezTo>
                    <a:cubicBezTo>
                      <a:pt x="17995" y="30732"/>
                      <a:pt x="14252" y="32800"/>
                      <a:pt x="10952" y="35213"/>
                    </a:cubicBezTo>
                    <a:cubicBezTo>
                      <a:pt x="7554" y="37725"/>
                      <a:pt x="4550" y="40926"/>
                      <a:pt x="4205" y="45310"/>
                    </a:cubicBezTo>
                    <a:cubicBezTo>
                      <a:pt x="-1311" y="46639"/>
                      <a:pt x="166" y="30781"/>
                      <a:pt x="216" y="27826"/>
                    </a:cubicBezTo>
                    <a:close/>
                  </a:path>
                </a:pathLst>
              </a:custGeom>
              <a:solidFill>
                <a:srgbClr val="284568"/>
              </a:solidFill>
              <a:ln w="4915" cap="flat">
                <a:noFill/>
                <a:prstDash val="solid"/>
                <a:miter/>
              </a:ln>
            </p:spPr>
            <p:txBody>
              <a:bodyPr rtlCol="0" anchor="ctr"/>
              <a:lstStyle/>
              <a:p>
                <a:endParaRPr lang="fr-FR"/>
              </a:p>
            </p:txBody>
          </p:sp>
          <p:sp>
            <p:nvSpPr>
              <p:cNvPr id="480" name="Forme libre : forme 479">
                <a:extLst>
                  <a:ext uri="{FF2B5EF4-FFF2-40B4-BE49-F238E27FC236}">
                    <a16:creationId xmlns:a16="http://schemas.microsoft.com/office/drawing/2014/main" id="{4D3843AA-96A8-9D58-6FF4-1295E6587189}"/>
                  </a:ext>
                </a:extLst>
              </p:cNvPr>
              <p:cNvSpPr/>
              <p:nvPr/>
            </p:nvSpPr>
            <p:spPr>
              <a:xfrm>
                <a:off x="9809237" y="2008807"/>
                <a:ext cx="46218" cy="45388"/>
              </a:xfrm>
              <a:custGeom>
                <a:avLst/>
                <a:gdLst>
                  <a:gd name="connsiteX0" fmla="*/ 265 w 46218"/>
                  <a:gd name="connsiteY0" fmla="*/ 27875 h 45388"/>
                  <a:gd name="connsiteX1" fmla="*/ 1398 w 46218"/>
                  <a:gd name="connsiteY1" fmla="*/ 23837 h 45388"/>
                  <a:gd name="connsiteX2" fmla="*/ 3663 w 46218"/>
                  <a:gd name="connsiteY2" fmla="*/ 22704 h 45388"/>
                  <a:gd name="connsiteX3" fmla="*/ 45033 w 46218"/>
                  <a:gd name="connsiteY3" fmla="*/ 0 h 45388"/>
                  <a:gd name="connsiteX4" fmla="*/ 43703 w 46218"/>
                  <a:gd name="connsiteY4" fmla="*/ 24329 h 45388"/>
                  <a:gd name="connsiteX5" fmla="*/ 43703 w 46218"/>
                  <a:gd name="connsiteY5" fmla="*/ 33687 h 45388"/>
                  <a:gd name="connsiteX6" fmla="*/ 36710 w 46218"/>
                  <a:gd name="connsiteY6" fmla="*/ 38070 h 45388"/>
                  <a:gd name="connsiteX7" fmla="*/ 33213 w 46218"/>
                  <a:gd name="connsiteY7" fmla="*/ 34179 h 45388"/>
                  <a:gd name="connsiteX8" fmla="*/ 22082 w 46218"/>
                  <a:gd name="connsiteY8" fmla="*/ 30239 h 45388"/>
                  <a:gd name="connsiteX9" fmla="*/ 10952 w 46218"/>
                  <a:gd name="connsiteY9" fmla="*/ 35213 h 45388"/>
                  <a:gd name="connsiteX10" fmla="*/ 4205 w 46218"/>
                  <a:gd name="connsiteY10" fmla="*/ 45310 h 45388"/>
                  <a:gd name="connsiteX11" fmla="*/ 216 w 46218"/>
                  <a:gd name="connsiteY11" fmla="*/ 27826 h 4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218" h="45388">
                    <a:moveTo>
                      <a:pt x="265" y="27875"/>
                    </a:moveTo>
                    <a:cubicBezTo>
                      <a:pt x="265" y="26447"/>
                      <a:pt x="363" y="24871"/>
                      <a:pt x="1398" y="23837"/>
                    </a:cubicBezTo>
                    <a:cubicBezTo>
                      <a:pt x="1989" y="23246"/>
                      <a:pt x="2826" y="22950"/>
                      <a:pt x="3663" y="22704"/>
                    </a:cubicBezTo>
                    <a:cubicBezTo>
                      <a:pt x="18635" y="17681"/>
                      <a:pt x="32720" y="9948"/>
                      <a:pt x="45033" y="0"/>
                    </a:cubicBezTo>
                    <a:cubicBezTo>
                      <a:pt x="48382" y="7535"/>
                      <a:pt x="43555" y="16105"/>
                      <a:pt x="43703" y="24329"/>
                    </a:cubicBezTo>
                    <a:cubicBezTo>
                      <a:pt x="43752" y="27481"/>
                      <a:pt x="44540" y="30682"/>
                      <a:pt x="43703" y="33687"/>
                    </a:cubicBezTo>
                    <a:cubicBezTo>
                      <a:pt x="42915" y="36740"/>
                      <a:pt x="39566" y="39449"/>
                      <a:pt x="36710" y="38070"/>
                    </a:cubicBezTo>
                    <a:cubicBezTo>
                      <a:pt x="35134" y="37282"/>
                      <a:pt x="34296" y="35558"/>
                      <a:pt x="33213" y="34179"/>
                    </a:cubicBezTo>
                    <a:cubicBezTo>
                      <a:pt x="30603" y="30978"/>
                      <a:pt x="26170" y="29747"/>
                      <a:pt x="22082" y="30239"/>
                    </a:cubicBezTo>
                    <a:cubicBezTo>
                      <a:pt x="17995" y="30732"/>
                      <a:pt x="14252" y="32800"/>
                      <a:pt x="10952" y="35213"/>
                    </a:cubicBezTo>
                    <a:cubicBezTo>
                      <a:pt x="7554" y="37725"/>
                      <a:pt x="4550" y="40926"/>
                      <a:pt x="4205" y="45310"/>
                    </a:cubicBezTo>
                    <a:cubicBezTo>
                      <a:pt x="-1311" y="46639"/>
                      <a:pt x="166" y="30781"/>
                      <a:pt x="216" y="27826"/>
                    </a:cubicBezTo>
                    <a:close/>
                  </a:path>
                </a:pathLst>
              </a:custGeom>
              <a:noFill/>
              <a:ln w="4915" cap="flat">
                <a:solidFill>
                  <a:srgbClr val="FFFFFF"/>
                </a:solidFill>
                <a:prstDash val="solid"/>
                <a:miter/>
              </a:ln>
            </p:spPr>
            <p:txBody>
              <a:bodyPr rtlCol="0" anchor="ctr"/>
              <a:lstStyle/>
              <a:p>
                <a:endParaRPr lang="fr-FR"/>
              </a:p>
            </p:txBody>
          </p:sp>
        </p:grpSp>
        <p:grpSp>
          <p:nvGrpSpPr>
            <p:cNvPr id="481" name="Graphique 5">
              <a:extLst>
                <a:ext uri="{FF2B5EF4-FFF2-40B4-BE49-F238E27FC236}">
                  <a16:creationId xmlns:a16="http://schemas.microsoft.com/office/drawing/2014/main" id="{4E8D499C-1320-373F-C05F-D4C361522E23}"/>
                </a:ext>
              </a:extLst>
            </p:cNvPr>
            <p:cNvGrpSpPr/>
            <p:nvPr/>
          </p:nvGrpSpPr>
          <p:grpSpPr>
            <a:xfrm rot="420615">
              <a:off x="10097478" y="1922604"/>
              <a:ext cx="98506" cy="106909"/>
              <a:chOff x="9865405" y="1925034"/>
              <a:chExt cx="98506" cy="106909"/>
            </a:xfrm>
          </p:grpSpPr>
          <p:sp>
            <p:nvSpPr>
              <p:cNvPr id="482" name="Forme libre : forme 481">
                <a:extLst>
                  <a:ext uri="{FF2B5EF4-FFF2-40B4-BE49-F238E27FC236}">
                    <a16:creationId xmlns:a16="http://schemas.microsoft.com/office/drawing/2014/main" id="{B7680A1A-ECD5-59ED-DFA8-AA7C19C5B47E}"/>
                  </a:ext>
                </a:extLst>
              </p:cNvPr>
              <p:cNvSpPr/>
              <p:nvPr/>
            </p:nvSpPr>
            <p:spPr>
              <a:xfrm>
                <a:off x="9865405" y="1925034"/>
                <a:ext cx="98506" cy="106909"/>
              </a:xfrm>
              <a:custGeom>
                <a:avLst/>
                <a:gdLst>
                  <a:gd name="connsiteX0" fmla="*/ 487 w 98506"/>
                  <a:gd name="connsiteY0" fmla="*/ 87960 h 106909"/>
                  <a:gd name="connsiteX1" fmla="*/ 1029 w 98506"/>
                  <a:gd name="connsiteY1" fmla="*/ 85399 h 106909"/>
                  <a:gd name="connsiteX2" fmla="*/ 4526 w 98506"/>
                  <a:gd name="connsiteY2" fmla="*/ 83084 h 106909"/>
                  <a:gd name="connsiteX3" fmla="*/ 10879 w 98506"/>
                  <a:gd name="connsiteY3" fmla="*/ 73086 h 106909"/>
                  <a:gd name="connsiteX4" fmla="*/ 12652 w 98506"/>
                  <a:gd name="connsiteY4" fmla="*/ 60971 h 106909"/>
                  <a:gd name="connsiteX5" fmla="*/ 17823 w 98506"/>
                  <a:gd name="connsiteY5" fmla="*/ 48363 h 106909"/>
                  <a:gd name="connsiteX6" fmla="*/ 23339 w 98506"/>
                  <a:gd name="connsiteY6" fmla="*/ 33243 h 106909"/>
                  <a:gd name="connsiteX7" fmla="*/ 26590 w 98506"/>
                  <a:gd name="connsiteY7" fmla="*/ 22409 h 106909"/>
                  <a:gd name="connsiteX8" fmla="*/ 33682 w 98506"/>
                  <a:gd name="connsiteY8" fmla="*/ 10884 h 106909"/>
                  <a:gd name="connsiteX9" fmla="*/ 42251 w 98506"/>
                  <a:gd name="connsiteY9" fmla="*/ 0 h 106909"/>
                  <a:gd name="connsiteX10" fmla="*/ 39641 w 98506"/>
                  <a:gd name="connsiteY10" fmla="*/ 17976 h 106909"/>
                  <a:gd name="connsiteX11" fmla="*/ 34026 w 98506"/>
                  <a:gd name="connsiteY11" fmla="*/ 35460 h 106909"/>
                  <a:gd name="connsiteX12" fmla="*/ 38754 w 98506"/>
                  <a:gd name="connsiteY12" fmla="*/ 57622 h 106909"/>
                  <a:gd name="connsiteX13" fmla="*/ 45994 w 98506"/>
                  <a:gd name="connsiteY13" fmla="*/ 50530 h 106909"/>
                  <a:gd name="connsiteX14" fmla="*/ 50820 w 98506"/>
                  <a:gd name="connsiteY14" fmla="*/ 42355 h 106909"/>
                  <a:gd name="connsiteX15" fmla="*/ 54563 w 98506"/>
                  <a:gd name="connsiteY15" fmla="*/ 40976 h 106909"/>
                  <a:gd name="connsiteX16" fmla="*/ 69289 w 98506"/>
                  <a:gd name="connsiteY16" fmla="*/ 37479 h 106909"/>
                  <a:gd name="connsiteX17" fmla="*/ 64610 w 98506"/>
                  <a:gd name="connsiteY17" fmla="*/ 26053 h 106909"/>
                  <a:gd name="connsiteX18" fmla="*/ 63281 w 98506"/>
                  <a:gd name="connsiteY18" fmla="*/ 14282 h 106909"/>
                  <a:gd name="connsiteX19" fmla="*/ 65300 w 98506"/>
                  <a:gd name="connsiteY19" fmla="*/ 12756 h 106909"/>
                  <a:gd name="connsiteX20" fmla="*/ 69338 w 98506"/>
                  <a:gd name="connsiteY20" fmla="*/ 13987 h 106909"/>
                  <a:gd name="connsiteX21" fmla="*/ 82636 w 98506"/>
                  <a:gd name="connsiteY21" fmla="*/ 25216 h 106909"/>
                  <a:gd name="connsiteX22" fmla="*/ 88053 w 98506"/>
                  <a:gd name="connsiteY22" fmla="*/ 26890 h 106909"/>
                  <a:gd name="connsiteX23" fmla="*/ 98149 w 98506"/>
                  <a:gd name="connsiteY23" fmla="*/ 38464 h 106909"/>
                  <a:gd name="connsiteX24" fmla="*/ 89530 w 98506"/>
                  <a:gd name="connsiteY24" fmla="*/ 59641 h 106909"/>
                  <a:gd name="connsiteX25" fmla="*/ 70175 w 98506"/>
                  <a:gd name="connsiteY25" fmla="*/ 73726 h 106909"/>
                  <a:gd name="connsiteX26" fmla="*/ 40576 w 98506"/>
                  <a:gd name="connsiteY26" fmla="*/ 98105 h 106909"/>
                  <a:gd name="connsiteX27" fmla="*/ 34470 w 98506"/>
                  <a:gd name="connsiteY27" fmla="*/ 97809 h 106909"/>
                  <a:gd name="connsiteX28" fmla="*/ 33632 w 98506"/>
                  <a:gd name="connsiteY28" fmla="*/ 95987 h 106909"/>
                  <a:gd name="connsiteX29" fmla="*/ 27427 w 98506"/>
                  <a:gd name="connsiteY29" fmla="*/ 76583 h 106909"/>
                  <a:gd name="connsiteX30" fmla="*/ 21271 w 98506"/>
                  <a:gd name="connsiteY30" fmla="*/ 91801 h 106909"/>
                  <a:gd name="connsiteX31" fmla="*/ 5560 w 98506"/>
                  <a:gd name="connsiteY31" fmla="*/ 106822 h 106909"/>
                  <a:gd name="connsiteX32" fmla="*/ 537 w 98506"/>
                  <a:gd name="connsiteY32" fmla="*/ 87960 h 10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506" h="106909">
                    <a:moveTo>
                      <a:pt x="487" y="87960"/>
                    </a:moveTo>
                    <a:cubicBezTo>
                      <a:pt x="487" y="87073"/>
                      <a:pt x="586" y="86187"/>
                      <a:pt x="1029" y="85399"/>
                    </a:cubicBezTo>
                    <a:cubicBezTo>
                      <a:pt x="1768" y="84167"/>
                      <a:pt x="3245" y="83724"/>
                      <a:pt x="4526" y="83084"/>
                    </a:cubicBezTo>
                    <a:cubicBezTo>
                      <a:pt x="8121" y="81163"/>
                      <a:pt x="10042" y="77075"/>
                      <a:pt x="10879" y="73086"/>
                    </a:cubicBezTo>
                    <a:cubicBezTo>
                      <a:pt x="11716" y="69097"/>
                      <a:pt x="11667" y="64960"/>
                      <a:pt x="12652" y="60971"/>
                    </a:cubicBezTo>
                    <a:cubicBezTo>
                      <a:pt x="13686" y="56538"/>
                      <a:pt x="15903" y="52500"/>
                      <a:pt x="17823" y="48363"/>
                    </a:cubicBezTo>
                    <a:cubicBezTo>
                      <a:pt x="20089" y="43487"/>
                      <a:pt x="21911" y="38415"/>
                      <a:pt x="23339" y="33243"/>
                    </a:cubicBezTo>
                    <a:cubicBezTo>
                      <a:pt x="24324" y="29599"/>
                      <a:pt x="25161" y="25905"/>
                      <a:pt x="26590" y="22409"/>
                    </a:cubicBezTo>
                    <a:cubicBezTo>
                      <a:pt x="28313" y="18222"/>
                      <a:pt x="30973" y="14479"/>
                      <a:pt x="33682" y="10884"/>
                    </a:cubicBezTo>
                    <a:cubicBezTo>
                      <a:pt x="36440" y="7190"/>
                      <a:pt x="39296" y="3546"/>
                      <a:pt x="42251" y="0"/>
                    </a:cubicBezTo>
                    <a:cubicBezTo>
                      <a:pt x="43728" y="5959"/>
                      <a:pt x="41906" y="12263"/>
                      <a:pt x="39641" y="17976"/>
                    </a:cubicBezTo>
                    <a:cubicBezTo>
                      <a:pt x="37375" y="23689"/>
                      <a:pt x="34617" y="29353"/>
                      <a:pt x="34026" y="35460"/>
                    </a:cubicBezTo>
                    <a:cubicBezTo>
                      <a:pt x="33337" y="43044"/>
                      <a:pt x="36046" y="50481"/>
                      <a:pt x="38754" y="57622"/>
                    </a:cubicBezTo>
                    <a:cubicBezTo>
                      <a:pt x="41857" y="56144"/>
                      <a:pt x="44467" y="53633"/>
                      <a:pt x="45994" y="50530"/>
                    </a:cubicBezTo>
                    <a:cubicBezTo>
                      <a:pt x="47422" y="47674"/>
                      <a:pt x="48112" y="44128"/>
                      <a:pt x="50820" y="42355"/>
                    </a:cubicBezTo>
                    <a:cubicBezTo>
                      <a:pt x="51953" y="41616"/>
                      <a:pt x="53283" y="41320"/>
                      <a:pt x="54563" y="40976"/>
                    </a:cubicBezTo>
                    <a:cubicBezTo>
                      <a:pt x="59488" y="39794"/>
                      <a:pt x="64364" y="38661"/>
                      <a:pt x="69289" y="37479"/>
                    </a:cubicBezTo>
                    <a:cubicBezTo>
                      <a:pt x="69634" y="33293"/>
                      <a:pt x="66827" y="29599"/>
                      <a:pt x="64610" y="26053"/>
                    </a:cubicBezTo>
                    <a:cubicBezTo>
                      <a:pt x="62394" y="22458"/>
                      <a:pt x="60769" y="17681"/>
                      <a:pt x="63281" y="14282"/>
                    </a:cubicBezTo>
                    <a:cubicBezTo>
                      <a:pt x="63773" y="13593"/>
                      <a:pt x="64462" y="13002"/>
                      <a:pt x="65300" y="12756"/>
                    </a:cubicBezTo>
                    <a:cubicBezTo>
                      <a:pt x="66728" y="12362"/>
                      <a:pt x="68156" y="13150"/>
                      <a:pt x="69338" y="13987"/>
                    </a:cubicBezTo>
                    <a:cubicBezTo>
                      <a:pt x="74066" y="17434"/>
                      <a:pt x="77267" y="22950"/>
                      <a:pt x="82636" y="25216"/>
                    </a:cubicBezTo>
                    <a:cubicBezTo>
                      <a:pt x="84408" y="25954"/>
                      <a:pt x="86280" y="26250"/>
                      <a:pt x="88053" y="26890"/>
                    </a:cubicBezTo>
                    <a:cubicBezTo>
                      <a:pt x="93076" y="28712"/>
                      <a:pt x="97016" y="33243"/>
                      <a:pt x="98149" y="38464"/>
                    </a:cubicBezTo>
                    <a:cubicBezTo>
                      <a:pt x="99824" y="46245"/>
                      <a:pt x="95391" y="54224"/>
                      <a:pt x="89530" y="59641"/>
                    </a:cubicBezTo>
                    <a:cubicBezTo>
                      <a:pt x="83670" y="65059"/>
                      <a:pt x="76430" y="68802"/>
                      <a:pt x="70175" y="73726"/>
                    </a:cubicBezTo>
                    <a:cubicBezTo>
                      <a:pt x="60079" y="81705"/>
                      <a:pt x="52347" y="92983"/>
                      <a:pt x="40576" y="98105"/>
                    </a:cubicBezTo>
                    <a:cubicBezTo>
                      <a:pt x="38557" y="98991"/>
                      <a:pt x="35849" y="99484"/>
                      <a:pt x="34470" y="97809"/>
                    </a:cubicBezTo>
                    <a:cubicBezTo>
                      <a:pt x="34026" y="97268"/>
                      <a:pt x="33829" y="96628"/>
                      <a:pt x="33632" y="95987"/>
                    </a:cubicBezTo>
                    <a:cubicBezTo>
                      <a:pt x="31564" y="89536"/>
                      <a:pt x="29495" y="83035"/>
                      <a:pt x="27427" y="76583"/>
                    </a:cubicBezTo>
                    <a:cubicBezTo>
                      <a:pt x="24767" y="81360"/>
                      <a:pt x="23339" y="86728"/>
                      <a:pt x="21271" y="91801"/>
                    </a:cubicBezTo>
                    <a:cubicBezTo>
                      <a:pt x="18414" y="98647"/>
                      <a:pt x="13391" y="105394"/>
                      <a:pt x="5560" y="106822"/>
                    </a:cubicBezTo>
                    <a:cubicBezTo>
                      <a:pt x="-2074" y="108201"/>
                      <a:pt x="290" y="92885"/>
                      <a:pt x="537" y="87960"/>
                    </a:cubicBezTo>
                    <a:close/>
                  </a:path>
                </a:pathLst>
              </a:custGeom>
              <a:solidFill>
                <a:srgbClr val="284568"/>
              </a:solidFill>
              <a:ln w="4915" cap="flat">
                <a:noFill/>
                <a:prstDash val="solid"/>
                <a:miter/>
              </a:ln>
            </p:spPr>
            <p:txBody>
              <a:bodyPr rtlCol="0" anchor="ctr"/>
              <a:lstStyle/>
              <a:p>
                <a:endParaRPr lang="fr-FR"/>
              </a:p>
            </p:txBody>
          </p:sp>
          <p:sp>
            <p:nvSpPr>
              <p:cNvPr id="483" name="Forme libre : forme 482">
                <a:extLst>
                  <a:ext uri="{FF2B5EF4-FFF2-40B4-BE49-F238E27FC236}">
                    <a16:creationId xmlns:a16="http://schemas.microsoft.com/office/drawing/2014/main" id="{E0AE15CF-FD97-BE6E-78E6-E32E7E0324F5}"/>
                  </a:ext>
                </a:extLst>
              </p:cNvPr>
              <p:cNvSpPr/>
              <p:nvPr/>
            </p:nvSpPr>
            <p:spPr>
              <a:xfrm>
                <a:off x="9865405" y="1925034"/>
                <a:ext cx="98506" cy="106909"/>
              </a:xfrm>
              <a:custGeom>
                <a:avLst/>
                <a:gdLst>
                  <a:gd name="connsiteX0" fmla="*/ 487 w 98506"/>
                  <a:gd name="connsiteY0" fmla="*/ 87960 h 106909"/>
                  <a:gd name="connsiteX1" fmla="*/ 1029 w 98506"/>
                  <a:gd name="connsiteY1" fmla="*/ 85399 h 106909"/>
                  <a:gd name="connsiteX2" fmla="*/ 4526 w 98506"/>
                  <a:gd name="connsiteY2" fmla="*/ 83084 h 106909"/>
                  <a:gd name="connsiteX3" fmla="*/ 10879 w 98506"/>
                  <a:gd name="connsiteY3" fmla="*/ 73086 h 106909"/>
                  <a:gd name="connsiteX4" fmla="*/ 12652 w 98506"/>
                  <a:gd name="connsiteY4" fmla="*/ 60971 h 106909"/>
                  <a:gd name="connsiteX5" fmla="*/ 17823 w 98506"/>
                  <a:gd name="connsiteY5" fmla="*/ 48363 h 106909"/>
                  <a:gd name="connsiteX6" fmla="*/ 23339 w 98506"/>
                  <a:gd name="connsiteY6" fmla="*/ 33243 h 106909"/>
                  <a:gd name="connsiteX7" fmla="*/ 26590 w 98506"/>
                  <a:gd name="connsiteY7" fmla="*/ 22409 h 106909"/>
                  <a:gd name="connsiteX8" fmla="*/ 33682 w 98506"/>
                  <a:gd name="connsiteY8" fmla="*/ 10884 h 106909"/>
                  <a:gd name="connsiteX9" fmla="*/ 42251 w 98506"/>
                  <a:gd name="connsiteY9" fmla="*/ 0 h 106909"/>
                  <a:gd name="connsiteX10" fmla="*/ 39641 w 98506"/>
                  <a:gd name="connsiteY10" fmla="*/ 17976 h 106909"/>
                  <a:gd name="connsiteX11" fmla="*/ 34026 w 98506"/>
                  <a:gd name="connsiteY11" fmla="*/ 35460 h 106909"/>
                  <a:gd name="connsiteX12" fmla="*/ 38754 w 98506"/>
                  <a:gd name="connsiteY12" fmla="*/ 57622 h 106909"/>
                  <a:gd name="connsiteX13" fmla="*/ 45994 w 98506"/>
                  <a:gd name="connsiteY13" fmla="*/ 50530 h 106909"/>
                  <a:gd name="connsiteX14" fmla="*/ 50820 w 98506"/>
                  <a:gd name="connsiteY14" fmla="*/ 42355 h 106909"/>
                  <a:gd name="connsiteX15" fmla="*/ 54563 w 98506"/>
                  <a:gd name="connsiteY15" fmla="*/ 40976 h 106909"/>
                  <a:gd name="connsiteX16" fmla="*/ 69289 w 98506"/>
                  <a:gd name="connsiteY16" fmla="*/ 37479 h 106909"/>
                  <a:gd name="connsiteX17" fmla="*/ 64610 w 98506"/>
                  <a:gd name="connsiteY17" fmla="*/ 26053 h 106909"/>
                  <a:gd name="connsiteX18" fmla="*/ 63281 w 98506"/>
                  <a:gd name="connsiteY18" fmla="*/ 14282 h 106909"/>
                  <a:gd name="connsiteX19" fmla="*/ 65300 w 98506"/>
                  <a:gd name="connsiteY19" fmla="*/ 12756 h 106909"/>
                  <a:gd name="connsiteX20" fmla="*/ 69338 w 98506"/>
                  <a:gd name="connsiteY20" fmla="*/ 13987 h 106909"/>
                  <a:gd name="connsiteX21" fmla="*/ 82636 w 98506"/>
                  <a:gd name="connsiteY21" fmla="*/ 25216 h 106909"/>
                  <a:gd name="connsiteX22" fmla="*/ 88053 w 98506"/>
                  <a:gd name="connsiteY22" fmla="*/ 26890 h 106909"/>
                  <a:gd name="connsiteX23" fmla="*/ 98149 w 98506"/>
                  <a:gd name="connsiteY23" fmla="*/ 38464 h 106909"/>
                  <a:gd name="connsiteX24" fmla="*/ 89530 w 98506"/>
                  <a:gd name="connsiteY24" fmla="*/ 59641 h 106909"/>
                  <a:gd name="connsiteX25" fmla="*/ 70175 w 98506"/>
                  <a:gd name="connsiteY25" fmla="*/ 73726 h 106909"/>
                  <a:gd name="connsiteX26" fmla="*/ 40576 w 98506"/>
                  <a:gd name="connsiteY26" fmla="*/ 98105 h 106909"/>
                  <a:gd name="connsiteX27" fmla="*/ 34470 w 98506"/>
                  <a:gd name="connsiteY27" fmla="*/ 97809 h 106909"/>
                  <a:gd name="connsiteX28" fmla="*/ 33632 w 98506"/>
                  <a:gd name="connsiteY28" fmla="*/ 95987 h 106909"/>
                  <a:gd name="connsiteX29" fmla="*/ 27427 w 98506"/>
                  <a:gd name="connsiteY29" fmla="*/ 76583 h 106909"/>
                  <a:gd name="connsiteX30" fmla="*/ 21271 w 98506"/>
                  <a:gd name="connsiteY30" fmla="*/ 91801 h 106909"/>
                  <a:gd name="connsiteX31" fmla="*/ 5560 w 98506"/>
                  <a:gd name="connsiteY31" fmla="*/ 106822 h 106909"/>
                  <a:gd name="connsiteX32" fmla="*/ 537 w 98506"/>
                  <a:gd name="connsiteY32" fmla="*/ 87960 h 10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8506" h="106909">
                    <a:moveTo>
                      <a:pt x="487" y="87960"/>
                    </a:moveTo>
                    <a:cubicBezTo>
                      <a:pt x="487" y="87073"/>
                      <a:pt x="586" y="86187"/>
                      <a:pt x="1029" y="85399"/>
                    </a:cubicBezTo>
                    <a:cubicBezTo>
                      <a:pt x="1768" y="84167"/>
                      <a:pt x="3245" y="83724"/>
                      <a:pt x="4526" y="83084"/>
                    </a:cubicBezTo>
                    <a:cubicBezTo>
                      <a:pt x="8121" y="81163"/>
                      <a:pt x="10042" y="77075"/>
                      <a:pt x="10879" y="73086"/>
                    </a:cubicBezTo>
                    <a:cubicBezTo>
                      <a:pt x="11716" y="69097"/>
                      <a:pt x="11667" y="64960"/>
                      <a:pt x="12652" y="60971"/>
                    </a:cubicBezTo>
                    <a:cubicBezTo>
                      <a:pt x="13686" y="56538"/>
                      <a:pt x="15903" y="52500"/>
                      <a:pt x="17823" y="48363"/>
                    </a:cubicBezTo>
                    <a:cubicBezTo>
                      <a:pt x="20089" y="43487"/>
                      <a:pt x="21911" y="38415"/>
                      <a:pt x="23339" y="33243"/>
                    </a:cubicBezTo>
                    <a:cubicBezTo>
                      <a:pt x="24324" y="29599"/>
                      <a:pt x="25161" y="25905"/>
                      <a:pt x="26590" y="22409"/>
                    </a:cubicBezTo>
                    <a:cubicBezTo>
                      <a:pt x="28313" y="18222"/>
                      <a:pt x="30973" y="14479"/>
                      <a:pt x="33682" y="10884"/>
                    </a:cubicBezTo>
                    <a:cubicBezTo>
                      <a:pt x="36440" y="7190"/>
                      <a:pt x="39296" y="3546"/>
                      <a:pt x="42251" y="0"/>
                    </a:cubicBezTo>
                    <a:cubicBezTo>
                      <a:pt x="43728" y="5959"/>
                      <a:pt x="41906" y="12263"/>
                      <a:pt x="39641" y="17976"/>
                    </a:cubicBezTo>
                    <a:cubicBezTo>
                      <a:pt x="37375" y="23689"/>
                      <a:pt x="34617" y="29353"/>
                      <a:pt x="34026" y="35460"/>
                    </a:cubicBezTo>
                    <a:cubicBezTo>
                      <a:pt x="33337" y="43044"/>
                      <a:pt x="36046" y="50481"/>
                      <a:pt x="38754" y="57622"/>
                    </a:cubicBezTo>
                    <a:cubicBezTo>
                      <a:pt x="41857" y="56144"/>
                      <a:pt x="44467" y="53633"/>
                      <a:pt x="45994" y="50530"/>
                    </a:cubicBezTo>
                    <a:cubicBezTo>
                      <a:pt x="47422" y="47674"/>
                      <a:pt x="48112" y="44128"/>
                      <a:pt x="50820" y="42355"/>
                    </a:cubicBezTo>
                    <a:cubicBezTo>
                      <a:pt x="51953" y="41616"/>
                      <a:pt x="53283" y="41320"/>
                      <a:pt x="54563" y="40976"/>
                    </a:cubicBezTo>
                    <a:cubicBezTo>
                      <a:pt x="59488" y="39794"/>
                      <a:pt x="64364" y="38661"/>
                      <a:pt x="69289" y="37479"/>
                    </a:cubicBezTo>
                    <a:cubicBezTo>
                      <a:pt x="69634" y="33293"/>
                      <a:pt x="66827" y="29599"/>
                      <a:pt x="64610" y="26053"/>
                    </a:cubicBezTo>
                    <a:cubicBezTo>
                      <a:pt x="62394" y="22458"/>
                      <a:pt x="60769" y="17681"/>
                      <a:pt x="63281" y="14282"/>
                    </a:cubicBezTo>
                    <a:cubicBezTo>
                      <a:pt x="63773" y="13593"/>
                      <a:pt x="64462" y="13002"/>
                      <a:pt x="65300" y="12756"/>
                    </a:cubicBezTo>
                    <a:cubicBezTo>
                      <a:pt x="66728" y="12362"/>
                      <a:pt x="68156" y="13150"/>
                      <a:pt x="69338" y="13987"/>
                    </a:cubicBezTo>
                    <a:cubicBezTo>
                      <a:pt x="74066" y="17434"/>
                      <a:pt x="77267" y="22950"/>
                      <a:pt x="82636" y="25216"/>
                    </a:cubicBezTo>
                    <a:cubicBezTo>
                      <a:pt x="84408" y="25954"/>
                      <a:pt x="86280" y="26250"/>
                      <a:pt x="88053" y="26890"/>
                    </a:cubicBezTo>
                    <a:cubicBezTo>
                      <a:pt x="93076" y="28712"/>
                      <a:pt x="97016" y="33243"/>
                      <a:pt x="98149" y="38464"/>
                    </a:cubicBezTo>
                    <a:cubicBezTo>
                      <a:pt x="99824" y="46245"/>
                      <a:pt x="95391" y="54224"/>
                      <a:pt x="89530" y="59641"/>
                    </a:cubicBezTo>
                    <a:cubicBezTo>
                      <a:pt x="83670" y="65059"/>
                      <a:pt x="76430" y="68802"/>
                      <a:pt x="70175" y="73726"/>
                    </a:cubicBezTo>
                    <a:cubicBezTo>
                      <a:pt x="60079" y="81705"/>
                      <a:pt x="52347" y="92983"/>
                      <a:pt x="40576" y="98105"/>
                    </a:cubicBezTo>
                    <a:cubicBezTo>
                      <a:pt x="38557" y="98991"/>
                      <a:pt x="35849" y="99484"/>
                      <a:pt x="34470" y="97809"/>
                    </a:cubicBezTo>
                    <a:cubicBezTo>
                      <a:pt x="34026" y="97268"/>
                      <a:pt x="33829" y="96628"/>
                      <a:pt x="33632" y="95987"/>
                    </a:cubicBezTo>
                    <a:cubicBezTo>
                      <a:pt x="31564" y="89536"/>
                      <a:pt x="29495" y="83035"/>
                      <a:pt x="27427" y="76583"/>
                    </a:cubicBezTo>
                    <a:cubicBezTo>
                      <a:pt x="24767" y="81360"/>
                      <a:pt x="23339" y="86728"/>
                      <a:pt x="21271" y="91801"/>
                    </a:cubicBezTo>
                    <a:cubicBezTo>
                      <a:pt x="18414" y="98647"/>
                      <a:pt x="13391" y="105394"/>
                      <a:pt x="5560" y="106822"/>
                    </a:cubicBezTo>
                    <a:cubicBezTo>
                      <a:pt x="-2074" y="108201"/>
                      <a:pt x="290" y="92885"/>
                      <a:pt x="537" y="87960"/>
                    </a:cubicBezTo>
                    <a:close/>
                  </a:path>
                </a:pathLst>
              </a:custGeom>
              <a:noFill/>
              <a:ln w="4915" cap="flat">
                <a:solidFill>
                  <a:srgbClr val="FFFFFF"/>
                </a:solidFill>
                <a:prstDash val="solid"/>
                <a:miter/>
              </a:ln>
            </p:spPr>
            <p:txBody>
              <a:bodyPr rtlCol="0" anchor="ctr"/>
              <a:lstStyle/>
              <a:p>
                <a:endParaRPr lang="fr-FR"/>
              </a:p>
            </p:txBody>
          </p:sp>
        </p:grpSp>
        <p:grpSp>
          <p:nvGrpSpPr>
            <p:cNvPr id="484" name="Graphique 5">
              <a:extLst>
                <a:ext uri="{FF2B5EF4-FFF2-40B4-BE49-F238E27FC236}">
                  <a16:creationId xmlns:a16="http://schemas.microsoft.com/office/drawing/2014/main" id="{9A8C3F26-4E08-9942-D4C1-1EA8DF119CB8}"/>
                </a:ext>
              </a:extLst>
            </p:cNvPr>
            <p:cNvGrpSpPr/>
            <p:nvPr/>
          </p:nvGrpSpPr>
          <p:grpSpPr>
            <a:xfrm rot="420615">
              <a:off x="10052437" y="1910761"/>
              <a:ext cx="53414" cy="65046"/>
              <a:chOff x="9816870" y="1921685"/>
              <a:chExt cx="53414" cy="65046"/>
            </a:xfrm>
          </p:grpSpPr>
          <p:sp>
            <p:nvSpPr>
              <p:cNvPr id="485" name="Forme libre : forme 484">
                <a:extLst>
                  <a:ext uri="{FF2B5EF4-FFF2-40B4-BE49-F238E27FC236}">
                    <a16:creationId xmlns:a16="http://schemas.microsoft.com/office/drawing/2014/main" id="{F786110F-ED46-DCD9-A4F1-C7D2C2BEBD7E}"/>
                  </a:ext>
                </a:extLst>
              </p:cNvPr>
              <p:cNvSpPr/>
              <p:nvPr/>
            </p:nvSpPr>
            <p:spPr>
              <a:xfrm>
                <a:off x="9816870" y="1921685"/>
                <a:ext cx="53414" cy="65046"/>
              </a:xfrm>
              <a:custGeom>
                <a:avLst/>
                <a:gdLst>
                  <a:gd name="connsiteX0" fmla="*/ 52716 w 53414"/>
                  <a:gd name="connsiteY0" fmla="*/ 10441 h 65046"/>
                  <a:gd name="connsiteX1" fmla="*/ 52569 w 53414"/>
                  <a:gd name="connsiteY1" fmla="*/ 11327 h 65046"/>
                  <a:gd name="connsiteX2" fmla="*/ 51485 w 53414"/>
                  <a:gd name="connsiteY2" fmla="*/ 10539 h 65046"/>
                  <a:gd name="connsiteX3" fmla="*/ 44590 w 53414"/>
                  <a:gd name="connsiteY3" fmla="*/ 0 h 65046"/>
                  <a:gd name="connsiteX4" fmla="*/ 41783 w 53414"/>
                  <a:gd name="connsiteY4" fmla="*/ 3546 h 65046"/>
                  <a:gd name="connsiteX5" fmla="*/ 37597 w 53414"/>
                  <a:gd name="connsiteY5" fmla="*/ 5910 h 65046"/>
                  <a:gd name="connsiteX6" fmla="*/ 36365 w 53414"/>
                  <a:gd name="connsiteY6" fmla="*/ 10490 h 65046"/>
                  <a:gd name="connsiteX7" fmla="*/ 32869 w 53414"/>
                  <a:gd name="connsiteY7" fmla="*/ 17336 h 65046"/>
                  <a:gd name="connsiteX8" fmla="*/ 28485 w 53414"/>
                  <a:gd name="connsiteY8" fmla="*/ 21818 h 65046"/>
                  <a:gd name="connsiteX9" fmla="*/ 23511 w 53414"/>
                  <a:gd name="connsiteY9" fmla="*/ 23246 h 65046"/>
                  <a:gd name="connsiteX10" fmla="*/ 20212 w 53414"/>
                  <a:gd name="connsiteY10" fmla="*/ 26841 h 65046"/>
                  <a:gd name="connsiteX11" fmla="*/ 11642 w 53414"/>
                  <a:gd name="connsiteY11" fmla="*/ 26693 h 65046"/>
                  <a:gd name="connsiteX12" fmla="*/ 5683 w 53414"/>
                  <a:gd name="connsiteY12" fmla="*/ 32258 h 65046"/>
                  <a:gd name="connsiteX13" fmla="*/ 5880 w 53414"/>
                  <a:gd name="connsiteY13" fmla="*/ 38562 h 65046"/>
                  <a:gd name="connsiteX14" fmla="*/ 2088 w 53414"/>
                  <a:gd name="connsiteY14" fmla="*/ 45654 h 65046"/>
                  <a:gd name="connsiteX15" fmla="*/ 463 w 53414"/>
                  <a:gd name="connsiteY15" fmla="*/ 53189 h 65046"/>
                  <a:gd name="connsiteX16" fmla="*/ 13267 w 53414"/>
                  <a:gd name="connsiteY16" fmla="*/ 52746 h 65046"/>
                  <a:gd name="connsiteX17" fmla="*/ 18586 w 53414"/>
                  <a:gd name="connsiteY17" fmla="*/ 45851 h 65046"/>
                  <a:gd name="connsiteX18" fmla="*/ 32426 w 53414"/>
                  <a:gd name="connsiteY18" fmla="*/ 38809 h 65046"/>
                  <a:gd name="connsiteX19" fmla="*/ 31933 w 53414"/>
                  <a:gd name="connsiteY19" fmla="*/ 48068 h 65046"/>
                  <a:gd name="connsiteX20" fmla="*/ 27107 w 53414"/>
                  <a:gd name="connsiteY20" fmla="*/ 50776 h 65046"/>
                  <a:gd name="connsiteX21" fmla="*/ 21689 w 53414"/>
                  <a:gd name="connsiteY21" fmla="*/ 57720 h 65046"/>
                  <a:gd name="connsiteX22" fmla="*/ 22920 w 53414"/>
                  <a:gd name="connsiteY22" fmla="*/ 63630 h 65046"/>
                  <a:gd name="connsiteX23" fmla="*/ 25728 w 53414"/>
                  <a:gd name="connsiteY23" fmla="*/ 64665 h 65046"/>
                  <a:gd name="connsiteX24" fmla="*/ 42226 w 53414"/>
                  <a:gd name="connsiteY24" fmla="*/ 62350 h 65046"/>
                  <a:gd name="connsiteX25" fmla="*/ 51928 w 53414"/>
                  <a:gd name="connsiteY25" fmla="*/ 59001 h 65046"/>
                  <a:gd name="connsiteX26" fmla="*/ 52815 w 53414"/>
                  <a:gd name="connsiteY26" fmla="*/ 10392 h 6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14" h="65046">
                    <a:moveTo>
                      <a:pt x="52716" y="10441"/>
                    </a:moveTo>
                    <a:cubicBezTo>
                      <a:pt x="53160" y="10441"/>
                      <a:pt x="53012" y="11327"/>
                      <a:pt x="52569" y="11327"/>
                    </a:cubicBezTo>
                    <a:cubicBezTo>
                      <a:pt x="52125" y="11327"/>
                      <a:pt x="51781" y="10933"/>
                      <a:pt x="51485" y="10539"/>
                    </a:cubicBezTo>
                    <a:cubicBezTo>
                      <a:pt x="49121" y="7043"/>
                      <a:pt x="46806" y="3546"/>
                      <a:pt x="44590" y="0"/>
                    </a:cubicBezTo>
                    <a:cubicBezTo>
                      <a:pt x="44787" y="1625"/>
                      <a:pt x="43260" y="2906"/>
                      <a:pt x="41783" y="3546"/>
                    </a:cubicBezTo>
                    <a:cubicBezTo>
                      <a:pt x="40305" y="4186"/>
                      <a:pt x="38582" y="4629"/>
                      <a:pt x="37597" y="5910"/>
                    </a:cubicBezTo>
                    <a:cubicBezTo>
                      <a:pt x="36612" y="7190"/>
                      <a:pt x="36661" y="8914"/>
                      <a:pt x="36365" y="10490"/>
                    </a:cubicBezTo>
                    <a:cubicBezTo>
                      <a:pt x="35873" y="13051"/>
                      <a:pt x="34346" y="15218"/>
                      <a:pt x="32869" y="17336"/>
                    </a:cubicBezTo>
                    <a:cubicBezTo>
                      <a:pt x="31638" y="19060"/>
                      <a:pt x="30357" y="20882"/>
                      <a:pt x="28485" y="21818"/>
                    </a:cubicBezTo>
                    <a:cubicBezTo>
                      <a:pt x="26909" y="22606"/>
                      <a:pt x="25137" y="22704"/>
                      <a:pt x="23511" y="23246"/>
                    </a:cubicBezTo>
                    <a:cubicBezTo>
                      <a:pt x="21886" y="23788"/>
                      <a:pt x="20212" y="25117"/>
                      <a:pt x="20212" y="26841"/>
                    </a:cubicBezTo>
                    <a:cubicBezTo>
                      <a:pt x="17355" y="26398"/>
                      <a:pt x="14449" y="26004"/>
                      <a:pt x="11642" y="26693"/>
                    </a:cubicBezTo>
                    <a:cubicBezTo>
                      <a:pt x="8835" y="27383"/>
                      <a:pt x="6175" y="29402"/>
                      <a:pt x="5683" y="32258"/>
                    </a:cubicBezTo>
                    <a:cubicBezTo>
                      <a:pt x="5289" y="34327"/>
                      <a:pt x="6126" y="36494"/>
                      <a:pt x="5880" y="38562"/>
                    </a:cubicBezTo>
                    <a:cubicBezTo>
                      <a:pt x="5585" y="41271"/>
                      <a:pt x="3664" y="43389"/>
                      <a:pt x="2088" y="45654"/>
                    </a:cubicBezTo>
                    <a:cubicBezTo>
                      <a:pt x="561" y="47871"/>
                      <a:pt x="-719" y="50776"/>
                      <a:pt x="463" y="53189"/>
                    </a:cubicBezTo>
                    <a:cubicBezTo>
                      <a:pt x="4747" y="54470"/>
                      <a:pt x="9820" y="55603"/>
                      <a:pt x="13267" y="52746"/>
                    </a:cubicBezTo>
                    <a:cubicBezTo>
                      <a:pt x="15533" y="50875"/>
                      <a:pt x="16370" y="47772"/>
                      <a:pt x="18586" y="45851"/>
                    </a:cubicBezTo>
                    <a:cubicBezTo>
                      <a:pt x="22576" y="42355"/>
                      <a:pt x="29914" y="43487"/>
                      <a:pt x="32426" y="38809"/>
                    </a:cubicBezTo>
                    <a:cubicBezTo>
                      <a:pt x="34740" y="41370"/>
                      <a:pt x="34543" y="45802"/>
                      <a:pt x="31933" y="48068"/>
                    </a:cubicBezTo>
                    <a:cubicBezTo>
                      <a:pt x="30554" y="49299"/>
                      <a:pt x="28732" y="49840"/>
                      <a:pt x="27107" y="50776"/>
                    </a:cubicBezTo>
                    <a:cubicBezTo>
                      <a:pt x="24496" y="52303"/>
                      <a:pt x="22526" y="54864"/>
                      <a:pt x="21689" y="57720"/>
                    </a:cubicBezTo>
                    <a:cubicBezTo>
                      <a:pt x="21098" y="59789"/>
                      <a:pt x="21246" y="62301"/>
                      <a:pt x="22920" y="63630"/>
                    </a:cubicBezTo>
                    <a:cubicBezTo>
                      <a:pt x="23708" y="64221"/>
                      <a:pt x="24742" y="64468"/>
                      <a:pt x="25728" y="64665"/>
                    </a:cubicBezTo>
                    <a:cubicBezTo>
                      <a:pt x="31293" y="65600"/>
                      <a:pt x="37153" y="64812"/>
                      <a:pt x="42226" y="62350"/>
                    </a:cubicBezTo>
                    <a:cubicBezTo>
                      <a:pt x="45575" y="61316"/>
                      <a:pt x="48136" y="58558"/>
                      <a:pt x="51928" y="59001"/>
                    </a:cubicBezTo>
                    <a:cubicBezTo>
                      <a:pt x="54637" y="43487"/>
                      <a:pt x="52815" y="26250"/>
                      <a:pt x="52815" y="10392"/>
                    </a:cubicBezTo>
                    <a:close/>
                  </a:path>
                </a:pathLst>
              </a:custGeom>
              <a:solidFill>
                <a:srgbClr val="284568"/>
              </a:solidFill>
              <a:ln w="4915" cap="flat">
                <a:noFill/>
                <a:prstDash val="solid"/>
                <a:miter/>
              </a:ln>
            </p:spPr>
            <p:txBody>
              <a:bodyPr rtlCol="0" anchor="ctr"/>
              <a:lstStyle/>
              <a:p>
                <a:endParaRPr lang="fr-FR"/>
              </a:p>
            </p:txBody>
          </p:sp>
          <p:sp>
            <p:nvSpPr>
              <p:cNvPr id="486" name="Forme libre : forme 485">
                <a:extLst>
                  <a:ext uri="{FF2B5EF4-FFF2-40B4-BE49-F238E27FC236}">
                    <a16:creationId xmlns:a16="http://schemas.microsoft.com/office/drawing/2014/main" id="{2294324C-DE8E-15BB-933B-81EDC593738A}"/>
                  </a:ext>
                </a:extLst>
              </p:cNvPr>
              <p:cNvSpPr/>
              <p:nvPr/>
            </p:nvSpPr>
            <p:spPr>
              <a:xfrm>
                <a:off x="9816870" y="1921685"/>
                <a:ext cx="53414" cy="65046"/>
              </a:xfrm>
              <a:custGeom>
                <a:avLst/>
                <a:gdLst>
                  <a:gd name="connsiteX0" fmla="*/ 52716 w 53414"/>
                  <a:gd name="connsiteY0" fmla="*/ 10441 h 65046"/>
                  <a:gd name="connsiteX1" fmla="*/ 52569 w 53414"/>
                  <a:gd name="connsiteY1" fmla="*/ 11327 h 65046"/>
                  <a:gd name="connsiteX2" fmla="*/ 51485 w 53414"/>
                  <a:gd name="connsiteY2" fmla="*/ 10539 h 65046"/>
                  <a:gd name="connsiteX3" fmla="*/ 44590 w 53414"/>
                  <a:gd name="connsiteY3" fmla="*/ 0 h 65046"/>
                  <a:gd name="connsiteX4" fmla="*/ 41783 w 53414"/>
                  <a:gd name="connsiteY4" fmla="*/ 3546 h 65046"/>
                  <a:gd name="connsiteX5" fmla="*/ 37597 w 53414"/>
                  <a:gd name="connsiteY5" fmla="*/ 5910 h 65046"/>
                  <a:gd name="connsiteX6" fmla="*/ 36365 w 53414"/>
                  <a:gd name="connsiteY6" fmla="*/ 10490 h 65046"/>
                  <a:gd name="connsiteX7" fmla="*/ 32869 w 53414"/>
                  <a:gd name="connsiteY7" fmla="*/ 17336 h 65046"/>
                  <a:gd name="connsiteX8" fmla="*/ 28485 w 53414"/>
                  <a:gd name="connsiteY8" fmla="*/ 21818 h 65046"/>
                  <a:gd name="connsiteX9" fmla="*/ 23511 w 53414"/>
                  <a:gd name="connsiteY9" fmla="*/ 23246 h 65046"/>
                  <a:gd name="connsiteX10" fmla="*/ 20212 w 53414"/>
                  <a:gd name="connsiteY10" fmla="*/ 26841 h 65046"/>
                  <a:gd name="connsiteX11" fmla="*/ 11642 w 53414"/>
                  <a:gd name="connsiteY11" fmla="*/ 26693 h 65046"/>
                  <a:gd name="connsiteX12" fmla="*/ 5683 w 53414"/>
                  <a:gd name="connsiteY12" fmla="*/ 32258 h 65046"/>
                  <a:gd name="connsiteX13" fmla="*/ 5880 w 53414"/>
                  <a:gd name="connsiteY13" fmla="*/ 38562 h 65046"/>
                  <a:gd name="connsiteX14" fmla="*/ 2088 w 53414"/>
                  <a:gd name="connsiteY14" fmla="*/ 45654 h 65046"/>
                  <a:gd name="connsiteX15" fmla="*/ 463 w 53414"/>
                  <a:gd name="connsiteY15" fmla="*/ 53189 h 65046"/>
                  <a:gd name="connsiteX16" fmla="*/ 13267 w 53414"/>
                  <a:gd name="connsiteY16" fmla="*/ 52746 h 65046"/>
                  <a:gd name="connsiteX17" fmla="*/ 18586 w 53414"/>
                  <a:gd name="connsiteY17" fmla="*/ 45851 h 65046"/>
                  <a:gd name="connsiteX18" fmla="*/ 32426 w 53414"/>
                  <a:gd name="connsiteY18" fmla="*/ 38809 h 65046"/>
                  <a:gd name="connsiteX19" fmla="*/ 31933 w 53414"/>
                  <a:gd name="connsiteY19" fmla="*/ 48068 h 65046"/>
                  <a:gd name="connsiteX20" fmla="*/ 27107 w 53414"/>
                  <a:gd name="connsiteY20" fmla="*/ 50776 h 65046"/>
                  <a:gd name="connsiteX21" fmla="*/ 21689 w 53414"/>
                  <a:gd name="connsiteY21" fmla="*/ 57720 h 65046"/>
                  <a:gd name="connsiteX22" fmla="*/ 22920 w 53414"/>
                  <a:gd name="connsiteY22" fmla="*/ 63630 h 65046"/>
                  <a:gd name="connsiteX23" fmla="*/ 25728 w 53414"/>
                  <a:gd name="connsiteY23" fmla="*/ 64665 h 65046"/>
                  <a:gd name="connsiteX24" fmla="*/ 42226 w 53414"/>
                  <a:gd name="connsiteY24" fmla="*/ 62350 h 65046"/>
                  <a:gd name="connsiteX25" fmla="*/ 51928 w 53414"/>
                  <a:gd name="connsiteY25" fmla="*/ 59001 h 65046"/>
                  <a:gd name="connsiteX26" fmla="*/ 52815 w 53414"/>
                  <a:gd name="connsiteY26" fmla="*/ 10392 h 6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414" h="65046">
                    <a:moveTo>
                      <a:pt x="52716" y="10441"/>
                    </a:moveTo>
                    <a:cubicBezTo>
                      <a:pt x="53160" y="10441"/>
                      <a:pt x="53012" y="11327"/>
                      <a:pt x="52569" y="11327"/>
                    </a:cubicBezTo>
                    <a:cubicBezTo>
                      <a:pt x="52125" y="11327"/>
                      <a:pt x="51781" y="10933"/>
                      <a:pt x="51485" y="10539"/>
                    </a:cubicBezTo>
                    <a:cubicBezTo>
                      <a:pt x="49121" y="7043"/>
                      <a:pt x="46806" y="3546"/>
                      <a:pt x="44590" y="0"/>
                    </a:cubicBezTo>
                    <a:cubicBezTo>
                      <a:pt x="44787" y="1625"/>
                      <a:pt x="43260" y="2906"/>
                      <a:pt x="41783" y="3546"/>
                    </a:cubicBezTo>
                    <a:cubicBezTo>
                      <a:pt x="40305" y="4186"/>
                      <a:pt x="38582" y="4629"/>
                      <a:pt x="37597" y="5910"/>
                    </a:cubicBezTo>
                    <a:cubicBezTo>
                      <a:pt x="36612" y="7190"/>
                      <a:pt x="36661" y="8914"/>
                      <a:pt x="36365" y="10490"/>
                    </a:cubicBezTo>
                    <a:cubicBezTo>
                      <a:pt x="35873" y="13051"/>
                      <a:pt x="34346" y="15218"/>
                      <a:pt x="32869" y="17336"/>
                    </a:cubicBezTo>
                    <a:cubicBezTo>
                      <a:pt x="31638" y="19060"/>
                      <a:pt x="30357" y="20882"/>
                      <a:pt x="28485" y="21818"/>
                    </a:cubicBezTo>
                    <a:cubicBezTo>
                      <a:pt x="26909" y="22606"/>
                      <a:pt x="25137" y="22704"/>
                      <a:pt x="23511" y="23246"/>
                    </a:cubicBezTo>
                    <a:cubicBezTo>
                      <a:pt x="21886" y="23788"/>
                      <a:pt x="20212" y="25117"/>
                      <a:pt x="20212" y="26841"/>
                    </a:cubicBezTo>
                    <a:cubicBezTo>
                      <a:pt x="17355" y="26398"/>
                      <a:pt x="14449" y="26004"/>
                      <a:pt x="11642" y="26693"/>
                    </a:cubicBezTo>
                    <a:cubicBezTo>
                      <a:pt x="8835" y="27383"/>
                      <a:pt x="6175" y="29402"/>
                      <a:pt x="5683" y="32258"/>
                    </a:cubicBezTo>
                    <a:cubicBezTo>
                      <a:pt x="5289" y="34327"/>
                      <a:pt x="6126" y="36494"/>
                      <a:pt x="5880" y="38562"/>
                    </a:cubicBezTo>
                    <a:cubicBezTo>
                      <a:pt x="5585" y="41271"/>
                      <a:pt x="3664" y="43389"/>
                      <a:pt x="2088" y="45654"/>
                    </a:cubicBezTo>
                    <a:cubicBezTo>
                      <a:pt x="561" y="47871"/>
                      <a:pt x="-719" y="50776"/>
                      <a:pt x="463" y="53189"/>
                    </a:cubicBezTo>
                    <a:cubicBezTo>
                      <a:pt x="4747" y="54470"/>
                      <a:pt x="9820" y="55603"/>
                      <a:pt x="13267" y="52746"/>
                    </a:cubicBezTo>
                    <a:cubicBezTo>
                      <a:pt x="15533" y="50875"/>
                      <a:pt x="16370" y="47772"/>
                      <a:pt x="18586" y="45851"/>
                    </a:cubicBezTo>
                    <a:cubicBezTo>
                      <a:pt x="22576" y="42355"/>
                      <a:pt x="29914" y="43487"/>
                      <a:pt x="32426" y="38809"/>
                    </a:cubicBezTo>
                    <a:cubicBezTo>
                      <a:pt x="34740" y="41370"/>
                      <a:pt x="34543" y="45802"/>
                      <a:pt x="31933" y="48068"/>
                    </a:cubicBezTo>
                    <a:cubicBezTo>
                      <a:pt x="30554" y="49299"/>
                      <a:pt x="28732" y="49840"/>
                      <a:pt x="27107" y="50776"/>
                    </a:cubicBezTo>
                    <a:cubicBezTo>
                      <a:pt x="24496" y="52303"/>
                      <a:pt x="22526" y="54864"/>
                      <a:pt x="21689" y="57720"/>
                    </a:cubicBezTo>
                    <a:cubicBezTo>
                      <a:pt x="21098" y="59789"/>
                      <a:pt x="21246" y="62301"/>
                      <a:pt x="22920" y="63630"/>
                    </a:cubicBezTo>
                    <a:cubicBezTo>
                      <a:pt x="23708" y="64221"/>
                      <a:pt x="24742" y="64468"/>
                      <a:pt x="25728" y="64665"/>
                    </a:cubicBezTo>
                    <a:cubicBezTo>
                      <a:pt x="31293" y="65600"/>
                      <a:pt x="37153" y="64812"/>
                      <a:pt x="42226" y="62350"/>
                    </a:cubicBezTo>
                    <a:cubicBezTo>
                      <a:pt x="45575" y="61316"/>
                      <a:pt x="48136" y="58558"/>
                      <a:pt x="51928" y="59001"/>
                    </a:cubicBezTo>
                    <a:cubicBezTo>
                      <a:pt x="54637" y="43487"/>
                      <a:pt x="52815" y="26250"/>
                      <a:pt x="52815" y="10392"/>
                    </a:cubicBezTo>
                    <a:close/>
                  </a:path>
                </a:pathLst>
              </a:custGeom>
              <a:noFill/>
              <a:ln w="4915" cap="flat">
                <a:solidFill>
                  <a:srgbClr val="FFFFFF"/>
                </a:solidFill>
                <a:prstDash val="solid"/>
                <a:miter/>
              </a:ln>
            </p:spPr>
            <p:txBody>
              <a:bodyPr rtlCol="0" anchor="ctr"/>
              <a:lstStyle/>
              <a:p>
                <a:endParaRPr lang="fr-FR"/>
              </a:p>
            </p:txBody>
          </p:sp>
        </p:grpSp>
        <p:grpSp>
          <p:nvGrpSpPr>
            <p:cNvPr id="487" name="Graphique 5">
              <a:extLst>
                <a:ext uri="{FF2B5EF4-FFF2-40B4-BE49-F238E27FC236}">
                  <a16:creationId xmlns:a16="http://schemas.microsoft.com/office/drawing/2014/main" id="{391DDE17-C3DE-9FEB-49D6-9C511D482F79}"/>
                </a:ext>
              </a:extLst>
            </p:cNvPr>
            <p:cNvGrpSpPr/>
            <p:nvPr/>
          </p:nvGrpSpPr>
          <p:grpSpPr>
            <a:xfrm rot="420615">
              <a:off x="10055654" y="1978027"/>
              <a:ext cx="27347" cy="15498"/>
              <a:chOff x="9825346" y="1989831"/>
              <a:chExt cx="27347" cy="15498"/>
            </a:xfrm>
          </p:grpSpPr>
          <p:sp>
            <p:nvSpPr>
              <p:cNvPr id="488" name="Forme libre : forme 487">
                <a:extLst>
                  <a:ext uri="{FF2B5EF4-FFF2-40B4-BE49-F238E27FC236}">
                    <a16:creationId xmlns:a16="http://schemas.microsoft.com/office/drawing/2014/main" id="{D4D58599-E767-BD49-7199-87ED332B0112}"/>
                  </a:ext>
                </a:extLst>
              </p:cNvPr>
              <p:cNvSpPr/>
              <p:nvPr/>
            </p:nvSpPr>
            <p:spPr>
              <a:xfrm>
                <a:off x="9825346" y="1989831"/>
                <a:ext cx="27347" cy="15498"/>
              </a:xfrm>
              <a:custGeom>
                <a:avLst/>
                <a:gdLst>
                  <a:gd name="connsiteX0" fmla="*/ 13459 w 27347"/>
                  <a:gd name="connsiteY0" fmla="*/ 2379 h 15498"/>
                  <a:gd name="connsiteX1" fmla="*/ 10012 w 27347"/>
                  <a:gd name="connsiteY1" fmla="*/ 15 h 15498"/>
                  <a:gd name="connsiteX2" fmla="*/ 6417 w 27347"/>
                  <a:gd name="connsiteY2" fmla="*/ 1739 h 15498"/>
                  <a:gd name="connsiteX3" fmla="*/ 2526 w 27347"/>
                  <a:gd name="connsiteY3" fmla="*/ 5137 h 15498"/>
                  <a:gd name="connsiteX4" fmla="*/ 64 w 27347"/>
                  <a:gd name="connsiteY4" fmla="*/ 8486 h 15498"/>
                  <a:gd name="connsiteX5" fmla="*/ 1344 w 27347"/>
                  <a:gd name="connsiteY5" fmla="*/ 12919 h 15498"/>
                  <a:gd name="connsiteX6" fmla="*/ 3019 w 27347"/>
                  <a:gd name="connsiteY6" fmla="*/ 14938 h 15498"/>
                  <a:gd name="connsiteX7" fmla="*/ 5432 w 27347"/>
                  <a:gd name="connsiteY7" fmla="*/ 15431 h 15498"/>
                  <a:gd name="connsiteX8" fmla="*/ 11883 w 27347"/>
                  <a:gd name="connsiteY8" fmla="*/ 14889 h 15498"/>
                  <a:gd name="connsiteX9" fmla="*/ 14986 w 27347"/>
                  <a:gd name="connsiteY9" fmla="*/ 13559 h 15498"/>
                  <a:gd name="connsiteX10" fmla="*/ 19123 w 27347"/>
                  <a:gd name="connsiteY10" fmla="*/ 13214 h 15498"/>
                  <a:gd name="connsiteX11" fmla="*/ 23358 w 27347"/>
                  <a:gd name="connsiteY11" fmla="*/ 13855 h 15498"/>
                  <a:gd name="connsiteX12" fmla="*/ 25722 w 27347"/>
                  <a:gd name="connsiteY12" fmla="*/ 5925 h 15498"/>
                  <a:gd name="connsiteX13" fmla="*/ 13459 w 27347"/>
                  <a:gd name="connsiteY13" fmla="*/ 2379 h 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47" h="15498">
                    <a:moveTo>
                      <a:pt x="13459" y="2379"/>
                    </a:moveTo>
                    <a:cubicBezTo>
                      <a:pt x="12376" y="1444"/>
                      <a:pt x="11440" y="163"/>
                      <a:pt x="10012" y="15"/>
                    </a:cubicBezTo>
                    <a:cubicBezTo>
                      <a:pt x="8633" y="-132"/>
                      <a:pt x="7451" y="803"/>
                      <a:pt x="6417" y="1739"/>
                    </a:cubicBezTo>
                    <a:cubicBezTo>
                      <a:pt x="5136" y="2872"/>
                      <a:pt x="3856" y="4005"/>
                      <a:pt x="2526" y="5137"/>
                    </a:cubicBezTo>
                    <a:cubicBezTo>
                      <a:pt x="1442" y="6073"/>
                      <a:pt x="359" y="7107"/>
                      <a:pt x="64" y="8486"/>
                    </a:cubicBezTo>
                    <a:cubicBezTo>
                      <a:pt x="-232" y="10013"/>
                      <a:pt x="556" y="11540"/>
                      <a:pt x="1344" y="12919"/>
                    </a:cubicBezTo>
                    <a:cubicBezTo>
                      <a:pt x="1787" y="13658"/>
                      <a:pt x="2231" y="14495"/>
                      <a:pt x="3019" y="14938"/>
                    </a:cubicBezTo>
                    <a:cubicBezTo>
                      <a:pt x="3757" y="15381"/>
                      <a:pt x="4594" y="15431"/>
                      <a:pt x="5432" y="15431"/>
                    </a:cubicBezTo>
                    <a:cubicBezTo>
                      <a:pt x="7599" y="15529"/>
                      <a:pt x="9815" y="15628"/>
                      <a:pt x="11883" y="14889"/>
                    </a:cubicBezTo>
                    <a:cubicBezTo>
                      <a:pt x="12967" y="14495"/>
                      <a:pt x="13952" y="13904"/>
                      <a:pt x="14986" y="13559"/>
                    </a:cubicBezTo>
                    <a:cubicBezTo>
                      <a:pt x="16316" y="13116"/>
                      <a:pt x="17744" y="12968"/>
                      <a:pt x="19123" y="13214"/>
                    </a:cubicBezTo>
                    <a:cubicBezTo>
                      <a:pt x="20551" y="13461"/>
                      <a:pt x="21930" y="14052"/>
                      <a:pt x="23358" y="13855"/>
                    </a:cubicBezTo>
                    <a:cubicBezTo>
                      <a:pt x="27003" y="13313"/>
                      <a:pt x="28924" y="7994"/>
                      <a:pt x="25722" y="5925"/>
                    </a:cubicBezTo>
                    <a:cubicBezTo>
                      <a:pt x="22127" y="3611"/>
                      <a:pt x="17104" y="5531"/>
                      <a:pt x="13459" y="2379"/>
                    </a:cubicBezTo>
                    <a:close/>
                  </a:path>
                </a:pathLst>
              </a:custGeom>
              <a:solidFill>
                <a:srgbClr val="284568"/>
              </a:solidFill>
              <a:ln w="4915" cap="flat">
                <a:noFill/>
                <a:prstDash val="solid"/>
                <a:miter/>
              </a:ln>
            </p:spPr>
            <p:txBody>
              <a:bodyPr rtlCol="0" anchor="ctr"/>
              <a:lstStyle/>
              <a:p>
                <a:endParaRPr lang="fr-FR"/>
              </a:p>
            </p:txBody>
          </p:sp>
          <p:sp>
            <p:nvSpPr>
              <p:cNvPr id="489" name="Forme libre : forme 488">
                <a:extLst>
                  <a:ext uri="{FF2B5EF4-FFF2-40B4-BE49-F238E27FC236}">
                    <a16:creationId xmlns:a16="http://schemas.microsoft.com/office/drawing/2014/main" id="{EE8B0DF6-CC0E-A878-E426-A05577C4FDE8}"/>
                  </a:ext>
                </a:extLst>
              </p:cNvPr>
              <p:cNvSpPr/>
              <p:nvPr/>
            </p:nvSpPr>
            <p:spPr>
              <a:xfrm>
                <a:off x="9825346" y="1989831"/>
                <a:ext cx="27347" cy="15498"/>
              </a:xfrm>
              <a:custGeom>
                <a:avLst/>
                <a:gdLst>
                  <a:gd name="connsiteX0" fmla="*/ 13459 w 27347"/>
                  <a:gd name="connsiteY0" fmla="*/ 2379 h 15498"/>
                  <a:gd name="connsiteX1" fmla="*/ 10012 w 27347"/>
                  <a:gd name="connsiteY1" fmla="*/ 15 h 15498"/>
                  <a:gd name="connsiteX2" fmla="*/ 6417 w 27347"/>
                  <a:gd name="connsiteY2" fmla="*/ 1739 h 15498"/>
                  <a:gd name="connsiteX3" fmla="*/ 2526 w 27347"/>
                  <a:gd name="connsiteY3" fmla="*/ 5137 h 15498"/>
                  <a:gd name="connsiteX4" fmla="*/ 64 w 27347"/>
                  <a:gd name="connsiteY4" fmla="*/ 8486 h 15498"/>
                  <a:gd name="connsiteX5" fmla="*/ 1344 w 27347"/>
                  <a:gd name="connsiteY5" fmla="*/ 12919 h 15498"/>
                  <a:gd name="connsiteX6" fmla="*/ 3019 w 27347"/>
                  <a:gd name="connsiteY6" fmla="*/ 14938 h 15498"/>
                  <a:gd name="connsiteX7" fmla="*/ 5432 w 27347"/>
                  <a:gd name="connsiteY7" fmla="*/ 15431 h 15498"/>
                  <a:gd name="connsiteX8" fmla="*/ 11883 w 27347"/>
                  <a:gd name="connsiteY8" fmla="*/ 14889 h 15498"/>
                  <a:gd name="connsiteX9" fmla="*/ 14986 w 27347"/>
                  <a:gd name="connsiteY9" fmla="*/ 13559 h 15498"/>
                  <a:gd name="connsiteX10" fmla="*/ 19123 w 27347"/>
                  <a:gd name="connsiteY10" fmla="*/ 13214 h 15498"/>
                  <a:gd name="connsiteX11" fmla="*/ 23358 w 27347"/>
                  <a:gd name="connsiteY11" fmla="*/ 13855 h 15498"/>
                  <a:gd name="connsiteX12" fmla="*/ 25722 w 27347"/>
                  <a:gd name="connsiteY12" fmla="*/ 5925 h 15498"/>
                  <a:gd name="connsiteX13" fmla="*/ 13459 w 27347"/>
                  <a:gd name="connsiteY13" fmla="*/ 2379 h 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47" h="15498">
                    <a:moveTo>
                      <a:pt x="13459" y="2379"/>
                    </a:moveTo>
                    <a:cubicBezTo>
                      <a:pt x="12376" y="1444"/>
                      <a:pt x="11440" y="163"/>
                      <a:pt x="10012" y="15"/>
                    </a:cubicBezTo>
                    <a:cubicBezTo>
                      <a:pt x="8633" y="-132"/>
                      <a:pt x="7451" y="803"/>
                      <a:pt x="6417" y="1739"/>
                    </a:cubicBezTo>
                    <a:cubicBezTo>
                      <a:pt x="5136" y="2872"/>
                      <a:pt x="3856" y="4005"/>
                      <a:pt x="2526" y="5137"/>
                    </a:cubicBezTo>
                    <a:cubicBezTo>
                      <a:pt x="1442" y="6073"/>
                      <a:pt x="359" y="7107"/>
                      <a:pt x="64" y="8486"/>
                    </a:cubicBezTo>
                    <a:cubicBezTo>
                      <a:pt x="-232" y="10013"/>
                      <a:pt x="556" y="11540"/>
                      <a:pt x="1344" y="12919"/>
                    </a:cubicBezTo>
                    <a:cubicBezTo>
                      <a:pt x="1787" y="13658"/>
                      <a:pt x="2231" y="14495"/>
                      <a:pt x="3019" y="14938"/>
                    </a:cubicBezTo>
                    <a:cubicBezTo>
                      <a:pt x="3757" y="15381"/>
                      <a:pt x="4594" y="15431"/>
                      <a:pt x="5432" y="15431"/>
                    </a:cubicBezTo>
                    <a:cubicBezTo>
                      <a:pt x="7599" y="15529"/>
                      <a:pt x="9815" y="15628"/>
                      <a:pt x="11883" y="14889"/>
                    </a:cubicBezTo>
                    <a:cubicBezTo>
                      <a:pt x="12967" y="14495"/>
                      <a:pt x="13952" y="13904"/>
                      <a:pt x="14986" y="13559"/>
                    </a:cubicBezTo>
                    <a:cubicBezTo>
                      <a:pt x="16316" y="13116"/>
                      <a:pt x="17744" y="12968"/>
                      <a:pt x="19123" y="13214"/>
                    </a:cubicBezTo>
                    <a:cubicBezTo>
                      <a:pt x="20551" y="13461"/>
                      <a:pt x="21930" y="14052"/>
                      <a:pt x="23358" y="13855"/>
                    </a:cubicBezTo>
                    <a:cubicBezTo>
                      <a:pt x="27003" y="13313"/>
                      <a:pt x="28924" y="7994"/>
                      <a:pt x="25722" y="5925"/>
                    </a:cubicBezTo>
                    <a:cubicBezTo>
                      <a:pt x="22127" y="3611"/>
                      <a:pt x="17104" y="5531"/>
                      <a:pt x="13459" y="2379"/>
                    </a:cubicBezTo>
                    <a:close/>
                  </a:path>
                </a:pathLst>
              </a:custGeom>
              <a:noFill/>
              <a:ln w="4915" cap="flat">
                <a:solidFill>
                  <a:srgbClr val="FFFFFF"/>
                </a:solidFill>
                <a:prstDash val="solid"/>
                <a:miter/>
              </a:ln>
            </p:spPr>
            <p:txBody>
              <a:bodyPr rtlCol="0" anchor="ctr"/>
              <a:lstStyle/>
              <a:p>
                <a:endParaRPr lang="fr-FR"/>
              </a:p>
            </p:txBody>
          </p:sp>
        </p:grpSp>
        <p:grpSp>
          <p:nvGrpSpPr>
            <p:cNvPr id="490" name="Graphique 5">
              <a:extLst>
                <a:ext uri="{FF2B5EF4-FFF2-40B4-BE49-F238E27FC236}">
                  <a16:creationId xmlns:a16="http://schemas.microsoft.com/office/drawing/2014/main" id="{E5CFF93F-B7D0-B9E5-C131-1DD0D7463654}"/>
                </a:ext>
              </a:extLst>
            </p:cNvPr>
            <p:cNvGrpSpPr/>
            <p:nvPr/>
          </p:nvGrpSpPr>
          <p:grpSpPr>
            <a:xfrm rot="420615">
              <a:off x="10119815" y="1855471"/>
              <a:ext cx="48551" cy="75398"/>
              <a:chOff x="9877646" y="1858843"/>
              <a:chExt cx="48551" cy="75398"/>
            </a:xfrm>
          </p:grpSpPr>
          <p:sp>
            <p:nvSpPr>
              <p:cNvPr id="491" name="Forme libre : forme 490">
                <a:extLst>
                  <a:ext uri="{FF2B5EF4-FFF2-40B4-BE49-F238E27FC236}">
                    <a16:creationId xmlns:a16="http://schemas.microsoft.com/office/drawing/2014/main" id="{08D3329C-9903-3EB1-6081-3BADE4B72DAC}"/>
                  </a:ext>
                </a:extLst>
              </p:cNvPr>
              <p:cNvSpPr/>
              <p:nvPr/>
            </p:nvSpPr>
            <p:spPr>
              <a:xfrm>
                <a:off x="9877646" y="1858843"/>
                <a:ext cx="48551" cy="75398"/>
              </a:xfrm>
              <a:custGeom>
                <a:avLst/>
                <a:gdLst>
                  <a:gd name="connsiteX0" fmla="*/ 214 w 48551"/>
                  <a:gd name="connsiteY0" fmla="*/ 48166 h 75398"/>
                  <a:gd name="connsiteX1" fmla="*/ 3316 w 48551"/>
                  <a:gd name="connsiteY1" fmla="*/ 36198 h 75398"/>
                  <a:gd name="connsiteX2" fmla="*/ 21539 w 48551"/>
                  <a:gd name="connsiteY2" fmla="*/ 24181 h 75398"/>
                  <a:gd name="connsiteX3" fmla="*/ 25134 w 48551"/>
                  <a:gd name="connsiteY3" fmla="*/ 12657 h 75398"/>
                  <a:gd name="connsiteX4" fmla="*/ 42962 w 48551"/>
                  <a:gd name="connsiteY4" fmla="*/ 1379 h 75398"/>
                  <a:gd name="connsiteX5" fmla="*/ 45080 w 48551"/>
                  <a:gd name="connsiteY5" fmla="*/ 0 h 75398"/>
                  <a:gd name="connsiteX6" fmla="*/ 47148 w 48551"/>
                  <a:gd name="connsiteY6" fmla="*/ 2265 h 75398"/>
                  <a:gd name="connsiteX7" fmla="*/ 48035 w 48551"/>
                  <a:gd name="connsiteY7" fmla="*/ 15711 h 75398"/>
                  <a:gd name="connsiteX8" fmla="*/ 40500 w 48551"/>
                  <a:gd name="connsiteY8" fmla="*/ 26644 h 75398"/>
                  <a:gd name="connsiteX9" fmla="*/ 34245 w 48551"/>
                  <a:gd name="connsiteY9" fmla="*/ 29845 h 75398"/>
                  <a:gd name="connsiteX10" fmla="*/ 25823 w 48551"/>
                  <a:gd name="connsiteY10" fmla="*/ 42896 h 75398"/>
                  <a:gd name="connsiteX11" fmla="*/ 21933 w 48551"/>
                  <a:gd name="connsiteY11" fmla="*/ 58311 h 75398"/>
                  <a:gd name="connsiteX12" fmla="*/ 11344 w 48551"/>
                  <a:gd name="connsiteY12" fmla="*/ 72643 h 75398"/>
                  <a:gd name="connsiteX13" fmla="*/ 5582 w 48551"/>
                  <a:gd name="connsiteY13" fmla="*/ 75352 h 75398"/>
                  <a:gd name="connsiteX14" fmla="*/ 17 w 48551"/>
                  <a:gd name="connsiteY14" fmla="*/ 66733 h 75398"/>
                  <a:gd name="connsiteX15" fmla="*/ 312 w 48551"/>
                  <a:gd name="connsiteY15" fmla="*/ 48215 h 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51" h="75398">
                    <a:moveTo>
                      <a:pt x="214" y="48166"/>
                    </a:moveTo>
                    <a:cubicBezTo>
                      <a:pt x="361" y="43980"/>
                      <a:pt x="706" y="39498"/>
                      <a:pt x="3316" y="36198"/>
                    </a:cubicBezTo>
                    <a:cubicBezTo>
                      <a:pt x="7946" y="30436"/>
                      <a:pt x="17796" y="30584"/>
                      <a:pt x="21539" y="24181"/>
                    </a:cubicBezTo>
                    <a:cubicBezTo>
                      <a:pt x="23558" y="20685"/>
                      <a:pt x="23065" y="16154"/>
                      <a:pt x="25134" y="12657"/>
                    </a:cubicBezTo>
                    <a:cubicBezTo>
                      <a:pt x="28729" y="6501"/>
                      <a:pt x="38087" y="6599"/>
                      <a:pt x="42962" y="1379"/>
                    </a:cubicBezTo>
                    <a:cubicBezTo>
                      <a:pt x="43553" y="739"/>
                      <a:pt x="44193" y="0"/>
                      <a:pt x="45080" y="0"/>
                    </a:cubicBezTo>
                    <a:cubicBezTo>
                      <a:pt x="46163" y="0"/>
                      <a:pt x="46804" y="1231"/>
                      <a:pt x="47148" y="2265"/>
                    </a:cubicBezTo>
                    <a:cubicBezTo>
                      <a:pt x="48527" y="6599"/>
                      <a:pt x="49020" y="11278"/>
                      <a:pt x="48035" y="15711"/>
                    </a:cubicBezTo>
                    <a:cubicBezTo>
                      <a:pt x="47001" y="20143"/>
                      <a:pt x="44390" y="24280"/>
                      <a:pt x="40500" y="26644"/>
                    </a:cubicBezTo>
                    <a:cubicBezTo>
                      <a:pt x="38480" y="27875"/>
                      <a:pt x="36215" y="28565"/>
                      <a:pt x="34245" y="29845"/>
                    </a:cubicBezTo>
                    <a:cubicBezTo>
                      <a:pt x="29763" y="32652"/>
                      <a:pt x="27252" y="37824"/>
                      <a:pt x="25823" y="42896"/>
                    </a:cubicBezTo>
                    <a:cubicBezTo>
                      <a:pt x="24395" y="48018"/>
                      <a:pt x="23804" y="53337"/>
                      <a:pt x="21933" y="58311"/>
                    </a:cubicBezTo>
                    <a:cubicBezTo>
                      <a:pt x="19815" y="63975"/>
                      <a:pt x="16121" y="68999"/>
                      <a:pt x="11344" y="72643"/>
                    </a:cubicBezTo>
                    <a:cubicBezTo>
                      <a:pt x="9620" y="73923"/>
                      <a:pt x="7749" y="75105"/>
                      <a:pt x="5582" y="75352"/>
                    </a:cubicBezTo>
                    <a:cubicBezTo>
                      <a:pt x="-328" y="75943"/>
                      <a:pt x="66" y="70870"/>
                      <a:pt x="17" y="66733"/>
                    </a:cubicBezTo>
                    <a:cubicBezTo>
                      <a:pt x="-33" y="60528"/>
                      <a:pt x="17" y="54371"/>
                      <a:pt x="312" y="48215"/>
                    </a:cubicBezTo>
                    <a:close/>
                  </a:path>
                </a:pathLst>
              </a:custGeom>
              <a:solidFill>
                <a:srgbClr val="284568"/>
              </a:solidFill>
              <a:ln w="4915" cap="flat">
                <a:noFill/>
                <a:prstDash val="solid"/>
                <a:miter/>
              </a:ln>
            </p:spPr>
            <p:txBody>
              <a:bodyPr rtlCol="0" anchor="ctr"/>
              <a:lstStyle/>
              <a:p>
                <a:endParaRPr lang="fr-FR"/>
              </a:p>
            </p:txBody>
          </p:sp>
          <p:sp>
            <p:nvSpPr>
              <p:cNvPr id="492" name="Forme libre : forme 491">
                <a:extLst>
                  <a:ext uri="{FF2B5EF4-FFF2-40B4-BE49-F238E27FC236}">
                    <a16:creationId xmlns:a16="http://schemas.microsoft.com/office/drawing/2014/main" id="{529A4933-3A8E-4048-75F5-9A6DA8AEE908}"/>
                  </a:ext>
                </a:extLst>
              </p:cNvPr>
              <p:cNvSpPr/>
              <p:nvPr/>
            </p:nvSpPr>
            <p:spPr>
              <a:xfrm>
                <a:off x="9877646" y="1858843"/>
                <a:ext cx="48551" cy="75398"/>
              </a:xfrm>
              <a:custGeom>
                <a:avLst/>
                <a:gdLst>
                  <a:gd name="connsiteX0" fmla="*/ 214 w 48551"/>
                  <a:gd name="connsiteY0" fmla="*/ 48166 h 75398"/>
                  <a:gd name="connsiteX1" fmla="*/ 3316 w 48551"/>
                  <a:gd name="connsiteY1" fmla="*/ 36198 h 75398"/>
                  <a:gd name="connsiteX2" fmla="*/ 21539 w 48551"/>
                  <a:gd name="connsiteY2" fmla="*/ 24181 h 75398"/>
                  <a:gd name="connsiteX3" fmla="*/ 25134 w 48551"/>
                  <a:gd name="connsiteY3" fmla="*/ 12657 h 75398"/>
                  <a:gd name="connsiteX4" fmla="*/ 42962 w 48551"/>
                  <a:gd name="connsiteY4" fmla="*/ 1379 h 75398"/>
                  <a:gd name="connsiteX5" fmla="*/ 45080 w 48551"/>
                  <a:gd name="connsiteY5" fmla="*/ 0 h 75398"/>
                  <a:gd name="connsiteX6" fmla="*/ 47148 w 48551"/>
                  <a:gd name="connsiteY6" fmla="*/ 2265 h 75398"/>
                  <a:gd name="connsiteX7" fmla="*/ 48035 w 48551"/>
                  <a:gd name="connsiteY7" fmla="*/ 15711 h 75398"/>
                  <a:gd name="connsiteX8" fmla="*/ 40500 w 48551"/>
                  <a:gd name="connsiteY8" fmla="*/ 26644 h 75398"/>
                  <a:gd name="connsiteX9" fmla="*/ 34245 w 48551"/>
                  <a:gd name="connsiteY9" fmla="*/ 29845 h 75398"/>
                  <a:gd name="connsiteX10" fmla="*/ 25823 w 48551"/>
                  <a:gd name="connsiteY10" fmla="*/ 42896 h 75398"/>
                  <a:gd name="connsiteX11" fmla="*/ 21933 w 48551"/>
                  <a:gd name="connsiteY11" fmla="*/ 58311 h 75398"/>
                  <a:gd name="connsiteX12" fmla="*/ 11344 w 48551"/>
                  <a:gd name="connsiteY12" fmla="*/ 72643 h 75398"/>
                  <a:gd name="connsiteX13" fmla="*/ 5582 w 48551"/>
                  <a:gd name="connsiteY13" fmla="*/ 75352 h 75398"/>
                  <a:gd name="connsiteX14" fmla="*/ 17 w 48551"/>
                  <a:gd name="connsiteY14" fmla="*/ 66733 h 75398"/>
                  <a:gd name="connsiteX15" fmla="*/ 312 w 48551"/>
                  <a:gd name="connsiteY15" fmla="*/ 48215 h 7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51" h="75398">
                    <a:moveTo>
                      <a:pt x="214" y="48166"/>
                    </a:moveTo>
                    <a:cubicBezTo>
                      <a:pt x="361" y="43980"/>
                      <a:pt x="706" y="39498"/>
                      <a:pt x="3316" y="36198"/>
                    </a:cubicBezTo>
                    <a:cubicBezTo>
                      <a:pt x="7946" y="30436"/>
                      <a:pt x="17796" y="30584"/>
                      <a:pt x="21539" y="24181"/>
                    </a:cubicBezTo>
                    <a:cubicBezTo>
                      <a:pt x="23558" y="20685"/>
                      <a:pt x="23065" y="16154"/>
                      <a:pt x="25134" y="12657"/>
                    </a:cubicBezTo>
                    <a:cubicBezTo>
                      <a:pt x="28729" y="6501"/>
                      <a:pt x="38087" y="6599"/>
                      <a:pt x="42962" y="1379"/>
                    </a:cubicBezTo>
                    <a:cubicBezTo>
                      <a:pt x="43553" y="739"/>
                      <a:pt x="44193" y="0"/>
                      <a:pt x="45080" y="0"/>
                    </a:cubicBezTo>
                    <a:cubicBezTo>
                      <a:pt x="46163" y="0"/>
                      <a:pt x="46804" y="1231"/>
                      <a:pt x="47148" y="2265"/>
                    </a:cubicBezTo>
                    <a:cubicBezTo>
                      <a:pt x="48527" y="6599"/>
                      <a:pt x="49020" y="11278"/>
                      <a:pt x="48035" y="15711"/>
                    </a:cubicBezTo>
                    <a:cubicBezTo>
                      <a:pt x="47001" y="20143"/>
                      <a:pt x="44390" y="24280"/>
                      <a:pt x="40500" y="26644"/>
                    </a:cubicBezTo>
                    <a:cubicBezTo>
                      <a:pt x="38480" y="27875"/>
                      <a:pt x="36215" y="28565"/>
                      <a:pt x="34245" y="29845"/>
                    </a:cubicBezTo>
                    <a:cubicBezTo>
                      <a:pt x="29763" y="32652"/>
                      <a:pt x="27252" y="37824"/>
                      <a:pt x="25823" y="42896"/>
                    </a:cubicBezTo>
                    <a:cubicBezTo>
                      <a:pt x="24395" y="48018"/>
                      <a:pt x="23804" y="53337"/>
                      <a:pt x="21933" y="58311"/>
                    </a:cubicBezTo>
                    <a:cubicBezTo>
                      <a:pt x="19815" y="63975"/>
                      <a:pt x="16121" y="68999"/>
                      <a:pt x="11344" y="72643"/>
                    </a:cubicBezTo>
                    <a:cubicBezTo>
                      <a:pt x="9620" y="73923"/>
                      <a:pt x="7749" y="75105"/>
                      <a:pt x="5582" y="75352"/>
                    </a:cubicBezTo>
                    <a:cubicBezTo>
                      <a:pt x="-328" y="75943"/>
                      <a:pt x="66" y="70870"/>
                      <a:pt x="17" y="66733"/>
                    </a:cubicBezTo>
                    <a:cubicBezTo>
                      <a:pt x="-33" y="60528"/>
                      <a:pt x="17" y="54371"/>
                      <a:pt x="312" y="48215"/>
                    </a:cubicBezTo>
                    <a:close/>
                  </a:path>
                </a:pathLst>
              </a:custGeom>
              <a:noFill/>
              <a:ln w="4915" cap="flat">
                <a:solidFill>
                  <a:srgbClr val="FFFFFF"/>
                </a:solidFill>
                <a:prstDash val="solid"/>
                <a:miter/>
              </a:ln>
            </p:spPr>
            <p:txBody>
              <a:bodyPr rtlCol="0" anchor="ctr"/>
              <a:lstStyle/>
              <a:p>
                <a:endParaRPr lang="fr-FR"/>
              </a:p>
            </p:txBody>
          </p:sp>
        </p:grpSp>
        <p:grpSp>
          <p:nvGrpSpPr>
            <p:cNvPr id="493" name="Graphique 5">
              <a:extLst>
                <a:ext uri="{FF2B5EF4-FFF2-40B4-BE49-F238E27FC236}">
                  <a16:creationId xmlns:a16="http://schemas.microsoft.com/office/drawing/2014/main" id="{6EC117F2-4F80-9157-85F5-2C7E8C339DD6}"/>
                </a:ext>
              </a:extLst>
            </p:cNvPr>
            <p:cNvGrpSpPr/>
            <p:nvPr/>
          </p:nvGrpSpPr>
          <p:grpSpPr>
            <a:xfrm rot="420615">
              <a:off x="10224769" y="1823992"/>
              <a:ext cx="72299" cy="89922"/>
              <a:chOff x="9978771" y="1813286"/>
              <a:chExt cx="72299" cy="89922"/>
            </a:xfrm>
          </p:grpSpPr>
          <p:sp>
            <p:nvSpPr>
              <p:cNvPr id="494" name="Forme libre : forme 493">
                <a:extLst>
                  <a:ext uri="{FF2B5EF4-FFF2-40B4-BE49-F238E27FC236}">
                    <a16:creationId xmlns:a16="http://schemas.microsoft.com/office/drawing/2014/main" id="{40061CEE-EF71-C78F-59F2-7C0A4CAF1C61}"/>
                  </a:ext>
                </a:extLst>
              </p:cNvPr>
              <p:cNvSpPr/>
              <p:nvPr/>
            </p:nvSpPr>
            <p:spPr>
              <a:xfrm>
                <a:off x="9978771" y="1813286"/>
                <a:ext cx="72299" cy="89922"/>
              </a:xfrm>
              <a:custGeom>
                <a:avLst/>
                <a:gdLst>
                  <a:gd name="connsiteX0" fmla="*/ 4483 w 72299"/>
                  <a:gd name="connsiteY0" fmla="*/ 65305 h 89922"/>
                  <a:gd name="connsiteX1" fmla="*/ 7241 w 72299"/>
                  <a:gd name="connsiteY1" fmla="*/ 60430 h 89922"/>
                  <a:gd name="connsiteX2" fmla="*/ 4187 w 72299"/>
                  <a:gd name="connsiteY2" fmla="*/ 57770 h 89922"/>
                  <a:gd name="connsiteX3" fmla="*/ 1 w 72299"/>
                  <a:gd name="connsiteY3" fmla="*/ 49201 h 89922"/>
                  <a:gd name="connsiteX4" fmla="*/ 3301 w 72299"/>
                  <a:gd name="connsiteY4" fmla="*/ 39942 h 89922"/>
                  <a:gd name="connsiteX5" fmla="*/ 7290 w 72299"/>
                  <a:gd name="connsiteY5" fmla="*/ 36051 h 89922"/>
                  <a:gd name="connsiteX6" fmla="*/ 12609 w 72299"/>
                  <a:gd name="connsiteY6" fmla="*/ 36396 h 89922"/>
                  <a:gd name="connsiteX7" fmla="*/ 10984 w 72299"/>
                  <a:gd name="connsiteY7" fmla="*/ 27925 h 89922"/>
                  <a:gd name="connsiteX8" fmla="*/ 8078 w 72299"/>
                  <a:gd name="connsiteY8" fmla="*/ 19602 h 89922"/>
                  <a:gd name="connsiteX9" fmla="*/ 10885 w 72299"/>
                  <a:gd name="connsiteY9" fmla="*/ 14628 h 89922"/>
                  <a:gd name="connsiteX10" fmla="*/ 20046 w 72299"/>
                  <a:gd name="connsiteY10" fmla="*/ 3448 h 89922"/>
                  <a:gd name="connsiteX11" fmla="*/ 25759 w 72299"/>
                  <a:gd name="connsiteY11" fmla="*/ 50 h 89922"/>
                  <a:gd name="connsiteX12" fmla="*/ 32260 w 72299"/>
                  <a:gd name="connsiteY12" fmla="*/ 4335 h 89922"/>
                  <a:gd name="connsiteX13" fmla="*/ 36101 w 72299"/>
                  <a:gd name="connsiteY13" fmla="*/ 3744 h 89922"/>
                  <a:gd name="connsiteX14" fmla="*/ 44227 w 72299"/>
                  <a:gd name="connsiteY14" fmla="*/ 2808 h 89922"/>
                  <a:gd name="connsiteX15" fmla="*/ 49793 w 72299"/>
                  <a:gd name="connsiteY15" fmla="*/ 6551 h 89922"/>
                  <a:gd name="connsiteX16" fmla="*/ 67424 w 72299"/>
                  <a:gd name="connsiteY16" fmla="*/ 26743 h 89922"/>
                  <a:gd name="connsiteX17" fmla="*/ 71807 w 72299"/>
                  <a:gd name="connsiteY17" fmla="*/ 34918 h 89922"/>
                  <a:gd name="connsiteX18" fmla="*/ 69640 w 72299"/>
                  <a:gd name="connsiteY18" fmla="*/ 50728 h 89922"/>
                  <a:gd name="connsiteX19" fmla="*/ 63779 w 72299"/>
                  <a:gd name="connsiteY19" fmla="*/ 67768 h 89922"/>
                  <a:gd name="connsiteX20" fmla="*/ 62302 w 72299"/>
                  <a:gd name="connsiteY20" fmla="*/ 70230 h 89922"/>
                  <a:gd name="connsiteX21" fmla="*/ 59692 w 72299"/>
                  <a:gd name="connsiteY21" fmla="*/ 70821 h 89922"/>
                  <a:gd name="connsiteX22" fmla="*/ 45163 w 72299"/>
                  <a:gd name="connsiteY22" fmla="*/ 74318 h 89922"/>
                  <a:gd name="connsiteX23" fmla="*/ 42799 w 72299"/>
                  <a:gd name="connsiteY23" fmla="*/ 75746 h 89922"/>
                  <a:gd name="connsiteX24" fmla="*/ 40928 w 72299"/>
                  <a:gd name="connsiteY24" fmla="*/ 78110 h 89922"/>
                  <a:gd name="connsiteX25" fmla="*/ 27433 w 72299"/>
                  <a:gd name="connsiteY25" fmla="*/ 84956 h 89922"/>
                  <a:gd name="connsiteX26" fmla="*/ 13939 w 72299"/>
                  <a:gd name="connsiteY26" fmla="*/ 89782 h 89922"/>
                  <a:gd name="connsiteX27" fmla="*/ 7142 w 72299"/>
                  <a:gd name="connsiteY27" fmla="*/ 78258 h 89922"/>
                  <a:gd name="connsiteX28" fmla="*/ 4483 w 72299"/>
                  <a:gd name="connsiteY28" fmla="*/ 65207 h 8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299" h="89922">
                    <a:moveTo>
                      <a:pt x="4483" y="65305"/>
                    </a:moveTo>
                    <a:cubicBezTo>
                      <a:pt x="5763" y="63828"/>
                      <a:pt x="7783" y="62350"/>
                      <a:pt x="7241" y="60430"/>
                    </a:cubicBezTo>
                    <a:cubicBezTo>
                      <a:pt x="6847" y="59100"/>
                      <a:pt x="5369" y="58509"/>
                      <a:pt x="4187" y="57770"/>
                    </a:cubicBezTo>
                    <a:cubicBezTo>
                      <a:pt x="1380" y="55997"/>
                      <a:pt x="-48" y="52550"/>
                      <a:pt x="1" y="49201"/>
                    </a:cubicBezTo>
                    <a:cubicBezTo>
                      <a:pt x="51" y="45901"/>
                      <a:pt x="1430" y="42700"/>
                      <a:pt x="3301" y="39942"/>
                    </a:cubicBezTo>
                    <a:cubicBezTo>
                      <a:pt x="4335" y="38366"/>
                      <a:pt x="5616" y="36888"/>
                      <a:pt x="7290" y="36051"/>
                    </a:cubicBezTo>
                    <a:cubicBezTo>
                      <a:pt x="8965" y="35214"/>
                      <a:pt x="11181" y="35165"/>
                      <a:pt x="12609" y="36396"/>
                    </a:cubicBezTo>
                    <a:cubicBezTo>
                      <a:pt x="13988" y="33736"/>
                      <a:pt x="12609" y="30486"/>
                      <a:pt x="10984" y="27925"/>
                    </a:cubicBezTo>
                    <a:cubicBezTo>
                      <a:pt x="9408" y="25364"/>
                      <a:pt x="7536" y="22606"/>
                      <a:pt x="8078" y="19602"/>
                    </a:cubicBezTo>
                    <a:cubicBezTo>
                      <a:pt x="8423" y="17681"/>
                      <a:pt x="9703" y="16105"/>
                      <a:pt x="10885" y="14628"/>
                    </a:cubicBezTo>
                    <a:lnTo>
                      <a:pt x="20046" y="3448"/>
                    </a:lnTo>
                    <a:cubicBezTo>
                      <a:pt x="21523" y="1675"/>
                      <a:pt x="23444" y="-344"/>
                      <a:pt x="25759" y="50"/>
                    </a:cubicBezTo>
                    <a:cubicBezTo>
                      <a:pt x="28369" y="493"/>
                      <a:pt x="29699" y="3793"/>
                      <a:pt x="32260" y="4335"/>
                    </a:cubicBezTo>
                    <a:cubicBezTo>
                      <a:pt x="33540" y="4630"/>
                      <a:pt x="34870" y="4187"/>
                      <a:pt x="36101" y="3744"/>
                    </a:cubicBezTo>
                    <a:cubicBezTo>
                      <a:pt x="38711" y="2857"/>
                      <a:pt x="41568" y="2020"/>
                      <a:pt x="44227" y="2808"/>
                    </a:cubicBezTo>
                    <a:cubicBezTo>
                      <a:pt x="46394" y="3399"/>
                      <a:pt x="48167" y="4975"/>
                      <a:pt x="49793" y="6551"/>
                    </a:cubicBezTo>
                    <a:cubicBezTo>
                      <a:pt x="56293" y="12707"/>
                      <a:pt x="62154" y="19503"/>
                      <a:pt x="67424" y="26743"/>
                    </a:cubicBezTo>
                    <a:cubicBezTo>
                      <a:pt x="69246" y="29255"/>
                      <a:pt x="71019" y="31914"/>
                      <a:pt x="71807" y="34918"/>
                    </a:cubicBezTo>
                    <a:cubicBezTo>
                      <a:pt x="73186" y="40139"/>
                      <a:pt x="71413" y="45606"/>
                      <a:pt x="69640" y="50728"/>
                    </a:cubicBezTo>
                    <a:cubicBezTo>
                      <a:pt x="67670" y="56391"/>
                      <a:pt x="65700" y="62104"/>
                      <a:pt x="63779" y="67768"/>
                    </a:cubicBezTo>
                    <a:cubicBezTo>
                      <a:pt x="63484" y="68704"/>
                      <a:pt x="63090" y="69689"/>
                      <a:pt x="62302" y="70230"/>
                    </a:cubicBezTo>
                    <a:cubicBezTo>
                      <a:pt x="61563" y="70723"/>
                      <a:pt x="60627" y="70772"/>
                      <a:pt x="59692" y="70821"/>
                    </a:cubicBezTo>
                    <a:cubicBezTo>
                      <a:pt x="54668" y="71068"/>
                      <a:pt x="49743" y="72250"/>
                      <a:pt x="45163" y="74318"/>
                    </a:cubicBezTo>
                    <a:cubicBezTo>
                      <a:pt x="44326" y="74712"/>
                      <a:pt x="43489" y="75106"/>
                      <a:pt x="42799" y="75746"/>
                    </a:cubicBezTo>
                    <a:cubicBezTo>
                      <a:pt x="42060" y="76436"/>
                      <a:pt x="41519" y="77322"/>
                      <a:pt x="40928" y="78110"/>
                    </a:cubicBezTo>
                    <a:cubicBezTo>
                      <a:pt x="37677" y="82296"/>
                      <a:pt x="32210" y="83380"/>
                      <a:pt x="27433" y="84956"/>
                    </a:cubicBezTo>
                    <a:cubicBezTo>
                      <a:pt x="23346" y="86286"/>
                      <a:pt x="18470" y="90767"/>
                      <a:pt x="13939" y="89782"/>
                    </a:cubicBezTo>
                    <a:cubicBezTo>
                      <a:pt x="8521" y="88600"/>
                      <a:pt x="9162" y="82198"/>
                      <a:pt x="7142" y="78258"/>
                    </a:cubicBezTo>
                    <a:cubicBezTo>
                      <a:pt x="4975" y="73973"/>
                      <a:pt x="149" y="70280"/>
                      <a:pt x="4483" y="65207"/>
                    </a:cubicBezTo>
                    <a:close/>
                  </a:path>
                </a:pathLst>
              </a:custGeom>
              <a:solidFill>
                <a:srgbClr val="284568"/>
              </a:solidFill>
              <a:ln w="4915" cap="flat">
                <a:noFill/>
                <a:prstDash val="solid"/>
                <a:miter/>
              </a:ln>
            </p:spPr>
            <p:txBody>
              <a:bodyPr rtlCol="0" anchor="ctr"/>
              <a:lstStyle/>
              <a:p>
                <a:endParaRPr lang="fr-FR"/>
              </a:p>
            </p:txBody>
          </p:sp>
          <p:sp>
            <p:nvSpPr>
              <p:cNvPr id="495" name="Forme libre : forme 494">
                <a:extLst>
                  <a:ext uri="{FF2B5EF4-FFF2-40B4-BE49-F238E27FC236}">
                    <a16:creationId xmlns:a16="http://schemas.microsoft.com/office/drawing/2014/main" id="{F37BD8C3-A0DC-AB50-E9C2-38C3C7D811E4}"/>
                  </a:ext>
                </a:extLst>
              </p:cNvPr>
              <p:cNvSpPr/>
              <p:nvPr/>
            </p:nvSpPr>
            <p:spPr>
              <a:xfrm>
                <a:off x="9978771" y="1813286"/>
                <a:ext cx="72299" cy="89922"/>
              </a:xfrm>
              <a:custGeom>
                <a:avLst/>
                <a:gdLst>
                  <a:gd name="connsiteX0" fmla="*/ 4483 w 72299"/>
                  <a:gd name="connsiteY0" fmla="*/ 65305 h 89922"/>
                  <a:gd name="connsiteX1" fmla="*/ 7241 w 72299"/>
                  <a:gd name="connsiteY1" fmla="*/ 60430 h 89922"/>
                  <a:gd name="connsiteX2" fmla="*/ 4187 w 72299"/>
                  <a:gd name="connsiteY2" fmla="*/ 57770 h 89922"/>
                  <a:gd name="connsiteX3" fmla="*/ 1 w 72299"/>
                  <a:gd name="connsiteY3" fmla="*/ 49201 h 89922"/>
                  <a:gd name="connsiteX4" fmla="*/ 3301 w 72299"/>
                  <a:gd name="connsiteY4" fmla="*/ 39942 h 89922"/>
                  <a:gd name="connsiteX5" fmla="*/ 7290 w 72299"/>
                  <a:gd name="connsiteY5" fmla="*/ 36051 h 89922"/>
                  <a:gd name="connsiteX6" fmla="*/ 12609 w 72299"/>
                  <a:gd name="connsiteY6" fmla="*/ 36396 h 89922"/>
                  <a:gd name="connsiteX7" fmla="*/ 10984 w 72299"/>
                  <a:gd name="connsiteY7" fmla="*/ 27925 h 89922"/>
                  <a:gd name="connsiteX8" fmla="*/ 8078 w 72299"/>
                  <a:gd name="connsiteY8" fmla="*/ 19602 h 89922"/>
                  <a:gd name="connsiteX9" fmla="*/ 10885 w 72299"/>
                  <a:gd name="connsiteY9" fmla="*/ 14628 h 89922"/>
                  <a:gd name="connsiteX10" fmla="*/ 20046 w 72299"/>
                  <a:gd name="connsiteY10" fmla="*/ 3448 h 89922"/>
                  <a:gd name="connsiteX11" fmla="*/ 25759 w 72299"/>
                  <a:gd name="connsiteY11" fmla="*/ 50 h 89922"/>
                  <a:gd name="connsiteX12" fmla="*/ 32260 w 72299"/>
                  <a:gd name="connsiteY12" fmla="*/ 4335 h 89922"/>
                  <a:gd name="connsiteX13" fmla="*/ 36101 w 72299"/>
                  <a:gd name="connsiteY13" fmla="*/ 3744 h 89922"/>
                  <a:gd name="connsiteX14" fmla="*/ 44227 w 72299"/>
                  <a:gd name="connsiteY14" fmla="*/ 2808 h 89922"/>
                  <a:gd name="connsiteX15" fmla="*/ 49793 w 72299"/>
                  <a:gd name="connsiteY15" fmla="*/ 6551 h 89922"/>
                  <a:gd name="connsiteX16" fmla="*/ 67424 w 72299"/>
                  <a:gd name="connsiteY16" fmla="*/ 26743 h 89922"/>
                  <a:gd name="connsiteX17" fmla="*/ 71807 w 72299"/>
                  <a:gd name="connsiteY17" fmla="*/ 34918 h 89922"/>
                  <a:gd name="connsiteX18" fmla="*/ 69640 w 72299"/>
                  <a:gd name="connsiteY18" fmla="*/ 50728 h 89922"/>
                  <a:gd name="connsiteX19" fmla="*/ 63779 w 72299"/>
                  <a:gd name="connsiteY19" fmla="*/ 67768 h 89922"/>
                  <a:gd name="connsiteX20" fmla="*/ 62302 w 72299"/>
                  <a:gd name="connsiteY20" fmla="*/ 70230 h 89922"/>
                  <a:gd name="connsiteX21" fmla="*/ 59692 w 72299"/>
                  <a:gd name="connsiteY21" fmla="*/ 70821 h 89922"/>
                  <a:gd name="connsiteX22" fmla="*/ 45163 w 72299"/>
                  <a:gd name="connsiteY22" fmla="*/ 74318 h 89922"/>
                  <a:gd name="connsiteX23" fmla="*/ 42799 w 72299"/>
                  <a:gd name="connsiteY23" fmla="*/ 75746 h 89922"/>
                  <a:gd name="connsiteX24" fmla="*/ 40928 w 72299"/>
                  <a:gd name="connsiteY24" fmla="*/ 78110 h 89922"/>
                  <a:gd name="connsiteX25" fmla="*/ 27433 w 72299"/>
                  <a:gd name="connsiteY25" fmla="*/ 84956 h 89922"/>
                  <a:gd name="connsiteX26" fmla="*/ 13939 w 72299"/>
                  <a:gd name="connsiteY26" fmla="*/ 89782 h 89922"/>
                  <a:gd name="connsiteX27" fmla="*/ 7142 w 72299"/>
                  <a:gd name="connsiteY27" fmla="*/ 78258 h 89922"/>
                  <a:gd name="connsiteX28" fmla="*/ 4483 w 72299"/>
                  <a:gd name="connsiteY28" fmla="*/ 65207 h 8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299" h="89922">
                    <a:moveTo>
                      <a:pt x="4483" y="65305"/>
                    </a:moveTo>
                    <a:cubicBezTo>
                      <a:pt x="5763" y="63828"/>
                      <a:pt x="7783" y="62350"/>
                      <a:pt x="7241" y="60430"/>
                    </a:cubicBezTo>
                    <a:cubicBezTo>
                      <a:pt x="6847" y="59100"/>
                      <a:pt x="5369" y="58509"/>
                      <a:pt x="4187" y="57770"/>
                    </a:cubicBezTo>
                    <a:cubicBezTo>
                      <a:pt x="1380" y="55997"/>
                      <a:pt x="-48" y="52550"/>
                      <a:pt x="1" y="49201"/>
                    </a:cubicBezTo>
                    <a:cubicBezTo>
                      <a:pt x="51" y="45901"/>
                      <a:pt x="1430" y="42700"/>
                      <a:pt x="3301" y="39942"/>
                    </a:cubicBezTo>
                    <a:cubicBezTo>
                      <a:pt x="4335" y="38366"/>
                      <a:pt x="5616" y="36888"/>
                      <a:pt x="7290" y="36051"/>
                    </a:cubicBezTo>
                    <a:cubicBezTo>
                      <a:pt x="8965" y="35214"/>
                      <a:pt x="11181" y="35165"/>
                      <a:pt x="12609" y="36396"/>
                    </a:cubicBezTo>
                    <a:cubicBezTo>
                      <a:pt x="13988" y="33736"/>
                      <a:pt x="12609" y="30486"/>
                      <a:pt x="10984" y="27925"/>
                    </a:cubicBezTo>
                    <a:cubicBezTo>
                      <a:pt x="9408" y="25364"/>
                      <a:pt x="7536" y="22606"/>
                      <a:pt x="8078" y="19602"/>
                    </a:cubicBezTo>
                    <a:cubicBezTo>
                      <a:pt x="8423" y="17681"/>
                      <a:pt x="9703" y="16105"/>
                      <a:pt x="10885" y="14628"/>
                    </a:cubicBezTo>
                    <a:lnTo>
                      <a:pt x="20046" y="3448"/>
                    </a:lnTo>
                    <a:cubicBezTo>
                      <a:pt x="21523" y="1675"/>
                      <a:pt x="23444" y="-344"/>
                      <a:pt x="25759" y="50"/>
                    </a:cubicBezTo>
                    <a:cubicBezTo>
                      <a:pt x="28369" y="493"/>
                      <a:pt x="29699" y="3793"/>
                      <a:pt x="32260" y="4335"/>
                    </a:cubicBezTo>
                    <a:cubicBezTo>
                      <a:pt x="33540" y="4630"/>
                      <a:pt x="34870" y="4187"/>
                      <a:pt x="36101" y="3744"/>
                    </a:cubicBezTo>
                    <a:cubicBezTo>
                      <a:pt x="38711" y="2857"/>
                      <a:pt x="41568" y="2020"/>
                      <a:pt x="44227" y="2808"/>
                    </a:cubicBezTo>
                    <a:cubicBezTo>
                      <a:pt x="46394" y="3399"/>
                      <a:pt x="48167" y="4975"/>
                      <a:pt x="49793" y="6551"/>
                    </a:cubicBezTo>
                    <a:cubicBezTo>
                      <a:pt x="56293" y="12707"/>
                      <a:pt x="62154" y="19503"/>
                      <a:pt x="67424" y="26743"/>
                    </a:cubicBezTo>
                    <a:cubicBezTo>
                      <a:pt x="69246" y="29255"/>
                      <a:pt x="71019" y="31914"/>
                      <a:pt x="71807" y="34918"/>
                    </a:cubicBezTo>
                    <a:cubicBezTo>
                      <a:pt x="73186" y="40139"/>
                      <a:pt x="71413" y="45606"/>
                      <a:pt x="69640" y="50728"/>
                    </a:cubicBezTo>
                    <a:cubicBezTo>
                      <a:pt x="67670" y="56391"/>
                      <a:pt x="65700" y="62104"/>
                      <a:pt x="63779" y="67768"/>
                    </a:cubicBezTo>
                    <a:cubicBezTo>
                      <a:pt x="63484" y="68704"/>
                      <a:pt x="63090" y="69689"/>
                      <a:pt x="62302" y="70230"/>
                    </a:cubicBezTo>
                    <a:cubicBezTo>
                      <a:pt x="61563" y="70723"/>
                      <a:pt x="60627" y="70772"/>
                      <a:pt x="59692" y="70821"/>
                    </a:cubicBezTo>
                    <a:cubicBezTo>
                      <a:pt x="54668" y="71068"/>
                      <a:pt x="49743" y="72250"/>
                      <a:pt x="45163" y="74318"/>
                    </a:cubicBezTo>
                    <a:cubicBezTo>
                      <a:pt x="44326" y="74712"/>
                      <a:pt x="43489" y="75106"/>
                      <a:pt x="42799" y="75746"/>
                    </a:cubicBezTo>
                    <a:cubicBezTo>
                      <a:pt x="42060" y="76436"/>
                      <a:pt x="41519" y="77322"/>
                      <a:pt x="40928" y="78110"/>
                    </a:cubicBezTo>
                    <a:cubicBezTo>
                      <a:pt x="37677" y="82296"/>
                      <a:pt x="32210" y="83380"/>
                      <a:pt x="27433" y="84956"/>
                    </a:cubicBezTo>
                    <a:cubicBezTo>
                      <a:pt x="23346" y="86286"/>
                      <a:pt x="18470" y="90767"/>
                      <a:pt x="13939" y="89782"/>
                    </a:cubicBezTo>
                    <a:cubicBezTo>
                      <a:pt x="8521" y="88600"/>
                      <a:pt x="9162" y="82198"/>
                      <a:pt x="7142" y="78258"/>
                    </a:cubicBezTo>
                    <a:cubicBezTo>
                      <a:pt x="4975" y="73973"/>
                      <a:pt x="149" y="70280"/>
                      <a:pt x="4483" y="65207"/>
                    </a:cubicBezTo>
                    <a:close/>
                  </a:path>
                </a:pathLst>
              </a:custGeom>
              <a:noFill/>
              <a:ln w="4915" cap="flat">
                <a:solidFill>
                  <a:srgbClr val="FFFFFF"/>
                </a:solidFill>
                <a:prstDash val="solid"/>
                <a:miter/>
              </a:ln>
            </p:spPr>
            <p:txBody>
              <a:bodyPr rtlCol="0" anchor="ctr"/>
              <a:lstStyle/>
              <a:p>
                <a:endParaRPr lang="fr-FR"/>
              </a:p>
            </p:txBody>
          </p:sp>
        </p:grpSp>
        <p:grpSp>
          <p:nvGrpSpPr>
            <p:cNvPr id="496" name="Graphique 5">
              <a:extLst>
                <a:ext uri="{FF2B5EF4-FFF2-40B4-BE49-F238E27FC236}">
                  <a16:creationId xmlns:a16="http://schemas.microsoft.com/office/drawing/2014/main" id="{D94FBF45-06CF-E125-0933-82B332F835CE}"/>
                </a:ext>
              </a:extLst>
            </p:cNvPr>
            <p:cNvGrpSpPr/>
            <p:nvPr/>
          </p:nvGrpSpPr>
          <p:grpSpPr>
            <a:xfrm rot="420615">
              <a:off x="10305976" y="1793070"/>
              <a:ext cx="58989" cy="51244"/>
              <a:chOff x="10053286" y="1773641"/>
              <a:chExt cx="58989" cy="51244"/>
            </a:xfrm>
          </p:grpSpPr>
          <p:sp>
            <p:nvSpPr>
              <p:cNvPr id="497" name="Forme libre : forme 496">
                <a:extLst>
                  <a:ext uri="{FF2B5EF4-FFF2-40B4-BE49-F238E27FC236}">
                    <a16:creationId xmlns:a16="http://schemas.microsoft.com/office/drawing/2014/main" id="{39AC2A19-D40F-E106-A9A9-61493F41040D}"/>
                  </a:ext>
                </a:extLst>
              </p:cNvPr>
              <p:cNvSpPr/>
              <p:nvPr/>
            </p:nvSpPr>
            <p:spPr>
              <a:xfrm>
                <a:off x="10053286" y="1773641"/>
                <a:ext cx="58989" cy="51244"/>
              </a:xfrm>
              <a:custGeom>
                <a:avLst/>
                <a:gdLst>
                  <a:gd name="connsiteX0" fmla="*/ 11229 w 58989"/>
                  <a:gd name="connsiteY0" fmla="*/ 29796 h 51244"/>
                  <a:gd name="connsiteX1" fmla="*/ 19848 w 58989"/>
                  <a:gd name="connsiteY1" fmla="*/ 24920 h 51244"/>
                  <a:gd name="connsiteX2" fmla="*/ 20439 w 58989"/>
                  <a:gd name="connsiteY2" fmla="*/ 19355 h 51244"/>
                  <a:gd name="connsiteX3" fmla="*/ 22212 w 58989"/>
                  <a:gd name="connsiteY3" fmla="*/ 18419 h 51244"/>
                  <a:gd name="connsiteX4" fmla="*/ 41222 w 58989"/>
                  <a:gd name="connsiteY4" fmla="*/ 15612 h 51244"/>
                  <a:gd name="connsiteX5" fmla="*/ 45113 w 58989"/>
                  <a:gd name="connsiteY5" fmla="*/ 10933 h 51244"/>
                  <a:gd name="connsiteX6" fmla="*/ 52204 w 58989"/>
                  <a:gd name="connsiteY6" fmla="*/ 0 h 51244"/>
                  <a:gd name="connsiteX7" fmla="*/ 58459 w 58989"/>
                  <a:gd name="connsiteY7" fmla="*/ 5614 h 51244"/>
                  <a:gd name="connsiteX8" fmla="*/ 57376 w 58989"/>
                  <a:gd name="connsiteY8" fmla="*/ 17730 h 51244"/>
                  <a:gd name="connsiteX9" fmla="*/ 55061 w 58989"/>
                  <a:gd name="connsiteY9" fmla="*/ 30387 h 51244"/>
                  <a:gd name="connsiteX10" fmla="*/ 48412 w 58989"/>
                  <a:gd name="connsiteY10" fmla="*/ 41074 h 51244"/>
                  <a:gd name="connsiteX11" fmla="*/ 26644 w 58989"/>
                  <a:gd name="connsiteY11" fmla="*/ 48658 h 51244"/>
                  <a:gd name="connsiteX12" fmla="*/ 22458 w 58989"/>
                  <a:gd name="connsiteY12" fmla="*/ 51219 h 51244"/>
                  <a:gd name="connsiteX13" fmla="*/ 20636 w 58989"/>
                  <a:gd name="connsiteY13" fmla="*/ 50284 h 51244"/>
                  <a:gd name="connsiteX14" fmla="*/ 0 w 58989"/>
                  <a:gd name="connsiteY14" fmla="*/ 29697 h 51244"/>
                  <a:gd name="connsiteX15" fmla="*/ 11278 w 58989"/>
                  <a:gd name="connsiteY15" fmla="*/ 29747 h 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89" h="51244">
                    <a:moveTo>
                      <a:pt x="11229" y="29796"/>
                    </a:moveTo>
                    <a:cubicBezTo>
                      <a:pt x="14775" y="29550"/>
                      <a:pt x="19306" y="28466"/>
                      <a:pt x="19848" y="24920"/>
                    </a:cubicBezTo>
                    <a:cubicBezTo>
                      <a:pt x="20143" y="23049"/>
                      <a:pt x="19158" y="20734"/>
                      <a:pt x="20439" y="19355"/>
                    </a:cubicBezTo>
                    <a:cubicBezTo>
                      <a:pt x="20882" y="18863"/>
                      <a:pt x="21571" y="18616"/>
                      <a:pt x="22212" y="18419"/>
                    </a:cubicBezTo>
                    <a:cubicBezTo>
                      <a:pt x="28466" y="16597"/>
                      <a:pt x="36001" y="19503"/>
                      <a:pt x="41222" y="15612"/>
                    </a:cubicBezTo>
                    <a:cubicBezTo>
                      <a:pt x="42847" y="14381"/>
                      <a:pt x="43980" y="12657"/>
                      <a:pt x="45113" y="10933"/>
                    </a:cubicBezTo>
                    <a:cubicBezTo>
                      <a:pt x="47477" y="7289"/>
                      <a:pt x="49840" y="3644"/>
                      <a:pt x="52204" y="0"/>
                    </a:cubicBezTo>
                    <a:cubicBezTo>
                      <a:pt x="55061" y="689"/>
                      <a:pt x="57474" y="2856"/>
                      <a:pt x="58459" y="5614"/>
                    </a:cubicBezTo>
                    <a:cubicBezTo>
                      <a:pt x="59789" y="9505"/>
                      <a:pt x="58311" y="13741"/>
                      <a:pt x="57376" y="17730"/>
                    </a:cubicBezTo>
                    <a:cubicBezTo>
                      <a:pt x="56440" y="21916"/>
                      <a:pt x="56144" y="26250"/>
                      <a:pt x="55061" y="30387"/>
                    </a:cubicBezTo>
                    <a:cubicBezTo>
                      <a:pt x="53977" y="34524"/>
                      <a:pt x="51958" y="38661"/>
                      <a:pt x="48412" y="41074"/>
                    </a:cubicBezTo>
                    <a:cubicBezTo>
                      <a:pt x="42010" y="45457"/>
                      <a:pt x="32258" y="43241"/>
                      <a:pt x="26644" y="48658"/>
                    </a:cubicBezTo>
                    <a:cubicBezTo>
                      <a:pt x="25413" y="49840"/>
                      <a:pt x="24132" y="51466"/>
                      <a:pt x="22458" y="51219"/>
                    </a:cubicBezTo>
                    <a:cubicBezTo>
                      <a:pt x="21768" y="51121"/>
                      <a:pt x="21177" y="50727"/>
                      <a:pt x="20636" y="50284"/>
                    </a:cubicBezTo>
                    <a:cubicBezTo>
                      <a:pt x="12756" y="44571"/>
                      <a:pt x="5762" y="37577"/>
                      <a:pt x="0" y="29697"/>
                    </a:cubicBezTo>
                    <a:cubicBezTo>
                      <a:pt x="3644" y="29796"/>
                      <a:pt x="7683" y="30042"/>
                      <a:pt x="11278" y="29747"/>
                    </a:cubicBezTo>
                    <a:close/>
                  </a:path>
                </a:pathLst>
              </a:custGeom>
              <a:solidFill>
                <a:srgbClr val="284568"/>
              </a:solidFill>
              <a:ln w="4915" cap="flat">
                <a:noFill/>
                <a:prstDash val="solid"/>
                <a:miter/>
              </a:ln>
            </p:spPr>
            <p:txBody>
              <a:bodyPr rtlCol="0" anchor="ctr"/>
              <a:lstStyle/>
              <a:p>
                <a:endParaRPr lang="fr-FR"/>
              </a:p>
            </p:txBody>
          </p:sp>
          <p:sp>
            <p:nvSpPr>
              <p:cNvPr id="498" name="Forme libre : forme 497">
                <a:extLst>
                  <a:ext uri="{FF2B5EF4-FFF2-40B4-BE49-F238E27FC236}">
                    <a16:creationId xmlns:a16="http://schemas.microsoft.com/office/drawing/2014/main" id="{CF1D369A-8869-1BD0-C1FB-C8BCA5A31D1A}"/>
                  </a:ext>
                </a:extLst>
              </p:cNvPr>
              <p:cNvSpPr/>
              <p:nvPr/>
            </p:nvSpPr>
            <p:spPr>
              <a:xfrm>
                <a:off x="10053286" y="1773641"/>
                <a:ext cx="58989" cy="51244"/>
              </a:xfrm>
              <a:custGeom>
                <a:avLst/>
                <a:gdLst>
                  <a:gd name="connsiteX0" fmla="*/ 11229 w 58989"/>
                  <a:gd name="connsiteY0" fmla="*/ 29796 h 51244"/>
                  <a:gd name="connsiteX1" fmla="*/ 19848 w 58989"/>
                  <a:gd name="connsiteY1" fmla="*/ 24920 h 51244"/>
                  <a:gd name="connsiteX2" fmla="*/ 20439 w 58989"/>
                  <a:gd name="connsiteY2" fmla="*/ 19355 h 51244"/>
                  <a:gd name="connsiteX3" fmla="*/ 22212 w 58989"/>
                  <a:gd name="connsiteY3" fmla="*/ 18419 h 51244"/>
                  <a:gd name="connsiteX4" fmla="*/ 41222 w 58989"/>
                  <a:gd name="connsiteY4" fmla="*/ 15612 h 51244"/>
                  <a:gd name="connsiteX5" fmla="*/ 45113 w 58989"/>
                  <a:gd name="connsiteY5" fmla="*/ 10933 h 51244"/>
                  <a:gd name="connsiteX6" fmla="*/ 52204 w 58989"/>
                  <a:gd name="connsiteY6" fmla="*/ 0 h 51244"/>
                  <a:gd name="connsiteX7" fmla="*/ 58459 w 58989"/>
                  <a:gd name="connsiteY7" fmla="*/ 5614 h 51244"/>
                  <a:gd name="connsiteX8" fmla="*/ 57376 w 58989"/>
                  <a:gd name="connsiteY8" fmla="*/ 17730 h 51244"/>
                  <a:gd name="connsiteX9" fmla="*/ 55061 w 58989"/>
                  <a:gd name="connsiteY9" fmla="*/ 30387 h 51244"/>
                  <a:gd name="connsiteX10" fmla="*/ 48412 w 58989"/>
                  <a:gd name="connsiteY10" fmla="*/ 41074 h 51244"/>
                  <a:gd name="connsiteX11" fmla="*/ 26644 w 58989"/>
                  <a:gd name="connsiteY11" fmla="*/ 48658 h 51244"/>
                  <a:gd name="connsiteX12" fmla="*/ 22458 w 58989"/>
                  <a:gd name="connsiteY12" fmla="*/ 51219 h 51244"/>
                  <a:gd name="connsiteX13" fmla="*/ 20636 w 58989"/>
                  <a:gd name="connsiteY13" fmla="*/ 50284 h 51244"/>
                  <a:gd name="connsiteX14" fmla="*/ 0 w 58989"/>
                  <a:gd name="connsiteY14" fmla="*/ 29697 h 51244"/>
                  <a:gd name="connsiteX15" fmla="*/ 11278 w 58989"/>
                  <a:gd name="connsiteY15" fmla="*/ 29747 h 5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989" h="51244">
                    <a:moveTo>
                      <a:pt x="11229" y="29796"/>
                    </a:moveTo>
                    <a:cubicBezTo>
                      <a:pt x="14775" y="29550"/>
                      <a:pt x="19306" y="28466"/>
                      <a:pt x="19848" y="24920"/>
                    </a:cubicBezTo>
                    <a:cubicBezTo>
                      <a:pt x="20143" y="23049"/>
                      <a:pt x="19158" y="20734"/>
                      <a:pt x="20439" y="19355"/>
                    </a:cubicBezTo>
                    <a:cubicBezTo>
                      <a:pt x="20882" y="18863"/>
                      <a:pt x="21571" y="18616"/>
                      <a:pt x="22212" y="18419"/>
                    </a:cubicBezTo>
                    <a:cubicBezTo>
                      <a:pt x="28466" y="16597"/>
                      <a:pt x="36001" y="19503"/>
                      <a:pt x="41222" y="15612"/>
                    </a:cubicBezTo>
                    <a:cubicBezTo>
                      <a:pt x="42847" y="14381"/>
                      <a:pt x="43980" y="12657"/>
                      <a:pt x="45113" y="10933"/>
                    </a:cubicBezTo>
                    <a:cubicBezTo>
                      <a:pt x="47477" y="7289"/>
                      <a:pt x="49840" y="3644"/>
                      <a:pt x="52204" y="0"/>
                    </a:cubicBezTo>
                    <a:cubicBezTo>
                      <a:pt x="55061" y="689"/>
                      <a:pt x="57474" y="2856"/>
                      <a:pt x="58459" y="5614"/>
                    </a:cubicBezTo>
                    <a:cubicBezTo>
                      <a:pt x="59789" y="9505"/>
                      <a:pt x="58311" y="13741"/>
                      <a:pt x="57376" y="17730"/>
                    </a:cubicBezTo>
                    <a:cubicBezTo>
                      <a:pt x="56440" y="21916"/>
                      <a:pt x="56144" y="26250"/>
                      <a:pt x="55061" y="30387"/>
                    </a:cubicBezTo>
                    <a:cubicBezTo>
                      <a:pt x="53977" y="34524"/>
                      <a:pt x="51958" y="38661"/>
                      <a:pt x="48412" y="41074"/>
                    </a:cubicBezTo>
                    <a:cubicBezTo>
                      <a:pt x="42010" y="45457"/>
                      <a:pt x="32258" y="43241"/>
                      <a:pt x="26644" y="48658"/>
                    </a:cubicBezTo>
                    <a:cubicBezTo>
                      <a:pt x="25413" y="49840"/>
                      <a:pt x="24132" y="51466"/>
                      <a:pt x="22458" y="51219"/>
                    </a:cubicBezTo>
                    <a:cubicBezTo>
                      <a:pt x="21768" y="51121"/>
                      <a:pt x="21177" y="50727"/>
                      <a:pt x="20636" y="50284"/>
                    </a:cubicBezTo>
                    <a:cubicBezTo>
                      <a:pt x="12756" y="44571"/>
                      <a:pt x="5762" y="37577"/>
                      <a:pt x="0" y="29697"/>
                    </a:cubicBezTo>
                    <a:cubicBezTo>
                      <a:pt x="3644" y="29796"/>
                      <a:pt x="7683" y="30042"/>
                      <a:pt x="11278" y="29747"/>
                    </a:cubicBezTo>
                    <a:close/>
                  </a:path>
                </a:pathLst>
              </a:custGeom>
              <a:noFill/>
              <a:ln w="4915" cap="flat">
                <a:solidFill>
                  <a:srgbClr val="FFFFFF"/>
                </a:solidFill>
                <a:prstDash val="solid"/>
                <a:miter/>
              </a:ln>
            </p:spPr>
            <p:txBody>
              <a:bodyPr rtlCol="0" anchor="ctr"/>
              <a:lstStyle/>
              <a:p>
                <a:endParaRPr lang="fr-FR"/>
              </a:p>
            </p:txBody>
          </p:sp>
        </p:grpSp>
        <p:grpSp>
          <p:nvGrpSpPr>
            <p:cNvPr id="499" name="Graphique 5">
              <a:extLst>
                <a:ext uri="{FF2B5EF4-FFF2-40B4-BE49-F238E27FC236}">
                  <a16:creationId xmlns:a16="http://schemas.microsoft.com/office/drawing/2014/main" id="{E64FBD5D-FA75-62D5-1643-5FC31FDFD58B}"/>
                </a:ext>
              </a:extLst>
            </p:cNvPr>
            <p:cNvGrpSpPr/>
            <p:nvPr/>
          </p:nvGrpSpPr>
          <p:grpSpPr>
            <a:xfrm rot="420615">
              <a:off x="10365360" y="1755430"/>
              <a:ext cx="43737" cy="41681"/>
              <a:chOff x="10107106" y="1730001"/>
              <a:chExt cx="43737" cy="41681"/>
            </a:xfrm>
          </p:grpSpPr>
          <p:sp>
            <p:nvSpPr>
              <p:cNvPr id="500" name="Forme libre : forme 499">
                <a:extLst>
                  <a:ext uri="{FF2B5EF4-FFF2-40B4-BE49-F238E27FC236}">
                    <a16:creationId xmlns:a16="http://schemas.microsoft.com/office/drawing/2014/main" id="{F58AE9E4-B8A0-E872-06C6-EBAE7930F81A}"/>
                  </a:ext>
                </a:extLst>
              </p:cNvPr>
              <p:cNvSpPr/>
              <p:nvPr/>
            </p:nvSpPr>
            <p:spPr>
              <a:xfrm>
                <a:off x="10107106" y="1730001"/>
                <a:ext cx="43737" cy="41681"/>
              </a:xfrm>
              <a:custGeom>
                <a:avLst/>
                <a:gdLst>
                  <a:gd name="connsiteX0" fmla="*/ 22861 w 43737"/>
                  <a:gd name="connsiteY0" fmla="*/ 41325 h 41681"/>
                  <a:gd name="connsiteX1" fmla="*/ 26555 w 43737"/>
                  <a:gd name="connsiteY1" fmla="*/ 41325 h 41681"/>
                  <a:gd name="connsiteX2" fmla="*/ 28476 w 43737"/>
                  <a:gd name="connsiteY2" fmla="*/ 38961 h 41681"/>
                  <a:gd name="connsiteX3" fmla="*/ 34829 w 43737"/>
                  <a:gd name="connsiteY3" fmla="*/ 19015 h 41681"/>
                  <a:gd name="connsiteX4" fmla="*/ 36208 w 43737"/>
                  <a:gd name="connsiteY4" fmla="*/ 12957 h 41681"/>
                  <a:gd name="connsiteX5" fmla="*/ 40788 w 43737"/>
                  <a:gd name="connsiteY5" fmla="*/ 9116 h 41681"/>
                  <a:gd name="connsiteX6" fmla="*/ 42807 w 43737"/>
                  <a:gd name="connsiteY6" fmla="*/ 8771 h 41681"/>
                  <a:gd name="connsiteX7" fmla="*/ 43300 w 43737"/>
                  <a:gd name="connsiteY7" fmla="*/ 5570 h 41681"/>
                  <a:gd name="connsiteX8" fmla="*/ 40345 w 43737"/>
                  <a:gd name="connsiteY8" fmla="*/ 3551 h 41681"/>
                  <a:gd name="connsiteX9" fmla="*/ 26801 w 43737"/>
                  <a:gd name="connsiteY9" fmla="*/ 1088 h 41681"/>
                  <a:gd name="connsiteX10" fmla="*/ 16853 w 43737"/>
                  <a:gd name="connsiteY10" fmla="*/ 546 h 41681"/>
                  <a:gd name="connsiteX11" fmla="*/ 14735 w 43737"/>
                  <a:gd name="connsiteY11" fmla="*/ 5 h 41681"/>
                  <a:gd name="connsiteX12" fmla="*/ 11879 w 43737"/>
                  <a:gd name="connsiteY12" fmla="*/ 2122 h 41681"/>
                  <a:gd name="connsiteX13" fmla="*/ 354 w 43737"/>
                  <a:gd name="connsiteY13" fmla="*/ 25122 h 41681"/>
                  <a:gd name="connsiteX14" fmla="*/ 22960 w 43737"/>
                  <a:gd name="connsiteY14" fmla="*/ 41374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737" h="41681">
                    <a:moveTo>
                      <a:pt x="22861" y="41325"/>
                    </a:moveTo>
                    <a:cubicBezTo>
                      <a:pt x="24093" y="41670"/>
                      <a:pt x="25422" y="41916"/>
                      <a:pt x="26555" y="41325"/>
                    </a:cubicBezTo>
                    <a:cubicBezTo>
                      <a:pt x="27442" y="40833"/>
                      <a:pt x="27983" y="39848"/>
                      <a:pt x="28476" y="38961"/>
                    </a:cubicBezTo>
                    <a:cubicBezTo>
                      <a:pt x="31628" y="32706"/>
                      <a:pt x="33746" y="25910"/>
                      <a:pt x="34829" y="19015"/>
                    </a:cubicBezTo>
                    <a:cubicBezTo>
                      <a:pt x="35125" y="16947"/>
                      <a:pt x="35371" y="14829"/>
                      <a:pt x="36208" y="12957"/>
                    </a:cubicBezTo>
                    <a:cubicBezTo>
                      <a:pt x="37045" y="11086"/>
                      <a:pt x="38720" y="9362"/>
                      <a:pt x="40788" y="9116"/>
                    </a:cubicBezTo>
                    <a:cubicBezTo>
                      <a:pt x="41478" y="9017"/>
                      <a:pt x="42216" y="9116"/>
                      <a:pt x="42807" y="8771"/>
                    </a:cubicBezTo>
                    <a:cubicBezTo>
                      <a:pt x="43891" y="8180"/>
                      <a:pt x="43990" y="6604"/>
                      <a:pt x="43300" y="5570"/>
                    </a:cubicBezTo>
                    <a:cubicBezTo>
                      <a:pt x="42660" y="4536"/>
                      <a:pt x="41478" y="3994"/>
                      <a:pt x="40345" y="3551"/>
                    </a:cubicBezTo>
                    <a:cubicBezTo>
                      <a:pt x="36060" y="1876"/>
                      <a:pt x="31382" y="1039"/>
                      <a:pt x="26801" y="1088"/>
                    </a:cubicBezTo>
                    <a:cubicBezTo>
                      <a:pt x="23452" y="1137"/>
                      <a:pt x="20005" y="1679"/>
                      <a:pt x="16853" y="546"/>
                    </a:cubicBezTo>
                    <a:cubicBezTo>
                      <a:pt x="16163" y="300"/>
                      <a:pt x="15474" y="-44"/>
                      <a:pt x="14735" y="5"/>
                    </a:cubicBezTo>
                    <a:cubicBezTo>
                      <a:pt x="13504" y="54"/>
                      <a:pt x="12617" y="1137"/>
                      <a:pt x="11879" y="2122"/>
                    </a:cubicBezTo>
                    <a:cubicBezTo>
                      <a:pt x="8087" y="7146"/>
                      <a:pt x="-2010" y="18276"/>
                      <a:pt x="354" y="25122"/>
                    </a:cubicBezTo>
                    <a:cubicBezTo>
                      <a:pt x="3014" y="32953"/>
                      <a:pt x="15622" y="39355"/>
                      <a:pt x="22960" y="41374"/>
                    </a:cubicBezTo>
                    <a:close/>
                  </a:path>
                </a:pathLst>
              </a:custGeom>
              <a:solidFill>
                <a:srgbClr val="284568"/>
              </a:solidFill>
              <a:ln w="4915" cap="flat">
                <a:noFill/>
                <a:prstDash val="solid"/>
                <a:miter/>
              </a:ln>
            </p:spPr>
            <p:txBody>
              <a:bodyPr rtlCol="0" anchor="ctr"/>
              <a:lstStyle/>
              <a:p>
                <a:endParaRPr lang="fr-FR"/>
              </a:p>
            </p:txBody>
          </p:sp>
          <p:sp>
            <p:nvSpPr>
              <p:cNvPr id="501" name="Forme libre : forme 500">
                <a:extLst>
                  <a:ext uri="{FF2B5EF4-FFF2-40B4-BE49-F238E27FC236}">
                    <a16:creationId xmlns:a16="http://schemas.microsoft.com/office/drawing/2014/main" id="{180F577C-2EAF-2AAE-DD04-155BC5364FB0}"/>
                  </a:ext>
                </a:extLst>
              </p:cNvPr>
              <p:cNvSpPr/>
              <p:nvPr/>
            </p:nvSpPr>
            <p:spPr>
              <a:xfrm>
                <a:off x="10107106" y="1730001"/>
                <a:ext cx="43737" cy="41681"/>
              </a:xfrm>
              <a:custGeom>
                <a:avLst/>
                <a:gdLst>
                  <a:gd name="connsiteX0" fmla="*/ 22861 w 43737"/>
                  <a:gd name="connsiteY0" fmla="*/ 41325 h 41681"/>
                  <a:gd name="connsiteX1" fmla="*/ 26555 w 43737"/>
                  <a:gd name="connsiteY1" fmla="*/ 41325 h 41681"/>
                  <a:gd name="connsiteX2" fmla="*/ 28476 w 43737"/>
                  <a:gd name="connsiteY2" fmla="*/ 38961 h 41681"/>
                  <a:gd name="connsiteX3" fmla="*/ 34829 w 43737"/>
                  <a:gd name="connsiteY3" fmla="*/ 19015 h 41681"/>
                  <a:gd name="connsiteX4" fmla="*/ 36208 w 43737"/>
                  <a:gd name="connsiteY4" fmla="*/ 12957 h 41681"/>
                  <a:gd name="connsiteX5" fmla="*/ 40788 w 43737"/>
                  <a:gd name="connsiteY5" fmla="*/ 9116 h 41681"/>
                  <a:gd name="connsiteX6" fmla="*/ 42807 w 43737"/>
                  <a:gd name="connsiteY6" fmla="*/ 8771 h 41681"/>
                  <a:gd name="connsiteX7" fmla="*/ 43300 w 43737"/>
                  <a:gd name="connsiteY7" fmla="*/ 5570 h 41681"/>
                  <a:gd name="connsiteX8" fmla="*/ 40345 w 43737"/>
                  <a:gd name="connsiteY8" fmla="*/ 3551 h 41681"/>
                  <a:gd name="connsiteX9" fmla="*/ 26801 w 43737"/>
                  <a:gd name="connsiteY9" fmla="*/ 1088 h 41681"/>
                  <a:gd name="connsiteX10" fmla="*/ 16853 w 43737"/>
                  <a:gd name="connsiteY10" fmla="*/ 546 h 41681"/>
                  <a:gd name="connsiteX11" fmla="*/ 14735 w 43737"/>
                  <a:gd name="connsiteY11" fmla="*/ 5 h 41681"/>
                  <a:gd name="connsiteX12" fmla="*/ 11879 w 43737"/>
                  <a:gd name="connsiteY12" fmla="*/ 2122 h 41681"/>
                  <a:gd name="connsiteX13" fmla="*/ 354 w 43737"/>
                  <a:gd name="connsiteY13" fmla="*/ 25122 h 41681"/>
                  <a:gd name="connsiteX14" fmla="*/ 22960 w 43737"/>
                  <a:gd name="connsiteY14" fmla="*/ 41374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737" h="41681">
                    <a:moveTo>
                      <a:pt x="22861" y="41325"/>
                    </a:moveTo>
                    <a:cubicBezTo>
                      <a:pt x="24093" y="41670"/>
                      <a:pt x="25422" y="41916"/>
                      <a:pt x="26555" y="41325"/>
                    </a:cubicBezTo>
                    <a:cubicBezTo>
                      <a:pt x="27442" y="40833"/>
                      <a:pt x="27983" y="39848"/>
                      <a:pt x="28476" y="38961"/>
                    </a:cubicBezTo>
                    <a:cubicBezTo>
                      <a:pt x="31628" y="32706"/>
                      <a:pt x="33746" y="25910"/>
                      <a:pt x="34829" y="19015"/>
                    </a:cubicBezTo>
                    <a:cubicBezTo>
                      <a:pt x="35125" y="16947"/>
                      <a:pt x="35371" y="14829"/>
                      <a:pt x="36208" y="12957"/>
                    </a:cubicBezTo>
                    <a:cubicBezTo>
                      <a:pt x="37045" y="11086"/>
                      <a:pt x="38720" y="9362"/>
                      <a:pt x="40788" y="9116"/>
                    </a:cubicBezTo>
                    <a:cubicBezTo>
                      <a:pt x="41478" y="9017"/>
                      <a:pt x="42216" y="9116"/>
                      <a:pt x="42807" y="8771"/>
                    </a:cubicBezTo>
                    <a:cubicBezTo>
                      <a:pt x="43891" y="8180"/>
                      <a:pt x="43990" y="6604"/>
                      <a:pt x="43300" y="5570"/>
                    </a:cubicBezTo>
                    <a:cubicBezTo>
                      <a:pt x="42660" y="4536"/>
                      <a:pt x="41478" y="3994"/>
                      <a:pt x="40345" y="3551"/>
                    </a:cubicBezTo>
                    <a:cubicBezTo>
                      <a:pt x="36060" y="1876"/>
                      <a:pt x="31382" y="1039"/>
                      <a:pt x="26801" y="1088"/>
                    </a:cubicBezTo>
                    <a:cubicBezTo>
                      <a:pt x="23452" y="1137"/>
                      <a:pt x="20005" y="1679"/>
                      <a:pt x="16853" y="546"/>
                    </a:cubicBezTo>
                    <a:cubicBezTo>
                      <a:pt x="16163" y="300"/>
                      <a:pt x="15474" y="-44"/>
                      <a:pt x="14735" y="5"/>
                    </a:cubicBezTo>
                    <a:cubicBezTo>
                      <a:pt x="13504" y="54"/>
                      <a:pt x="12617" y="1137"/>
                      <a:pt x="11879" y="2122"/>
                    </a:cubicBezTo>
                    <a:cubicBezTo>
                      <a:pt x="8087" y="7146"/>
                      <a:pt x="-2010" y="18276"/>
                      <a:pt x="354" y="25122"/>
                    </a:cubicBezTo>
                    <a:cubicBezTo>
                      <a:pt x="3014" y="32953"/>
                      <a:pt x="15622" y="39355"/>
                      <a:pt x="22960" y="41374"/>
                    </a:cubicBezTo>
                    <a:close/>
                  </a:path>
                </a:pathLst>
              </a:custGeom>
              <a:noFill/>
              <a:ln w="4915" cap="flat">
                <a:solidFill>
                  <a:srgbClr val="FFFFFF"/>
                </a:solidFill>
                <a:prstDash val="solid"/>
                <a:miter/>
              </a:ln>
            </p:spPr>
            <p:txBody>
              <a:bodyPr rtlCol="0" anchor="ctr"/>
              <a:lstStyle/>
              <a:p>
                <a:endParaRPr lang="fr-FR"/>
              </a:p>
            </p:txBody>
          </p:sp>
        </p:grpSp>
        <p:grpSp>
          <p:nvGrpSpPr>
            <p:cNvPr id="502" name="Graphique 5">
              <a:extLst>
                <a:ext uri="{FF2B5EF4-FFF2-40B4-BE49-F238E27FC236}">
                  <a16:creationId xmlns:a16="http://schemas.microsoft.com/office/drawing/2014/main" id="{CE0AEEF7-D95A-BB22-A109-9030AA0D32DA}"/>
                </a:ext>
              </a:extLst>
            </p:cNvPr>
            <p:cNvGrpSpPr/>
            <p:nvPr/>
          </p:nvGrpSpPr>
          <p:grpSpPr>
            <a:xfrm rot="420615">
              <a:off x="10408487" y="1779184"/>
              <a:ext cx="10409" cy="15860"/>
              <a:chOff x="10151359" y="1750445"/>
              <a:chExt cx="10409" cy="15860"/>
            </a:xfrm>
          </p:grpSpPr>
          <p:sp>
            <p:nvSpPr>
              <p:cNvPr id="503" name="Forme libre : forme 502">
                <a:extLst>
                  <a:ext uri="{FF2B5EF4-FFF2-40B4-BE49-F238E27FC236}">
                    <a16:creationId xmlns:a16="http://schemas.microsoft.com/office/drawing/2014/main" id="{6F6263C9-BBDF-1F27-D3CC-0FAFA61259C9}"/>
                  </a:ext>
                </a:extLst>
              </p:cNvPr>
              <p:cNvSpPr/>
              <p:nvPr/>
            </p:nvSpPr>
            <p:spPr>
              <a:xfrm>
                <a:off x="10151359" y="1750445"/>
                <a:ext cx="10409" cy="15860"/>
              </a:xfrm>
              <a:custGeom>
                <a:avLst/>
                <a:gdLst>
                  <a:gd name="connsiteX0" fmla="*/ 5844 w 10409"/>
                  <a:gd name="connsiteY0" fmla="*/ 788 h 15860"/>
                  <a:gd name="connsiteX1" fmla="*/ 7223 w 10409"/>
                  <a:gd name="connsiteY1" fmla="*/ 0 h 15860"/>
                  <a:gd name="connsiteX2" fmla="*/ 8306 w 10409"/>
                  <a:gd name="connsiteY2" fmla="*/ 492 h 15860"/>
                  <a:gd name="connsiteX3" fmla="*/ 10276 w 10409"/>
                  <a:gd name="connsiteY3" fmla="*/ 5565 h 15860"/>
                  <a:gd name="connsiteX4" fmla="*/ 9439 w 10409"/>
                  <a:gd name="connsiteY4" fmla="*/ 12066 h 15860"/>
                  <a:gd name="connsiteX5" fmla="*/ 328 w 10409"/>
                  <a:gd name="connsiteY5" fmla="*/ 14085 h 15860"/>
                  <a:gd name="connsiteX6" fmla="*/ 5844 w 10409"/>
                  <a:gd name="connsiteY6" fmla="*/ 837 h 1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 h="15860">
                    <a:moveTo>
                      <a:pt x="5844" y="788"/>
                    </a:moveTo>
                    <a:cubicBezTo>
                      <a:pt x="6238" y="394"/>
                      <a:pt x="6681" y="0"/>
                      <a:pt x="7223" y="0"/>
                    </a:cubicBezTo>
                    <a:cubicBezTo>
                      <a:pt x="7617" y="0"/>
                      <a:pt x="8011" y="246"/>
                      <a:pt x="8306" y="492"/>
                    </a:cubicBezTo>
                    <a:cubicBezTo>
                      <a:pt x="9685" y="1724"/>
                      <a:pt x="10079" y="3694"/>
                      <a:pt x="10276" y="5565"/>
                    </a:cubicBezTo>
                    <a:cubicBezTo>
                      <a:pt x="10522" y="7781"/>
                      <a:pt x="10522" y="10145"/>
                      <a:pt x="9439" y="12066"/>
                    </a:cubicBezTo>
                    <a:cubicBezTo>
                      <a:pt x="7961" y="14627"/>
                      <a:pt x="2052" y="17976"/>
                      <a:pt x="328" y="14085"/>
                    </a:cubicBezTo>
                    <a:cubicBezTo>
                      <a:pt x="-1297" y="10441"/>
                      <a:pt x="3529" y="3300"/>
                      <a:pt x="5844" y="837"/>
                    </a:cubicBezTo>
                    <a:close/>
                  </a:path>
                </a:pathLst>
              </a:custGeom>
              <a:solidFill>
                <a:srgbClr val="488DD8"/>
              </a:solidFill>
              <a:ln w="4915" cap="flat">
                <a:noFill/>
                <a:prstDash val="solid"/>
                <a:miter/>
              </a:ln>
            </p:spPr>
            <p:txBody>
              <a:bodyPr rtlCol="0" anchor="ctr"/>
              <a:lstStyle/>
              <a:p>
                <a:endParaRPr lang="fr-FR"/>
              </a:p>
            </p:txBody>
          </p:sp>
          <p:sp>
            <p:nvSpPr>
              <p:cNvPr id="504" name="Forme libre : forme 503">
                <a:extLst>
                  <a:ext uri="{FF2B5EF4-FFF2-40B4-BE49-F238E27FC236}">
                    <a16:creationId xmlns:a16="http://schemas.microsoft.com/office/drawing/2014/main" id="{7A109DD3-227A-5879-18C6-7193B5F29458}"/>
                  </a:ext>
                </a:extLst>
              </p:cNvPr>
              <p:cNvSpPr/>
              <p:nvPr/>
            </p:nvSpPr>
            <p:spPr>
              <a:xfrm>
                <a:off x="10151359" y="1750445"/>
                <a:ext cx="10409" cy="15860"/>
              </a:xfrm>
              <a:custGeom>
                <a:avLst/>
                <a:gdLst>
                  <a:gd name="connsiteX0" fmla="*/ 5844 w 10409"/>
                  <a:gd name="connsiteY0" fmla="*/ 788 h 15860"/>
                  <a:gd name="connsiteX1" fmla="*/ 7223 w 10409"/>
                  <a:gd name="connsiteY1" fmla="*/ 0 h 15860"/>
                  <a:gd name="connsiteX2" fmla="*/ 8306 w 10409"/>
                  <a:gd name="connsiteY2" fmla="*/ 492 h 15860"/>
                  <a:gd name="connsiteX3" fmla="*/ 10276 w 10409"/>
                  <a:gd name="connsiteY3" fmla="*/ 5565 h 15860"/>
                  <a:gd name="connsiteX4" fmla="*/ 9439 w 10409"/>
                  <a:gd name="connsiteY4" fmla="*/ 12066 h 15860"/>
                  <a:gd name="connsiteX5" fmla="*/ 328 w 10409"/>
                  <a:gd name="connsiteY5" fmla="*/ 14085 h 15860"/>
                  <a:gd name="connsiteX6" fmla="*/ 5844 w 10409"/>
                  <a:gd name="connsiteY6" fmla="*/ 837 h 1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 h="15860">
                    <a:moveTo>
                      <a:pt x="5844" y="788"/>
                    </a:moveTo>
                    <a:cubicBezTo>
                      <a:pt x="6238" y="394"/>
                      <a:pt x="6681" y="0"/>
                      <a:pt x="7223" y="0"/>
                    </a:cubicBezTo>
                    <a:cubicBezTo>
                      <a:pt x="7617" y="0"/>
                      <a:pt x="8011" y="246"/>
                      <a:pt x="8306" y="492"/>
                    </a:cubicBezTo>
                    <a:cubicBezTo>
                      <a:pt x="9685" y="1724"/>
                      <a:pt x="10079" y="3694"/>
                      <a:pt x="10276" y="5565"/>
                    </a:cubicBezTo>
                    <a:cubicBezTo>
                      <a:pt x="10522" y="7781"/>
                      <a:pt x="10522" y="10145"/>
                      <a:pt x="9439" y="12066"/>
                    </a:cubicBezTo>
                    <a:cubicBezTo>
                      <a:pt x="7961" y="14627"/>
                      <a:pt x="2052" y="17976"/>
                      <a:pt x="328" y="14085"/>
                    </a:cubicBezTo>
                    <a:cubicBezTo>
                      <a:pt x="-1297" y="10441"/>
                      <a:pt x="3529" y="3300"/>
                      <a:pt x="5844" y="837"/>
                    </a:cubicBezTo>
                    <a:close/>
                  </a:path>
                </a:pathLst>
              </a:custGeom>
              <a:noFill/>
              <a:ln w="4915" cap="flat">
                <a:solidFill>
                  <a:srgbClr val="FFFFFF"/>
                </a:solidFill>
                <a:prstDash val="solid"/>
                <a:miter/>
              </a:ln>
            </p:spPr>
            <p:txBody>
              <a:bodyPr rtlCol="0" anchor="ctr"/>
              <a:lstStyle/>
              <a:p>
                <a:endParaRPr lang="fr-FR"/>
              </a:p>
            </p:txBody>
          </p:sp>
        </p:grpSp>
        <p:grpSp>
          <p:nvGrpSpPr>
            <p:cNvPr id="505" name="Graphique 5">
              <a:extLst>
                <a:ext uri="{FF2B5EF4-FFF2-40B4-BE49-F238E27FC236}">
                  <a16:creationId xmlns:a16="http://schemas.microsoft.com/office/drawing/2014/main" id="{905298E7-CD5F-8614-FB78-524AB0B188C3}"/>
                </a:ext>
              </a:extLst>
            </p:cNvPr>
            <p:cNvGrpSpPr/>
            <p:nvPr/>
          </p:nvGrpSpPr>
          <p:grpSpPr>
            <a:xfrm rot="420615">
              <a:off x="10412555" y="1705993"/>
              <a:ext cx="32051" cy="48140"/>
              <a:chOff x="10148352" y="1675863"/>
              <a:chExt cx="32051" cy="48140"/>
            </a:xfrm>
          </p:grpSpPr>
          <p:sp>
            <p:nvSpPr>
              <p:cNvPr id="506" name="Forme libre : forme 505">
                <a:extLst>
                  <a:ext uri="{FF2B5EF4-FFF2-40B4-BE49-F238E27FC236}">
                    <a16:creationId xmlns:a16="http://schemas.microsoft.com/office/drawing/2014/main" id="{8978D0E5-6808-3E29-A150-5CC2A7E85442}"/>
                  </a:ext>
                </a:extLst>
              </p:cNvPr>
              <p:cNvSpPr/>
              <p:nvPr/>
            </p:nvSpPr>
            <p:spPr>
              <a:xfrm>
                <a:off x="10148352" y="1675863"/>
                <a:ext cx="32051" cy="48140"/>
              </a:xfrm>
              <a:custGeom>
                <a:avLst/>
                <a:gdLst>
                  <a:gd name="connsiteX0" fmla="*/ 20966 w 32051"/>
                  <a:gd name="connsiteY0" fmla="*/ 23559 h 48140"/>
                  <a:gd name="connsiteX1" fmla="*/ 15204 w 32051"/>
                  <a:gd name="connsiteY1" fmla="*/ 18092 h 48140"/>
                  <a:gd name="connsiteX2" fmla="*/ 13135 w 32051"/>
                  <a:gd name="connsiteY2" fmla="*/ 10656 h 48140"/>
                  <a:gd name="connsiteX3" fmla="*/ 15007 w 32051"/>
                  <a:gd name="connsiteY3" fmla="*/ 3416 h 48140"/>
                  <a:gd name="connsiteX4" fmla="*/ 6290 w 32051"/>
                  <a:gd name="connsiteY4" fmla="*/ 1101 h 48140"/>
                  <a:gd name="connsiteX5" fmla="*/ 1512 w 32051"/>
                  <a:gd name="connsiteY5" fmla="*/ 10459 h 48140"/>
                  <a:gd name="connsiteX6" fmla="*/ 330 w 32051"/>
                  <a:gd name="connsiteY6" fmla="*/ 25283 h 48140"/>
                  <a:gd name="connsiteX7" fmla="*/ 9343 w 32051"/>
                  <a:gd name="connsiteY7" fmla="*/ 41732 h 48140"/>
                  <a:gd name="connsiteX8" fmla="*/ 24266 w 32051"/>
                  <a:gd name="connsiteY8" fmla="*/ 47691 h 48140"/>
                  <a:gd name="connsiteX9" fmla="*/ 20966 w 32051"/>
                  <a:gd name="connsiteY9" fmla="*/ 23510 h 4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51" h="48140">
                    <a:moveTo>
                      <a:pt x="20966" y="23559"/>
                    </a:moveTo>
                    <a:cubicBezTo>
                      <a:pt x="18947" y="21884"/>
                      <a:pt x="16829" y="20210"/>
                      <a:pt x="15204" y="18092"/>
                    </a:cubicBezTo>
                    <a:cubicBezTo>
                      <a:pt x="13578" y="15975"/>
                      <a:pt x="12594" y="13266"/>
                      <a:pt x="13135" y="10656"/>
                    </a:cubicBezTo>
                    <a:cubicBezTo>
                      <a:pt x="13628" y="8193"/>
                      <a:pt x="15499" y="5878"/>
                      <a:pt x="15007" y="3416"/>
                    </a:cubicBezTo>
                    <a:cubicBezTo>
                      <a:pt x="14317" y="-81"/>
                      <a:pt x="9195" y="-967"/>
                      <a:pt x="6290" y="1101"/>
                    </a:cubicBezTo>
                    <a:cubicBezTo>
                      <a:pt x="3384" y="3219"/>
                      <a:pt x="2300" y="6962"/>
                      <a:pt x="1512" y="10459"/>
                    </a:cubicBezTo>
                    <a:cubicBezTo>
                      <a:pt x="380" y="15334"/>
                      <a:pt x="-507" y="20358"/>
                      <a:pt x="330" y="25283"/>
                    </a:cubicBezTo>
                    <a:cubicBezTo>
                      <a:pt x="1414" y="31587"/>
                      <a:pt x="5305" y="36906"/>
                      <a:pt x="9343" y="41732"/>
                    </a:cubicBezTo>
                    <a:cubicBezTo>
                      <a:pt x="13775" y="46952"/>
                      <a:pt x="17223" y="49169"/>
                      <a:pt x="24266" y="47691"/>
                    </a:cubicBezTo>
                    <a:cubicBezTo>
                      <a:pt x="40025" y="44342"/>
                      <a:pt x="28156" y="29420"/>
                      <a:pt x="20966" y="23510"/>
                    </a:cubicBezTo>
                    <a:close/>
                  </a:path>
                </a:pathLst>
              </a:custGeom>
              <a:solidFill>
                <a:srgbClr val="284568"/>
              </a:solidFill>
              <a:ln w="4915" cap="flat">
                <a:noFill/>
                <a:prstDash val="solid"/>
                <a:miter/>
              </a:ln>
            </p:spPr>
            <p:txBody>
              <a:bodyPr rtlCol="0" anchor="ctr"/>
              <a:lstStyle/>
              <a:p>
                <a:endParaRPr lang="fr-FR"/>
              </a:p>
            </p:txBody>
          </p:sp>
          <p:sp>
            <p:nvSpPr>
              <p:cNvPr id="507" name="Forme libre : forme 506">
                <a:extLst>
                  <a:ext uri="{FF2B5EF4-FFF2-40B4-BE49-F238E27FC236}">
                    <a16:creationId xmlns:a16="http://schemas.microsoft.com/office/drawing/2014/main" id="{3555DEC5-4488-A57D-A515-63B5A90D3126}"/>
                  </a:ext>
                </a:extLst>
              </p:cNvPr>
              <p:cNvSpPr/>
              <p:nvPr/>
            </p:nvSpPr>
            <p:spPr>
              <a:xfrm>
                <a:off x="10148352" y="1675863"/>
                <a:ext cx="32051" cy="48140"/>
              </a:xfrm>
              <a:custGeom>
                <a:avLst/>
                <a:gdLst>
                  <a:gd name="connsiteX0" fmla="*/ 20966 w 32051"/>
                  <a:gd name="connsiteY0" fmla="*/ 23559 h 48140"/>
                  <a:gd name="connsiteX1" fmla="*/ 15204 w 32051"/>
                  <a:gd name="connsiteY1" fmla="*/ 18092 h 48140"/>
                  <a:gd name="connsiteX2" fmla="*/ 13135 w 32051"/>
                  <a:gd name="connsiteY2" fmla="*/ 10656 h 48140"/>
                  <a:gd name="connsiteX3" fmla="*/ 15007 w 32051"/>
                  <a:gd name="connsiteY3" fmla="*/ 3416 h 48140"/>
                  <a:gd name="connsiteX4" fmla="*/ 6290 w 32051"/>
                  <a:gd name="connsiteY4" fmla="*/ 1101 h 48140"/>
                  <a:gd name="connsiteX5" fmla="*/ 1512 w 32051"/>
                  <a:gd name="connsiteY5" fmla="*/ 10459 h 48140"/>
                  <a:gd name="connsiteX6" fmla="*/ 330 w 32051"/>
                  <a:gd name="connsiteY6" fmla="*/ 25283 h 48140"/>
                  <a:gd name="connsiteX7" fmla="*/ 9343 w 32051"/>
                  <a:gd name="connsiteY7" fmla="*/ 41732 h 48140"/>
                  <a:gd name="connsiteX8" fmla="*/ 24266 w 32051"/>
                  <a:gd name="connsiteY8" fmla="*/ 47691 h 48140"/>
                  <a:gd name="connsiteX9" fmla="*/ 20966 w 32051"/>
                  <a:gd name="connsiteY9" fmla="*/ 23510 h 4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51" h="48140">
                    <a:moveTo>
                      <a:pt x="20966" y="23559"/>
                    </a:moveTo>
                    <a:cubicBezTo>
                      <a:pt x="18947" y="21884"/>
                      <a:pt x="16829" y="20210"/>
                      <a:pt x="15204" y="18092"/>
                    </a:cubicBezTo>
                    <a:cubicBezTo>
                      <a:pt x="13578" y="15975"/>
                      <a:pt x="12594" y="13266"/>
                      <a:pt x="13135" y="10656"/>
                    </a:cubicBezTo>
                    <a:cubicBezTo>
                      <a:pt x="13628" y="8193"/>
                      <a:pt x="15499" y="5878"/>
                      <a:pt x="15007" y="3416"/>
                    </a:cubicBezTo>
                    <a:cubicBezTo>
                      <a:pt x="14317" y="-81"/>
                      <a:pt x="9195" y="-967"/>
                      <a:pt x="6290" y="1101"/>
                    </a:cubicBezTo>
                    <a:cubicBezTo>
                      <a:pt x="3384" y="3219"/>
                      <a:pt x="2300" y="6962"/>
                      <a:pt x="1512" y="10459"/>
                    </a:cubicBezTo>
                    <a:cubicBezTo>
                      <a:pt x="380" y="15334"/>
                      <a:pt x="-507" y="20358"/>
                      <a:pt x="330" y="25283"/>
                    </a:cubicBezTo>
                    <a:cubicBezTo>
                      <a:pt x="1414" y="31587"/>
                      <a:pt x="5305" y="36906"/>
                      <a:pt x="9343" y="41732"/>
                    </a:cubicBezTo>
                    <a:cubicBezTo>
                      <a:pt x="13775" y="46952"/>
                      <a:pt x="17223" y="49169"/>
                      <a:pt x="24266" y="47691"/>
                    </a:cubicBezTo>
                    <a:cubicBezTo>
                      <a:pt x="40025" y="44342"/>
                      <a:pt x="28156" y="29420"/>
                      <a:pt x="20966" y="23510"/>
                    </a:cubicBezTo>
                    <a:close/>
                  </a:path>
                </a:pathLst>
              </a:custGeom>
              <a:noFill/>
              <a:ln w="4915" cap="flat">
                <a:solidFill>
                  <a:srgbClr val="FFFFFF"/>
                </a:solidFill>
                <a:prstDash val="solid"/>
                <a:miter/>
              </a:ln>
            </p:spPr>
            <p:txBody>
              <a:bodyPr rtlCol="0" anchor="ctr"/>
              <a:lstStyle/>
              <a:p>
                <a:endParaRPr lang="fr-FR"/>
              </a:p>
            </p:txBody>
          </p:sp>
        </p:grpSp>
        <p:grpSp>
          <p:nvGrpSpPr>
            <p:cNvPr id="508" name="Graphique 5">
              <a:extLst>
                <a:ext uri="{FF2B5EF4-FFF2-40B4-BE49-F238E27FC236}">
                  <a16:creationId xmlns:a16="http://schemas.microsoft.com/office/drawing/2014/main" id="{A21CC713-71B0-7973-9F3B-6313205CD000}"/>
                </a:ext>
              </a:extLst>
            </p:cNvPr>
            <p:cNvGrpSpPr/>
            <p:nvPr/>
          </p:nvGrpSpPr>
          <p:grpSpPr>
            <a:xfrm rot="420615">
              <a:off x="10473219" y="1724885"/>
              <a:ext cx="32829" cy="61023"/>
              <a:chOff x="10211652" y="1687114"/>
              <a:chExt cx="32829" cy="61023"/>
            </a:xfrm>
          </p:grpSpPr>
          <p:sp>
            <p:nvSpPr>
              <p:cNvPr id="509" name="Forme libre : forme 508">
                <a:extLst>
                  <a:ext uri="{FF2B5EF4-FFF2-40B4-BE49-F238E27FC236}">
                    <a16:creationId xmlns:a16="http://schemas.microsoft.com/office/drawing/2014/main" id="{A7D86648-2012-BA26-EA84-235CA6EAA390}"/>
                  </a:ext>
                </a:extLst>
              </p:cNvPr>
              <p:cNvSpPr/>
              <p:nvPr/>
            </p:nvSpPr>
            <p:spPr>
              <a:xfrm>
                <a:off x="10211652" y="1687114"/>
                <a:ext cx="32829" cy="61023"/>
              </a:xfrm>
              <a:custGeom>
                <a:avLst/>
                <a:gdLst>
                  <a:gd name="connsiteX0" fmla="*/ 6718 w 32829"/>
                  <a:gd name="connsiteY0" fmla="*/ 7433 h 61023"/>
                  <a:gd name="connsiteX1" fmla="*/ 15337 w 32829"/>
                  <a:gd name="connsiteY1" fmla="*/ 95 h 61023"/>
                  <a:gd name="connsiteX2" fmla="*/ 25384 w 32829"/>
                  <a:gd name="connsiteY2" fmla="*/ 8270 h 61023"/>
                  <a:gd name="connsiteX3" fmla="*/ 29127 w 32829"/>
                  <a:gd name="connsiteY3" fmla="*/ 18317 h 61023"/>
                  <a:gd name="connsiteX4" fmla="*/ 25926 w 32829"/>
                  <a:gd name="connsiteY4" fmla="*/ 28265 h 61023"/>
                  <a:gd name="connsiteX5" fmla="*/ 21345 w 32829"/>
                  <a:gd name="connsiteY5" fmla="*/ 34619 h 61023"/>
                  <a:gd name="connsiteX6" fmla="*/ 25039 w 32829"/>
                  <a:gd name="connsiteY6" fmla="*/ 38312 h 61023"/>
                  <a:gd name="connsiteX7" fmla="*/ 30112 w 32829"/>
                  <a:gd name="connsiteY7" fmla="*/ 40430 h 61023"/>
                  <a:gd name="connsiteX8" fmla="*/ 32722 w 32829"/>
                  <a:gd name="connsiteY8" fmla="*/ 50132 h 61023"/>
                  <a:gd name="connsiteX9" fmla="*/ 28388 w 32829"/>
                  <a:gd name="connsiteY9" fmla="*/ 60573 h 61023"/>
                  <a:gd name="connsiteX10" fmla="*/ 27058 w 32829"/>
                  <a:gd name="connsiteY10" fmla="*/ 61016 h 61023"/>
                  <a:gd name="connsiteX11" fmla="*/ 25778 w 32829"/>
                  <a:gd name="connsiteY11" fmla="*/ 59736 h 61023"/>
                  <a:gd name="connsiteX12" fmla="*/ 15337 w 32829"/>
                  <a:gd name="connsiteY12" fmla="*/ 51560 h 61023"/>
                  <a:gd name="connsiteX13" fmla="*/ 9033 w 32829"/>
                  <a:gd name="connsiteY13" fmla="*/ 45207 h 61023"/>
                  <a:gd name="connsiteX14" fmla="*/ 1646 w 32829"/>
                  <a:gd name="connsiteY14" fmla="*/ 34077 h 61023"/>
                  <a:gd name="connsiteX15" fmla="*/ 956 w 32829"/>
                  <a:gd name="connsiteY15" fmla="*/ 21026 h 61023"/>
                  <a:gd name="connsiteX16" fmla="*/ 5290 w 32829"/>
                  <a:gd name="connsiteY16" fmla="*/ 11521 h 61023"/>
                  <a:gd name="connsiteX17" fmla="*/ 6718 w 32829"/>
                  <a:gd name="connsiteY17" fmla="*/ 7531 h 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29" h="61023">
                    <a:moveTo>
                      <a:pt x="6718" y="7433"/>
                    </a:moveTo>
                    <a:cubicBezTo>
                      <a:pt x="5832" y="3050"/>
                      <a:pt x="10954" y="-644"/>
                      <a:pt x="15337" y="95"/>
                    </a:cubicBezTo>
                    <a:cubicBezTo>
                      <a:pt x="19720" y="833"/>
                      <a:pt x="23020" y="4478"/>
                      <a:pt x="25384" y="8270"/>
                    </a:cubicBezTo>
                    <a:cubicBezTo>
                      <a:pt x="27305" y="11324"/>
                      <a:pt x="28831" y="14722"/>
                      <a:pt x="29127" y="18317"/>
                    </a:cubicBezTo>
                    <a:cubicBezTo>
                      <a:pt x="29472" y="21912"/>
                      <a:pt x="28487" y="25754"/>
                      <a:pt x="25926" y="28265"/>
                    </a:cubicBezTo>
                    <a:cubicBezTo>
                      <a:pt x="24005" y="30186"/>
                      <a:pt x="21001" y="31910"/>
                      <a:pt x="21345" y="34619"/>
                    </a:cubicBezTo>
                    <a:cubicBezTo>
                      <a:pt x="21542" y="36441"/>
                      <a:pt x="23315" y="37672"/>
                      <a:pt x="25039" y="38312"/>
                    </a:cubicBezTo>
                    <a:cubicBezTo>
                      <a:pt x="26763" y="38952"/>
                      <a:pt x="28634" y="39297"/>
                      <a:pt x="30112" y="40430"/>
                    </a:cubicBezTo>
                    <a:cubicBezTo>
                      <a:pt x="32870" y="42548"/>
                      <a:pt x="33018" y="46635"/>
                      <a:pt x="32722" y="50132"/>
                    </a:cubicBezTo>
                    <a:cubicBezTo>
                      <a:pt x="32377" y="54023"/>
                      <a:pt x="31540" y="58308"/>
                      <a:pt x="28388" y="60573"/>
                    </a:cubicBezTo>
                    <a:cubicBezTo>
                      <a:pt x="27994" y="60868"/>
                      <a:pt x="27551" y="61065"/>
                      <a:pt x="27058" y="61016"/>
                    </a:cubicBezTo>
                    <a:cubicBezTo>
                      <a:pt x="26418" y="60918"/>
                      <a:pt x="26073" y="60277"/>
                      <a:pt x="25778" y="59736"/>
                    </a:cubicBezTo>
                    <a:cubicBezTo>
                      <a:pt x="23463" y="55894"/>
                      <a:pt x="18883" y="54220"/>
                      <a:pt x="15337" y="51560"/>
                    </a:cubicBezTo>
                    <a:cubicBezTo>
                      <a:pt x="12924" y="49787"/>
                      <a:pt x="10954" y="47522"/>
                      <a:pt x="9033" y="45207"/>
                    </a:cubicBezTo>
                    <a:cubicBezTo>
                      <a:pt x="6177" y="41760"/>
                      <a:pt x="3369" y="38214"/>
                      <a:pt x="1646" y="34077"/>
                    </a:cubicBezTo>
                    <a:cubicBezTo>
                      <a:pt x="-78" y="29940"/>
                      <a:pt x="-669" y="25163"/>
                      <a:pt x="956" y="21026"/>
                    </a:cubicBezTo>
                    <a:cubicBezTo>
                      <a:pt x="3271" y="14968"/>
                      <a:pt x="3763" y="17824"/>
                      <a:pt x="5290" y="11521"/>
                    </a:cubicBezTo>
                    <a:cubicBezTo>
                      <a:pt x="3369" y="12604"/>
                      <a:pt x="8541" y="6300"/>
                      <a:pt x="6718" y="7531"/>
                    </a:cubicBezTo>
                    <a:close/>
                  </a:path>
                </a:pathLst>
              </a:custGeom>
              <a:solidFill>
                <a:srgbClr val="284568"/>
              </a:solidFill>
              <a:ln w="4915" cap="flat">
                <a:noFill/>
                <a:prstDash val="solid"/>
                <a:miter/>
              </a:ln>
            </p:spPr>
            <p:txBody>
              <a:bodyPr rtlCol="0" anchor="ctr"/>
              <a:lstStyle/>
              <a:p>
                <a:endParaRPr lang="fr-FR"/>
              </a:p>
            </p:txBody>
          </p:sp>
          <p:sp>
            <p:nvSpPr>
              <p:cNvPr id="510" name="Forme libre : forme 509">
                <a:extLst>
                  <a:ext uri="{FF2B5EF4-FFF2-40B4-BE49-F238E27FC236}">
                    <a16:creationId xmlns:a16="http://schemas.microsoft.com/office/drawing/2014/main" id="{B7C9703B-27CC-6A23-BEC6-66E9F659BABE}"/>
                  </a:ext>
                </a:extLst>
              </p:cNvPr>
              <p:cNvSpPr/>
              <p:nvPr/>
            </p:nvSpPr>
            <p:spPr>
              <a:xfrm>
                <a:off x="10211652" y="1687114"/>
                <a:ext cx="32829" cy="61023"/>
              </a:xfrm>
              <a:custGeom>
                <a:avLst/>
                <a:gdLst>
                  <a:gd name="connsiteX0" fmla="*/ 6718 w 32829"/>
                  <a:gd name="connsiteY0" fmla="*/ 7433 h 61023"/>
                  <a:gd name="connsiteX1" fmla="*/ 15337 w 32829"/>
                  <a:gd name="connsiteY1" fmla="*/ 95 h 61023"/>
                  <a:gd name="connsiteX2" fmla="*/ 25384 w 32829"/>
                  <a:gd name="connsiteY2" fmla="*/ 8270 h 61023"/>
                  <a:gd name="connsiteX3" fmla="*/ 29127 w 32829"/>
                  <a:gd name="connsiteY3" fmla="*/ 18317 h 61023"/>
                  <a:gd name="connsiteX4" fmla="*/ 25926 w 32829"/>
                  <a:gd name="connsiteY4" fmla="*/ 28265 h 61023"/>
                  <a:gd name="connsiteX5" fmla="*/ 21345 w 32829"/>
                  <a:gd name="connsiteY5" fmla="*/ 34619 h 61023"/>
                  <a:gd name="connsiteX6" fmla="*/ 25039 w 32829"/>
                  <a:gd name="connsiteY6" fmla="*/ 38312 h 61023"/>
                  <a:gd name="connsiteX7" fmla="*/ 30112 w 32829"/>
                  <a:gd name="connsiteY7" fmla="*/ 40430 h 61023"/>
                  <a:gd name="connsiteX8" fmla="*/ 32722 w 32829"/>
                  <a:gd name="connsiteY8" fmla="*/ 50132 h 61023"/>
                  <a:gd name="connsiteX9" fmla="*/ 28388 w 32829"/>
                  <a:gd name="connsiteY9" fmla="*/ 60573 h 61023"/>
                  <a:gd name="connsiteX10" fmla="*/ 27058 w 32829"/>
                  <a:gd name="connsiteY10" fmla="*/ 61016 h 61023"/>
                  <a:gd name="connsiteX11" fmla="*/ 25778 w 32829"/>
                  <a:gd name="connsiteY11" fmla="*/ 59736 h 61023"/>
                  <a:gd name="connsiteX12" fmla="*/ 15337 w 32829"/>
                  <a:gd name="connsiteY12" fmla="*/ 51560 h 61023"/>
                  <a:gd name="connsiteX13" fmla="*/ 9033 w 32829"/>
                  <a:gd name="connsiteY13" fmla="*/ 45207 h 61023"/>
                  <a:gd name="connsiteX14" fmla="*/ 1646 w 32829"/>
                  <a:gd name="connsiteY14" fmla="*/ 34077 h 61023"/>
                  <a:gd name="connsiteX15" fmla="*/ 956 w 32829"/>
                  <a:gd name="connsiteY15" fmla="*/ 21026 h 61023"/>
                  <a:gd name="connsiteX16" fmla="*/ 5290 w 32829"/>
                  <a:gd name="connsiteY16" fmla="*/ 11521 h 61023"/>
                  <a:gd name="connsiteX17" fmla="*/ 6718 w 32829"/>
                  <a:gd name="connsiteY17" fmla="*/ 7531 h 6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29" h="61023">
                    <a:moveTo>
                      <a:pt x="6718" y="7433"/>
                    </a:moveTo>
                    <a:cubicBezTo>
                      <a:pt x="5832" y="3050"/>
                      <a:pt x="10954" y="-644"/>
                      <a:pt x="15337" y="95"/>
                    </a:cubicBezTo>
                    <a:cubicBezTo>
                      <a:pt x="19720" y="833"/>
                      <a:pt x="23020" y="4478"/>
                      <a:pt x="25384" y="8270"/>
                    </a:cubicBezTo>
                    <a:cubicBezTo>
                      <a:pt x="27305" y="11324"/>
                      <a:pt x="28831" y="14722"/>
                      <a:pt x="29127" y="18317"/>
                    </a:cubicBezTo>
                    <a:cubicBezTo>
                      <a:pt x="29472" y="21912"/>
                      <a:pt x="28487" y="25754"/>
                      <a:pt x="25926" y="28265"/>
                    </a:cubicBezTo>
                    <a:cubicBezTo>
                      <a:pt x="24005" y="30186"/>
                      <a:pt x="21001" y="31910"/>
                      <a:pt x="21345" y="34619"/>
                    </a:cubicBezTo>
                    <a:cubicBezTo>
                      <a:pt x="21542" y="36441"/>
                      <a:pt x="23315" y="37672"/>
                      <a:pt x="25039" y="38312"/>
                    </a:cubicBezTo>
                    <a:cubicBezTo>
                      <a:pt x="26763" y="38952"/>
                      <a:pt x="28634" y="39297"/>
                      <a:pt x="30112" y="40430"/>
                    </a:cubicBezTo>
                    <a:cubicBezTo>
                      <a:pt x="32870" y="42548"/>
                      <a:pt x="33018" y="46635"/>
                      <a:pt x="32722" y="50132"/>
                    </a:cubicBezTo>
                    <a:cubicBezTo>
                      <a:pt x="32377" y="54023"/>
                      <a:pt x="31540" y="58308"/>
                      <a:pt x="28388" y="60573"/>
                    </a:cubicBezTo>
                    <a:cubicBezTo>
                      <a:pt x="27994" y="60868"/>
                      <a:pt x="27551" y="61065"/>
                      <a:pt x="27058" y="61016"/>
                    </a:cubicBezTo>
                    <a:cubicBezTo>
                      <a:pt x="26418" y="60918"/>
                      <a:pt x="26073" y="60277"/>
                      <a:pt x="25778" y="59736"/>
                    </a:cubicBezTo>
                    <a:cubicBezTo>
                      <a:pt x="23463" y="55894"/>
                      <a:pt x="18883" y="54220"/>
                      <a:pt x="15337" y="51560"/>
                    </a:cubicBezTo>
                    <a:cubicBezTo>
                      <a:pt x="12924" y="49787"/>
                      <a:pt x="10954" y="47522"/>
                      <a:pt x="9033" y="45207"/>
                    </a:cubicBezTo>
                    <a:cubicBezTo>
                      <a:pt x="6177" y="41760"/>
                      <a:pt x="3369" y="38214"/>
                      <a:pt x="1646" y="34077"/>
                    </a:cubicBezTo>
                    <a:cubicBezTo>
                      <a:pt x="-78" y="29940"/>
                      <a:pt x="-669" y="25163"/>
                      <a:pt x="956" y="21026"/>
                    </a:cubicBezTo>
                    <a:cubicBezTo>
                      <a:pt x="3271" y="14968"/>
                      <a:pt x="3763" y="17824"/>
                      <a:pt x="5290" y="11521"/>
                    </a:cubicBezTo>
                    <a:cubicBezTo>
                      <a:pt x="3369" y="12604"/>
                      <a:pt x="8541" y="6300"/>
                      <a:pt x="6718" y="7531"/>
                    </a:cubicBezTo>
                    <a:close/>
                  </a:path>
                </a:pathLst>
              </a:custGeom>
              <a:noFill/>
              <a:ln w="4915" cap="flat">
                <a:solidFill>
                  <a:srgbClr val="FFFFFF"/>
                </a:solidFill>
                <a:prstDash val="solid"/>
                <a:miter/>
              </a:ln>
            </p:spPr>
            <p:txBody>
              <a:bodyPr rtlCol="0" anchor="ctr"/>
              <a:lstStyle/>
              <a:p>
                <a:endParaRPr lang="fr-FR"/>
              </a:p>
            </p:txBody>
          </p:sp>
        </p:grpSp>
        <p:grpSp>
          <p:nvGrpSpPr>
            <p:cNvPr id="511" name="Graphique 5">
              <a:extLst>
                <a:ext uri="{FF2B5EF4-FFF2-40B4-BE49-F238E27FC236}">
                  <a16:creationId xmlns:a16="http://schemas.microsoft.com/office/drawing/2014/main" id="{D1A0BE44-4230-4B89-C32E-2E8354DE3BFA}"/>
                </a:ext>
              </a:extLst>
            </p:cNvPr>
            <p:cNvGrpSpPr/>
            <p:nvPr/>
          </p:nvGrpSpPr>
          <p:grpSpPr>
            <a:xfrm rot="420615">
              <a:off x="10352116" y="1732023"/>
              <a:ext cx="22131" cy="26735"/>
              <a:chOff x="10090273" y="1709760"/>
              <a:chExt cx="22131" cy="26735"/>
            </a:xfrm>
          </p:grpSpPr>
          <p:sp>
            <p:nvSpPr>
              <p:cNvPr id="512" name="Forme libre : forme 511">
                <a:extLst>
                  <a:ext uri="{FF2B5EF4-FFF2-40B4-BE49-F238E27FC236}">
                    <a16:creationId xmlns:a16="http://schemas.microsoft.com/office/drawing/2014/main" id="{5139273B-BCE3-4069-F04C-10ED0030B7C3}"/>
                  </a:ext>
                </a:extLst>
              </p:cNvPr>
              <p:cNvSpPr/>
              <p:nvPr/>
            </p:nvSpPr>
            <p:spPr>
              <a:xfrm>
                <a:off x="10090273" y="1709760"/>
                <a:ext cx="22131" cy="26735"/>
              </a:xfrm>
              <a:custGeom>
                <a:avLst/>
                <a:gdLst>
                  <a:gd name="connsiteX0" fmla="*/ 14135 w 22131"/>
                  <a:gd name="connsiteY0" fmla="*/ 1383 h 26735"/>
                  <a:gd name="connsiteX1" fmla="*/ 8816 w 22131"/>
                  <a:gd name="connsiteY1" fmla="*/ 4584 h 26735"/>
                  <a:gd name="connsiteX2" fmla="*/ 2758 w 22131"/>
                  <a:gd name="connsiteY2" fmla="*/ 10002 h 26735"/>
                  <a:gd name="connsiteX3" fmla="*/ 1872 w 22131"/>
                  <a:gd name="connsiteY3" fmla="*/ 18423 h 26735"/>
                  <a:gd name="connsiteX4" fmla="*/ 0 w 22131"/>
                  <a:gd name="connsiteY4" fmla="*/ 26599 h 26735"/>
                  <a:gd name="connsiteX5" fmla="*/ 20734 w 22131"/>
                  <a:gd name="connsiteY5" fmla="*/ 14139 h 26735"/>
                  <a:gd name="connsiteX6" fmla="*/ 14135 w 22131"/>
                  <a:gd name="connsiteY6" fmla="*/ 1334 h 2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 h="26735">
                    <a:moveTo>
                      <a:pt x="14135" y="1383"/>
                    </a:moveTo>
                    <a:cubicBezTo>
                      <a:pt x="12362" y="2467"/>
                      <a:pt x="10589" y="3550"/>
                      <a:pt x="8816" y="4584"/>
                    </a:cubicBezTo>
                    <a:cubicBezTo>
                      <a:pt x="6452" y="6012"/>
                      <a:pt x="3989" y="7539"/>
                      <a:pt x="2758" y="10002"/>
                    </a:cubicBezTo>
                    <a:cubicBezTo>
                      <a:pt x="1477" y="12563"/>
                      <a:pt x="1724" y="15567"/>
                      <a:pt x="1872" y="18423"/>
                    </a:cubicBezTo>
                    <a:cubicBezTo>
                      <a:pt x="2019" y="21280"/>
                      <a:pt x="1872" y="24432"/>
                      <a:pt x="0" y="26599"/>
                    </a:cubicBezTo>
                    <a:cubicBezTo>
                      <a:pt x="7634" y="27781"/>
                      <a:pt x="17681" y="21132"/>
                      <a:pt x="20734" y="14139"/>
                    </a:cubicBezTo>
                    <a:cubicBezTo>
                      <a:pt x="23246" y="8376"/>
                      <a:pt x="23098" y="-4084"/>
                      <a:pt x="14135" y="1334"/>
                    </a:cubicBezTo>
                    <a:close/>
                  </a:path>
                </a:pathLst>
              </a:custGeom>
              <a:solidFill>
                <a:srgbClr val="284568"/>
              </a:solidFill>
              <a:ln w="4915" cap="flat">
                <a:noFill/>
                <a:prstDash val="solid"/>
                <a:miter/>
              </a:ln>
            </p:spPr>
            <p:txBody>
              <a:bodyPr rtlCol="0" anchor="ctr"/>
              <a:lstStyle/>
              <a:p>
                <a:endParaRPr lang="fr-FR"/>
              </a:p>
            </p:txBody>
          </p:sp>
          <p:sp>
            <p:nvSpPr>
              <p:cNvPr id="513" name="Forme libre : forme 512">
                <a:extLst>
                  <a:ext uri="{FF2B5EF4-FFF2-40B4-BE49-F238E27FC236}">
                    <a16:creationId xmlns:a16="http://schemas.microsoft.com/office/drawing/2014/main" id="{D31A2439-3595-61FC-1D0A-909D5CA9C252}"/>
                  </a:ext>
                </a:extLst>
              </p:cNvPr>
              <p:cNvSpPr/>
              <p:nvPr/>
            </p:nvSpPr>
            <p:spPr>
              <a:xfrm>
                <a:off x="10090273" y="1709760"/>
                <a:ext cx="22131" cy="26735"/>
              </a:xfrm>
              <a:custGeom>
                <a:avLst/>
                <a:gdLst>
                  <a:gd name="connsiteX0" fmla="*/ 14135 w 22131"/>
                  <a:gd name="connsiteY0" fmla="*/ 1383 h 26735"/>
                  <a:gd name="connsiteX1" fmla="*/ 8816 w 22131"/>
                  <a:gd name="connsiteY1" fmla="*/ 4584 h 26735"/>
                  <a:gd name="connsiteX2" fmla="*/ 2758 w 22131"/>
                  <a:gd name="connsiteY2" fmla="*/ 10002 h 26735"/>
                  <a:gd name="connsiteX3" fmla="*/ 1872 w 22131"/>
                  <a:gd name="connsiteY3" fmla="*/ 18423 h 26735"/>
                  <a:gd name="connsiteX4" fmla="*/ 0 w 22131"/>
                  <a:gd name="connsiteY4" fmla="*/ 26599 h 26735"/>
                  <a:gd name="connsiteX5" fmla="*/ 20734 w 22131"/>
                  <a:gd name="connsiteY5" fmla="*/ 14139 h 26735"/>
                  <a:gd name="connsiteX6" fmla="*/ 14135 w 22131"/>
                  <a:gd name="connsiteY6" fmla="*/ 1334 h 2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31" h="26735">
                    <a:moveTo>
                      <a:pt x="14135" y="1383"/>
                    </a:moveTo>
                    <a:cubicBezTo>
                      <a:pt x="12362" y="2467"/>
                      <a:pt x="10589" y="3550"/>
                      <a:pt x="8816" y="4584"/>
                    </a:cubicBezTo>
                    <a:cubicBezTo>
                      <a:pt x="6452" y="6012"/>
                      <a:pt x="3989" y="7539"/>
                      <a:pt x="2758" y="10002"/>
                    </a:cubicBezTo>
                    <a:cubicBezTo>
                      <a:pt x="1477" y="12563"/>
                      <a:pt x="1724" y="15567"/>
                      <a:pt x="1872" y="18423"/>
                    </a:cubicBezTo>
                    <a:cubicBezTo>
                      <a:pt x="2019" y="21280"/>
                      <a:pt x="1872" y="24432"/>
                      <a:pt x="0" y="26599"/>
                    </a:cubicBezTo>
                    <a:cubicBezTo>
                      <a:pt x="7634" y="27781"/>
                      <a:pt x="17681" y="21132"/>
                      <a:pt x="20734" y="14139"/>
                    </a:cubicBezTo>
                    <a:cubicBezTo>
                      <a:pt x="23246" y="8376"/>
                      <a:pt x="23098" y="-4084"/>
                      <a:pt x="14135" y="1334"/>
                    </a:cubicBezTo>
                    <a:close/>
                  </a:path>
                </a:pathLst>
              </a:custGeom>
              <a:noFill/>
              <a:ln w="4915" cap="flat">
                <a:solidFill>
                  <a:srgbClr val="FFFFFF"/>
                </a:solidFill>
                <a:prstDash val="solid"/>
                <a:miter/>
              </a:ln>
            </p:spPr>
            <p:txBody>
              <a:bodyPr rtlCol="0" anchor="ctr"/>
              <a:lstStyle/>
              <a:p>
                <a:endParaRPr lang="fr-FR"/>
              </a:p>
            </p:txBody>
          </p:sp>
        </p:grpSp>
        <p:grpSp>
          <p:nvGrpSpPr>
            <p:cNvPr id="514" name="Graphique 5">
              <a:extLst>
                <a:ext uri="{FF2B5EF4-FFF2-40B4-BE49-F238E27FC236}">
                  <a16:creationId xmlns:a16="http://schemas.microsoft.com/office/drawing/2014/main" id="{C0797BE3-B974-4496-1D85-4A87E06FED5E}"/>
                </a:ext>
              </a:extLst>
            </p:cNvPr>
            <p:cNvGrpSpPr/>
            <p:nvPr/>
          </p:nvGrpSpPr>
          <p:grpSpPr>
            <a:xfrm rot="420615">
              <a:off x="10383585" y="1706957"/>
              <a:ext cx="17063" cy="18711"/>
              <a:chOff x="10117977" y="1681380"/>
              <a:chExt cx="17063" cy="18711"/>
            </a:xfrm>
          </p:grpSpPr>
          <p:sp>
            <p:nvSpPr>
              <p:cNvPr id="515" name="Forme libre : forme 514">
                <a:extLst>
                  <a:ext uri="{FF2B5EF4-FFF2-40B4-BE49-F238E27FC236}">
                    <a16:creationId xmlns:a16="http://schemas.microsoft.com/office/drawing/2014/main" id="{D3E6D76B-F0E7-51F4-05B6-2D0FC02EDC73}"/>
                  </a:ext>
                </a:extLst>
              </p:cNvPr>
              <p:cNvSpPr/>
              <p:nvPr/>
            </p:nvSpPr>
            <p:spPr>
              <a:xfrm>
                <a:off x="10117977" y="1681380"/>
                <a:ext cx="17063" cy="18711"/>
              </a:xfrm>
              <a:custGeom>
                <a:avLst/>
                <a:gdLst>
                  <a:gd name="connsiteX0" fmla="*/ 713 w 17063"/>
                  <a:gd name="connsiteY0" fmla="*/ 5533 h 18711"/>
                  <a:gd name="connsiteX1" fmla="*/ 2830 w 17063"/>
                  <a:gd name="connsiteY1" fmla="*/ 3071 h 18711"/>
                  <a:gd name="connsiteX2" fmla="*/ 17064 w 17063"/>
                  <a:gd name="connsiteY2" fmla="*/ 953 h 18711"/>
                  <a:gd name="connsiteX3" fmla="*/ 6032 w 17063"/>
                  <a:gd name="connsiteY3" fmla="*/ 18584 h 18711"/>
                  <a:gd name="connsiteX4" fmla="*/ 713 w 17063"/>
                  <a:gd name="connsiteY4" fmla="*/ 5533 h 1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3" h="18711">
                    <a:moveTo>
                      <a:pt x="713" y="5533"/>
                    </a:moveTo>
                    <a:cubicBezTo>
                      <a:pt x="1205" y="4548"/>
                      <a:pt x="1993" y="3760"/>
                      <a:pt x="2830" y="3071"/>
                    </a:cubicBezTo>
                    <a:cubicBezTo>
                      <a:pt x="6770" y="-32"/>
                      <a:pt x="12385" y="-869"/>
                      <a:pt x="17064" y="953"/>
                    </a:cubicBezTo>
                    <a:cubicBezTo>
                      <a:pt x="15488" y="5385"/>
                      <a:pt x="11203" y="17304"/>
                      <a:pt x="6032" y="18584"/>
                    </a:cubicBezTo>
                    <a:cubicBezTo>
                      <a:pt x="122" y="20012"/>
                      <a:pt x="-962" y="8981"/>
                      <a:pt x="713" y="5533"/>
                    </a:cubicBezTo>
                    <a:close/>
                  </a:path>
                </a:pathLst>
              </a:custGeom>
              <a:solidFill>
                <a:srgbClr val="284568"/>
              </a:solidFill>
              <a:ln w="4915" cap="flat">
                <a:noFill/>
                <a:prstDash val="solid"/>
                <a:miter/>
              </a:ln>
            </p:spPr>
            <p:txBody>
              <a:bodyPr rtlCol="0" anchor="ctr"/>
              <a:lstStyle/>
              <a:p>
                <a:endParaRPr lang="fr-FR"/>
              </a:p>
            </p:txBody>
          </p:sp>
          <p:sp>
            <p:nvSpPr>
              <p:cNvPr id="516" name="Forme libre : forme 515">
                <a:extLst>
                  <a:ext uri="{FF2B5EF4-FFF2-40B4-BE49-F238E27FC236}">
                    <a16:creationId xmlns:a16="http://schemas.microsoft.com/office/drawing/2014/main" id="{AD8AB622-7CE1-950B-78DA-00C96B87E9E0}"/>
                  </a:ext>
                </a:extLst>
              </p:cNvPr>
              <p:cNvSpPr/>
              <p:nvPr/>
            </p:nvSpPr>
            <p:spPr>
              <a:xfrm>
                <a:off x="10117977" y="1681380"/>
                <a:ext cx="17063" cy="18711"/>
              </a:xfrm>
              <a:custGeom>
                <a:avLst/>
                <a:gdLst>
                  <a:gd name="connsiteX0" fmla="*/ 713 w 17063"/>
                  <a:gd name="connsiteY0" fmla="*/ 5533 h 18711"/>
                  <a:gd name="connsiteX1" fmla="*/ 2830 w 17063"/>
                  <a:gd name="connsiteY1" fmla="*/ 3071 h 18711"/>
                  <a:gd name="connsiteX2" fmla="*/ 17064 w 17063"/>
                  <a:gd name="connsiteY2" fmla="*/ 953 h 18711"/>
                  <a:gd name="connsiteX3" fmla="*/ 6032 w 17063"/>
                  <a:gd name="connsiteY3" fmla="*/ 18584 h 18711"/>
                  <a:gd name="connsiteX4" fmla="*/ 713 w 17063"/>
                  <a:gd name="connsiteY4" fmla="*/ 5533 h 1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3" h="18711">
                    <a:moveTo>
                      <a:pt x="713" y="5533"/>
                    </a:moveTo>
                    <a:cubicBezTo>
                      <a:pt x="1205" y="4548"/>
                      <a:pt x="1993" y="3760"/>
                      <a:pt x="2830" y="3071"/>
                    </a:cubicBezTo>
                    <a:cubicBezTo>
                      <a:pt x="6770" y="-32"/>
                      <a:pt x="12385" y="-869"/>
                      <a:pt x="17064" y="953"/>
                    </a:cubicBezTo>
                    <a:cubicBezTo>
                      <a:pt x="15488" y="5385"/>
                      <a:pt x="11203" y="17304"/>
                      <a:pt x="6032" y="18584"/>
                    </a:cubicBezTo>
                    <a:cubicBezTo>
                      <a:pt x="122" y="20012"/>
                      <a:pt x="-962" y="8981"/>
                      <a:pt x="713" y="5533"/>
                    </a:cubicBezTo>
                    <a:close/>
                  </a:path>
                </a:pathLst>
              </a:custGeom>
              <a:noFill/>
              <a:ln w="4915" cap="flat">
                <a:solidFill>
                  <a:srgbClr val="FFFFFF"/>
                </a:solidFill>
                <a:prstDash val="solid"/>
                <a:miter/>
              </a:ln>
            </p:spPr>
            <p:txBody>
              <a:bodyPr rtlCol="0" anchor="ctr"/>
              <a:lstStyle/>
              <a:p>
                <a:endParaRPr lang="fr-FR"/>
              </a:p>
            </p:txBody>
          </p:sp>
        </p:grpSp>
        <p:grpSp>
          <p:nvGrpSpPr>
            <p:cNvPr id="517" name="Graphique 5">
              <a:extLst>
                <a:ext uri="{FF2B5EF4-FFF2-40B4-BE49-F238E27FC236}">
                  <a16:creationId xmlns:a16="http://schemas.microsoft.com/office/drawing/2014/main" id="{A4833895-72D3-ADEF-D04A-7A14CB6DAC88}"/>
                </a:ext>
              </a:extLst>
            </p:cNvPr>
            <p:cNvGrpSpPr/>
            <p:nvPr/>
          </p:nvGrpSpPr>
          <p:grpSpPr>
            <a:xfrm rot="420615">
              <a:off x="10171899" y="1917837"/>
              <a:ext cx="35631" cy="19798"/>
              <a:chOff x="9933607" y="1915382"/>
              <a:chExt cx="35631" cy="19798"/>
            </a:xfrm>
          </p:grpSpPr>
          <p:sp>
            <p:nvSpPr>
              <p:cNvPr id="518" name="Forme libre : forme 517">
                <a:extLst>
                  <a:ext uri="{FF2B5EF4-FFF2-40B4-BE49-F238E27FC236}">
                    <a16:creationId xmlns:a16="http://schemas.microsoft.com/office/drawing/2014/main" id="{6D494782-F020-3C64-B701-1DF7F79E6930}"/>
                  </a:ext>
                </a:extLst>
              </p:cNvPr>
              <p:cNvSpPr/>
              <p:nvPr/>
            </p:nvSpPr>
            <p:spPr>
              <a:xfrm>
                <a:off x="9933607" y="1915382"/>
                <a:ext cx="35631" cy="19798"/>
              </a:xfrm>
              <a:custGeom>
                <a:avLst/>
                <a:gdLst>
                  <a:gd name="connsiteX0" fmla="*/ 9015 w 35631"/>
                  <a:gd name="connsiteY0" fmla="*/ 15118 h 19798"/>
                  <a:gd name="connsiteX1" fmla="*/ 25465 w 35631"/>
                  <a:gd name="connsiteY1" fmla="*/ 19551 h 19798"/>
                  <a:gd name="connsiteX2" fmla="*/ 34822 w 35631"/>
                  <a:gd name="connsiteY2" fmla="*/ 17236 h 19798"/>
                  <a:gd name="connsiteX3" fmla="*/ 33542 w 35631"/>
                  <a:gd name="connsiteY3" fmla="*/ 9504 h 19798"/>
                  <a:gd name="connsiteX4" fmla="*/ 26203 w 35631"/>
                  <a:gd name="connsiteY4" fmla="*/ 5416 h 19798"/>
                  <a:gd name="connsiteX5" fmla="*/ 19555 w 35631"/>
                  <a:gd name="connsiteY5" fmla="*/ 2904 h 19798"/>
                  <a:gd name="connsiteX6" fmla="*/ 742 w 35631"/>
                  <a:gd name="connsiteY6" fmla="*/ 3348 h 19798"/>
                  <a:gd name="connsiteX7" fmla="*/ 9015 w 35631"/>
                  <a:gd name="connsiteY7" fmla="*/ 15118 h 1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31" h="19798">
                    <a:moveTo>
                      <a:pt x="9015" y="15118"/>
                    </a:moveTo>
                    <a:cubicBezTo>
                      <a:pt x="14236" y="17433"/>
                      <a:pt x="19850" y="18713"/>
                      <a:pt x="25465" y="19551"/>
                    </a:cubicBezTo>
                    <a:cubicBezTo>
                      <a:pt x="28814" y="20043"/>
                      <a:pt x="32901" y="20043"/>
                      <a:pt x="34822" y="17236"/>
                    </a:cubicBezTo>
                    <a:cubicBezTo>
                      <a:pt x="36398" y="14872"/>
                      <a:pt x="35512" y="11523"/>
                      <a:pt x="33542" y="9504"/>
                    </a:cubicBezTo>
                    <a:cubicBezTo>
                      <a:pt x="31572" y="7435"/>
                      <a:pt x="28863" y="6401"/>
                      <a:pt x="26203" y="5416"/>
                    </a:cubicBezTo>
                    <a:cubicBezTo>
                      <a:pt x="23987" y="4579"/>
                      <a:pt x="21771" y="3742"/>
                      <a:pt x="19555" y="2904"/>
                    </a:cubicBezTo>
                    <a:cubicBezTo>
                      <a:pt x="14827" y="1131"/>
                      <a:pt x="4140" y="-2858"/>
                      <a:pt x="742" y="3348"/>
                    </a:cubicBezTo>
                    <a:cubicBezTo>
                      <a:pt x="-2312" y="8913"/>
                      <a:pt x="4780" y="13247"/>
                      <a:pt x="9015" y="15118"/>
                    </a:cubicBezTo>
                    <a:close/>
                  </a:path>
                </a:pathLst>
              </a:custGeom>
              <a:solidFill>
                <a:srgbClr val="284568"/>
              </a:solidFill>
              <a:ln w="4915" cap="flat">
                <a:noFill/>
                <a:prstDash val="solid"/>
                <a:miter/>
              </a:ln>
            </p:spPr>
            <p:txBody>
              <a:bodyPr rtlCol="0" anchor="ctr"/>
              <a:lstStyle/>
              <a:p>
                <a:endParaRPr lang="fr-FR"/>
              </a:p>
            </p:txBody>
          </p:sp>
          <p:sp>
            <p:nvSpPr>
              <p:cNvPr id="519" name="Forme libre : forme 518">
                <a:extLst>
                  <a:ext uri="{FF2B5EF4-FFF2-40B4-BE49-F238E27FC236}">
                    <a16:creationId xmlns:a16="http://schemas.microsoft.com/office/drawing/2014/main" id="{20975C01-BD00-7DA4-7470-FB8FC743C1AE}"/>
                  </a:ext>
                </a:extLst>
              </p:cNvPr>
              <p:cNvSpPr/>
              <p:nvPr/>
            </p:nvSpPr>
            <p:spPr>
              <a:xfrm>
                <a:off x="9933607" y="1915382"/>
                <a:ext cx="35631" cy="19798"/>
              </a:xfrm>
              <a:custGeom>
                <a:avLst/>
                <a:gdLst>
                  <a:gd name="connsiteX0" fmla="*/ 9015 w 35631"/>
                  <a:gd name="connsiteY0" fmla="*/ 15118 h 19798"/>
                  <a:gd name="connsiteX1" fmla="*/ 25465 w 35631"/>
                  <a:gd name="connsiteY1" fmla="*/ 19551 h 19798"/>
                  <a:gd name="connsiteX2" fmla="*/ 34822 w 35631"/>
                  <a:gd name="connsiteY2" fmla="*/ 17236 h 19798"/>
                  <a:gd name="connsiteX3" fmla="*/ 33542 w 35631"/>
                  <a:gd name="connsiteY3" fmla="*/ 9504 h 19798"/>
                  <a:gd name="connsiteX4" fmla="*/ 26203 w 35631"/>
                  <a:gd name="connsiteY4" fmla="*/ 5416 h 19798"/>
                  <a:gd name="connsiteX5" fmla="*/ 19555 w 35631"/>
                  <a:gd name="connsiteY5" fmla="*/ 2904 h 19798"/>
                  <a:gd name="connsiteX6" fmla="*/ 742 w 35631"/>
                  <a:gd name="connsiteY6" fmla="*/ 3348 h 19798"/>
                  <a:gd name="connsiteX7" fmla="*/ 9015 w 35631"/>
                  <a:gd name="connsiteY7" fmla="*/ 15118 h 1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31" h="19798">
                    <a:moveTo>
                      <a:pt x="9015" y="15118"/>
                    </a:moveTo>
                    <a:cubicBezTo>
                      <a:pt x="14236" y="17433"/>
                      <a:pt x="19850" y="18713"/>
                      <a:pt x="25465" y="19551"/>
                    </a:cubicBezTo>
                    <a:cubicBezTo>
                      <a:pt x="28814" y="20043"/>
                      <a:pt x="32901" y="20043"/>
                      <a:pt x="34822" y="17236"/>
                    </a:cubicBezTo>
                    <a:cubicBezTo>
                      <a:pt x="36398" y="14872"/>
                      <a:pt x="35512" y="11523"/>
                      <a:pt x="33542" y="9504"/>
                    </a:cubicBezTo>
                    <a:cubicBezTo>
                      <a:pt x="31572" y="7435"/>
                      <a:pt x="28863" y="6401"/>
                      <a:pt x="26203" y="5416"/>
                    </a:cubicBezTo>
                    <a:cubicBezTo>
                      <a:pt x="23987" y="4579"/>
                      <a:pt x="21771" y="3742"/>
                      <a:pt x="19555" y="2904"/>
                    </a:cubicBezTo>
                    <a:cubicBezTo>
                      <a:pt x="14827" y="1131"/>
                      <a:pt x="4140" y="-2858"/>
                      <a:pt x="742" y="3348"/>
                    </a:cubicBezTo>
                    <a:cubicBezTo>
                      <a:pt x="-2312" y="8913"/>
                      <a:pt x="4780" y="13247"/>
                      <a:pt x="9015" y="15118"/>
                    </a:cubicBezTo>
                    <a:close/>
                  </a:path>
                </a:pathLst>
              </a:custGeom>
              <a:noFill/>
              <a:ln w="4915" cap="flat">
                <a:solidFill>
                  <a:srgbClr val="FFFFFF"/>
                </a:solidFill>
                <a:prstDash val="solid"/>
                <a:miter/>
              </a:ln>
            </p:spPr>
            <p:txBody>
              <a:bodyPr rtlCol="0" anchor="ctr"/>
              <a:lstStyle/>
              <a:p>
                <a:endParaRPr lang="fr-FR"/>
              </a:p>
            </p:txBody>
          </p:sp>
        </p:grpSp>
        <p:grpSp>
          <p:nvGrpSpPr>
            <p:cNvPr id="520" name="Graphique 5">
              <a:extLst>
                <a:ext uri="{FF2B5EF4-FFF2-40B4-BE49-F238E27FC236}">
                  <a16:creationId xmlns:a16="http://schemas.microsoft.com/office/drawing/2014/main" id="{BEBC30D0-3C1C-7CCB-EBE9-92BC05D5267D}"/>
                </a:ext>
              </a:extLst>
            </p:cNvPr>
            <p:cNvGrpSpPr/>
            <p:nvPr/>
          </p:nvGrpSpPr>
          <p:grpSpPr>
            <a:xfrm rot="420615">
              <a:off x="10216704" y="1937426"/>
              <a:ext cx="27316" cy="20823"/>
              <a:chOff x="9980562" y="1929860"/>
              <a:chExt cx="27316" cy="20823"/>
            </a:xfrm>
          </p:grpSpPr>
          <p:sp>
            <p:nvSpPr>
              <p:cNvPr id="521" name="Forme libre : forme 520">
                <a:extLst>
                  <a:ext uri="{FF2B5EF4-FFF2-40B4-BE49-F238E27FC236}">
                    <a16:creationId xmlns:a16="http://schemas.microsoft.com/office/drawing/2014/main" id="{3EFF3FB0-ED67-9F5A-C32B-A05D2A5F01B2}"/>
                  </a:ext>
                </a:extLst>
              </p:cNvPr>
              <p:cNvSpPr/>
              <p:nvPr/>
            </p:nvSpPr>
            <p:spPr>
              <a:xfrm>
                <a:off x="9980562" y="1929860"/>
                <a:ext cx="27316" cy="20823"/>
              </a:xfrm>
              <a:custGeom>
                <a:avLst/>
                <a:gdLst>
                  <a:gd name="connsiteX0" fmla="*/ 7075 w 27316"/>
                  <a:gd name="connsiteY0" fmla="*/ 49 h 20823"/>
                  <a:gd name="connsiteX1" fmla="*/ 5056 w 27316"/>
                  <a:gd name="connsiteY1" fmla="*/ 8717 h 20823"/>
                  <a:gd name="connsiteX2" fmla="*/ 279 w 27316"/>
                  <a:gd name="connsiteY2" fmla="*/ 16499 h 20823"/>
                  <a:gd name="connsiteX3" fmla="*/ 82 w 27316"/>
                  <a:gd name="connsiteY3" fmla="*/ 18075 h 20823"/>
                  <a:gd name="connsiteX4" fmla="*/ 1805 w 27316"/>
                  <a:gd name="connsiteY4" fmla="*/ 19404 h 20823"/>
                  <a:gd name="connsiteX5" fmla="*/ 11064 w 27316"/>
                  <a:gd name="connsiteY5" fmla="*/ 20734 h 20823"/>
                  <a:gd name="connsiteX6" fmla="*/ 22589 w 27316"/>
                  <a:gd name="connsiteY6" fmla="*/ 18469 h 20823"/>
                  <a:gd name="connsiteX7" fmla="*/ 26381 w 27316"/>
                  <a:gd name="connsiteY7" fmla="*/ 13199 h 20823"/>
                  <a:gd name="connsiteX8" fmla="*/ 27317 w 27316"/>
                  <a:gd name="connsiteY8" fmla="*/ 10441 h 20823"/>
                  <a:gd name="connsiteX9" fmla="*/ 26430 w 27316"/>
                  <a:gd name="connsiteY9" fmla="*/ 7880 h 20823"/>
                  <a:gd name="connsiteX10" fmla="*/ 8208 w 27316"/>
                  <a:gd name="connsiteY10" fmla="*/ 1034 h 20823"/>
                  <a:gd name="connsiteX11" fmla="*/ 7174 w 27316"/>
                  <a:gd name="connsiteY11" fmla="*/ 0 h 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6" h="20823">
                    <a:moveTo>
                      <a:pt x="7075" y="49"/>
                    </a:moveTo>
                    <a:cubicBezTo>
                      <a:pt x="7863" y="3004"/>
                      <a:pt x="6681" y="6107"/>
                      <a:pt x="5056" y="8717"/>
                    </a:cubicBezTo>
                    <a:cubicBezTo>
                      <a:pt x="3480" y="11327"/>
                      <a:pt x="1461" y="13691"/>
                      <a:pt x="279" y="16499"/>
                    </a:cubicBezTo>
                    <a:cubicBezTo>
                      <a:pt x="82" y="16991"/>
                      <a:pt x="-115" y="17533"/>
                      <a:pt x="82" y="18075"/>
                    </a:cubicBezTo>
                    <a:cubicBezTo>
                      <a:pt x="328" y="18813"/>
                      <a:pt x="1067" y="19158"/>
                      <a:pt x="1805" y="19404"/>
                    </a:cubicBezTo>
                    <a:cubicBezTo>
                      <a:pt x="4760" y="20389"/>
                      <a:pt x="7912" y="20586"/>
                      <a:pt x="11064" y="20734"/>
                    </a:cubicBezTo>
                    <a:cubicBezTo>
                      <a:pt x="15054" y="20931"/>
                      <a:pt x="19437" y="21030"/>
                      <a:pt x="22589" y="18469"/>
                    </a:cubicBezTo>
                    <a:cubicBezTo>
                      <a:pt x="24263" y="17090"/>
                      <a:pt x="25347" y="15120"/>
                      <a:pt x="26381" y="13199"/>
                    </a:cubicBezTo>
                    <a:cubicBezTo>
                      <a:pt x="26824" y="12312"/>
                      <a:pt x="27317" y="11426"/>
                      <a:pt x="27317" y="10441"/>
                    </a:cubicBezTo>
                    <a:cubicBezTo>
                      <a:pt x="27317" y="9505"/>
                      <a:pt x="26873" y="8668"/>
                      <a:pt x="26430" y="7880"/>
                    </a:cubicBezTo>
                    <a:cubicBezTo>
                      <a:pt x="22786" y="1921"/>
                      <a:pt x="14856" y="-1034"/>
                      <a:pt x="8208" y="1034"/>
                    </a:cubicBezTo>
                    <a:lnTo>
                      <a:pt x="7174" y="0"/>
                    </a:lnTo>
                    <a:close/>
                  </a:path>
                </a:pathLst>
              </a:custGeom>
              <a:solidFill>
                <a:srgbClr val="284568"/>
              </a:solidFill>
              <a:ln w="4915" cap="flat">
                <a:noFill/>
                <a:prstDash val="solid"/>
                <a:miter/>
              </a:ln>
            </p:spPr>
            <p:txBody>
              <a:bodyPr rtlCol="0" anchor="ctr"/>
              <a:lstStyle/>
              <a:p>
                <a:endParaRPr lang="fr-FR"/>
              </a:p>
            </p:txBody>
          </p:sp>
          <p:sp>
            <p:nvSpPr>
              <p:cNvPr id="522" name="Forme libre : forme 521">
                <a:extLst>
                  <a:ext uri="{FF2B5EF4-FFF2-40B4-BE49-F238E27FC236}">
                    <a16:creationId xmlns:a16="http://schemas.microsoft.com/office/drawing/2014/main" id="{19E15B12-E09B-3A84-CA73-C2E7F1DC0923}"/>
                  </a:ext>
                </a:extLst>
              </p:cNvPr>
              <p:cNvSpPr/>
              <p:nvPr/>
            </p:nvSpPr>
            <p:spPr>
              <a:xfrm>
                <a:off x="9980562" y="1929860"/>
                <a:ext cx="27316" cy="20823"/>
              </a:xfrm>
              <a:custGeom>
                <a:avLst/>
                <a:gdLst>
                  <a:gd name="connsiteX0" fmla="*/ 7075 w 27316"/>
                  <a:gd name="connsiteY0" fmla="*/ 49 h 20823"/>
                  <a:gd name="connsiteX1" fmla="*/ 5056 w 27316"/>
                  <a:gd name="connsiteY1" fmla="*/ 8717 h 20823"/>
                  <a:gd name="connsiteX2" fmla="*/ 279 w 27316"/>
                  <a:gd name="connsiteY2" fmla="*/ 16499 h 20823"/>
                  <a:gd name="connsiteX3" fmla="*/ 82 w 27316"/>
                  <a:gd name="connsiteY3" fmla="*/ 18075 h 20823"/>
                  <a:gd name="connsiteX4" fmla="*/ 1805 w 27316"/>
                  <a:gd name="connsiteY4" fmla="*/ 19404 h 20823"/>
                  <a:gd name="connsiteX5" fmla="*/ 11064 w 27316"/>
                  <a:gd name="connsiteY5" fmla="*/ 20734 h 20823"/>
                  <a:gd name="connsiteX6" fmla="*/ 22589 w 27316"/>
                  <a:gd name="connsiteY6" fmla="*/ 18469 h 20823"/>
                  <a:gd name="connsiteX7" fmla="*/ 26381 w 27316"/>
                  <a:gd name="connsiteY7" fmla="*/ 13199 h 20823"/>
                  <a:gd name="connsiteX8" fmla="*/ 27317 w 27316"/>
                  <a:gd name="connsiteY8" fmla="*/ 10441 h 20823"/>
                  <a:gd name="connsiteX9" fmla="*/ 26430 w 27316"/>
                  <a:gd name="connsiteY9" fmla="*/ 7880 h 20823"/>
                  <a:gd name="connsiteX10" fmla="*/ 8208 w 27316"/>
                  <a:gd name="connsiteY10" fmla="*/ 1034 h 20823"/>
                  <a:gd name="connsiteX11" fmla="*/ 7174 w 27316"/>
                  <a:gd name="connsiteY11" fmla="*/ 0 h 2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16" h="20823">
                    <a:moveTo>
                      <a:pt x="7075" y="49"/>
                    </a:moveTo>
                    <a:cubicBezTo>
                      <a:pt x="7863" y="3004"/>
                      <a:pt x="6681" y="6107"/>
                      <a:pt x="5056" y="8717"/>
                    </a:cubicBezTo>
                    <a:cubicBezTo>
                      <a:pt x="3480" y="11327"/>
                      <a:pt x="1461" y="13691"/>
                      <a:pt x="279" y="16499"/>
                    </a:cubicBezTo>
                    <a:cubicBezTo>
                      <a:pt x="82" y="16991"/>
                      <a:pt x="-115" y="17533"/>
                      <a:pt x="82" y="18075"/>
                    </a:cubicBezTo>
                    <a:cubicBezTo>
                      <a:pt x="328" y="18813"/>
                      <a:pt x="1067" y="19158"/>
                      <a:pt x="1805" y="19404"/>
                    </a:cubicBezTo>
                    <a:cubicBezTo>
                      <a:pt x="4760" y="20389"/>
                      <a:pt x="7912" y="20586"/>
                      <a:pt x="11064" y="20734"/>
                    </a:cubicBezTo>
                    <a:cubicBezTo>
                      <a:pt x="15054" y="20931"/>
                      <a:pt x="19437" y="21030"/>
                      <a:pt x="22589" y="18469"/>
                    </a:cubicBezTo>
                    <a:cubicBezTo>
                      <a:pt x="24263" y="17090"/>
                      <a:pt x="25347" y="15120"/>
                      <a:pt x="26381" y="13199"/>
                    </a:cubicBezTo>
                    <a:cubicBezTo>
                      <a:pt x="26824" y="12312"/>
                      <a:pt x="27317" y="11426"/>
                      <a:pt x="27317" y="10441"/>
                    </a:cubicBezTo>
                    <a:cubicBezTo>
                      <a:pt x="27317" y="9505"/>
                      <a:pt x="26873" y="8668"/>
                      <a:pt x="26430" y="7880"/>
                    </a:cubicBezTo>
                    <a:cubicBezTo>
                      <a:pt x="22786" y="1921"/>
                      <a:pt x="14856" y="-1034"/>
                      <a:pt x="8208" y="1034"/>
                    </a:cubicBezTo>
                    <a:lnTo>
                      <a:pt x="7174" y="0"/>
                    </a:lnTo>
                    <a:close/>
                  </a:path>
                </a:pathLst>
              </a:custGeom>
              <a:noFill/>
              <a:ln w="4915" cap="flat">
                <a:solidFill>
                  <a:srgbClr val="FFFFFF"/>
                </a:solidFill>
                <a:prstDash val="solid"/>
                <a:miter/>
              </a:ln>
            </p:spPr>
            <p:txBody>
              <a:bodyPr rtlCol="0" anchor="ctr"/>
              <a:lstStyle/>
              <a:p>
                <a:endParaRPr lang="fr-FR"/>
              </a:p>
            </p:txBody>
          </p:sp>
        </p:grpSp>
        <p:grpSp>
          <p:nvGrpSpPr>
            <p:cNvPr id="523" name="Graphique 5">
              <a:extLst>
                <a:ext uri="{FF2B5EF4-FFF2-40B4-BE49-F238E27FC236}">
                  <a16:creationId xmlns:a16="http://schemas.microsoft.com/office/drawing/2014/main" id="{E9F34E08-A536-DB3C-1425-51DB2C660AD0}"/>
                </a:ext>
              </a:extLst>
            </p:cNvPr>
            <p:cNvGrpSpPr/>
            <p:nvPr/>
          </p:nvGrpSpPr>
          <p:grpSpPr>
            <a:xfrm rot="420615">
              <a:off x="10587105" y="1630732"/>
              <a:ext cx="86005" cy="67989"/>
              <a:chOff x="10313422" y="1576495"/>
              <a:chExt cx="86005" cy="67989"/>
            </a:xfrm>
          </p:grpSpPr>
          <p:sp>
            <p:nvSpPr>
              <p:cNvPr id="524" name="Forme libre : forme 523">
                <a:extLst>
                  <a:ext uri="{FF2B5EF4-FFF2-40B4-BE49-F238E27FC236}">
                    <a16:creationId xmlns:a16="http://schemas.microsoft.com/office/drawing/2014/main" id="{2E37E885-7392-E80A-687B-E23E563FDBEE}"/>
                  </a:ext>
                </a:extLst>
              </p:cNvPr>
              <p:cNvSpPr/>
              <p:nvPr/>
            </p:nvSpPr>
            <p:spPr>
              <a:xfrm>
                <a:off x="10313422" y="1576495"/>
                <a:ext cx="86005" cy="67989"/>
              </a:xfrm>
              <a:custGeom>
                <a:avLst/>
                <a:gdLst>
                  <a:gd name="connsiteX0" fmla="*/ 14184 w 86005"/>
                  <a:gd name="connsiteY0" fmla="*/ 55406 h 67989"/>
                  <a:gd name="connsiteX1" fmla="*/ 27974 w 86005"/>
                  <a:gd name="connsiteY1" fmla="*/ 66685 h 67989"/>
                  <a:gd name="connsiteX2" fmla="*/ 44620 w 86005"/>
                  <a:gd name="connsiteY2" fmla="*/ 63927 h 67989"/>
                  <a:gd name="connsiteX3" fmla="*/ 49299 w 86005"/>
                  <a:gd name="connsiteY3" fmla="*/ 55800 h 67989"/>
                  <a:gd name="connsiteX4" fmla="*/ 60774 w 86005"/>
                  <a:gd name="connsiteY4" fmla="*/ 44424 h 67989"/>
                  <a:gd name="connsiteX5" fmla="*/ 84217 w 86005"/>
                  <a:gd name="connsiteY5" fmla="*/ 10688 h 67989"/>
                  <a:gd name="connsiteX6" fmla="*/ 85990 w 86005"/>
                  <a:gd name="connsiteY6" fmla="*/ 4384 h 67989"/>
                  <a:gd name="connsiteX7" fmla="*/ 81902 w 86005"/>
                  <a:gd name="connsiteY7" fmla="*/ 1 h 67989"/>
                  <a:gd name="connsiteX8" fmla="*/ 79242 w 86005"/>
                  <a:gd name="connsiteY8" fmla="*/ 937 h 67989"/>
                  <a:gd name="connsiteX9" fmla="*/ 59247 w 86005"/>
                  <a:gd name="connsiteY9" fmla="*/ 21966 h 67989"/>
                  <a:gd name="connsiteX10" fmla="*/ 55849 w 86005"/>
                  <a:gd name="connsiteY10" fmla="*/ 27236 h 67989"/>
                  <a:gd name="connsiteX11" fmla="*/ 47083 w 86005"/>
                  <a:gd name="connsiteY11" fmla="*/ 28024 h 67989"/>
                  <a:gd name="connsiteX12" fmla="*/ 39695 w 86005"/>
                  <a:gd name="connsiteY12" fmla="*/ 22508 h 67989"/>
                  <a:gd name="connsiteX13" fmla="*/ 30190 w 86005"/>
                  <a:gd name="connsiteY13" fmla="*/ 35116 h 67989"/>
                  <a:gd name="connsiteX14" fmla="*/ 18074 w 86005"/>
                  <a:gd name="connsiteY14" fmla="*/ 26251 h 67989"/>
                  <a:gd name="connsiteX15" fmla="*/ 0 w 86005"/>
                  <a:gd name="connsiteY15" fmla="*/ 36347 h 67989"/>
                  <a:gd name="connsiteX16" fmla="*/ 14085 w 86005"/>
                  <a:gd name="connsiteY16" fmla="*/ 55406 h 6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005" h="67989">
                    <a:moveTo>
                      <a:pt x="14184" y="55406"/>
                    </a:moveTo>
                    <a:cubicBezTo>
                      <a:pt x="18124" y="59937"/>
                      <a:pt x="22408" y="64419"/>
                      <a:pt x="27974" y="66685"/>
                    </a:cubicBezTo>
                    <a:cubicBezTo>
                      <a:pt x="33539" y="68950"/>
                      <a:pt x="40631" y="68408"/>
                      <a:pt x="44620" y="63927"/>
                    </a:cubicBezTo>
                    <a:cubicBezTo>
                      <a:pt x="46688" y="61563"/>
                      <a:pt x="47673" y="58460"/>
                      <a:pt x="49299" y="55800"/>
                    </a:cubicBezTo>
                    <a:cubicBezTo>
                      <a:pt x="52106" y="51171"/>
                      <a:pt x="56735" y="48019"/>
                      <a:pt x="60774" y="44424"/>
                    </a:cubicBezTo>
                    <a:cubicBezTo>
                      <a:pt x="71116" y="35263"/>
                      <a:pt x="78159" y="23050"/>
                      <a:pt x="84217" y="10688"/>
                    </a:cubicBezTo>
                    <a:cubicBezTo>
                      <a:pt x="85202" y="8718"/>
                      <a:pt x="86137" y="6600"/>
                      <a:pt x="85990" y="4384"/>
                    </a:cubicBezTo>
                    <a:cubicBezTo>
                      <a:pt x="85842" y="2168"/>
                      <a:pt x="84118" y="-48"/>
                      <a:pt x="81902" y="1"/>
                    </a:cubicBezTo>
                    <a:cubicBezTo>
                      <a:pt x="80966" y="1"/>
                      <a:pt x="80080" y="493"/>
                      <a:pt x="79242" y="937"/>
                    </a:cubicBezTo>
                    <a:cubicBezTo>
                      <a:pt x="70624" y="5714"/>
                      <a:pt x="63581" y="13150"/>
                      <a:pt x="59247" y="21966"/>
                    </a:cubicBezTo>
                    <a:cubicBezTo>
                      <a:pt x="58311" y="23838"/>
                      <a:pt x="57474" y="25906"/>
                      <a:pt x="55849" y="27236"/>
                    </a:cubicBezTo>
                    <a:cubicBezTo>
                      <a:pt x="53485" y="29206"/>
                      <a:pt x="49939" y="29206"/>
                      <a:pt x="47083" y="28024"/>
                    </a:cubicBezTo>
                    <a:cubicBezTo>
                      <a:pt x="44226" y="26842"/>
                      <a:pt x="41911" y="24675"/>
                      <a:pt x="39695" y="22508"/>
                    </a:cubicBezTo>
                    <a:cubicBezTo>
                      <a:pt x="36198" y="26399"/>
                      <a:pt x="32997" y="30634"/>
                      <a:pt x="30190" y="35116"/>
                    </a:cubicBezTo>
                    <a:cubicBezTo>
                      <a:pt x="26151" y="32161"/>
                      <a:pt x="22113" y="29206"/>
                      <a:pt x="18074" y="26251"/>
                    </a:cubicBezTo>
                    <a:cubicBezTo>
                      <a:pt x="22015" y="29157"/>
                      <a:pt x="493" y="36101"/>
                      <a:pt x="0" y="36347"/>
                    </a:cubicBezTo>
                    <a:cubicBezTo>
                      <a:pt x="1674" y="42897"/>
                      <a:pt x="9554" y="50235"/>
                      <a:pt x="14085" y="55406"/>
                    </a:cubicBezTo>
                    <a:close/>
                  </a:path>
                </a:pathLst>
              </a:custGeom>
              <a:solidFill>
                <a:srgbClr val="284568"/>
              </a:solidFill>
              <a:ln w="4915" cap="flat">
                <a:noFill/>
                <a:prstDash val="solid"/>
                <a:miter/>
              </a:ln>
            </p:spPr>
            <p:txBody>
              <a:bodyPr rtlCol="0" anchor="ctr"/>
              <a:lstStyle/>
              <a:p>
                <a:endParaRPr lang="fr-FR"/>
              </a:p>
            </p:txBody>
          </p:sp>
          <p:sp>
            <p:nvSpPr>
              <p:cNvPr id="525" name="Forme libre : forme 524">
                <a:extLst>
                  <a:ext uri="{FF2B5EF4-FFF2-40B4-BE49-F238E27FC236}">
                    <a16:creationId xmlns:a16="http://schemas.microsoft.com/office/drawing/2014/main" id="{C425A879-0AA6-BC7B-9465-E6A37C3C48E6}"/>
                  </a:ext>
                </a:extLst>
              </p:cNvPr>
              <p:cNvSpPr/>
              <p:nvPr/>
            </p:nvSpPr>
            <p:spPr>
              <a:xfrm>
                <a:off x="10313422" y="1576495"/>
                <a:ext cx="86005" cy="67989"/>
              </a:xfrm>
              <a:custGeom>
                <a:avLst/>
                <a:gdLst>
                  <a:gd name="connsiteX0" fmla="*/ 14184 w 86005"/>
                  <a:gd name="connsiteY0" fmla="*/ 55406 h 67989"/>
                  <a:gd name="connsiteX1" fmla="*/ 27974 w 86005"/>
                  <a:gd name="connsiteY1" fmla="*/ 66685 h 67989"/>
                  <a:gd name="connsiteX2" fmla="*/ 44620 w 86005"/>
                  <a:gd name="connsiteY2" fmla="*/ 63927 h 67989"/>
                  <a:gd name="connsiteX3" fmla="*/ 49299 w 86005"/>
                  <a:gd name="connsiteY3" fmla="*/ 55800 h 67989"/>
                  <a:gd name="connsiteX4" fmla="*/ 60774 w 86005"/>
                  <a:gd name="connsiteY4" fmla="*/ 44424 h 67989"/>
                  <a:gd name="connsiteX5" fmla="*/ 84217 w 86005"/>
                  <a:gd name="connsiteY5" fmla="*/ 10688 h 67989"/>
                  <a:gd name="connsiteX6" fmla="*/ 85990 w 86005"/>
                  <a:gd name="connsiteY6" fmla="*/ 4384 h 67989"/>
                  <a:gd name="connsiteX7" fmla="*/ 81902 w 86005"/>
                  <a:gd name="connsiteY7" fmla="*/ 1 h 67989"/>
                  <a:gd name="connsiteX8" fmla="*/ 79242 w 86005"/>
                  <a:gd name="connsiteY8" fmla="*/ 937 h 67989"/>
                  <a:gd name="connsiteX9" fmla="*/ 59247 w 86005"/>
                  <a:gd name="connsiteY9" fmla="*/ 21966 h 67989"/>
                  <a:gd name="connsiteX10" fmla="*/ 55849 w 86005"/>
                  <a:gd name="connsiteY10" fmla="*/ 27236 h 67989"/>
                  <a:gd name="connsiteX11" fmla="*/ 47083 w 86005"/>
                  <a:gd name="connsiteY11" fmla="*/ 28024 h 67989"/>
                  <a:gd name="connsiteX12" fmla="*/ 39695 w 86005"/>
                  <a:gd name="connsiteY12" fmla="*/ 22508 h 67989"/>
                  <a:gd name="connsiteX13" fmla="*/ 30190 w 86005"/>
                  <a:gd name="connsiteY13" fmla="*/ 35116 h 67989"/>
                  <a:gd name="connsiteX14" fmla="*/ 18074 w 86005"/>
                  <a:gd name="connsiteY14" fmla="*/ 26251 h 67989"/>
                  <a:gd name="connsiteX15" fmla="*/ 0 w 86005"/>
                  <a:gd name="connsiteY15" fmla="*/ 36347 h 67989"/>
                  <a:gd name="connsiteX16" fmla="*/ 14085 w 86005"/>
                  <a:gd name="connsiteY16" fmla="*/ 55406 h 6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005" h="67989">
                    <a:moveTo>
                      <a:pt x="14184" y="55406"/>
                    </a:moveTo>
                    <a:cubicBezTo>
                      <a:pt x="18124" y="59937"/>
                      <a:pt x="22408" y="64419"/>
                      <a:pt x="27974" y="66685"/>
                    </a:cubicBezTo>
                    <a:cubicBezTo>
                      <a:pt x="33539" y="68950"/>
                      <a:pt x="40631" y="68408"/>
                      <a:pt x="44620" y="63927"/>
                    </a:cubicBezTo>
                    <a:cubicBezTo>
                      <a:pt x="46688" y="61563"/>
                      <a:pt x="47673" y="58460"/>
                      <a:pt x="49299" y="55800"/>
                    </a:cubicBezTo>
                    <a:cubicBezTo>
                      <a:pt x="52106" y="51171"/>
                      <a:pt x="56735" y="48019"/>
                      <a:pt x="60774" y="44424"/>
                    </a:cubicBezTo>
                    <a:cubicBezTo>
                      <a:pt x="71116" y="35263"/>
                      <a:pt x="78159" y="23050"/>
                      <a:pt x="84217" y="10688"/>
                    </a:cubicBezTo>
                    <a:cubicBezTo>
                      <a:pt x="85202" y="8718"/>
                      <a:pt x="86137" y="6600"/>
                      <a:pt x="85990" y="4384"/>
                    </a:cubicBezTo>
                    <a:cubicBezTo>
                      <a:pt x="85842" y="2168"/>
                      <a:pt x="84118" y="-48"/>
                      <a:pt x="81902" y="1"/>
                    </a:cubicBezTo>
                    <a:cubicBezTo>
                      <a:pt x="80966" y="1"/>
                      <a:pt x="80080" y="493"/>
                      <a:pt x="79242" y="937"/>
                    </a:cubicBezTo>
                    <a:cubicBezTo>
                      <a:pt x="70624" y="5714"/>
                      <a:pt x="63581" y="13150"/>
                      <a:pt x="59247" y="21966"/>
                    </a:cubicBezTo>
                    <a:cubicBezTo>
                      <a:pt x="58311" y="23838"/>
                      <a:pt x="57474" y="25906"/>
                      <a:pt x="55849" y="27236"/>
                    </a:cubicBezTo>
                    <a:cubicBezTo>
                      <a:pt x="53485" y="29206"/>
                      <a:pt x="49939" y="29206"/>
                      <a:pt x="47083" y="28024"/>
                    </a:cubicBezTo>
                    <a:cubicBezTo>
                      <a:pt x="44226" y="26842"/>
                      <a:pt x="41911" y="24675"/>
                      <a:pt x="39695" y="22508"/>
                    </a:cubicBezTo>
                    <a:cubicBezTo>
                      <a:pt x="36198" y="26399"/>
                      <a:pt x="32997" y="30634"/>
                      <a:pt x="30190" y="35116"/>
                    </a:cubicBezTo>
                    <a:cubicBezTo>
                      <a:pt x="26151" y="32161"/>
                      <a:pt x="22113" y="29206"/>
                      <a:pt x="18074" y="26251"/>
                    </a:cubicBezTo>
                    <a:cubicBezTo>
                      <a:pt x="22015" y="29157"/>
                      <a:pt x="493" y="36101"/>
                      <a:pt x="0" y="36347"/>
                    </a:cubicBezTo>
                    <a:cubicBezTo>
                      <a:pt x="1674" y="42897"/>
                      <a:pt x="9554" y="50235"/>
                      <a:pt x="14085" y="55406"/>
                    </a:cubicBezTo>
                    <a:close/>
                  </a:path>
                </a:pathLst>
              </a:custGeom>
              <a:noFill/>
              <a:ln w="4915" cap="flat">
                <a:solidFill>
                  <a:srgbClr val="FFFFFF"/>
                </a:solidFill>
                <a:prstDash val="solid"/>
                <a:miter/>
              </a:ln>
            </p:spPr>
            <p:txBody>
              <a:bodyPr rtlCol="0" anchor="ctr"/>
              <a:lstStyle/>
              <a:p>
                <a:endParaRPr lang="fr-FR"/>
              </a:p>
            </p:txBody>
          </p:sp>
        </p:grpSp>
        <p:grpSp>
          <p:nvGrpSpPr>
            <p:cNvPr id="526" name="Graphique 5">
              <a:extLst>
                <a:ext uri="{FF2B5EF4-FFF2-40B4-BE49-F238E27FC236}">
                  <a16:creationId xmlns:a16="http://schemas.microsoft.com/office/drawing/2014/main" id="{DABF0F73-0D25-F1F4-BF2D-4890283A5280}"/>
                </a:ext>
              </a:extLst>
            </p:cNvPr>
            <p:cNvGrpSpPr/>
            <p:nvPr/>
          </p:nvGrpSpPr>
          <p:grpSpPr>
            <a:xfrm rot="420615">
              <a:off x="10649210" y="1673348"/>
              <a:ext cx="32292" cy="48211"/>
              <a:chOff x="10379257" y="1614564"/>
              <a:chExt cx="32292" cy="48211"/>
            </a:xfrm>
          </p:grpSpPr>
          <p:sp>
            <p:nvSpPr>
              <p:cNvPr id="527" name="Forme libre : forme 526">
                <a:extLst>
                  <a:ext uri="{FF2B5EF4-FFF2-40B4-BE49-F238E27FC236}">
                    <a16:creationId xmlns:a16="http://schemas.microsoft.com/office/drawing/2014/main" id="{A241BDAB-EA58-E0DD-FB9C-C89930AD29AA}"/>
                  </a:ext>
                </a:extLst>
              </p:cNvPr>
              <p:cNvSpPr/>
              <p:nvPr/>
            </p:nvSpPr>
            <p:spPr>
              <a:xfrm>
                <a:off x="10379257" y="1614564"/>
                <a:ext cx="32292" cy="48211"/>
              </a:xfrm>
              <a:custGeom>
                <a:avLst/>
                <a:gdLst>
                  <a:gd name="connsiteX0" fmla="*/ 7793 w 32292"/>
                  <a:gd name="connsiteY0" fmla="*/ 44769 h 48211"/>
                  <a:gd name="connsiteX1" fmla="*/ 16757 w 32292"/>
                  <a:gd name="connsiteY1" fmla="*/ 47675 h 48211"/>
                  <a:gd name="connsiteX2" fmla="*/ 21337 w 32292"/>
                  <a:gd name="connsiteY2" fmla="*/ 39795 h 48211"/>
                  <a:gd name="connsiteX3" fmla="*/ 25129 w 32292"/>
                  <a:gd name="connsiteY3" fmla="*/ 23641 h 48211"/>
                  <a:gd name="connsiteX4" fmla="*/ 26902 w 32292"/>
                  <a:gd name="connsiteY4" fmla="*/ 18322 h 48211"/>
                  <a:gd name="connsiteX5" fmla="*/ 32270 w 32292"/>
                  <a:gd name="connsiteY5" fmla="*/ 8423 h 48211"/>
                  <a:gd name="connsiteX6" fmla="*/ 28232 w 32292"/>
                  <a:gd name="connsiteY6" fmla="*/ 2415 h 48211"/>
                  <a:gd name="connsiteX7" fmla="*/ 23603 w 32292"/>
                  <a:gd name="connsiteY7" fmla="*/ 1 h 48211"/>
                  <a:gd name="connsiteX8" fmla="*/ 18284 w 32292"/>
                  <a:gd name="connsiteY8" fmla="*/ 4138 h 48211"/>
                  <a:gd name="connsiteX9" fmla="*/ 948 w 32292"/>
                  <a:gd name="connsiteY9" fmla="*/ 25069 h 48211"/>
                  <a:gd name="connsiteX10" fmla="*/ 7793 w 32292"/>
                  <a:gd name="connsiteY10" fmla="*/ 44769 h 4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92" h="48211">
                    <a:moveTo>
                      <a:pt x="7793" y="44769"/>
                    </a:moveTo>
                    <a:cubicBezTo>
                      <a:pt x="9960" y="47379"/>
                      <a:pt x="13703" y="49152"/>
                      <a:pt x="16757" y="47675"/>
                    </a:cubicBezTo>
                    <a:cubicBezTo>
                      <a:pt x="19613" y="46296"/>
                      <a:pt x="20598" y="42848"/>
                      <a:pt x="21337" y="39795"/>
                    </a:cubicBezTo>
                    <a:cubicBezTo>
                      <a:pt x="22618" y="34427"/>
                      <a:pt x="23898" y="29009"/>
                      <a:pt x="25129" y="23641"/>
                    </a:cubicBezTo>
                    <a:cubicBezTo>
                      <a:pt x="25573" y="21819"/>
                      <a:pt x="26016" y="19997"/>
                      <a:pt x="26902" y="18322"/>
                    </a:cubicBezTo>
                    <a:cubicBezTo>
                      <a:pt x="28774" y="14973"/>
                      <a:pt x="32615" y="12215"/>
                      <a:pt x="32270" y="8423"/>
                    </a:cubicBezTo>
                    <a:cubicBezTo>
                      <a:pt x="32024" y="5961"/>
                      <a:pt x="30054" y="4089"/>
                      <a:pt x="28232" y="2415"/>
                    </a:cubicBezTo>
                    <a:cubicBezTo>
                      <a:pt x="26902" y="1233"/>
                      <a:pt x="25376" y="-48"/>
                      <a:pt x="23603" y="1"/>
                    </a:cubicBezTo>
                    <a:cubicBezTo>
                      <a:pt x="21288" y="1"/>
                      <a:pt x="19613" y="2218"/>
                      <a:pt x="18284" y="4138"/>
                    </a:cubicBezTo>
                    <a:cubicBezTo>
                      <a:pt x="13359" y="11230"/>
                      <a:pt x="4937" y="17633"/>
                      <a:pt x="948" y="25069"/>
                    </a:cubicBezTo>
                    <a:cubicBezTo>
                      <a:pt x="-2303" y="31176"/>
                      <a:pt x="3509" y="39647"/>
                      <a:pt x="7793" y="44769"/>
                    </a:cubicBezTo>
                    <a:close/>
                  </a:path>
                </a:pathLst>
              </a:custGeom>
              <a:solidFill>
                <a:srgbClr val="284568"/>
              </a:solidFill>
              <a:ln w="4915" cap="flat">
                <a:noFill/>
                <a:prstDash val="solid"/>
                <a:miter/>
              </a:ln>
            </p:spPr>
            <p:txBody>
              <a:bodyPr rtlCol="0" anchor="ctr"/>
              <a:lstStyle/>
              <a:p>
                <a:endParaRPr lang="fr-FR"/>
              </a:p>
            </p:txBody>
          </p:sp>
          <p:sp>
            <p:nvSpPr>
              <p:cNvPr id="528" name="Forme libre : forme 527">
                <a:extLst>
                  <a:ext uri="{FF2B5EF4-FFF2-40B4-BE49-F238E27FC236}">
                    <a16:creationId xmlns:a16="http://schemas.microsoft.com/office/drawing/2014/main" id="{0C4BD625-51DC-E769-4682-4C39D81C68CF}"/>
                  </a:ext>
                </a:extLst>
              </p:cNvPr>
              <p:cNvSpPr/>
              <p:nvPr/>
            </p:nvSpPr>
            <p:spPr>
              <a:xfrm>
                <a:off x="10379257" y="1614564"/>
                <a:ext cx="32292" cy="48211"/>
              </a:xfrm>
              <a:custGeom>
                <a:avLst/>
                <a:gdLst>
                  <a:gd name="connsiteX0" fmla="*/ 7793 w 32292"/>
                  <a:gd name="connsiteY0" fmla="*/ 44769 h 48211"/>
                  <a:gd name="connsiteX1" fmla="*/ 16757 w 32292"/>
                  <a:gd name="connsiteY1" fmla="*/ 47675 h 48211"/>
                  <a:gd name="connsiteX2" fmla="*/ 21337 w 32292"/>
                  <a:gd name="connsiteY2" fmla="*/ 39795 h 48211"/>
                  <a:gd name="connsiteX3" fmla="*/ 25129 w 32292"/>
                  <a:gd name="connsiteY3" fmla="*/ 23641 h 48211"/>
                  <a:gd name="connsiteX4" fmla="*/ 26902 w 32292"/>
                  <a:gd name="connsiteY4" fmla="*/ 18322 h 48211"/>
                  <a:gd name="connsiteX5" fmla="*/ 32270 w 32292"/>
                  <a:gd name="connsiteY5" fmla="*/ 8423 h 48211"/>
                  <a:gd name="connsiteX6" fmla="*/ 28232 w 32292"/>
                  <a:gd name="connsiteY6" fmla="*/ 2415 h 48211"/>
                  <a:gd name="connsiteX7" fmla="*/ 23603 w 32292"/>
                  <a:gd name="connsiteY7" fmla="*/ 1 h 48211"/>
                  <a:gd name="connsiteX8" fmla="*/ 18284 w 32292"/>
                  <a:gd name="connsiteY8" fmla="*/ 4138 h 48211"/>
                  <a:gd name="connsiteX9" fmla="*/ 948 w 32292"/>
                  <a:gd name="connsiteY9" fmla="*/ 25069 h 48211"/>
                  <a:gd name="connsiteX10" fmla="*/ 7793 w 32292"/>
                  <a:gd name="connsiteY10" fmla="*/ 44769 h 4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92" h="48211">
                    <a:moveTo>
                      <a:pt x="7793" y="44769"/>
                    </a:moveTo>
                    <a:cubicBezTo>
                      <a:pt x="9960" y="47379"/>
                      <a:pt x="13703" y="49152"/>
                      <a:pt x="16757" y="47675"/>
                    </a:cubicBezTo>
                    <a:cubicBezTo>
                      <a:pt x="19613" y="46296"/>
                      <a:pt x="20598" y="42848"/>
                      <a:pt x="21337" y="39795"/>
                    </a:cubicBezTo>
                    <a:cubicBezTo>
                      <a:pt x="22618" y="34427"/>
                      <a:pt x="23898" y="29009"/>
                      <a:pt x="25129" y="23641"/>
                    </a:cubicBezTo>
                    <a:cubicBezTo>
                      <a:pt x="25573" y="21819"/>
                      <a:pt x="26016" y="19997"/>
                      <a:pt x="26902" y="18322"/>
                    </a:cubicBezTo>
                    <a:cubicBezTo>
                      <a:pt x="28774" y="14973"/>
                      <a:pt x="32615" y="12215"/>
                      <a:pt x="32270" y="8423"/>
                    </a:cubicBezTo>
                    <a:cubicBezTo>
                      <a:pt x="32024" y="5961"/>
                      <a:pt x="30054" y="4089"/>
                      <a:pt x="28232" y="2415"/>
                    </a:cubicBezTo>
                    <a:cubicBezTo>
                      <a:pt x="26902" y="1233"/>
                      <a:pt x="25376" y="-48"/>
                      <a:pt x="23603" y="1"/>
                    </a:cubicBezTo>
                    <a:cubicBezTo>
                      <a:pt x="21288" y="1"/>
                      <a:pt x="19613" y="2218"/>
                      <a:pt x="18284" y="4138"/>
                    </a:cubicBezTo>
                    <a:cubicBezTo>
                      <a:pt x="13359" y="11230"/>
                      <a:pt x="4937" y="17633"/>
                      <a:pt x="948" y="25069"/>
                    </a:cubicBezTo>
                    <a:cubicBezTo>
                      <a:pt x="-2303" y="31176"/>
                      <a:pt x="3509" y="39647"/>
                      <a:pt x="7793" y="44769"/>
                    </a:cubicBezTo>
                    <a:close/>
                  </a:path>
                </a:pathLst>
              </a:custGeom>
              <a:noFill/>
              <a:ln w="4915" cap="flat">
                <a:solidFill>
                  <a:srgbClr val="FFFFFF"/>
                </a:solidFill>
                <a:prstDash val="solid"/>
                <a:miter/>
              </a:ln>
            </p:spPr>
            <p:txBody>
              <a:bodyPr rtlCol="0" anchor="ctr"/>
              <a:lstStyle/>
              <a:p>
                <a:endParaRPr lang="fr-FR"/>
              </a:p>
            </p:txBody>
          </p:sp>
        </p:grpSp>
        <p:grpSp>
          <p:nvGrpSpPr>
            <p:cNvPr id="529" name="Graphique 5">
              <a:extLst>
                <a:ext uri="{FF2B5EF4-FFF2-40B4-BE49-F238E27FC236}">
                  <a16:creationId xmlns:a16="http://schemas.microsoft.com/office/drawing/2014/main" id="{85AA5CA3-71C9-3726-6CB9-AC53C315B545}"/>
                </a:ext>
              </a:extLst>
            </p:cNvPr>
            <p:cNvGrpSpPr/>
            <p:nvPr/>
          </p:nvGrpSpPr>
          <p:grpSpPr>
            <a:xfrm rot="420615">
              <a:off x="10686902" y="1653039"/>
              <a:ext cx="39852" cy="35916"/>
              <a:chOff x="10413410" y="1589391"/>
              <a:chExt cx="39852" cy="35916"/>
            </a:xfrm>
          </p:grpSpPr>
          <p:sp>
            <p:nvSpPr>
              <p:cNvPr id="530" name="Forme libre : forme 529">
                <a:extLst>
                  <a:ext uri="{FF2B5EF4-FFF2-40B4-BE49-F238E27FC236}">
                    <a16:creationId xmlns:a16="http://schemas.microsoft.com/office/drawing/2014/main" id="{FB38E3F4-4799-C498-8DE1-3E4011ED5B3D}"/>
                  </a:ext>
                </a:extLst>
              </p:cNvPr>
              <p:cNvSpPr/>
              <p:nvPr/>
            </p:nvSpPr>
            <p:spPr>
              <a:xfrm>
                <a:off x="10413410" y="1589391"/>
                <a:ext cx="39852" cy="35916"/>
              </a:xfrm>
              <a:custGeom>
                <a:avLst/>
                <a:gdLst>
                  <a:gd name="connsiteX0" fmla="*/ 11119 w 39852"/>
                  <a:gd name="connsiteY0" fmla="*/ 27538 h 35916"/>
                  <a:gd name="connsiteX1" fmla="*/ 15946 w 39852"/>
                  <a:gd name="connsiteY1" fmla="*/ 35270 h 35916"/>
                  <a:gd name="connsiteX2" fmla="*/ 24860 w 39852"/>
                  <a:gd name="connsiteY2" fmla="*/ 32562 h 35916"/>
                  <a:gd name="connsiteX3" fmla="*/ 30918 w 39852"/>
                  <a:gd name="connsiteY3" fmla="*/ 24485 h 35916"/>
                  <a:gd name="connsiteX4" fmla="*/ 36975 w 39852"/>
                  <a:gd name="connsiteY4" fmla="*/ 20003 h 35916"/>
                  <a:gd name="connsiteX5" fmla="*/ 39684 w 39852"/>
                  <a:gd name="connsiteY5" fmla="*/ 13404 h 35916"/>
                  <a:gd name="connsiteX6" fmla="*/ 35843 w 39852"/>
                  <a:gd name="connsiteY6" fmla="*/ 9119 h 35916"/>
                  <a:gd name="connsiteX7" fmla="*/ 28061 w 39852"/>
                  <a:gd name="connsiteY7" fmla="*/ 3554 h 35916"/>
                  <a:gd name="connsiteX8" fmla="*/ 21757 w 39852"/>
                  <a:gd name="connsiteY8" fmla="*/ 254 h 35916"/>
                  <a:gd name="connsiteX9" fmla="*/ 875 w 39852"/>
                  <a:gd name="connsiteY9" fmla="*/ 8922 h 35916"/>
                  <a:gd name="connsiteX10" fmla="*/ 11169 w 39852"/>
                  <a:gd name="connsiteY10" fmla="*/ 27489 h 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52" h="35916">
                    <a:moveTo>
                      <a:pt x="11119" y="27538"/>
                    </a:moveTo>
                    <a:cubicBezTo>
                      <a:pt x="12745" y="30198"/>
                      <a:pt x="13286" y="33744"/>
                      <a:pt x="15946" y="35270"/>
                    </a:cubicBezTo>
                    <a:cubicBezTo>
                      <a:pt x="18852" y="36945"/>
                      <a:pt x="22644" y="35123"/>
                      <a:pt x="24860" y="32562"/>
                    </a:cubicBezTo>
                    <a:cubicBezTo>
                      <a:pt x="27076" y="30001"/>
                      <a:pt x="28455" y="26799"/>
                      <a:pt x="30918" y="24485"/>
                    </a:cubicBezTo>
                    <a:cubicBezTo>
                      <a:pt x="32740" y="22761"/>
                      <a:pt x="35055" y="21678"/>
                      <a:pt x="36975" y="20003"/>
                    </a:cubicBezTo>
                    <a:cubicBezTo>
                      <a:pt x="38847" y="18378"/>
                      <a:pt x="40374" y="15817"/>
                      <a:pt x="39684" y="13404"/>
                    </a:cubicBezTo>
                    <a:cubicBezTo>
                      <a:pt x="39142" y="11532"/>
                      <a:pt x="37468" y="10252"/>
                      <a:pt x="35843" y="9119"/>
                    </a:cubicBezTo>
                    <a:cubicBezTo>
                      <a:pt x="33232" y="7247"/>
                      <a:pt x="30622" y="5425"/>
                      <a:pt x="28061" y="3554"/>
                    </a:cubicBezTo>
                    <a:cubicBezTo>
                      <a:pt x="26140" y="2175"/>
                      <a:pt x="24121" y="747"/>
                      <a:pt x="21757" y="254"/>
                    </a:cubicBezTo>
                    <a:cubicBezTo>
                      <a:pt x="15847" y="-1076"/>
                      <a:pt x="3683" y="2963"/>
                      <a:pt x="875" y="8922"/>
                    </a:cubicBezTo>
                    <a:cubicBezTo>
                      <a:pt x="-3114" y="17393"/>
                      <a:pt x="7623" y="21727"/>
                      <a:pt x="11169" y="27489"/>
                    </a:cubicBezTo>
                    <a:close/>
                  </a:path>
                </a:pathLst>
              </a:custGeom>
              <a:solidFill>
                <a:srgbClr val="284568"/>
              </a:solidFill>
              <a:ln w="4915" cap="flat">
                <a:noFill/>
                <a:prstDash val="solid"/>
                <a:miter/>
              </a:ln>
            </p:spPr>
            <p:txBody>
              <a:bodyPr rtlCol="0" anchor="ctr"/>
              <a:lstStyle/>
              <a:p>
                <a:endParaRPr lang="fr-FR"/>
              </a:p>
            </p:txBody>
          </p:sp>
          <p:sp>
            <p:nvSpPr>
              <p:cNvPr id="531" name="Forme libre : forme 530">
                <a:extLst>
                  <a:ext uri="{FF2B5EF4-FFF2-40B4-BE49-F238E27FC236}">
                    <a16:creationId xmlns:a16="http://schemas.microsoft.com/office/drawing/2014/main" id="{61709661-CBD7-2936-DA5E-DE7289858372}"/>
                  </a:ext>
                </a:extLst>
              </p:cNvPr>
              <p:cNvSpPr/>
              <p:nvPr/>
            </p:nvSpPr>
            <p:spPr>
              <a:xfrm>
                <a:off x="10413410" y="1589391"/>
                <a:ext cx="39852" cy="35916"/>
              </a:xfrm>
              <a:custGeom>
                <a:avLst/>
                <a:gdLst>
                  <a:gd name="connsiteX0" fmla="*/ 11119 w 39852"/>
                  <a:gd name="connsiteY0" fmla="*/ 27538 h 35916"/>
                  <a:gd name="connsiteX1" fmla="*/ 15946 w 39852"/>
                  <a:gd name="connsiteY1" fmla="*/ 35270 h 35916"/>
                  <a:gd name="connsiteX2" fmla="*/ 24860 w 39852"/>
                  <a:gd name="connsiteY2" fmla="*/ 32562 h 35916"/>
                  <a:gd name="connsiteX3" fmla="*/ 30918 w 39852"/>
                  <a:gd name="connsiteY3" fmla="*/ 24485 h 35916"/>
                  <a:gd name="connsiteX4" fmla="*/ 36975 w 39852"/>
                  <a:gd name="connsiteY4" fmla="*/ 20003 h 35916"/>
                  <a:gd name="connsiteX5" fmla="*/ 39684 w 39852"/>
                  <a:gd name="connsiteY5" fmla="*/ 13404 h 35916"/>
                  <a:gd name="connsiteX6" fmla="*/ 35843 w 39852"/>
                  <a:gd name="connsiteY6" fmla="*/ 9119 h 35916"/>
                  <a:gd name="connsiteX7" fmla="*/ 28061 w 39852"/>
                  <a:gd name="connsiteY7" fmla="*/ 3554 h 35916"/>
                  <a:gd name="connsiteX8" fmla="*/ 21757 w 39852"/>
                  <a:gd name="connsiteY8" fmla="*/ 254 h 35916"/>
                  <a:gd name="connsiteX9" fmla="*/ 875 w 39852"/>
                  <a:gd name="connsiteY9" fmla="*/ 8922 h 35916"/>
                  <a:gd name="connsiteX10" fmla="*/ 11169 w 39852"/>
                  <a:gd name="connsiteY10" fmla="*/ 27489 h 3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52" h="35916">
                    <a:moveTo>
                      <a:pt x="11119" y="27538"/>
                    </a:moveTo>
                    <a:cubicBezTo>
                      <a:pt x="12745" y="30198"/>
                      <a:pt x="13286" y="33744"/>
                      <a:pt x="15946" y="35270"/>
                    </a:cubicBezTo>
                    <a:cubicBezTo>
                      <a:pt x="18852" y="36945"/>
                      <a:pt x="22644" y="35123"/>
                      <a:pt x="24860" y="32562"/>
                    </a:cubicBezTo>
                    <a:cubicBezTo>
                      <a:pt x="27076" y="30001"/>
                      <a:pt x="28455" y="26799"/>
                      <a:pt x="30918" y="24485"/>
                    </a:cubicBezTo>
                    <a:cubicBezTo>
                      <a:pt x="32740" y="22761"/>
                      <a:pt x="35055" y="21678"/>
                      <a:pt x="36975" y="20003"/>
                    </a:cubicBezTo>
                    <a:cubicBezTo>
                      <a:pt x="38847" y="18378"/>
                      <a:pt x="40374" y="15817"/>
                      <a:pt x="39684" y="13404"/>
                    </a:cubicBezTo>
                    <a:cubicBezTo>
                      <a:pt x="39142" y="11532"/>
                      <a:pt x="37468" y="10252"/>
                      <a:pt x="35843" y="9119"/>
                    </a:cubicBezTo>
                    <a:cubicBezTo>
                      <a:pt x="33232" y="7247"/>
                      <a:pt x="30622" y="5425"/>
                      <a:pt x="28061" y="3554"/>
                    </a:cubicBezTo>
                    <a:cubicBezTo>
                      <a:pt x="26140" y="2175"/>
                      <a:pt x="24121" y="747"/>
                      <a:pt x="21757" y="254"/>
                    </a:cubicBezTo>
                    <a:cubicBezTo>
                      <a:pt x="15847" y="-1076"/>
                      <a:pt x="3683" y="2963"/>
                      <a:pt x="875" y="8922"/>
                    </a:cubicBezTo>
                    <a:cubicBezTo>
                      <a:pt x="-3114" y="17393"/>
                      <a:pt x="7623" y="21727"/>
                      <a:pt x="11169" y="27489"/>
                    </a:cubicBezTo>
                    <a:close/>
                  </a:path>
                </a:pathLst>
              </a:custGeom>
              <a:noFill/>
              <a:ln w="4915" cap="flat">
                <a:solidFill>
                  <a:srgbClr val="FFFFFF"/>
                </a:solidFill>
                <a:prstDash val="solid"/>
                <a:miter/>
              </a:ln>
            </p:spPr>
            <p:txBody>
              <a:bodyPr rtlCol="0" anchor="ctr"/>
              <a:lstStyle/>
              <a:p>
                <a:endParaRPr lang="fr-FR"/>
              </a:p>
            </p:txBody>
          </p:sp>
        </p:grpSp>
        <p:grpSp>
          <p:nvGrpSpPr>
            <p:cNvPr id="532" name="Graphique 5">
              <a:extLst>
                <a:ext uri="{FF2B5EF4-FFF2-40B4-BE49-F238E27FC236}">
                  <a16:creationId xmlns:a16="http://schemas.microsoft.com/office/drawing/2014/main" id="{90B77B59-F520-3B55-51D3-176B1CFB211C}"/>
                </a:ext>
              </a:extLst>
            </p:cNvPr>
            <p:cNvGrpSpPr/>
            <p:nvPr/>
          </p:nvGrpSpPr>
          <p:grpSpPr>
            <a:xfrm rot="420615">
              <a:off x="10606027" y="1709408"/>
              <a:ext cx="38585" cy="23102"/>
              <a:chOff x="10339243" y="1655335"/>
              <a:chExt cx="38585" cy="23102"/>
            </a:xfrm>
          </p:grpSpPr>
          <p:sp>
            <p:nvSpPr>
              <p:cNvPr id="533" name="Forme libre : forme 532">
                <a:extLst>
                  <a:ext uri="{FF2B5EF4-FFF2-40B4-BE49-F238E27FC236}">
                    <a16:creationId xmlns:a16="http://schemas.microsoft.com/office/drawing/2014/main" id="{2E72E28F-DA83-2010-8A63-90D5E4180E92}"/>
                  </a:ext>
                </a:extLst>
              </p:cNvPr>
              <p:cNvSpPr/>
              <p:nvPr/>
            </p:nvSpPr>
            <p:spPr>
              <a:xfrm>
                <a:off x="10339243" y="1655335"/>
                <a:ext cx="38585" cy="23102"/>
              </a:xfrm>
              <a:custGeom>
                <a:avLst/>
                <a:gdLst>
                  <a:gd name="connsiteX0" fmla="*/ 24266 w 38585"/>
                  <a:gd name="connsiteY0" fmla="*/ 13749 h 23102"/>
                  <a:gd name="connsiteX1" fmla="*/ 31998 w 38585"/>
                  <a:gd name="connsiteY1" fmla="*/ 22713 h 23102"/>
                  <a:gd name="connsiteX2" fmla="*/ 38401 w 38585"/>
                  <a:gd name="connsiteY2" fmla="*/ 12617 h 23102"/>
                  <a:gd name="connsiteX3" fmla="*/ 29388 w 38585"/>
                  <a:gd name="connsiteY3" fmla="*/ 2570 h 23102"/>
                  <a:gd name="connsiteX4" fmla="*/ 10427 w 38585"/>
                  <a:gd name="connsiteY4" fmla="*/ 1289 h 23102"/>
                  <a:gd name="connsiteX5" fmla="*/ 36 w 38585"/>
                  <a:gd name="connsiteY5" fmla="*/ 8627 h 23102"/>
                  <a:gd name="connsiteX6" fmla="*/ 24217 w 38585"/>
                  <a:gd name="connsiteY6" fmla="*/ 13799 h 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5" h="23102">
                    <a:moveTo>
                      <a:pt x="24266" y="13749"/>
                    </a:moveTo>
                    <a:cubicBezTo>
                      <a:pt x="27714" y="15769"/>
                      <a:pt x="29930" y="19315"/>
                      <a:pt x="31998" y="22713"/>
                    </a:cubicBezTo>
                    <a:cubicBezTo>
                      <a:pt x="33476" y="25077"/>
                      <a:pt x="39731" y="16064"/>
                      <a:pt x="38401" y="12617"/>
                    </a:cubicBezTo>
                    <a:cubicBezTo>
                      <a:pt x="37219" y="9563"/>
                      <a:pt x="32294" y="4441"/>
                      <a:pt x="29388" y="2570"/>
                    </a:cubicBezTo>
                    <a:cubicBezTo>
                      <a:pt x="23971" y="-927"/>
                      <a:pt x="16386" y="-336"/>
                      <a:pt x="10427" y="1289"/>
                    </a:cubicBezTo>
                    <a:cubicBezTo>
                      <a:pt x="7571" y="2077"/>
                      <a:pt x="-605" y="4343"/>
                      <a:pt x="36" y="8627"/>
                    </a:cubicBezTo>
                    <a:cubicBezTo>
                      <a:pt x="922" y="14587"/>
                      <a:pt x="19834" y="11188"/>
                      <a:pt x="24217" y="13799"/>
                    </a:cubicBezTo>
                    <a:close/>
                  </a:path>
                </a:pathLst>
              </a:custGeom>
              <a:solidFill>
                <a:srgbClr val="284568"/>
              </a:solidFill>
              <a:ln w="4915" cap="flat">
                <a:noFill/>
                <a:prstDash val="solid"/>
                <a:miter/>
              </a:ln>
            </p:spPr>
            <p:txBody>
              <a:bodyPr rtlCol="0" anchor="ctr"/>
              <a:lstStyle/>
              <a:p>
                <a:endParaRPr lang="fr-FR"/>
              </a:p>
            </p:txBody>
          </p:sp>
          <p:sp>
            <p:nvSpPr>
              <p:cNvPr id="534" name="Forme libre : forme 533">
                <a:extLst>
                  <a:ext uri="{FF2B5EF4-FFF2-40B4-BE49-F238E27FC236}">
                    <a16:creationId xmlns:a16="http://schemas.microsoft.com/office/drawing/2014/main" id="{D04D9D3F-B71F-881D-EFE7-3C02CC6BE064}"/>
                  </a:ext>
                </a:extLst>
              </p:cNvPr>
              <p:cNvSpPr/>
              <p:nvPr/>
            </p:nvSpPr>
            <p:spPr>
              <a:xfrm>
                <a:off x="10339243" y="1655335"/>
                <a:ext cx="38585" cy="23102"/>
              </a:xfrm>
              <a:custGeom>
                <a:avLst/>
                <a:gdLst>
                  <a:gd name="connsiteX0" fmla="*/ 24266 w 38585"/>
                  <a:gd name="connsiteY0" fmla="*/ 13749 h 23102"/>
                  <a:gd name="connsiteX1" fmla="*/ 31998 w 38585"/>
                  <a:gd name="connsiteY1" fmla="*/ 22713 h 23102"/>
                  <a:gd name="connsiteX2" fmla="*/ 38401 w 38585"/>
                  <a:gd name="connsiteY2" fmla="*/ 12617 h 23102"/>
                  <a:gd name="connsiteX3" fmla="*/ 29388 w 38585"/>
                  <a:gd name="connsiteY3" fmla="*/ 2570 h 23102"/>
                  <a:gd name="connsiteX4" fmla="*/ 10427 w 38585"/>
                  <a:gd name="connsiteY4" fmla="*/ 1289 h 23102"/>
                  <a:gd name="connsiteX5" fmla="*/ 36 w 38585"/>
                  <a:gd name="connsiteY5" fmla="*/ 8627 h 23102"/>
                  <a:gd name="connsiteX6" fmla="*/ 24217 w 38585"/>
                  <a:gd name="connsiteY6" fmla="*/ 13799 h 2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85" h="23102">
                    <a:moveTo>
                      <a:pt x="24266" y="13749"/>
                    </a:moveTo>
                    <a:cubicBezTo>
                      <a:pt x="27714" y="15769"/>
                      <a:pt x="29930" y="19315"/>
                      <a:pt x="31998" y="22713"/>
                    </a:cubicBezTo>
                    <a:cubicBezTo>
                      <a:pt x="33476" y="25077"/>
                      <a:pt x="39731" y="16064"/>
                      <a:pt x="38401" y="12617"/>
                    </a:cubicBezTo>
                    <a:cubicBezTo>
                      <a:pt x="37219" y="9563"/>
                      <a:pt x="32294" y="4441"/>
                      <a:pt x="29388" y="2570"/>
                    </a:cubicBezTo>
                    <a:cubicBezTo>
                      <a:pt x="23971" y="-927"/>
                      <a:pt x="16386" y="-336"/>
                      <a:pt x="10427" y="1289"/>
                    </a:cubicBezTo>
                    <a:cubicBezTo>
                      <a:pt x="7571" y="2077"/>
                      <a:pt x="-605" y="4343"/>
                      <a:pt x="36" y="8627"/>
                    </a:cubicBezTo>
                    <a:cubicBezTo>
                      <a:pt x="922" y="14587"/>
                      <a:pt x="19834" y="11188"/>
                      <a:pt x="24217" y="13799"/>
                    </a:cubicBezTo>
                    <a:close/>
                  </a:path>
                </a:pathLst>
              </a:custGeom>
              <a:noFill/>
              <a:ln w="4915" cap="flat">
                <a:solidFill>
                  <a:srgbClr val="FFFFFF"/>
                </a:solidFill>
                <a:prstDash val="solid"/>
                <a:miter/>
              </a:ln>
            </p:spPr>
            <p:txBody>
              <a:bodyPr rtlCol="0" anchor="ctr"/>
              <a:lstStyle/>
              <a:p>
                <a:endParaRPr lang="fr-FR"/>
              </a:p>
            </p:txBody>
          </p:sp>
        </p:grpSp>
        <p:grpSp>
          <p:nvGrpSpPr>
            <p:cNvPr id="535" name="Graphique 5">
              <a:extLst>
                <a:ext uri="{FF2B5EF4-FFF2-40B4-BE49-F238E27FC236}">
                  <a16:creationId xmlns:a16="http://schemas.microsoft.com/office/drawing/2014/main" id="{946A7742-B2DC-DF55-8179-FFE57BA48FAC}"/>
                </a:ext>
              </a:extLst>
            </p:cNvPr>
            <p:cNvGrpSpPr/>
            <p:nvPr/>
          </p:nvGrpSpPr>
          <p:grpSpPr>
            <a:xfrm rot="420615">
              <a:off x="10715402" y="1606215"/>
              <a:ext cx="24953" cy="28436"/>
              <a:chOff x="10435582" y="1540376"/>
              <a:chExt cx="24953" cy="28436"/>
            </a:xfrm>
          </p:grpSpPr>
          <p:sp>
            <p:nvSpPr>
              <p:cNvPr id="536" name="Forme libre : forme 535">
                <a:extLst>
                  <a:ext uri="{FF2B5EF4-FFF2-40B4-BE49-F238E27FC236}">
                    <a16:creationId xmlns:a16="http://schemas.microsoft.com/office/drawing/2014/main" id="{E24B96BF-780B-9BCC-552B-11DAA4811291}"/>
                  </a:ext>
                </a:extLst>
              </p:cNvPr>
              <p:cNvSpPr/>
              <p:nvPr/>
            </p:nvSpPr>
            <p:spPr>
              <a:xfrm>
                <a:off x="10435582" y="1540376"/>
                <a:ext cx="24953" cy="28436"/>
              </a:xfrm>
              <a:custGeom>
                <a:avLst/>
                <a:gdLst>
                  <a:gd name="connsiteX0" fmla="*/ 12833 w 24953"/>
                  <a:gd name="connsiteY0" fmla="*/ 28436 h 28436"/>
                  <a:gd name="connsiteX1" fmla="*/ 22338 w 24953"/>
                  <a:gd name="connsiteY1" fmla="*/ 18833 h 28436"/>
                  <a:gd name="connsiteX2" fmla="*/ 24899 w 24953"/>
                  <a:gd name="connsiteY2" fmla="*/ 10903 h 28436"/>
                  <a:gd name="connsiteX3" fmla="*/ 22880 w 24953"/>
                  <a:gd name="connsiteY3" fmla="*/ 6126 h 28436"/>
                  <a:gd name="connsiteX4" fmla="*/ 816 w 24953"/>
                  <a:gd name="connsiteY4" fmla="*/ 4501 h 28436"/>
                  <a:gd name="connsiteX5" fmla="*/ 12784 w 24953"/>
                  <a:gd name="connsiteY5" fmla="*/ 28436 h 2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3" h="28436">
                    <a:moveTo>
                      <a:pt x="12833" y="28436"/>
                    </a:moveTo>
                    <a:cubicBezTo>
                      <a:pt x="16576" y="25875"/>
                      <a:pt x="19826" y="22625"/>
                      <a:pt x="22338" y="18833"/>
                    </a:cubicBezTo>
                    <a:cubicBezTo>
                      <a:pt x="23914" y="16469"/>
                      <a:pt x="25244" y="13711"/>
                      <a:pt x="24899" y="10903"/>
                    </a:cubicBezTo>
                    <a:cubicBezTo>
                      <a:pt x="24702" y="9180"/>
                      <a:pt x="23914" y="7554"/>
                      <a:pt x="22880" y="6126"/>
                    </a:cubicBezTo>
                    <a:cubicBezTo>
                      <a:pt x="18595" y="266"/>
                      <a:pt x="5396" y="-3330"/>
                      <a:pt x="816" y="4501"/>
                    </a:cubicBezTo>
                    <a:cubicBezTo>
                      <a:pt x="-3272" y="11544"/>
                      <a:pt x="9139" y="23117"/>
                      <a:pt x="12784" y="28436"/>
                    </a:cubicBezTo>
                    <a:close/>
                  </a:path>
                </a:pathLst>
              </a:custGeom>
              <a:solidFill>
                <a:srgbClr val="284568"/>
              </a:solidFill>
              <a:ln w="4915" cap="flat">
                <a:noFill/>
                <a:prstDash val="solid"/>
                <a:miter/>
              </a:ln>
            </p:spPr>
            <p:txBody>
              <a:bodyPr rtlCol="0" anchor="ctr"/>
              <a:lstStyle/>
              <a:p>
                <a:endParaRPr lang="fr-FR"/>
              </a:p>
            </p:txBody>
          </p:sp>
          <p:sp>
            <p:nvSpPr>
              <p:cNvPr id="537" name="Forme libre : forme 536">
                <a:extLst>
                  <a:ext uri="{FF2B5EF4-FFF2-40B4-BE49-F238E27FC236}">
                    <a16:creationId xmlns:a16="http://schemas.microsoft.com/office/drawing/2014/main" id="{6A895311-FCE8-46E7-BBF1-B1A92C7C46F4}"/>
                  </a:ext>
                </a:extLst>
              </p:cNvPr>
              <p:cNvSpPr/>
              <p:nvPr/>
            </p:nvSpPr>
            <p:spPr>
              <a:xfrm>
                <a:off x="10435582" y="1540376"/>
                <a:ext cx="24953" cy="28436"/>
              </a:xfrm>
              <a:custGeom>
                <a:avLst/>
                <a:gdLst>
                  <a:gd name="connsiteX0" fmla="*/ 12833 w 24953"/>
                  <a:gd name="connsiteY0" fmla="*/ 28436 h 28436"/>
                  <a:gd name="connsiteX1" fmla="*/ 22338 w 24953"/>
                  <a:gd name="connsiteY1" fmla="*/ 18833 h 28436"/>
                  <a:gd name="connsiteX2" fmla="*/ 24899 w 24953"/>
                  <a:gd name="connsiteY2" fmla="*/ 10903 h 28436"/>
                  <a:gd name="connsiteX3" fmla="*/ 22880 w 24953"/>
                  <a:gd name="connsiteY3" fmla="*/ 6126 h 28436"/>
                  <a:gd name="connsiteX4" fmla="*/ 816 w 24953"/>
                  <a:gd name="connsiteY4" fmla="*/ 4501 h 28436"/>
                  <a:gd name="connsiteX5" fmla="*/ 12784 w 24953"/>
                  <a:gd name="connsiteY5" fmla="*/ 28436 h 2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53" h="28436">
                    <a:moveTo>
                      <a:pt x="12833" y="28436"/>
                    </a:moveTo>
                    <a:cubicBezTo>
                      <a:pt x="16576" y="25875"/>
                      <a:pt x="19826" y="22625"/>
                      <a:pt x="22338" y="18833"/>
                    </a:cubicBezTo>
                    <a:cubicBezTo>
                      <a:pt x="23914" y="16469"/>
                      <a:pt x="25244" y="13711"/>
                      <a:pt x="24899" y="10903"/>
                    </a:cubicBezTo>
                    <a:cubicBezTo>
                      <a:pt x="24702" y="9180"/>
                      <a:pt x="23914" y="7554"/>
                      <a:pt x="22880" y="6126"/>
                    </a:cubicBezTo>
                    <a:cubicBezTo>
                      <a:pt x="18595" y="266"/>
                      <a:pt x="5396" y="-3330"/>
                      <a:pt x="816" y="4501"/>
                    </a:cubicBezTo>
                    <a:cubicBezTo>
                      <a:pt x="-3272" y="11544"/>
                      <a:pt x="9139" y="23117"/>
                      <a:pt x="12784" y="28436"/>
                    </a:cubicBezTo>
                    <a:close/>
                  </a:path>
                </a:pathLst>
              </a:custGeom>
              <a:noFill/>
              <a:ln w="4915" cap="flat">
                <a:solidFill>
                  <a:srgbClr val="FFFFFF"/>
                </a:solidFill>
                <a:prstDash val="solid"/>
                <a:miter/>
              </a:ln>
            </p:spPr>
            <p:txBody>
              <a:bodyPr rtlCol="0" anchor="ctr"/>
              <a:lstStyle/>
              <a:p>
                <a:endParaRPr lang="fr-FR"/>
              </a:p>
            </p:txBody>
          </p:sp>
        </p:grpSp>
        <p:grpSp>
          <p:nvGrpSpPr>
            <p:cNvPr id="538" name="Graphique 5">
              <a:extLst>
                <a:ext uri="{FF2B5EF4-FFF2-40B4-BE49-F238E27FC236}">
                  <a16:creationId xmlns:a16="http://schemas.microsoft.com/office/drawing/2014/main" id="{79492A61-B939-7CC2-CA78-32388882E44F}"/>
                </a:ext>
              </a:extLst>
            </p:cNvPr>
            <p:cNvGrpSpPr/>
            <p:nvPr/>
          </p:nvGrpSpPr>
          <p:grpSpPr>
            <a:xfrm rot="420615">
              <a:off x="10772696" y="1579818"/>
              <a:ext cx="19941" cy="21190"/>
              <a:chOff x="10488803" y="1507517"/>
              <a:chExt cx="19941" cy="21190"/>
            </a:xfrm>
          </p:grpSpPr>
          <p:sp>
            <p:nvSpPr>
              <p:cNvPr id="539" name="Forme libre : forme 538">
                <a:extLst>
                  <a:ext uri="{FF2B5EF4-FFF2-40B4-BE49-F238E27FC236}">
                    <a16:creationId xmlns:a16="http://schemas.microsoft.com/office/drawing/2014/main" id="{059E4EA5-A0B7-9B66-E14B-53029F4DB69C}"/>
                  </a:ext>
                </a:extLst>
              </p:cNvPr>
              <p:cNvSpPr/>
              <p:nvPr/>
            </p:nvSpPr>
            <p:spPr>
              <a:xfrm>
                <a:off x="10488803" y="1507517"/>
                <a:ext cx="19941" cy="21190"/>
              </a:xfrm>
              <a:custGeom>
                <a:avLst/>
                <a:gdLst>
                  <a:gd name="connsiteX0" fmla="*/ 17234 w 19941"/>
                  <a:gd name="connsiteY0" fmla="*/ 3033 h 21190"/>
                  <a:gd name="connsiteX1" fmla="*/ 19894 w 19941"/>
                  <a:gd name="connsiteY1" fmla="*/ 8746 h 21190"/>
                  <a:gd name="connsiteX2" fmla="*/ 440 w 19941"/>
                  <a:gd name="connsiteY2" fmla="*/ 15050 h 21190"/>
                  <a:gd name="connsiteX3" fmla="*/ 17185 w 19941"/>
                  <a:gd name="connsiteY3" fmla="*/ 2984 h 21190"/>
                </a:gdLst>
                <a:ahLst/>
                <a:cxnLst>
                  <a:cxn ang="0">
                    <a:pos x="connsiteX0" y="connsiteY0"/>
                  </a:cxn>
                  <a:cxn ang="0">
                    <a:pos x="connsiteX1" y="connsiteY1"/>
                  </a:cxn>
                  <a:cxn ang="0">
                    <a:pos x="connsiteX2" y="connsiteY2"/>
                  </a:cxn>
                  <a:cxn ang="0">
                    <a:pos x="connsiteX3" y="connsiteY3"/>
                  </a:cxn>
                </a:cxnLst>
                <a:rect l="l" t="t" r="r" b="b"/>
                <a:pathLst>
                  <a:path w="19941" h="21190">
                    <a:moveTo>
                      <a:pt x="17234" y="3033"/>
                    </a:moveTo>
                    <a:cubicBezTo>
                      <a:pt x="18662" y="4658"/>
                      <a:pt x="20238" y="6628"/>
                      <a:pt x="19894" y="8746"/>
                    </a:cubicBezTo>
                    <a:cubicBezTo>
                      <a:pt x="18613" y="18005"/>
                      <a:pt x="4528" y="27904"/>
                      <a:pt x="440" y="15050"/>
                    </a:cubicBezTo>
                    <a:cubicBezTo>
                      <a:pt x="-2466" y="5988"/>
                      <a:pt x="9699" y="-5536"/>
                      <a:pt x="17185" y="2984"/>
                    </a:cubicBezTo>
                    <a:close/>
                  </a:path>
                </a:pathLst>
              </a:custGeom>
              <a:solidFill>
                <a:srgbClr val="284568"/>
              </a:solidFill>
              <a:ln w="4915" cap="flat">
                <a:noFill/>
                <a:prstDash val="solid"/>
                <a:miter/>
              </a:ln>
            </p:spPr>
            <p:txBody>
              <a:bodyPr rtlCol="0" anchor="ctr"/>
              <a:lstStyle/>
              <a:p>
                <a:endParaRPr lang="fr-FR"/>
              </a:p>
            </p:txBody>
          </p:sp>
          <p:sp>
            <p:nvSpPr>
              <p:cNvPr id="540" name="Forme libre : forme 539">
                <a:extLst>
                  <a:ext uri="{FF2B5EF4-FFF2-40B4-BE49-F238E27FC236}">
                    <a16:creationId xmlns:a16="http://schemas.microsoft.com/office/drawing/2014/main" id="{1EEFE274-D496-CF7F-864A-B144F444A0AD}"/>
                  </a:ext>
                </a:extLst>
              </p:cNvPr>
              <p:cNvSpPr/>
              <p:nvPr/>
            </p:nvSpPr>
            <p:spPr>
              <a:xfrm>
                <a:off x="10488803" y="1507517"/>
                <a:ext cx="19941" cy="21190"/>
              </a:xfrm>
              <a:custGeom>
                <a:avLst/>
                <a:gdLst>
                  <a:gd name="connsiteX0" fmla="*/ 17234 w 19941"/>
                  <a:gd name="connsiteY0" fmla="*/ 3033 h 21190"/>
                  <a:gd name="connsiteX1" fmla="*/ 19894 w 19941"/>
                  <a:gd name="connsiteY1" fmla="*/ 8746 h 21190"/>
                  <a:gd name="connsiteX2" fmla="*/ 440 w 19941"/>
                  <a:gd name="connsiteY2" fmla="*/ 15050 h 21190"/>
                  <a:gd name="connsiteX3" fmla="*/ 17185 w 19941"/>
                  <a:gd name="connsiteY3" fmla="*/ 2984 h 21190"/>
                </a:gdLst>
                <a:ahLst/>
                <a:cxnLst>
                  <a:cxn ang="0">
                    <a:pos x="connsiteX0" y="connsiteY0"/>
                  </a:cxn>
                  <a:cxn ang="0">
                    <a:pos x="connsiteX1" y="connsiteY1"/>
                  </a:cxn>
                  <a:cxn ang="0">
                    <a:pos x="connsiteX2" y="connsiteY2"/>
                  </a:cxn>
                  <a:cxn ang="0">
                    <a:pos x="connsiteX3" y="connsiteY3"/>
                  </a:cxn>
                </a:cxnLst>
                <a:rect l="l" t="t" r="r" b="b"/>
                <a:pathLst>
                  <a:path w="19941" h="21190">
                    <a:moveTo>
                      <a:pt x="17234" y="3033"/>
                    </a:moveTo>
                    <a:cubicBezTo>
                      <a:pt x="18662" y="4658"/>
                      <a:pt x="20238" y="6628"/>
                      <a:pt x="19894" y="8746"/>
                    </a:cubicBezTo>
                    <a:cubicBezTo>
                      <a:pt x="18613" y="18005"/>
                      <a:pt x="4528" y="27904"/>
                      <a:pt x="440" y="15050"/>
                    </a:cubicBezTo>
                    <a:cubicBezTo>
                      <a:pt x="-2466" y="5988"/>
                      <a:pt x="9699" y="-5536"/>
                      <a:pt x="17185" y="2984"/>
                    </a:cubicBezTo>
                    <a:close/>
                  </a:path>
                </a:pathLst>
              </a:custGeom>
              <a:noFill/>
              <a:ln w="4915" cap="flat">
                <a:solidFill>
                  <a:srgbClr val="FFFFFF"/>
                </a:solidFill>
                <a:prstDash val="solid"/>
                <a:miter/>
              </a:ln>
            </p:spPr>
            <p:txBody>
              <a:bodyPr rtlCol="0" anchor="ctr"/>
              <a:lstStyle/>
              <a:p>
                <a:endParaRPr lang="fr-FR"/>
              </a:p>
            </p:txBody>
          </p:sp>
        </p:grpSp>
        <p:grpSp>
          <p:nvGrpSpPr>
            <p:cNvPr id="541" name="Graphique 5">
              <a:extLst>
                <a:ext uri="{FF2B5EF4-FFF2-40B4-BE49-F238E27FC236}">
                  <a16:creationId xmlns:a16="http://schemas.microsoft.com/office/drawing/2014/main" id="{6476C0F7-C5FE-855A-6609-531E533768F4}"/>
                </a:ext>
              </a:extLst>
            </p:cNvPr>
            <p:cNvGrpSpPr/>
            <p:nvPr/>
          </p:nvGrpSpPr>
          <p:grpSpPr>
            <a:xfrm rot="420615">
              <a:off x="10808439" y="1585762"/>
              <a:ext cx="59847" cy="49478"/>
              <a:chOff x="10526581" y="1506513"/>
              <a:chExt cx="59847" cy="49478"/>
            </a:xfrm>
          </p:grpSpPr>
          <p:sp>
            <p:nvSpPr>
              <p:cNvPr id="542" name="Forme libre : forme 541">
                <a:extLst>
                  <a:ext uri="{FF2B5EF4-FFF2-40B4-BE49-F238E27FC236}">
                    <a16:creationId xmlns:a16="http://schemas.microsoft.com/office/drawing/2014/main" id="{FBEDEB0A-9163-78C2-4F52-44B9744E118D}"/>
                  </a:ext>
                </a:extLst>
              </p:cNvPr>
              <p:cNvSpPr/>
              <p:nvPr/>
            </p:nvSpPr>
            <p:spPr>
              <a:xfrm>
                <a:off x="10526581" y="1506513"/>
                <a:ext cx="59847" cy="49478"/>
              </a:xfrm>
              <a:custGeom>
                <a:avLst/>
                <a:gdLst>
                  <a:gd name="connsiteX0" fmla="*/ 10581 w 59847"/>
                  <a:gd name="connsiteY0" fmla="*/ 13296 h 49478"/>
                  <a:gd name="connsiteX1" fmla="*/ 16836 w 59847"/>
                  <a:gd name="connsiteY1" fmla="*/ 13936 h 49478"/>
                  <a:gd name="connsiteX2" fmla="*/ 22401 w 59847"/>
                  <a:gd name="connsiteY2" fmla="*/ 11720 h 49478"/>
                  <a:gd name="connsiteX3" fmla="*/ 23386 w 59847"/>
                  <a:gd name="connsiteY3" fmla="*/ 8519 h 49478"/>
                  <a:gd name="connsiteX4" fmla="*/ 30774 w 59847"/>
                  <a:gd name="connsiteY4" fmla="*/ 590 h 49478"/>
                  <a:gd name="connsiteX5" fmla="*/ 41461 w 59847"/>
                  <a:gd name="connsiteY5" fmla="*/ 2412 h 49478"/>
                  <a:gd name="connsiteX6" fmla="*/ 45647 w 59847"/>
                  <a:gd name="connsiteY6" fmla="*/ 5268 h 49478"/>
                  <a:gd name="connsiteX7" fmla="*/ 51951 w 59847"/>
                  <a:gd name="connsiteY7" fmla="*/ 6352 h 49478"/>
                  <a:gd name="connsiteX8" fmla="*/ 36191 w 59847"/>
                  <a:gd name="connsiteY8" fmla="*/ 21275 h 49478"/>
                  <a:gd name="connsiteX9" fmla="*/ 54758 w 59847"/>
                  <a:gd name="connsiteY9" fmla="*/ 24427 h 49478"/>
                  <a:gd name="connsiteX10" fmla="*/ 59732 w 59847"/>
                  <a:gd name="connsiteY10" fmla="*/ 27381 h 49478"/>
                  <a:gd name="connsiteX11" fmla="*/ 57959 w 59847"/>
                  <a:gd name="connsiteY11" fmla="*/ 32109 h 49478"/>
                  <a:gd name="connsiteX12" fmla="*/ 46238 w 59847"/>
                  <a:gd name="connsiteY12" fmla="*/ 46687 h 49478"/>
                  <a:gd name="connsiteX13" fmla="*/ 42594 w 59847"/>
                  <a:gd name="connsiteY13" fmla="*/ 49445 h 49478"/>
                  <a:gd name="connsiteX14" fmla="*/ 37866 w 59847"/>
                  <a:gd name="connsiteY14" fmla="*/ 47426 h 49478"/>
                  <a:gd name="connsiteX15" fmla="*/ 6592 w 59847"/>
                  <a:gd name="connsiteY15" fmla="*/ 29992 h 49478"/>
                  <a:gd name="connsiteX16" fmla="*/ 190 w 59847"/>
                  <a:gd name="connsiteY16" fmla="*/ 21816 h 49478"/>
                  <a:gd name="connsiteX17" fmla="*/ 10483 w 59847"/>
                  <a:gd name="connsiteY17" fmla="*/ 13345 h 4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847" h="49478">
                    <a:moveTo>
                      <a:pt x="10581" y="13296"/>
                    </a:moveTo>
                    <a:cubicBezTo>
                      <a:pt x="12699" y="13198"/>
                      <a:pt x="14767" y="13789"/>
                      <a:pt x="16836" y="13936"/>
                    </a:cubicBezTo>
                    <a:cubicBezTo>
                      <a:pt x="18954" y="14084"/>
                      <a:pt x="21318" y="13493"/>
                      <a:pt x="22401" y="11720"/>
                    </a:cubicBezTo>
                    <a:cubicBezTo>
                      <a:pt x="22992" y="10784"/>
                      <a:pt x="23091" y="9602"/>
                      <a:pt x="23386" y="8519"/>
                    </a:cubicBezTo>
                    <a:cubicBezTo>
                      <a:pt x="24322" y="4874"/>
                      <a:pt x="27178" y="1772"/>
                      <a:pt x="30774" y="590"/>
                    </a:cubicBezTo>
                    <a:cubicBezTo>
                      <a:pt x="34320" y="-641"/>
                      <a:pt x="38506" y="97"/>
                      <a:pt x="41461" y="2412"/>
                    </a:cubicBezTo>
                    <a:cubicBezTo>
                      <a:pt x="42790" y="3446"/>
                      <a:pt x="43973" y="4874"/>
                      <a:pt x="45647" y="5268"/>
                    </a:cubicBezTo>
                    <a:cubicBezTo>
                      <a:pt x="47814" y="5810"/>
                      <a:pt x="50572" y="4628"/>
                      <a:pt x="51951" y="6352"/>
                    </a:cubicBezTo>
                    <a:cubicBezTo>
                      <a:pt x="46681" y="11326"/>
                      <a:pt x="41461" y="16300"/>
                      <a:pt x="36191" y="21275"/>
                    </a:cubicBezTo>
                    <a:cubicBezTo>
                      <a:pt x="42397" y="22309"/>
                      <a:pt x="48602" y="23392"/>
                      <a:pt x="54758" y="24427"/>
                    </a:cubicBezTo>
                    <a:cubicBezTo>
                      <a:pt x="56777" y="24771"/>
                      <a:pt x="59141" y="25412"/>
                      <a:pt x="59732" y="27381"/>
                    </a:cubicBezTo>
                    <a:cubicBezTo>
                      <a:pt x="60225" y="29056"/>
                      <a:pt x="59043" y="30730"/>
                      <a:pt x="57959" y="32109"/>
                    </a:cubicBezTo>
                    <a:cubicBezTo>
                      <a:pt x="54069" y="36985"/>
                      <a:pt x="50129" y="41812"/>
                      <a:pt x="46238" y="46687"/>
                    </a:cubicBezTo>
                    <a:cubicBezTo>
                      <a:pt x="45253" y="47919"/>
                      <a:pt x="44120" y="49199"/>
                      <a:pt x="42594" y="49445"/>
                    </a:cubicBezTo>
                    <a:cubicBezTo>
                      <a:pt x="40870" y="49692"/>
                      <a:pt x="39245" y="48510"/>
                      <a:pt x="37866" y="47426"/>
                    </a:cubicBezTo>
                    <a:cubicBezTo>
                      <a:pt x="28164" y="39743"/>
                      <a:pt x="17723" y="35064"/>
                      <a:pt x="6592" y="29992"/>
                    </a:cubicBezTo>
                    <a:cubicBezTo>
                      <a:pt x="2160" y="27972"/>
                      <a:pt x="-795" y="27135"/>
                      <a:pt x="190" y="21816"/>
                    </a:cubicBezTo>
                    <a:cubicBezTo>
                      <a:pt x="978" y="17581"/>
                      <a:pt x="6395" y="13542"/>
                      <a:pt x="10483" y="13345"/>
                    </a:cubicBezTo>
                    <a:close/>
                  </a:path>
                </a:pathLst>
              </a:custGeom>
              <a:solidFill>
                <a:srgbClr val="284568"/>
              </a:solidFill>
              <a:ln w="4915" cap="flat">
                <a:noFill/>
                <a:prstDash val="solid"/>
                <a:miter/>
              </a:ln>
            </p:spPr>
            <p:txBody>
              <a:bodyPr rtlCol="0" anchor="ctr"/>
              <a:lstStyle/>
              <a:p>
                <a:endParaRPr lang="fr-FR"/>
              </a:p>
            </p:txBody>
          </p:sp>
          <p:sp>
            <p:nvSpPr>
              <p:cNvPr id="543" name="Forme libre : forme 542">
                <a:extLst>
                  <a:ext uri="{FF2B5EF4-FFF2-40B4-BE49-F238E27FC236}">
                    <a16:creationId xmlns:a16="http://schemas.microsoft.com/office/drawing/2014/main" id="{94A570BF-51BB-3886-A092-B4A6DEF81DFE}"/>
                  </a:ext>
                </a:extLst>
              </p:cNvPr>
              <p:cNvSpPr/>
              <p:nvPr/>
            </p:nvSpPr>
            <p:spPr>
              <a:xfrm>
                <a:off x="10526581" y="1506513"/>
                <a:ext cx="59847" cy="49478"/>
              </a:xfrm>
              <a:custGeom>
                <a:avLst/>
                <a:gdLst>
                  <a:gd name="connsiteX0" fmla="*/ 10581 w 59847"/>
                  <a:gd name="connsiteY0" fmla="*/ 13296 h 49478"/>
                  <a:gd name="connsiteX1" fmla="*/ 16836 w 59847"/>
                  <a:gd name="connsiteY1" fmla="*/ 13936 h 49478"/>
                  <a:gd name="connsiteX2" fmla="*/ 22401 w 59847"/>
                  <a:gd name="connsiteY2" fmla="*/ 11720 h 49478"/>
                  <a:gd name="connsiteX3" fmla="*/ 23386 w 59847"/>
                  <a:gd name="connsiteY3" fmla="*/ 8519 h 49478"/>
                  <a:gd name="connsiteX4" fmla="*/ 30774 w 59847"/>
                  <a:gd name="connsiteY4" fmla="*/ 590 h 49478"/>
                  <a:gd name="connsiteX5" fmla="*/ 41461 w 59847"/>
                  <a:gd name="connsiteY5" fmla="*/ 2412 h 49478"/>
                  <a:gd name="connsiteX6" fmla="*/ 45647 w 59847"/>
                  <a:gd name="connsiteY6" fmla="*/ 5268 h 49478"/>
                  <a:gd name="connsiteX7" fmla="*/ 51951 w 59847"/>
                  <a:gd name="connsiteY7" fmla="*/ 6352 h 49478"/>
                  <a:gd name="connsiteX8" fmla="*/ 36191 w 59847"/>
                  <a:gd name="connsiteY8" fmla="*/ 21275 h 49478"/>
                  <a:gd name="connsiteX9" fmla="*/ 54758 w 59847"/>
                  <a:gd name="connsiteY9" fmla="*/ 24427 h 49478"/>
                  <a:gd name="connsiteX10" fmla="*/ 59732 w 59847"/>
                  <a:gd name="connsiteY10" fmla="*/ 27381 h 49478"/>
                  <a:gd name="connsiteX11" fmla="*/ 57959 w 59847"/>
                  <a:gd name="connsiteY11" fmla="*/ 32109 h 49478"/>
                  <a:gd name="connsiteX12" fmla="*/ 46238 w 59847"/>
                  <a:gd name="connsiteY12" fmla="*/ 46687 h 49478"/>
                  <a:gd name="connsiteX13" fmla="*/ 42594 w 59847"/>
                  <a:gd name="connsiteY13" fmla="*/ 49445 h 49478"/>
                  <a:gd name="connsiteX14" fmla="*/ 37866 w 59847"/>
                  <a:gd name="connsiteY14" fmla="*/ 47426 h 49478"/>
                  <a:gd name="connsiteX15" fmla="*/ 6592 w 59847"/>
                  <a:gd name="connsiteY15" fmla="*/ 29992 h 49478"/>
                  <a:gd name="connsiteX16" fmla="*/ 190 w 59847"/>
                  <a:gd name="connsiteY16" fmla="*/ 21816 h 49478"/>
                  <a:gd name="connsiteX17" fmla="*/ 10483 w 59847"/>
                  <a:gd name="connsiteY17" fmla="*/ 13345 h 4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847" h="49478">
                    <a:moveTo>
                      <a:pt x="10581" y="13296"/>
                    </a:moveTo>
                    <a:cubicBezTo>
                      <a:pt x="12699" y="13198"/>
                      <a:pt x="14767" y="13789"/>
                      <a:pt x="16836" y="13936"/>
                    </a:cubicBezTo>
                    <a:cubicBezTo>
                      <a:pt x="18954" y="14084"/>
                      <a:pt x="21318" y="13493"/>
                      <a:pt x="22401" y="11720"/>
                    </a:cubicBezTo>
                    <a:cubicBezTo>
                      <a:pt x="22992" y="10784"/>
                      <a:pt x="23091" y="9602"/>
                      <a:pt x="23386" y="8519"/>
                    </a:cubicBezTo>
                    <a:cubicBezTo>
                      <a:pt x="24322" y="4874"/>
                      <a:pt x="27178" y="1772"/>
                      <a:pt x="30774" y="590"/>
                    </a:cubicBezTo>
                    <a:cubicBezTo>
                      <a:pt x="34320" y="-641"/>
                      <a:pt x="38506" y="97"/>
                      <a:pt x="41461" y="2412"/>
                    </a:cubicBezTo>
                    <a:cubicBezTo>
                      <a:pt x="42790" y="3446"/>
                      <a:pt x="43973" y="4874"/>
                      <a:pt x="45647" y="5268"/>
                    </a:cubicBezTo>
                    <a:cubicBezTo>
                      <a:pt x="47814" y="5810"/>
                      <a:pt x="50572" y="4628"/>
                      <a:pt x="51951" y="6352"/>
                    </a:cubicBezTo>
                    <a:cubicBezTo>
                      <a:pt x="46681" y="11326"/>
                      <a:pt x="41461" y="16300"/>
                      <a:pt x="36191" y="21275"/>
                    </a:cubicBezTo>
                    <a:cubicBezTo>
                      <a:pt x="42397" y="22309"/>
                      <a:pt x="48602" y="23392"/>
                      <a:pt x="54758" y="24427"/>
                    </a:cubicBezTo>
                    <a:cubicBezTo>
                      <a:pt x="56777" y="24771"/>
                      <a:pt x="59141" y="25412"/>
                      <a:pt x="59732" y="27381"/>
                    </a:cubicBezTo>
                    <a:cubicBezTo>
                      <a:pt x="60225" y="29056"/>
                      <a:pt x="59043" y="30730"/>
                      <a:pt x="57959" y="32109"/>
                    </a:cubicBezTo>
                    <a:cubicBezTo>
                      <a:pt x="54069" y="36985"/>
                      <a:pt x="50129" y="41812"/>
                      <a:pt x="46238" y="46687"/>
                    </a:cubicBezTo>
                    <a:cubicBezTo>
                      <a:pt x="45253" y="47919"/>
                      <a:pt x="44120" y="49199"/>
                      <a:pt x="42594" y="49445"/>
                    </a:cubicBezTo>
                    <a:cubicBezTo>
                      <a:pt x="40870" y="49692"/>
                      <a:pt x="39245" y="48510"/>
                      <a:pt x="37866" y="47426"/>
                    </a:cubicBezTo>
                    <a:cubicBezTo>
                      <a:pt x="28164" y="39743"/>
                      <a:pt x="17723" y="35064"/>
                      <a:pt x="6592" y="29992"/>
                    </a:cubicBezTo>
                    <a:cubicBezTo>
                      <a:pt x="2160" y="27972"/>
                      <a:pt x="-795" y="27135"/>
                      <a:pt x="190" y="21816"/>
                    </a:cubicBezTo>
                    <a:cubicBezTo>
                      <a:pt x="978" y="17581"/>
                      <a:pt x="6395" y="13542"/>
                      <a:pt x="10483" y="13345"/>
                    </a:cubicBezTo>
                    <a:close/>
                  </a:path>
                </a:pathLst>
              </a:custGeom>
              <a:noFill/>
              <a:ln w="4915" cap="flat">
                <a:solidFill>
                  <a:srgbClr val="FFFFFF"/>
                </a:solidFill>
                <a:prstDash val="solid"/>
                <a:miter/>
              </a:ln>
            </p:spPr>
            <p:txBody>
              <a:bodyPr rtlCol="0" anchor="ctr"/>
              <a:lstStyle/>
              <a:p>
                <a:endParaRPr lang="fr-FR"/>
              </a:p>
            </p:txBody>
          </p:sp>
        </p:grpSp>
        <p:grpSp>
          <p:nvGrpSpPr>
            <p:cNvPr id="544" name="Graphique 5">
              <a:extLst>
                <a:ext uri="{FF2B5EF4-FFF2-40B4-BE49-F238E27FC236}">
                  <a16:creationId xmlns:a16="http://schemas.microsoft.com/office/drawing/2014/main" id="{9DAE746F-61E9-014A-FDF4-CD8DE93247EA}"/>
                </a:ext>
              </a:extLst>
            </p:cNvPr>
            <p:cNvGrpSpPr/>
            <p:nvPr/>
          </p:nvGrpSpPr>
          <p:grpSpPr>
            <a:xfrm rot="420615">
              <a:off x="8789558" y="3145120"/>
              <a:ext cx="18188" cy="15607"/>
              <a:chOff x="8711196" y="3303281"/>
              <a:chExt cx="18188" cy="15607"/>
            </a:xfrm>
          </p:grpSpPr>
          <p:sp>
            <p:nvSpPr>
              <p:cNvPr id="545" name="Forme libre : forme 544">
                <a:extLst>
                  <a:ext uri="{FF2B5EF4-FFF2-40B4-BE49-F238E27FC236}">
                    <a16:creationId xmlns:a16="http://schemas.microsoft.com/office/drawing/2014/main" id="{B322315D-27B7-5BD3-EE5C-5EC402DA40F2}"/>
                  </a:ext>
                </a:extLst>
              </p:cNvPr>
              <p:cNvSpPr/>
              <p:nvPr/>
            </p:nvSpPr>
            <p:spPr>
              <a:xfrm>
                <a:off x="8711196" y="3303281"/>
                <a:ext cx="18188" cy="15607"/>
              </a:xfrm>
              <a:custGeom>
                <a:avLst/>
                <a:gdLst>
                  <a:gd name="connsiteX0" fmla="*/ 16540 w 18188"/>
                  <a:gd name="connsiteY0" fmla="*/ 1576 h 15607"/>
                  <a:gd name="connsiteX1" fmla="*/ 10778 w 18188"/>
                  <a:gd name="connsiteY1" fmla="*/ 0 h 15607"/>
                  <a:gd name="connsiteX2" fmla="*/ 8365 w 18188"/>
                  <a:gd name="connsiteY2" fmla="*/ 443 h 15607"/>
                  <a:gd name="connsiteX3" fmla="*/ 3538 w 18188"/>
                  <a:gd name="connsiteY3" fmla="*/ 15563 h 15607"/>
                  <a:gd name="connsiteX4" fmla="*/ 16540 w 18188"/>
                  <a:gd name="connsiteY4" fmla="*/ 1527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8" h="15607">
                    <a:moveTo>
                      <a:pt x="16540" y="1576"/>
                    </a:moveTo>
                    <a:cubicBezTo>
                      <a:pt x="15063" y="148"/>
                      <a:pt x="12797" y="49"/>
                      <a:pt x="10778" y="0"/>
                    </a:cubicBezTo>
                    <a:cubicBezTo>
                      <a:pt x="9941" y="0"/>
                      <a:pt x="9054" y="0"/>
                      <a:pt x="8365" y="443"/>
                    </a:cubicBezTo>
                    <a:cubicBezTo>
                      <a:pt x="4474" y="2955"/>
                      <a:pt x="-5179" y="14430"/>
                      <a:pt x="3538" y="15563"/>
                    </a:cubicBezTo>
                    <a:cubicBezTo>
                      <a:pt x="9005" y="16302"/>
                      <a:pt x="22943" y="7683"/>
                      <a:pt x="16540" y="1527"/>
                    </a:cubicBezTo>
                    <a:close/>
                  </a:path>
                </a:pathLst>
              </a:custGeom>
              <a:solidFill>
                <a:srgbClr val="C6C6C6"/>
              </a:solidFill>
              <a:ln w="4915" cap="flat">
                <a:noFill/>
                <a:prstDash val="solid"/>
                <a:miter/>
              </a:ln>
            </p:spPr>
            <p:txBody>
              <a:bodyPr rtlCol="0" anchor="ctr"/>
              <a:lstStyle/>
              <a:p>
                <a:endParaRPr lang="fr-FR"/>
              </a:p>
            </p:txBody>
          </p:sp>
          <p:sp>
            <p:nvSpPr>
              <p:cNvPr id="546" name="Forme libre : forme 545">
                <a:extLst>
                  <a:ext uri="{FF2B5EF4-FFF2-40B4-BE49-F238E27FC236}">
                    <a16:creationId xmlns:a16="http://schemas.microsoft.com/office/drawing/2014/main" id="{29E13633-9CEE-4A61-341D-1F78AE651F8C}"/>
                  </a:ext>
                </a:extLst>
              </p:cNvPr>
              <p:cNvSpPr/>
              <p:nvPr/>
            </p:nvSpPr>
            <p:spPr>
              <a:xfrm>
                <a:off x="8711196" y="3303281"/>
                <a:ext cx="18188" cy="15607"/>
              </a:xfrm>
              <a:custGeom>
                <a:avLst/>
                <a:gdLst>
                  <a:gd name="connsiteX0" fmla="*/ 16540 w 18188"/>
                  <a:gd name="connsiteY0" fmla="*/ 1576 h 15607"/>
                  <a:gd name="connsiteX1" fmla="*/ 10778 w 18188"/>
                  <a:gd name="connsiteY1" fmla="*/ 0 h 15607"/>
                  <a:gd name="connsiteX2" fmla="*/ 8365 w 18188"/>
                  <a:gd name="connsiteY2" fmla="*/ 443 h 15607"/>
                  <a:gd name="connsiteX3" fmla="*/ 3538 w 18188"/>
                  <a:gd name="connsiteY3" fmla="*/ 15563 h 15607"/>
                  <a:gd name="connsiteX4" fmla="*/ 16540 w 18188"/>
                  <a:gd name="connsiteY4" fmla="*/ 1527 h 1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8" h="15607">
                    <a:moveTo>
                      <a:pt x="16540" y="1576"/>
                    </a:moveTo>
                    <a:cubicBezTo>
                      <a:pt x="15063" y="148"/>
                      <a:pt x="12797" y="49"/>
                      <a:pt x="10778" y="0"/>
                    </a:cubicBezTo>
                    <a:cubicBezTo>
                      <a:pt x="9941" y="0"/>
                      <a:pt x="9054" y="0"/>
                      <a:pt x="8365" y="443"/>
                    </a:cubicBezTo>
                    <a:cubicBezTo>
                      <a:pt x="4474" y="2955"/>
                      <a:pt x="-5179" y="14430"/>
                      <a:pt x="3538" y="15563"/>
                    </a:cubicBezTo>
                    <a:cubicBezTo>
                      <a:pt x="9005" y="16302"/>
                      <a:pt x="22943" y="7683"/>
                      <a:pt x="16540" y="1527"/>
                    </a:cubicBezTo>
                    <a:close/>
                  </a:path>
                </a:pathLst>
              </a:custGeom>
              <a:noFill/>
              <a:ln w="4915" cap="flat">
                <a:solidFill>
                  <a:srgbClr val="FFFFFF"/>
                </a:solidFill>
                <a:prstDash val="solid"/>
                <a:miter/>
              </a:ln>
            </p:spPr>
            <p:txBody>
              <a:bodyPr rtlCol="0" anchor="ctr"/>
              <a:lstStyle/>
              <a:p>
                <a:endParaRPr lang="fr-FR"/>
              </a:p>
            </p:txBody>
          </p:sp>
        </p:grpSp>
        <p:grpSp>
          <p:nvGrpSpPr>
            <p:cNvPr id="547" name="Graphique 5">
              <a:extLst>
                <a:ext uri="{FF2B5EF4-FFF2-40B4-BE49-F238E27FC236}">
                  <a16:creationId xmlns:a16="http://schemas.microsoft.com/office/drawing/2014/main" id="{53E1DFC2-2AD3-93E8-B63B-93FECAF53203}"/>
                </a:ext>
              </a:extLst>
            </p:cNvPr>
            <p:cNvGrpSpPr/>
            <p:nvPr/>
          </p:nvGrpSpPr>
          <p:grpSpPr>
            <a:xfrm rot="420615">
              <a:off x="8774711" y="3069331"/>
              <a:ext cx="48324" cy="69514"/>
              <a:chOff x="8690387" y="3227830"/>
              <a:chExt cx="48324" cy="69514"/>
            </a:xfrm>
          </p:grpSpPr>
          <p:sp>
            <p:nvSpPr>
              <p:cNvPr id="548" name="Forme libre : forme 547">
                <a:extLst>
                  <a:ext uri="{FF2B5EF4-FFF2-40B4-BE49-F238E27FC236}">
                    <a16:creationId xmlns:a16="http://schemas.microsoft.com/office/drawing/2014/main" id="{7E287160-2D03-856B-A2E6-FF3C374BF249}"/>
                  </a:ext>
                </a:extLst>
              </p:cNvPr>
              <p:cNvSpPr/>
              <p:nvPr/>
            </p:nvSpPr>
            <p:spPr>
              <a:xfrm>
                <a:off x="8690387" y="3227830"/>
                <a:ext cx="48324" cy="69514"/>
              </a:xfrm>
              <a:custGeom>
                <a:avLst/>
                <a:gdLst>
                  <a:gd name="connsiteX0" fmla="*/ 19718 w 48324"/>
                  <a:gd name="connsiteY0" fmla="*/ 57770 h 69514"/>
                  <a:gd name="connsiteX1" fmla="*/ 19373 w 48324"/>
                  <a:gd name="connsiteY1" fmla="*/ 53042 h 69514"/>
                  <a:gd name="connsiteX2" fmla="*/ 13956 w 48324"/>
                  <a:gd name="connsiteY2" fmla="*/ 51909 h 69514"/>
                  <a:gd name="connsiteX3" fmla="*/ 3416 w 48324"/>
                  <a:gd name="connsiteY3" fmla="*/ 48757 h 69514"/>
                  <a:gd name="connsiteX4" fmla="*/ 757 w 48324"/>
                  <a:gd name="connsiteY4" fmla="*/ 38809 h 69514"/>
                  <a:gd name="connsiteX5" fmla="*/ 12183 w 48324"/>
                  <a:gd name="connsiteY5" fmla="*/ 38365 h 69514"/>
                  <a:gd name="connsiteX6" fmla="*/ 19866 w 48324"/>
                  <a:gd name="connsiteY6" fmla="*/ 30682 h 69514"/>
                  <a:gd name="connsiteX7" fmla="*/ 19324 w 48324"/>
                  <a:gd name="connsiteY7" fmla="*/ 27727 h 69514"/>
                  <a:gd name="connsiteX8" fmla="*/ 16320 w 48324"/>
                  <a:gd name="connsiteY8" fmla="*/ 26151 h 69514"/>
                  <a:gd name="connsiteX9" fmla="*/ 5977 w 48324"/>
                  <a:gd name="connsiteY9" fmla="*/ 12115 h 69514"/>
                  <a:gd name="connsiteX10" fmla="*/ 17699 w 48324"/>
                  <a:gd name="connsiteY10" fmla="*/ 0 h 69514"/>
                  <a:gd name="connsiteX11" fmla="*/ 14399 w 48324"/>
                  <a:gd name="connsiteY11" fmla="*/ 15957 h 69514"/>
                  <a:gd name="connsiteX12" fmla="*/ 13710 w 48324"/>
                  <a:gd name="connsiteY12" fmla="*/ 17927 h 69514"/>
                  <a:gd name="connsiteX13" fmla="*/ 16862 w 48324"/>
                  <a:gd name="connsiteY13" fmla="*/ 19700 h 69514"/>
                  <a:gd name="connsiteX14" fmla="*/ 29765 w 48324"/>
                  <a:gd name="connsiteY14" fmla="*/ 19503 h 69514"/>
                  <a:gd name="connsiteX15" fmla="*/ 33163 w 48324"/>
                  <a:gd name="connsiteY15" fmla="*/ 19158 h 69514"/>
                  <a:gd name="connsiteX16" fmla="*/ 35527 w 48324"/>
                  <a:gd name="connsiteY16" fmla="*/ 19749 h 69514"/>
                  <a:gd name="connsiteX17" fmla="*/ 47101 w 48324"/>
                  <a:gd name="connsiteY17" fmla="*/ 29057 h 69514"/>
                  <a:gd name="connsiteX18" fmla="*/ 44441 w 48324"/>
                  <a:gd name="connsiteY18" fmla="*/ 42798 h 69514"/>
                  <a:gd name="connsiteX19" fmla="*/ 39270 w 48324"/>
                  <a:gd name="connsiteY19" fmla="*/ 45507 h 69514"/>
                  <a:gd name="connsiteX20" fmla="*/ 36315 w 48324"/>
                  <a:gd name="connsiteY20" fmla="*/ 50185 h 69514"/>
                  <a:gd name="connsiteX21" fmla="*/ 39812 w 48324"/>
                  <a:gd name="connsiteY21" fmla="*/ 55159 h 69514"/>
                  <a:gd name="connsiteX22" fmla="*/ 37103 w 48324"/>
                  <a:gd name="connsiteY22" fmla="*/ 69491 h 69514"/>
                  <a:gd name="connsiteX23" fmla="*/ 19669 w 48324"/>
                  <a:gd name="connsiteY23" fmla="*/ 57868 h 6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24" h="69514">
                    <a:moveTo>
                      <a:pt x="19718" y="57770"/>
                    </a:moveTo>
                    <a:cubicBezTo>
                      <a:pt x="21343" y="56834"/>
                      <a:pt x="20900" y="54125"/>
                      <a:pt x="19373" y="53042"/>
                    </a:cubicBezTo>
                    <a:cubicBezTo>
                      <a:pt x="17847" y="51958"/>
                      <a:pt x="15827" y="51958"/>
                      <a:pt x="13956" y="51909"/>
                    </a:cubicBezTo>
                    <a:cubicBezTo>
                      <a:pt x="10213" y="51761"/>
                      <a:pt x="6322" y="51072"/>
                      <a:pt x="3416" y="48757"/>
                    </a:cubicBezTo>
                    <a:cubicBezTo>
                      <a:pt x="511" y="46393"/>
                      <a:pt x="-1016" y="42059"/>
                      <a:pt x="757" y="38809"/>
                    </a:cubicBezTo>
                    <a:cubicBezTo>
                      <a:pt x="4549" y="39153"/>
                      <a:pt x="8489" y="39449"/>
                      <a:pt x="12183" y="38365"/>
                    </a:cubicBezTo>
                    <a:cubicBezTo>
                      <a:pt x="15877" y="37282"/>
                      <a:pt x="19275" y="34425"/>
                      <a:pt x="19866" y="30682"/>
                    </a:cubicBezTo>
                    <a:cubicBezTo>
                      <a:pt x="20014" y="29648"/>
                      <a:pt x="19964" y="28565"/>
                      <a:pt x="19324" y="27727"/>
                    </a:cubicBezTo>
                    <a:cubicBezTo>
                      <a:pt x="18635" y="26841"/>
                      <a:pt x="17403" y="26496"/>
                      <a:pt x="16320" y="26151"/>
                    </a:cubicBezTo>
                    <a:cubicBezTo>
                      <a:pt x="10410" y="24132"/>
                      <a:pt x="5830" y="18321"/>
                      <a:pt x="5977" y="12115"/>
                    </a:cubicBezTo>
                    <a:cubicBezTo>
                      <a:pt x="6125" y="5910"/>
                      <a:pt x="11493" y="0"/>
                      <a:pt x="17699" y="0"/>
                    </a:cubicBezTo>
                    <a:cubicBezTo>
                      <a:pt x="19324" y="5368"/>
                      <a:pt x="17403" y="11180"/>
                      <a:pt x="14399" y="15957"/>
                    </a:cubicBezTo>
                    <a:cubicBezTo>
                      <a:pt x="14005" y="16548"/>
                      <a:pt x="13611" y="17237"/>
                      <a:pt x="13710" y="17927"/>
                    </a:cubicBezTo>
                    <a:cubicBezTo>
                      <a:pt x="13907" y="19207"/>
                      <a:pt x="15581" y="19601"/>
                      <a:pt x="16862" y="19700"/>
                    </a:cubicBezTo>
                    <a:cubicBezTo>
                      <a:pt x="21146" y="19995"/>
                      <a:pt x="25529" y="20242"/>
                      <a:pt x="29765" y="19503"/>
                    </a:cubicBezTo>
                    <a:cubicBezTo>
                      <a:pt x="30898" y="19306"/>
                      <a:pt x="32030" y="19060"/>
                      <a:pt x="33163" y="19158"/>
                    </a:cubicBezTo>
                    <a:cubicBezTo>
                      <a:pt x="34000" y="19207"/>
                      <a:pt x="34788" y="19454"/>
                      <a:pt x="35527" y="19749"/>
                    </a:cubicBezTo>
                    <a:cubicBezTo>
                      <a:pt x="40304" y="21473"/>
                      <a:pt x="44885" y="24477"/>
                      <a:pt x="47101" y="29057"/>
                    </a:cubicBezTo>
                    <a:cubicBezTo>
                      <a:pt x="49317" y="33588"/>
                      <a:pt x="48578" y="39843"/>
                      <a:pt x="44441" y="42798"/>
                    </a:cubicBezTo>
                    <a:cubicBezTo>
                      <a:pt x="42865" y="43931"/>
                      <a:pt x="40945" y="44522"/>
                      <a:pt x="39270" y="45507"/>
                    </a:cubicBezTo>
                    <a:cubicBezTo>
                      <a:pt x="37596" y="46541"/>
                      <a:pt x="36118" y="48265"/>
                      <a:pt x="36315" y="50185"/>
                    </a:cubicBezTo>
                    <a:cubicBezTo>
                      <a:pt x="36512" y="52254"/>
                      <a:pt x="38433" y="53633"/>
                      <a:pt x="39812" y="55159"/>
                    </a:cubicBezTo>
                    <a:cubicBezTo>
                      <a:pt x="43358" y="59050"/>
                      <a:pt x="44097" y="68802"/>
                      <a:pt x="37103" y="69491"/>
                    </a:cubicBezTo>
                    <a:cubicBezTo>
                      <a:pt x="31489" y="70033"/>
                      <a:pt x="23658" y="61020"/>
                      <a:pt x="19669" y="57868"/>
                    </a:cubicBezTo>
                    <a:close/>
                  </a:path>
                </a:pathLst>
              </a:custGeom>
              <a:solidFill>
                <a:srgbClr val="C6C6C6"/>
              </a:solidFill>
              <a:ln w="4915" cap="flat">
                <a:noFill/>
                <a:prstDash val="solid"/>
                <a:miter/>
              </a:ln>
            </p:spPr>
            <p:txBody>
              <a:bodyPr rtlCol="0" anchor="ctr"/>
              <a:lstStyle/>
              <a:p>
                <a:endParaRPr lang="fr-FR"/>
              </a:p>
            </p:txBody>
          </p:sp>
          <p:sp>
            <p:nvSpPr>
              <p:cNvPr id="549" name="Forme libre : forme 548">
                <a:extLst>
                  <a:ext uri="{FF2B5EF4-FFF2-40B4-BE49-F238E27FC236}">
                    <a16:creationId xmlns:a16="http://schemas.microsoft.com/office/drawing/2014/main" id="{D3A83098-9BD7-E2BE-B62E-2B59DEC13F8E}"/>
                  </a:ext>
                </a:extLst>
              </p:cNvPr>
              <p:cNvSpPr/>
              <p:nvPr/>
            </p:nvSpPr>
            <p:spPr>
              <a:xfrm>
                <a:off x="8690387" y="3227830"/>
                <a:ext cx="48324" cy="69514"/>
              </a:xfrm>
              <a:custGeom>
                <a:avLst/>
                <a:gdLst>
                  <a:gd name="connsiteX0" fmla="*/ 19718 w 48324"/>
                  <a:gd name="connsiteY0" fmla="*/ 57770 h 69514"/>
                  <a:gd name="connsiteX1" fmla="*/ 19373 w 48324"/>
                  <a:gd name="connsiteY1" fmla="*/ 53042 h 69514"/>
                  <a:gd name="connsiteX2" fmla="*/ 13956 w 48324"/>
                  <a:gd name="connsiteY2" fmla="*/ 51909 h 69514"/>
                  <a:gd name="connsiteX3" fmla="*/ 3416 w 48324"/>
                  <a:gd name="connsiteY3" fmla="*/ 48757 h 69514"/>
                  <a:gd name="connsiteX4" fmla="*/ 757 w 48324"/>
                  <a:gd name="connsiteY4" fmla="*/ 38809 h 69514"/>
                  <a:gd name="connsiteX5" fmla="*/ 12183 w 48324"/>
                  <a:gd name="connsiteY5" fmla="*/ 38365 h 69514"/>
                  <a:gd name="connsiteX6" fmla="*/ 19866 w 48324"/>
                  <a:gd name="connsiteY6" fmla="*/ 30682 h 69514"/>
                  <a:gd name="connsiteX7" fmla="*/ 19324 w 48324"/>
                  <a:gd name="connsiteY7" fmla="*/ 27727 h 69514"/>
                  <a:gd name="connsiteX8" fmla="*/ 16320 w 48324"/>
                  <a:gd name="connsiteY8" fmla="*/ 26151 h 69514"/>
                  <a:gd name="connsiteX9" fmla="*/ 5977 w 48324"/>
                  <a:gd name="connsiteY9" fmla="*/ 12115 h 69514"/>
                  <a:gd name="connsiteX10" fmla="*/ 17699 w 48324"/>
                  <a:gd name="connsiteY10" fmla="*/ 0 h 69514"/>
                  <a:gd name="connsiteX11" fmla="*/ 14399 w 48324"/>
                  <a:gd name="connsiteY11" fmla="*/ 15957 h 69514"/>
                  <a:gd name="connsiteX12" fmla="*/ 13710 w 48324"/>
                  <a:gd name="connsiteY12" fmla="*/ 17927 h 69514"/>
                  <a:gd name="connsiteX13" fmla="*/ 16862 w 48324"/>
                  <a:gd name="connsiteY13" fmla="*/ 19700 h 69514"/>
                  <a:gd name="connsiteX14" fmla="*/ 29765 w 48324"/>
                  <a:gd name="connsiteY14" fmla="*/ 19503 h 69514"/>
                  <a:gd name="connsiteX15" fmla="*/ 33163 w 48324"/>
                  <a:gd name="connsiteY15" fmla="*/ 19158 h 69514"/>
                  <a:gd name="connsiteX16" fmla="*/ 35527 w 48324"/>
                  <a:gd name="connsiteY16" fmla="*/ 19749 h 69514"/>
                  <a:gd name="connsiteX17" fmla="*/ 47101 w 48324"/>
                  <a:gd name="connsiteY17" fmla="*/ 29057 h 69514"/>
                  <a:gd name="connsiteX18" fmla="*/ 44441 w 48324"/>
                  <a:gd name="connsiteY18" fmla="*/ 42798 h 69514"/>
                  <a:gd name="connsiteX19" fmla="*/ 39270 w 48324"/>
                  <a:gd name="connsiteY19" fmla="*/ 45507 h 69514"/>
                  <a:gd name="connsiteX20" fmla="*/ 36315 w 48324"/>
                  <a:gd name="connsiteY20" fmla="*/ 50185 h 69514"/>
                  <a:gd name="connsiteX21" fmla="*/ 39812 w 48324"/>
                  <a:gd name="connsiteY21" fmla="*/ 55159 h 69514"/>
                  <a:gd name="connsiteX22" fmla="*/ 37103 w 48324"/>
                  <a:gd name="connsiteY22" fmla="*/ 69491 h 69514"/>
                  <a:gd name="connsiteX23" fmla="*/ 19669 w 48324"/>
                  <a:gd name="connsiteY23" fmla="*/ 57868 h 6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324" h="69514">
                    <a:moveTo>
                      <a:pt x="19718" y="57770"/>
                    </a:moveTo>
                    <a:cubicBezTo>
                      <a:pt x="21343" y="56834"/>
                      <a:pt x="20900" y="54125"/>
                      <a:pt x="19373" y="53042"/>
                    </a:cubicBezTo>
                    <a:cubicBezTo>
                      <a:pt x="17847" y="51958"/>
                      <a:pt x="15827" y="51958"/>
                      <a:pt x="13956" y="51909"/>
                    </a:cubicBezTo>
                    <a:cubicBezTo>
                      <a:pt x="10213" y="51761"/>
                      <a:pt x="6322" y="51072"/>
                      <a:pt x="3416" y="48757"/>
                    </a:cubicBezTo>
                    <a:cubicBezTo>
                      <a:pt x="511" y="46393"/>
                      <a:pt x="-1016" y="42059"/>
                      <a:pt x="757" y="38809"/>
                    </a:cubicBezTo>
                    <a:cubicBezTo>
                      <a:pt x="4549" y="39153"/>
                      <a:pt x="8489" y="39449"/>
                      <a:pt x="12183" y="38365"/>
                    </a:cubicBezTo>
                    <a:cubicBezTo>
                      <a:pt x="15877" y="37282"/>
                      <a:pt x="19275" y="34425"/>
                      <a:pt x="19866" y="30682"/>
                    </a:cubicBezTo>
                    <a:cubicBezTo>
                      <a:pt x="20014" y="29648"/>
                      <a:pt x="19964" y="28565"/>
                      <a:pt x="19324" y="27727"/>
                    </a:cubicBezTo>
                    <a:cubicBezTo>
                      <a:pt x="18635" y="26841"/>
                      <a:pt x="17403" y="26496"/>
                      <a:pt x="16320" y="26151"/>
                    </a:cubicBezTo>
                    <a:cubicBezTo>
                      <a:pt x="10410" y="24132"/>
                      <a:pt x="5830" y="18321"/>
                      <a:pt x="5977" y="12115"/>
                    </a:cubicBezTo>
                    <a:cubicBezTo>
                      <a:pt x="6125" y="5910"/>
                      <a:pt x="11493" y="0"/>
                      <a:pt x="17699" y="0"/>
                    </a:cubicBezTo>
                    <a:cubicBezTo>
                      <a:pt x="19324" y="5368"/>
                      <a:pt x="17403" y="11180"/>
                      <a:pt x="14399" y="15957"/>
                    </a:cubicBezTo>
                    <a:cubicBezTo>
                      <a:pt x="14005" y="16548"/>
                      <a:pt x="13611" y="17237"/>
                      <a:pt x="13710" y="17927"/>
                    </a:cubicBezTo>
                    <a:cubicBezTo>
                      <a:pt x="13907" y="19207"/>
                      <a:pt x="15581" y="19601"/>
                      <a:pt x="16862" y="19700"/>
                    </a:cubicBezTo>
                    <a:cubicBezTo>
                      <a:pt x="21146" y="19995"/>
                      <a:pt x="25529" y="20242"/>
                      <a:pt x="29765" y="19503"/>
                    </a:cubicBezTo>
                    <a:cubicBezTo>
                      <a:pt x="30898" y="19306"/>
                      <a:pt x="32030" y="19060"/>
                      <a:pt x="33163" y="19158"/>
                    </a:cubicBezTo>
                    <a:cubicBezTo>
                      <a:pt x="34000" y="19207"/>
                      <a:pt x="34788" y="19454"/>
                      <a:pt x="35527" y="19749"/>
                    </a:cubicBezTo>
                    <a:cubicBezTo>
                      <a:pt x="40304" y="21473"/>
                      <a:pt x="44885" y="24477"/>
                      <a:pt x="47101" y="29057"/>
                    </a:cubicBezTo>
                    <a:cubicBezTo>
                      <a:pt x="49317" y="33588"/>
                      <a:pt x="48578" y="39843"/>
                      <a:pt x="44441" y="42798"/>
                    </a:cubicBezTo>
                    <a:cubicBezTo>
                      <a:pt x="42865" y="43931"/>
                      <a:pt x="40945" y="44522"/>
                      <a:pt x="39270" y="45507"/>
                    </a:cubicBezTo>
                    <a:cubicBezTo>
                      <a:pt x="37596" y="46541"/>
                      <a:pt x="36118" y="48265"/>
                      <a:pt x="36315" y="50185"/>
                    </a:cubicBezTo>
                    <a:cubicBezTo>
                      <a:pt x="36512" y="52254"/>
                      <a:pt x="38433" y="53633"/>
                      <a:pt x="39812" y="55159"/>
                    </a:cubicBezTo>
                    <a:cubicBezTo>
                      <a:pt x="43358" y="59050"/>
                      <a:pt x="44097" y="68802"/>
                      <a:pt x="37103" y="69491"/>
                    </a:cubicBezTo>
                    <a:cubicBezTo>
                      <a:pt x="31489" y="70033"/>
                      <a:pt x="23658" y="61020"/>
                      <a:pt x="19669" y="57868"/>
                    </a:cubicBezTo>
                    <a:close/>
                  </a:path>
                </a:pathLst>
              </a:custGeom>
              <a:noFill/>
              <a:ln w="4915" cap="flat">
                <a:solidFill>
                  <a:srgbClr val="FFFFFF"/>
                </a:solidFill>
                <a:prstDash val="solid"/>
                <a:miter/>
              </a:ln>
            </p:spPr>
            <p:txBody>
              <a:bodyPr rtlCol="0" anchor="ctr"/>
              <a:lstStyle/>
              <a:p>
                <a:endParaRPr lang="fr-FR"/>
              </a:p>
            </p:txBody>
          </p:sp>
        </p:grpSp>
        <p:grpSp>
          <p:nvGrpSpPr>
            <p:cNvPr id="550" name="Graphique 5">
              <a:extLst>
                <a:ext uri="{FF2B5EF4-FFF2-40B4-BE49-F238E27FC236}">
                  <a16:creationId xmlns:a16="http://schemas.microsoft.com/office/drawing/2014/main" id="{326A9700-023A-440D-F762-5BF1F6D147FC}"/>
                </a:ext>
              </a:extLst>
            </p:cNvPr>
            <p:cNvGrpSpPr/>
            <p:nvPr/>
          </p:nvGrpSpPr>
          <p:grpSpPr>
            <a:xfrm rot="420615">
              <a:off x="8808972" y="3050372"/>
              <a:ext cx="18505" cy="33950"/>
              <a:chOff x="8720019" y="3206784"/>
              <a:chExt cx="18505" cy="33950"/>
            </a:xfrm>
          </p:grpSpPr>
          <p:sp>
            <p:nvSpPr>
              <p:cNvPr id="551" name="Forme libre : forme 550">
                <a:extLst>
                  <a:ext uri="{FF2B5EF4-FFF2-40B4-BE49-F238E27FC236}">
                    <a16:creationId xmlns:a16="http://schemas.microsoft.com/office/drawing/2014/main" id="{076F8876-E5E7-3FC5-6069-9721CE4F44A4}"/>
                  </a:ext>
                </a:extLst>
              </p:cNvPr>
              <p:cNvSpPr/>
              <p:nvPr/>
            </p:nvSpPr>
            <p:spPr>
              <a:xfrm>
                <a:off x="8720019" y="3206784"/>
                <a:ext cx="18505" cy="33950"/>
              </a:xfrm>
              <a:custGeom>
                <a:avLst/>
                <a:gdLst>
                  <a:gd name="connsiteX0" fmla="*/ 3827 w 18505"/>
                  <a:gd name="connsiteY0" fmla="*/ 27006 h 33950"/>
                  <a:gd name="connsiteX1" fmla="*/ 35 w 18505"/>
                  <a:gd name="connsiteY1" fmla="*/ 15531 h 33950"/>
                  <a:gd name="connsiteX2" fmla="*/ 8801 w 18505"/>
                  <a:gd name="connsiteY2" fmla="*/ 559 h 33950"/>
                  <a:gd name="connsiteX3" fmla="*/ 9835 w 18505"/>
                  <a:gd name="connsiteY3" fmla="*/ 17 h 33950"/>
                  <a:gd name="connsiteX4" fmla="*/ 10475 w 18505"/>
                  <a:gd name="connsiteY4" fmla="*/ 460 h 33950"/>
                  <a:gd name="connsiteX5" fmla="*/ 18454 w 18505"/>
                  <a:gd name="connsiteY5" fmla="*/ 13659 h 33950"/>
                  <a:gd name="connsiteX6" fmla="*/ 17814 w 18505"/>
                  <a:gd name="connsiteY6" fmla="*/ 19815 h 33950"/>
                  <a:gd name="connsiteX7" fmla="*/ 16139 w 18505"/>
                  <a:gd name="connsiteY7" fmla="*/ 25184 h 33950"/>
                  <a:gd name="connsiteX8" fmla="*/ 7767 w 18505"/>
                  <a:gd name="connsiteY8" fmla="*/ 33950 h 33950"/>
                  <a:gd name="connsiteX9" fmla="*/ 3827 w 18505"/>
                  <a:gd name="connsiteY9" fmla="*/ 27006 h 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5" h="33950">
                    <a:moveTo>
                      <a:pt x="3827" y="27006"/>
                    </a:moveTo>
                    <a:cubicBezTo>
                      <a:pt x="1364" y="23706"/>
                      <a:pt x="-261" y="19618"/>
                      <a:pt x="35" y="15531"/>
                    </a:cubicBezTo>
                    <a:cubicBezTo>
                      <a:pt x="478" y="9670"/>
                      <a:pt x="4763" y="4844"/>
                      <a:pt x="8801" y="559"/>
                    </a:cubicBezTo>
                    <a:cubicBezTo>
                      <a:pt x="9097" y="263"/>
                      <a:pt x="9441" y="-81"/>
                      <a:pt x="9835" y="17"/>
                    </a:cubicBezTo>
                    <a:cubicBezTo>
                      <a:pt x="10081" y="17"/>
                      <a:pt x="10278" y="263"/>
                      <a:pt x="10475" y="460"/>
                    </a:cubicBezTo>
                    <a:cubicBezTo>
                      <a:pt x="14120" y="4253"/>
                      <a:pt x="18011" y="8439"/>
                      <a:pt x="18454" y="13659"/>
                    </a:cubicBezTo>
                    <a:cubicBezTo>
                      <a:pt x="18651" y="15728"/>
                      <a:pt x="18257" y="17796"/>
                      <a:pt x="17814" y="19815"/>
                    </a:cubicBezTo>
                    <a:cubicBezTo>
                      <a:pt x="17420" y="21638"/>
                      <a:pt x="16927" y="23509"/>
                      <a:pt x="16139" y="25184"/>
                    </a:cubicBezTo>
                    <a:cubicBezTo>
                      <a:pt x="14465" y="28779"/>
                      <a:pt x="11214" y="32029"/>
                      <a:pt x="7767" y="33950"/>
                    </a:cubicBezTo>
                    <a:cubicBezTo>
                      <a:pt x="6388" y="31832"/>
                      <a:pt x="5452" y="29222"/>
                      <a:pt x="3827" y="27006"/>
                    </a:cubicBezTo>
                    <a:close/>
                  </a:path>
                </a:pathLst>
              </a:custGeom>
              <a:solidFill>
                <a:srgbClr val="C6C6C6"/>
              </a:solidFill>
              <a:ln w="4915" cap="flat">
                <a:noFill/>
                <a:prstDash val="solid"/>
                <a:miter/>
              </a:ln>
            </p:spPr>
            <p:txBody>
              <a:bodyPr rtlCol="0" anchor="ctr"/>
              <a:lstStyle/>
              <a:p>
                <a:endParaRPr lang="fr-FR"/>
              </a:p>
            </p:txBody>
          </p:sp>
          <p:sp>
            <p:nvSpPr>
              <p:cNvPr id="552" name="Forme libre : forme 551">
                <a:extLst>
                  <a:ext uri="{FF2B5EF4-FFF2-40B4-BE49-F238E27FC236}">
                    <a16:creationId xmlns:a16="http://schemas.microsoft.com/office/drawing/2014/main" id="{661F0970-8F68-CCB2-D618-6BB5A9EAA24B}"/>
                  </a:ext>
                </a:extLst>
              </p:cNvPr>
              <p:cNvSpPr/>
              <p:nvPr/>
            </p:nvSpPr>
            <p:spPr>
              <a:xfrm>
                <a:off x="8720019" y="3206784"/>
                <a:ext cx="18505" cy="33950"/>
              </a:xfrm>
              <a:custGeom>
                <a:avLst/>
                <a:gdLst>
                  <a:gd name="connsiteX0" fmla="*/ 3827 w 18505"/>
                  <a:gd name="connsiteY0" fmla="*/ 27006 h 33950"/>
                  <a:gd name="connsiteX1" fmla="*/ 35 w 18505"/>
                  <a:gd name="connsiteY1" fmla="*/ 15531 h 33950"/>
                  <a:gd name="connsiteX2" fmla="*/ 8801 w 18505"/>
                  <a:gd name="connsiteY2" fmla="*/ 559 h 33950"/>
                  <a:gd name="connsiteX3" fmla="*/ 9835 w 18505"/>
                  <a:gd name="connsiteY3" fmla="*/ 17 h 33950"/>
                  <a:gd name="connsiteX4" fmla="*/ 10475 w 18505"/>
                  <a:gd name="connsiteY4" fmla="*/ 460 h 33950"/>
                  <a:gd name="connsiteX5" fmla="*/ 18454 w 18505"/>
                  <a:gd name="connsiteY5" fmla="*/ 13659 h 33950"/>
                  <a:gd name="connsiteX6" fmla="*/ 17814 w 18505"/>
                  <a:gd name="connsiteY6" fmla="*/ 19815 h 33950"/>
                  <a:gd name="connsiteX7" fmla="*/ 16139 w 18505"/>
                  <a:gd name="connsiteY7" fmla="*/ 25184 h 33950"/>
                  <a:gd name="connsiteX8" fmla="*/ 7767 w 18505"/>
                  <a:gd name="connsiteY8" fmla="*/ 33950 h 33950"/>
                  <a:gd name="connsiteX9" fmla="*/ 3827 w 18505"/>
                  <a:gd name="connsiteY9" fmla="*/ 27006 h 3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05" h="33950">
                    <a:moveTo>
                      <a:pt x="3827" y="27006"/>
                    </a:moveTo>
                    <a:cubicBezTo>
                      <a:pt x="1364" y="23706"/>
                      <a:pt x="-261" y="19618"/>
                      <a:pt x="35" y="15531"/>
                    </a:cubicBezTo>
                    <a:cubicBezTo>
                      <a:pt x="478" y="9670"/>
                      <a:pt x="4763" y="4844"/>
                      <a:pt x="8801" y="559"/>
                    </a:cubicBezTo>
                    <a:cubicBezTo>
                      <a:pt x="9097" y="263"/>
                      <a:pt x="9441" y="-81"/>
                      <a:pt x="9835" y="17"/>
                    </a:cubicBezTo>
                    <a:cubicBezTo>
                      <a:pt x="10081" y="17"/>
                      <a:pt x="10278" y="263"/>
                      <a:pt x="10475" y="460"/>
                    </a:cubicBezTo>
                    <a:cubicBezTo>
                      <a:pt x="14120" y="4253"/>
                      <a:pt x="18011" y="8439"/>
                      <a:pt x="18454" y="13659"/>
                    </a:cubicBezTo>
                    <a:cubicBezTo>
                      <a:pt x="18651" y="15728"/>
                      <a:pt x="18257" y="17796"/>
                      <a:pt x="17814" y="19815"/>
                    </a:cubicBezTo>
                    <a:cubicBezTo>
                      <a:pt x="17420" y="21638"/>
                      <a:pt x="16927" y="23509"/>
                      <a:pt x="16139" y="25184"/>
                    </a:cubicBezTo>
                    <a:cubicBezTo>
                      <a:pt x="14465" y="28779"/>
                      <a:pt x="11214" y="32029"/>
                      <a:pt x="7767" y="33950"/>
                    </a:cubicBezTo>
                    <a:cubicBezTo>
                      <a:pt x="6388" y="31832"/>
                      <a:pt x="5452" y="29222"/>
                      <a:pt x="3827" y="27006"/>
                    </a:cubicBezTo>
                    <a:close/>
                  </a:path>
                </a:pathLst>
              </a:custGeom>
              <a:noFill/>
              <a:ln w="4915" cap="flat">
                <a:solidFill>
                  <a:srgbClr val="FFFFFF"/>
                </a:solidFill>
                <a:prstDash val="solid"/>
                <a:miter/>
              </a:ln>
            </p:spPr>
            <p:txBody>
              <a:bodyPr rtlCol="0" anchor="ctr"/>
              <a:lstStyle/>
              <a:p>
                <a:endParaRPr lang="fr-FR"/>
              </a:p>
            </p:txBody>
          </p:sp>
        </p:grpSp>
        <p:grpSp>
          <p:nvGrpSpPr>
            <p:cNvPr id="553" name="Graphique 5">
              <a:extLst>
                <a:ext uri="{FF2B5EF4-FFF2-40B4-BE49-F238E27FC236}">
                  <a16:creationId xmlns:a16="http://schemas.microsoft.com/office/drawing/2014/main" id="{BB4B48C4-9C4C-F913-7259-7EC06C494E5E}"/>
                </a:ext>
              </a:extLst>
            </p:cNvPr>
            <p:cNvGrpSpPr/>
            <p:nvPr/>
          </p:nvGrpSpPr>
          <p:grpSpPr>
            <a:xfrm rot="420615">
              <a:off x="8835419" y="3035913"/>
              <a:ext cx="13001" cy="21945"/>
              <a:chOff x="8743792" y="3189586"/>
              <a:chExt cx="13001" cy="21945"/>
            </a:xfrm>
          </p:grpSpPr>
          <p:sp>
            <p:nvSpPr>
              <p:cNvPr id="554" name="Forme libre : forme 553">
                <a:extLst>
                  <a:ext uri="{FF2B5EF4-FFF2-40B4-BE49-F238E27FC236}">
                    <a16:creationId xmlns:a16="http://schemas.microsoft.com/office/drawing/2014/main" id="{B4A75A58-EEFD-F3F8-20F6-7E8DC6863C8D}"/>
                  </a:ext>
                </a:extLst>
              </p:cNvPr>
              <p:cNvSpPr/>
              <p:nvPr/>
            </p:nvSpPr>
            <p:spPr>
              <a:xfrm>
                <a:off x="8743792" y="3189586"/>
                <a:ext cx="13001" cy="21945"/>
              </a:xfrm>
              <a:custGeom>
                <a:avLst/>
                <a:gdLst>
                  <a:gd name="connsiteX0" fmla="*/ 8175 w 13001"/>
                  <a:gd name="connsiteY0" fmla="*/ 1554 h 21945"/>
                  <a:gd name="connsiteX1" fmla="*/ 13001 w 13001"/>
                  <a:gd name="connsiteY1" fmla="*/ 520 h 21945"/>
                  <a:gd name="connsiteX2" fmla="*/ 11967 w 13001"/>
                  <a:gd name="connsiteY2" fmla="*/ 9237 h 21945"/>
                  <a:gd name="connsiteX3" fmla="*/ 6993 w 13001"/>
                  <a:gd name="connsiteY3" fmla="*/ 20170 h 21945"/>
                  <a:gd name="connsiteX4" fmla="*/ 5368 w 13001"/>
                  <a:gd name="connsiteY4" fmla="*/ 21746 h 21945"/>
                  <a:gd name="connsiteX5" fmla="*/ 3595 w 13001"/>
                  <a:gd name="connsiteY5" fmla="*/ 21845 h 21945"/>
                  <a:gd name="connsiteX6" fmla="*/ 8126 w 13001"/>
                  <a:gd name="connsiteY6" fmla="*/ 1554 h 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1" h="21945">
                    <a:moveTo>
                      <a:pt x="8175" y="1554"/>
                    </a:moveTo>
                    <a:cubicBezTo>
                      <a:pt x="9357" y="175"/>
                      <a:pt x="11573" y="-564"/>
                      <a:pt x="13001" y="520"/>
                    </a:cubicBezTo>
                    <a:cubicBezTo>
                      <a:pt x="13001" y="3475"/>
                      <a:pt x="12706" y="6380"/>
                      <a:pt x="11967" y="9237"/>
                    </a:cubicBezTo>
                    <a:cubicBezTo>
                      <a:pt x="10982" y="13128"/>
                      <a:pt x="9307" y="16871"/>
                      <a:pt x="6993" y="20170"/>
                    </a:cubicBezTo>
                    <a:cubicBezTo>
                      <a:pt x="6550" y="20811"/>
                      <a:pt x="6057" y="21451"/>
                      <a:pt x="5368" y="21746"/>
                    </a:cubicBezTo>
                    <a:cubicBezTo>
                      <a:pt x="4826" y="21993"/>
                      <a:pt x="4186" y="21993"/>
                      <a:pt x="3595" y="21845"/>
                    </a:cubicBezTo>
                    <a:cubicBezTo>
                      <a:pt x="-5517" y="19481"/>
                      <a:pt x="5220" y="4903"/>
                      <a:pt x="8126" y="1554"/>
                    </a:cubicBezTo>
                    <a:close/>
                  </a:path>
                </a:pathLst>
              </a:custGeom>
              <a:solidFill>
                <a:srgbClr val="C6C6C6"/>
              </a:solidFill>
              <a:ln w="4915" cap="flat">
                <a:noFill/>
                <a:prstDash val="solid"/>
                <a:miter/>
              </a:ln>
            </p:spPr>
            <p:txBody>
              <a:bodyPr rtlCol="0" anchor="ctr"/>
              <a:lstStyle/>
              <a:p>
                <a:endParaRPr lang="fr-FR"/>
              </a:p>
            </p:txBody>
          </p:sp>
          <p:sp>
            <p:nvSpPr>
              <p:cNvPr id="555" name="Forme libre : forme 554">
                <a:extLst>
                  <a:ext uri="{FF2B5EF4-FFF2-40B4-BE49-F238E27FC236}">
                    <a16:creationId xmlns:a16="http://schemas.microsoft.com/office/drawing/2014/main" id="{E1FDB11B-9D9F-9D8D-937B-E1D82A349872}"/>
                  </a:ext>
                </a:extLst>
              </p:cNvPr>
              <p:cNvSpPr/>
              <p:nvPr/>
            </p:nvSpPr>
            <p:spPr>
              <a:xfrm>
                <a:off x="8743792" y="3189586"/>
                <a:ext cx="13001" cy="21945"/>
              </a:xfrm>
              <a:custGeom>
                <a:avLst/>
                <a:gdLst>
                  <a:gd name="connsiteX0" fmla="*/ 8175 w 13001"/>
                  <a:gd name="connsiteY0" fmla="*/ 1554 h 21945"/>
                  <a:gd name="connsiteX1" fmla="*/ 13001 w 13001"/>
                  <a:gd name="connsiteY1" fmla="*/ 520 h 21945"/>
                  <a:gd name="connsiteX2" fmla="*/ 11967 w 13001"/>
                  <a:gd name="connsiteY2" fmla="*/ 9237 h 21945"/>
                  <a:gd name="connsiteX3" fmla="*/ 6993 w 13001"/>
                  <a:gd name="connsiteY3" fmla="*/ 20170 h 21945"/>
                  <a:gd name="connsiteX4" fmla="*/ 5368 w 13001"/>
                  <a:gd name="connsiteY4" fmla="*/ 21746 h 21945"/>
                  <a:gd name="connsiteX5" fmla="*/ 3595 w 13001"/>
                  <a:gd name="connsiteY5" fmla="*/ 21845 h 21945"/>
                  <a:gd name="connsiteX6" fmla="*/ 8126 w 13001"/>
                  <a:gd name="connsiteY6" fmla="*/ 1554 h 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1" h="21945">
                    <a:moveTo>
                      <a:pt x="8175" y="1554"/>
                    </a:moveTo>
                    <a:cubicBezTo>
                      <a:pt x="9357" y="175"/>
                      <a:pt x="11573" y="-564"/>
                      <a:pt x="13001" y="520"/>
                    </a:cubicBezTo>
                    <a:cubicBezTo>
                      <a:pt x="13001" y="3475"/>
                      <a:pt x="12706" y="6380"/>
                      <a:pt x="11967" y="9237"/>
                    </a:cubicBezTo>
                    <a:cubicBezTo>
                      <a:pt x="10982" y="13128"/>
                      <a:pt x="9307" y="16871"/>
                      <a:pt x="6993" y="20170"/>
                    </a:cubicBezTo>
                    <a:cubicBezTo>
                      <a:pt x="6550" y="20811"/>
                      <a:pt x="6057" y="21451"/>
                      <a:pt x="5368" y="21746"/>
                    </a:cubicBezTo>
                    <a:cubicBezTo>
                      <a:pt x="4826" y="21993"/>
                      <a:pt x="4186" y="21993"/>
                      <a:pt x="3595" y="21845"/>
                    </a:cubicBezTo>
                    <a:cubicBezTo>
                      <a:pt x="-5517" y="19481"/>
                      <a:pt x="5220" y="4903"/>
                      <a:pt x="8126" y="1554"/>
                    </a:cubicBezTo>
                    <a:close/>
                  </a:path>
                </a:pathLst>
              </a:custGeom>
              <a:noFill/>
              <a:ln w="4915" cap="flat">
                <a:solidFill>
                  <a:srgbClr val="FFFFFF"/>
                </a:solidFill>
                <a:prstDash val="solid"/>
                <a:miter/>
              </a:ln>
            </p:spPr>
            <p:txBody>
              <a:bodyPr rtlCol="0" anchor="ctr"/>
              <a:lstStyle/>
              <a:p>
                <a:endParaRPr lang="fr-FR"/>
              </a:p>
            </p:txBody>
          </p:sp>
        </p:grpSp>
        <p:grpSp>
          <p:nvGrpSpPr>
            <p:cNvPr id="556" name="Graphique 5">
              <a:extLst>
                <a:ext uri="{FF2B5EF4-FFF2-40B4-BE49-F238E27FC236}">
                  <a16:creationId xmlns:a16="http://schemas.microsoft.com/office/drawing/2014/main" id="{8D2A6CE0-20A6-D3B0-C6CA-457AB8C54C59}"/>
                </a:ext>
              </a:extLst>
            </p:cNvPr>
            <p:cNvGrpSpPr/>
            <p:nvPr/>
          </p:nvGrpSpPr>
          <p:grpSpPr>
            <a:xfrm rot="420615">
              <a:off x="8404023" y="2875098"/>
              <a:ext cx="21117" cy="33456"/>
              <a:chOff x="8296666" y="3082085"/>
              <a:chExt cx="21117" cy="33456"/>
            </a:xfrm>
          </p:grpSpPr>
          <p:sp>
            <p:nvSpPr>
              <p:cNvPr id="557" name="Forme libre : forme 556">
                <a:extLst>
                  <a:ext uri="{FF2B5EF4-FFF2-40B4-BE49-F238E27FC236}">
                    <a16:creationId xmlns:a16="http://schemas.microsoft.com/office/drawing/2014/main" id="{B4B4E30B-733C-2C0A-DB36-82F83DA1E513}"/>
                  </a:ext>
                </a:extLst>
              </p:cNvPr>
              <p:cNvSpPr/>
              <p:nvPr/>
            </p:nvSpPr>
            <p:spPr>
              <a:xfrm>
                <a:off x="8296666" y="3082085"/>
                <a:ext cx="21117" cy="33456"/>
              </a:xfrm>
              <a:custGeom>
                <a:avLst/>
                <a:gdLst>
                  <a:gd name="connsiteX0" fmla="*/ 21118 w 21117"/>
                  <a:gd name="connsiteY0" fmla="*/ 508 h 33456"/>
                  <a:gd name="connsiteX1" fmla="*/ 10529 w 21117"/>
                  <a:gd name="connsiteY1" fmla="*/ 65 h 33456"/>
                  <a:gd name="connsiteX2" fmla="*/ 975 w 21117"/>
                  <a:gd name="connsiteY2" fmla="*/ 3414 h 33456"/>
                  <a:gd name="connsiteX3" fmla="*/ 4324 w 21117"/>
                  <a:gd name="connsiteY3" fmla="*/ 16761 h 33456"/>
                  <a:gd name="connsiteX4" fmla="*/ 16833 w 21117"/>
                  <a:gd name="connsiteY4" fmla="*/ 33456 h 33456"/>
                  <a:gd name="connsiteX5" fmla="*/ 21118 w 21117"/>
                  <a:gd name="connsiteY5" fmla="*/ 508 h 3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7" h="33456">
                    <a:moveTo>
                      <a:pt x="21118" y="508"/>
                    </a:moveTo>
                    <a:cubicBezTo>
                      <a:pt x="17670" y="1395"/>
                      <a:pt x="14075" y="410"/>
                      <a:pt x="10529" y="65"/>
                    </a:cubicBezTo>
                    <a:cubicBezTo>
                      <a:pt x="6983" y="-230"/>
                      <a:pt x="2846" y="410"/>
                      <a:pt x="975" y="3414"/>
                    </a:cubicBezTo>
                    <a:cubicBezTo>
                      <a:pt x="-1635" y="7551"/>
                      <a:pt x="1517" y="12771"/>
                      <a:pt x="4324" y="16761"/>
                    </a:cubicBezTo>
                    <a:cubicBezTo>
                      <a:pt x="7968" y="21981"/>
                      <a:pt x="10677" y="30945"/>
                      <a:pt x="16833" y="33456"/>
                    </a:cubicBezTo>
                    <a:cubicBezTo>
                      <a:pt x="21266" y="24985"/>
                      <a:pt x="20478" y="10358"/>
                      <a:pt x="21118" y="508"/>
                    </a:cubicBezTo>
                    <a:close/>
                  </a:path>
                </a:pathLst>
              </a:custGeom>
              <a:solidFill>
                <a:srgbClr val="C6C6C6"/>
              </a:solidFill>
              <a:ln w="4915" cap="flat">
                <a:noFill/>
                <a:prstDash val="solid"/>
                <a:miter/>
              </a:ln>
            </p:spPr>
            <p:txBody>
              <a:bodyPr rtlCol="0" anchor="ctr"/>
              <a:lstStyle/>
              <a:p>
                <a:endParaRPr lang="fr-FR"/>
              </a:p>
            </p:txBody>
          </p:sp>
          <p:sp>
            <p:nvSpPr>
              <p:cNvPr id="558" name="Forme libre : forme 557">
                <a:extLst>
                  <a:ext uri="{FF2B5EF4-FFF2-40B4-BE49-F238E27FC236}">
                    <a16:creationId xmlns:a16="http://schemas.microsoft.com/office/drawing/2014/main" id="{BAF30ACE-4C57-6830-74FB-206F78AD589A}"/>
                  </a:ext>
                </a:extLst>
              </p:cNvPr>
              <p:cNvSpPr/>
              <p:nvPr/>
            </p:nvSpPr>
            <p:spPr>
              <a:xfrm>
                <a:off x="8296666" y="3082085"/>
                <a:ext cx="21117" cy="33456"/>
              </a:xfrm>
              <a:custGeom>
                <a:avLst/>
                <a:gdLst>
                  <a:gd name="connsiteX0" fmla="*/ 21118 w 21117"/>
                  <a:gd name="connsiteY0" fmla="*/ 508 h 33456"/>
                  <a:gd name="connsiteX1" fmla="*/ 10529 w 21117"/>
                  <a:gd name="connsiteY1" fmla="*/ 65 h 33456"/>
                  <a:gd name="connsiteX2" fmla="*/ 975 w 21117"/>
                  <a:gd name="connsiteY2" fmla="*/ 3414 h 33456"/>
                  <a:gd name="connsiteX3" fmla="*/ 4324 w 21117"/>
                  <a:gd name="connsiteY3" fmla="*/ 16761 h 33456"/>
                  <a:gd name="connsiteX4" fmla="*/ 16833 w 21117"/>
                  <a:gd name="connsiteY4" fmla="*/ 33456 h 33456"/>
                  <a:gd name="connsiteX5" fmla="*/ 21118 w 21117"/>
                  <a:gd name="connsiteY5" fmla="*/ 508 h 3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17" h="33456">
                    <a:moveTo>
                      <a:pt x="21118" y="508"/>
                    </a:moveTo>
                    <a:cubicBezTo>
                      <a:pt x="17670" y="1395"/>
                      <a:pt x="14075" y="410"/>
                      <a:pt x="10529" y="65"/>
                    </a:cubicBezTo>
                    <a:cubicBezTo>
                      <a:pt x="6983" y="-230"/>
                      <a:pt x="2846" y="410"/>
                      <a:pt x="975" y="3414"/>
                    </a:cubicBezTo>
                    <a:cubicBezTo>
                      <a:pt x="-1635" y="7551"/>
                      <a:pt x="1517" y="12771"/>
                      <a:pt x="4324" y="16761"/>
                    </a:cubicBezTo>
                    <a:cubicBezTo>
                      <a:pt x="7968" y="21981"/>
                      <a:pt x="10677" y="30945"/>
                      <a:pt x="16833" y="33456"/>
                    </a:cubicBezTo>
                    <a:cubicBezTo>
                      <a:pt x="21266" y="24985"/>
                      <a:pt x="20478" y="10358"/>
                      <a:pt x="21118" y="508"/>
                    </a:cubicBezTo>
                    <a:close/>
                  </a:path>
                </a:pathLst>
              </a:custGeom>
              <a:noFill/>
              <a:ln w="4915" cap="flat">
                <a:solidFill>
                  <a:srgbClr val="FFFFFF"/>
                </a:solidFill>
                <a:prstDash val="solid"/>
                <a:miter/>
              </a:ln>
            </p:spPr>
            <p:txBody>
              <a:bodyPr rtlCol="0" anchor="ctr"/>
              <a:lstStyle/>
              <a:p>
                <a:endParaRPr lang="fr-FR"/>
              </a:p>
            </p:txBody>
          </p:sp>
        </p:grpSp>
        <p:grpSp>
          <p:nvGrpSpPr>
            <p:cNvPr id="559" name="Graphique 5">
              <a:extLst>
                <a:ext uri="{FF2B5EF4-FFF2-40B4-BE49-F238E27FC236}">
                  <a16:creationId xmlns:a16="http://schemas.microsoft.com/office/drawing/2014/main" id="{D714EA89-6D92-C697-BE2A-4229C0984300}"/>
                </a:ext>
              </a:extLst>
            </p:cNvPr>
            <p:cNvGrpSpPr/>
            <p:nvPr/>
          </p:nvGrpSpPr>
          <p:grpSpPr>
            <a:xfrm rot="420615">
              <a:off x="8411645" y="2841583"/>
              <a:ext cx="9901" cy="24727"/>
              <a:chOff x="8299650" y="3048608"/>
              <a:chExt cx="9901" cy="24727"/>
            </a:xfrm>
          </p:grpSpPr>
          <p:sp>
            <p:nvSpPr>
              <p:cNvPr id="560" name="Forme libre : forme 559">
                <a:extLst>
                  <a:ext uri="{FF2B5EF4-FFF2-40B4-BE49-F238E27FC236}">
                    <a16:creationId xmlns:a16="http://schemas.microsoft.com/office/drawing/2014/main" id="{01BD8924-2F67-28B6-0C94-FF8ECB3BE118}"/>
                  </a:ext>
                </a:extLst>
              </p:cNvPr>
              <p:cNvSpPr/>
              <p:nvPr/>
            </p:nvSpPr>
            <p:spPr>
              <a:xfrm>
                <a:off x="8299650" y="3048608"/>
                <a:ext cx="9901" cy="24727"/>
              </a:xfrm>
              <a:custGeom>
                <a:avLst/>
                <a:gdLst>
                  <a:gd name="connsiteX0" fmla="*/ 9072 w 9901"/>
                  <a:gd name="connsiteY0" fmla="*/ 24481 h 24727"/>
                  <a:gd name="connsiteX1" fmla="*/ 9860 w 9901"/>
                  <a:gd name="connsiteY1" fmla="*/ 9263 h 24727"/>
                  <a:gd name="connsiteX2" fmla="*/ 207 w 9901"/>
                  <a:gd name="connsiteY2" fmla="*/ 349 h 24727"/>
                  <a:gd name="connsiteX3" fmla="*/ 2177 w 9901"/>
                  <a:gd name="connsiteY3" fmla="*/ 10051 h 24727"/>
                  <a:gd name="connsiteX4" fmla="*/ 4442 w 9901"/>
                  <a:gd name="connsiteY4" fmla="*/ 15370 h 24727"/>
                  <a:gd name="connsiteX5" fmla="*/ 9219 w 9901"/>
                  <a:gd name="connsiteY5" fmla="*/ 24727 h 24727"/>
                  <a:gd name="connsiteX6" fmla="*/ 9072 w 9901"/>
                  <a:gd name="connsiteY6" fmla="*/ 24481 h 2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 h="24727">
                    <a:moveTo>
                      <a:pt x="9072" y="24481"/>
                    </a:moveTo>
                    <a:cubicBezTo>
                      <a:pt x="8284" y="19458"/>
                      <a:pt x="10204" y="14336"/>
                      <a:pt x="9860" y="9263"/>
                    </a:cubicBezTo>
                    <a:cubicBezTo>
                      <a:pt x="9515" y="4190"/>
                      <a:pt x="4984" y="-1473"/>
                      <a:pt x="207" y="349"/>
                    </a:cubicBezTo>
                    <a:cubicBezTo>
                      <a:pt x="-532" y="3649"/>
                      <a:pt x="847" y="6997"/>
                      <a:pt x="2177" y="10051"/>
                    </a:cubicBezTo>
                    <a:cubicBezTo>
                      <a:pt x="2915" y="11824"/>
                      <a:pt x="3703" y="13597"/>
                      <a:pt x="4442" y="15370"/>
                    </a:cubicBezTo>
                    <a:cubicBezTo>
                      <a:pt x="5821" y="18571"/>
                      <a:pt x="7249" y="21822"/>
                      <a:pt x="9219" y="24727"/>
                    </a:cubicBezTo>
                    <a:lnTo>
                      <a:pt x="9072" y="24481"/>
                    </a:lnTo>
                    <a:close/>
                  </a:path>
                </a:pathLst>
              </a:custGeom>
              <a:solidFill>
                <a:srgbClr val="C6C6C6"/>
              </a:solidFill>
              <a:ln w="4915" cap="flat">
                <a:noFill/>
                <a:prstDash val="solid"/>
                <a:miter/>
              </a:ln>
            </p:spPr>
            <p:txBody>
              <a:bodyPr rtlCol="0" anchor="ctr"/>
              <a:lstStyle/>
              <a:p>
                <a:endParaRPr lang="fr-FR"/>
              </a:p>
            </p:txBody>
          </p:sp>
          <p:sp>
            <p:nvSpPr>
              <p:cNvPr id="561" name="Forme libre : forme 560">
                <a:extLst>
                  <a:ext uri="{FF2B5EF4-FFF2-40B4-BE49-F238E27FC236}">
                    <a16:creationId xmlns:a16="http://schemas.microsoft.com/office/drawing/2014/main" id="{F5D376F6-AE2C-10C9-587A-9228DE05FEFD}"/>
                  </a:ext>
                </a:extLst>
              </p:cNvPr>
              <p:cNvSpPr/>
              <p:nvPr/>
            </p:nvSpPr>
            <p:spPr>
              <a:xfrm>
                <a:off x="8299650" y="3048608"/>
                <a:ext cx="9901" cy="24727"/>
              </a:xfrm>
              <a:custGeom>
                <a:avLst/>
                <a:gdLst>
                  <a:gd name="connsiteX0" fmla="*/ 9072 w 9901"/>
                  <a:gd name="connsiteY0" fmla="*/ 24481 h 24727"/>
                  <a:gd name="connsiteX1" fmla="*/ 9860 w 9901"/>
                  <a:gd name="connsiteY1" fmla="*/ 9263 h 24727"/>
                  <a:gd name="connsiteX2" fmla="*/ 207 w 9901"/>
                  <a:gd name="connsiteY2" fmla="*/ 349 h 24727"/>
                  <a:gd name="connsiteX3" fmla="*/ 2177 w 9901"/>
                  <a:gd name="connsiteY3" fmla="*/ 10051 h 24727"/>
                  <a:gd name="connsiteX4" fmla="*/ 4442 w 9901"/>
                  <a:gd name="connsiteY4" fmla="*/ 15370 h 24727"/>
                  <a:gd name="connsiteX5" fmla="*/ 9219 w 9901"/>
                  <a:gd name="connsiteY5" fmla="*/ 24727 h 24727"/>
                  <a:gd name="connsiteX6" fmla="*/ 9072 w 9901"/>
                  <a:gd name="connsiteY6" fmla="*/ 24481 h 2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 h="24727">
                    <a:moveTo>
                      <a:pt x="9072" y="24481"/>
                    </a:moveTo>
                    <a:cubicBezTo>
                      <a:pt x="8284" y="19458"/>
                      <a:pt x="10204" y="14336"/>
                      <a:pt x="9860" y="9263"/>
                    </a:cubicBezTo>
                    <a:cubicBezTo>
                      <a:pt x="9515" y="4190"/>
                      <a:pt x="4984" y="-1473"/>
                      <a:pt x="207" y="349"/>
                    </a:cubicBezTo>
                    <a:cubicBezTo>
                      <a:pt x="-532" y="3649"/>
                      <a:pt x="847" y="6997"/>
                      <a:pt x="2177" y="10051"/>
                    </a:cubicBezTo>
                    <a:cubicBezTo>
                      <a:pt x="2915" y="11824"/>
                      <a:pt x="3703" y="13597"/>
                      <a:pt x="4442" y="15370"/>
                    </a:cubicBezTo>
                    <a:cubicBezTo>
                      <a:pt x="5821" y="18571"/>
                      <a:pt x="7249" y="21822"/>
                      <a:pt x="9219" y="24727"/>
                    </a:cubicBezTo>
                    <a:lnTo>
                      <a:pt x="9072" y="24481"/>
                    </a:lnTo>
                    <a:close/>
                  </a:path>
                </a:pathLst>
              </a:custGeom>
              <a:noFill/>
              <a:ln w="4915" cap="flat">
                <a:solidFill>
                  <a:srgbClr val="FFFFFF"/>
                </a:solidFill>
                <a:prstDash val="solid"/>
                <a:miter/>
              </a:ln>
            </p:spPr>
            <p:txBody>
              <a:bodyPr rtlCol="0" anchor="ctr"/>
              <a:lstStyle/>
              <a:p>
                <a:endParaRPr lang="fr-FR"/>
              </a:p>
            </p:txBody>
          </p:sp>
        </p:grpSp>
        <p:grpSp>
          <p:nvGrpSpPr>
            <p:cNvPr id="562" name="Graphique 5">
              <a:extLst>
                <a:ext uri="{FF2B5EF4-FFF2-40B4-BE49-F238E27FC236}">
                  <a16:creationId xmlns:a16="http://schemas.microsoft.com/office/drawing/2014/main" id="{23CD5D57-6ED8-2309-4AD8-F8272BC5A419}"/>
                </a:ext>
              </a:extLst>
            </p:cNvPr>
            <p:cNvGrpSpPr/>
            <p:nvPr/>
          </p:nvGrpSpPr>
          <p:grpSpPr>
            <a:xfrm rot="420615">
              <a:off x="8394176" y="2773591"/>
              <a:ext cx="38036" cy="48628"/>
              <a:chOff x="8275367" y="2981450"/>
              <a:chExt cx="38036" cy="48628"/>
            </a:xfrm>
          </p:grpSpPr>
          <p:sp>
            <p:nvSpPr>
              <p:cNvPr id="563" name="Forme libre : forme 562">
                <a:extLst>
                  <a:ext uri="{FF2B5EF4-FFF2-40B4-BE49-F238E27FC236}">
                    <a16:creationId xmlns:a16="http://schemas.microsoft.com/office/drawing/2014/main" id="{CEA3247E-F37B-CB92-B052-7A24D16634EA}"/>
                  </a:ext>
                </a:extLst>
              </p:cNvPr>
              <p:cNvSpPr/>
              <p:nvPr/>
            </p:nvSpPr>
            <p:spPr>
              <a:xfrm>
                <a:off x="8275367" y="2981450"/>
                <a:ext cx="38036" cy="48628"/>
              </a:xfrm>
              <a:custGeom>
                <a:avLst/>
                <a:gdLst>
                  <a:gd name="connsiteX0" fmla="*/ 12768 w 38036"/>
                  <a:gd name="connsiteY0" fmla="*/ 9787 h 48628"/>
                  <a:gd name="connsiteX1" fmla="*/ 407 w 38036"/>
                  <a:gd name="connsiteY1" fmla="*/ 232 h 48628"/>
                  <a:gd name="connsiteX2" fmla="*/ 3657 w 38036"/>
                  <a:gd name="connsiteY2" fmla="*/ 21754 h 48628"/>
                  <a:gd name="connsiteX3" fmla="*/ 37639 w 38036"/>
                  <a:gd name="connsiteY3" fmla="*/ 45886 h 48628"/>
                  <a:gd name="connsiteX4" fmla="*/ 24982 w 38036"/>
                  <a:gd name="connsiteY4" fmla="*/ 32293 h 48628"/>
                  <a:gd name="connsiteX5" fmla="*/ 12719 w 38036"/>
                  <a:gd name="connsiteY5" fmla="*/ 9737 h 4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6" h="48628">
                    <a:moveTo>
                      <a:pt x="12768" y="9787"/>
                    </a:moveTo>
                    <a:cubicBezTo>
                      <a:pt x="10454" y="4615"/>
                      <a:pt x="5873" y="-1245"/>
                      <a:pt x="407" y="232"/>
                    </a:cubicBezTo>
                    <a:cubicBezTo>
                      <a:pt x="-627" y="7521"/>
                      <a:pt x="259" y="15204"/>
                      <a:pt x="3657" y="21754"/>
                    </a:cubicBezTo>
                    <a:cubicBezTo>
                      <a:pt x="5775" y="25793"/>
                      <a:pt x="30006" y="58100"/>
                      <a:pt x="37639" y="45886"/>
                    </a:cubicBezTo>
                    <a:cubicBezTo>
                      <a:pt x="40447" y="41405"/>
                      <a:pt x="27543" y="35002"/>
                      <a:pt x="24982" y="32293"/>
                    </a:cubicBezTo>
                    <a:cubicBezTo>
                      <a:pt x="18925" y="25989"/>
                      <a:pt x="16265" y="17519"/>
                      <a:pt x="12719" y="9737"/>
                    </a:cubicBezTo>
                    <a:close/>
                  </a:path>
                </a:pathLst>
              </a:custGeom>
              <a:solidFill>
                <a:srgbClr val="C6C6C6"/>
              </a:solidFill>
              <a:ln w="4915" cap="flat">
                <a:noFill/>
                <a:prstDash val="solid"/>
                <a:miter/>
              </a:ln>
            </p:spPr>
            <p:txBody>
              <a:bodyPr rtlCol="0" anchor="ctr"/>
              <a:lstStyle/>
              <a:p>
                <a:endParaRPr lang="fr-FR"/>
              </a:p>
            </p:txBody>
          </p:sp>
          <p:sp>
            <p:nvSpPr>
              <p:cNvPr id="564" name="Forme libre : forme 563">
                <a:extLst>
                  <a:ext uri="{FF2B5EF4-FFF2-40B4-BE49-F238E27FC236}">
                    <a16:creationId xmlns:a16="http://schemas.microsoft.com/office/drawing/2014/main" id="{4D751F45-2E69-E990-C2D8-C968269022E8}"/>
                  </a:ext>
                </a:extLst>
              </p:cNvPr>
              <p:cNvSpPr/>
              <p:nvPr/>
            </p:nvSpPr>
            <p:spPr>
              <a:xfrm>
                <a:off x="8275367" y="2981450"/>
                <a:ext cx="38036" cy="48628"/>
              </a:xfrm>
              <a:custGeom>
                <a:avLst/>
                <a:gdLst>
                  <a:gd name="connsiteX0" fmla="*/ 12768 w 38036"/>
                  <a:gd name="connsiteY0" fmla="*/ 9787 h 48628"/>
                  <a:gd name="connsiteX1" fmla="*/ 407 w 38036"/>
                  <a:gd name="connsiteY1" fmla="*/ 232 h 48628"/>
                  <a:gd name="connsiteX2" fmla="*/ 3657 w 38036"/>
                  <a:gd name="connsiteY2" fmla="*/ 21754 h 48628"/>
                  <a:gd name="connsiteX3" fmla="*/ 37639 w 38036"/>
                  <a:gd name="connsiteY3" fmla="*/ 45886 h 48628"/>
                  <a:gd name="connsiteX4" fmla="*/ 24982 w 38036"/>
                  <a:gd name="connsiteY4" fmla="*/ 32293 h 48628"/>
                  <a:gd name="connsiteX5" fmla="*/ 12719 w 38036"/>
                  <a:gd name="connsiteY5" fmla="*/ 9737 h 4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36" h="48628">
                    <a:moveTo>
                      <a:pt x="12768" y="9787"/>
                    </a:moveTo>
                    <a:cubicBezTo>
                      <a:pt x="10454" y="4615"/>
                      <a:pt x="5873" y="-1245"/>
                      <a:pt x="407" y="232"/>
                    </a:cubicBezTo>
                    <a:cubicBezTo>
                      <a:pt x="-627" y="7521"/>
                      <a:pt x="259" y="15204"/>
                      <a:pt x="3657" y="21754"/>
                    </a:cubicBezTo>
                    <a:cubicBezTo>
                      <a:pt x="5775" y="25793"/>
                      <a:pt x="30006" y="58100"/>
                      <a:pt x="37639" y="45886"/>
                    </a:cubicBezTo>
                    <a:cubicBezTo>
                      <a:pt x="40447" y="41405"/>
                      <a:pt x="27543" y="35002"/>
                      <a:pt x="24982" y="32293"/>
                    </a:cubicBezTo>
                    <a:cubicBezTo>
                      <a:pt x="18925" y="25989"/>
                      <a:pt x="16265" y="17519"/>
                      <a:pt x="12719" y="9737"/>
                    </a:cubicBezTo>
                    <a:close/>
                  </a:path>
                </a:pathLst>
              </a:custGeom>
              <a:noFill/>
              <a:ln w="4915" cap="flat">
                <a:solidFill>
                  <a:srgbClr val="FFFFFF"/>
                </a:solidFill>
                <a:prstDash val="solid"/>
                <a:miter/>
              </a:ln>
            </p:spPr>
            <p:txBody>
              <a:bodyPr rtlCol="0" anchor="ctr"/>
              <a:lstStyle/>
              <a:p>
                <a:endParaRPr lang="fr-FR"/>
              </a:p>
            </p:txBody>
          </p:sp>
        </p:grpSp>
        <p:grpSp>
          <p:nvGrpSpPr>
            <p:cNvPr id="565" name="Graphique 5">
              <a:extLst>
                <a:ext uri="{FF2B5EF4-FFF2-40B4-BE49-F238E27FC236}">
                  <a16:creationId xmlns:a16="http://schemas.microsoft.com/office/drawing/2014/main" id="{A5329EEA-7FE4-5533-8A40-575AF49CA724}"/>
                </a:ext>
              </a:extLst>
            </p:cNvPr>
            <p:cNvGrpSpPr/>
            <p:nvPr/>
          </p:nvGrpSpPr>
          <p:grpSpPr>
            <a:xfrm rot="420615">
              <a:off x="8380182" y="2784295"/>
              <a:ext cx="16341" cy="24710"/>
              <a:chOff x="8261405" y="2995195"/>
              <a:chExt cx="16341" cy="24710"/>
            </a:xfrm>
          </p:grpSpPr>
          <p:sp>
            <p:nvSpPr>
              <p:cNvPr id="566" name="Forme libre : forme 565">
                <a:extLst>
                  <a:ext uri="{FF2B5EF4-FFF2-40B4-BE49-F238E27FC236}">
                    <a16:creationId xmlns:a16="http://schemas.microsoft.com/office/drawing/2014/main" id="{8E2C37A4-C056-894B-86D5-740FFDBC0FF5}"/>
                  </a:ext>
                </a:extLst>
              </p:cNvPr>
              <p:cNvSpPr/>
              <p:nvPr/>
            </p:nvSpPr>
            <p:spPr>
              <a:xfrm>
                <a:off x="8261405" y="2995195"/>
                <a:ext cx="16341" cy="24710"/>
              </a:xfrm>
              <a:custGeom>
                <a:avLst/>
                <a:gdLst>
                  <a:gd name="connsiteX0" fmla="*/ 6834 w 16341"/>
                  <a:gd name="connsiteY0" fmla="*/ 5398 h 24710"/>
                  <a:gd name="connsiteX1" fmla="*/ 4814 w 16341"/>
                  <a:gd name="connsiteY1" fmla="*/ 1705 h 24710"/>
                  <a:gd name="connsiteX2" fmla="*/ 1121 w 16341"/>
                  <a:gd name="connsiteY2" fmla="*/ 30 h 24710"/>
                  <a:gd name="connsiteX3" fmla="*/ 87 w 16341"/>
                  <a:gd name="connsiteY3" fmla="*/ 12835 h 24710"/>
                  <a:gd name="connsiteX4" fmla="*/ 1022 w 16341"/>
                  <a:gd name="connsiteY4" fmla="*/ 18450 h 24710"/>
                  <a:gd name="connsiteX5" fmla="*/ 3239 w 16341"/>
                  <a:gd name="connsiteY5" fmla="*/ 20173 h 24710"/>
                  <a:gd name="connsiteX6" fmla="*/ 7425 w 16341"/>
                  <a:gd name="connsiteY6" fmla="*/ 22685 h 24710"/>
                  <a:gd name="connsiteX7" fmla="*/ 12990 w 16341"/>
                  <a:gd name="connsiteY7" fmla="*/ 24704 h 24710"/>
                  <a:gd name="connsiteX8" fmla="*/ 13729 w 16341"/>
                  <a:gd name="connsiteY8" fmla="*/ 17169 h 24710"/>
                  <a:gd name="connsiteX9" fmla="*/ 6834 w 16341"/>
                  <a:gd name="connsiteY9" fmla="*/ 5398 h 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1" h="24710">
                    <a:moveTo>
                      <a:pt x="6834" y="5398"/>
                    </a:moveTo>
                    <a:cubicBezTo>
                      <a:pt x="6292" y="4118"/>
                      <a:pt x="5750" y="2788"/>
                      <a:pt x="4814" y="1705"/>
                    </a:cubicBezTo>
                    <a:cubicBezTo>
                      <a:pt x="3928" y="621"/>
                      <a:pt x="2549" y="-167"/>
                      <a:pt x="1121" y="30"/>
                    </a:cubicBezTo>
                    <a:cubicBezTo>
                      <a:pt x="776" y="4315"/>
                      <a:pt x="431" y="8550"/>
                      <a:pt x="87" y="12835"/>
                    </a:cubicBezTo>
                    <a:cubicBezTo>
                      <a:pt x="-61" y="14756"/>
                      <a:pt x="-160" y="16923"/>
                      <a:pt x="1022" y="18450"/>
                    </a:cubicBezTo>
                    <a:cubicBezTo>
                      <a:pt x="1613" y="19188"/>
                      <a:pt x="2451" y="19681"/>
                      <a:pt x="3239" y="20173"/>
                    </a:cubicBezTo>
                    <a:cubicBezTo>
                      <a:pt x="4617" y="21010"/>
                      <a:pt x="5996" y="21848"/>
                      <a:pt x="7425" y="22685"/>
                    </a:cubicBezTo>
                    <a:cubicBezTo>
                      <a:pt x="9148" y="23719"/>
                      <a:pt x="10971" y="24803"/>
                      <a:pt x="12990" y="24704"/>
                    </a:cubicBezTo>
                    <a:cubicBezTo>
                      <a:pt x="18949" y="24458"/>
                      <a:pt x="15502" y="19484"/>
                      <a:pt x="13729" y="17169"/>
                    </a:cubicBezTo>
                    <a:cubicBezTo>
                      <a:pt x="10971" y="13525"/>
                      <a:pt x="8656" y="9585"/>
                      <a:pt x="6834" y="5398"/>
                    </a:cubicBezTo>
                    <a:close/>
                  </a:path>
                </a:pathLst>
              </a:custGeom>
              <a:solidFill>
                <a:srgbClr val="C6C6C6"/>
              </a:solidFill>
              <a:ln w="4915" cap="flat">
                <a:noFill/>
                <a:prstDash val="solid"/>
                <a:miter/>
              </a:ln>
            </p:spPr>
            <p:txBody>
              <a:bodyPr rtlCol="0" anchor="ctr"/>
              <a:lstStyle/>
              <a:p>
                <a:endParaRPr lang="fr-FR"/>
              </a:p>
            </p:txBody>
          </p:sp>
          <p:sp>
            <p:nvSpPr>
              <p:cNvPr id="567" name="Forme libre : forme 566">
                <a:extLst>
                  <a:ext uri="{FF2B5EF4-FFF2-40B4-BE49-F238E27FC236}">
                    <a16:creationId xmlns:a16="http://schemas.microsoft.com/office/drawing/2014/main" id="{329A069B-5F15-7034-2BFA-C5C2933FFD73}"/>
                  </a:ext>
                </a:extLst>
              </p:cNvPr>
              <p:cNvSpPr/>
              <p:nvPr/>
            </p:nvSpPr>
            <p:spPr>
              <a:xfrm>
                <a:off x="8261405" y="2995195"/>
                <a:ext cx="16341" cy="24710"/>
              </a:xfrm>
              <a:custGeom>
                <a:avLst/>
                <a:gdLst>
                  <a:gd name="connsiteX0" fmla="*/ 6834 w 16341"/>
                  <a:gd name="connsiteY0" fmla="*/ 5398 h 24710"/>
                  <a:gd name="connsiteX1" fmla="*/ 4814 w 16341"/>
                  <a:gd name="connsiteY1" fmla="*/ 1705 h 24710"/>
                  <a:gd name="connsiteX2" fmla="*/ 1121 w 16341"/>
                  <a:gd name="connsiteY2" fmla="*/ 30 h 24710"/>
                  <a:gd name="connsiteX3" fmla="*/ 87 w 16341"/>
                  <a:gd name="connsiteY3" fmla="*/ 12835 h 24710"/>
                  <a:gd name="connsiteX4" fmla="*/ 1022 w 16341"/>
                  <a:gd name="connsiteY4" fmla="*/ 18450 h 24710"/>
                  <a:gd name="connsiteX5" fmla="*/ 3239 w 16341"/>
                  <a:gd name="connsiteY5" fmla="*/ 20173 h 24710"/>
                  <a:gd name="connsiteX6" fmla="*/ 7425 w 16341"/>
                  <a:gd name="connsiteY6" fmla="*/ 22685 h 24710"/>
                  <a:gd name="connsiteX7" fmla="*/ 12990 w 16341"/>
                  <a:gd name="connsiteY7" fmla="*/ 24704 h 24710"/>
                  <a:gd name="connsiteX8" fmla="*/ 13729 w 16341"/>
                  <a:gd name="connsiteY8" fmla="*/ 17169 h 24710"/>
                  <a:gd name="connsiteX9" fmla="*/ 6834 w 16341"/>
                  <a:gd name="connsiteY9" fmla="*/ 5398 h 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1" h="24710">
                    <a:moveTo>
                      <a:pt x="6834" y="5398"/>
                    </a:moveTo>
                    <a:cubicBezTo>
                      <a:pt x="6292" y="4118"/>
                      <a:pt x="5750" y="2788"/>
                      <a:pt x="4814" y="1705"/>
                    </a:cubicBezTo>
                    <a:cubicBezTo>
                      <a:pt x="3928" y="621"/>
                      <a:pt x="2549" y="-167"/>
                      <a:pt x="1121" y="30"/>
                    </a:cubicBezTo>
                    <a:cubicBezTo>
                      <a:pt x="776" y="4315"/>
                      <a:pt x="431" y="8550"/>
                      <a:pt x="87" y="12835"/>
                    </a:cubicBezTo>
                    <a:cubicBezTo>
                      <a:pt x="-61" y="14756"/>
                      <a:pt x="-160" y="16923"/>
                      <a:pt x="1022" y="18450"/>
                    </a:cubicBezTo>
                    <a:cubicBezTo>
                      <a:pt x="1613" y="19188"/>
                      <a:pt x="2451" y="19681"/>
                      <a:pt x="3239" y="20173"/>
                    </a:cubicBezTo>
                    <a:cubicBezTo>
                      <a:pt x="4617" y="21010"/>
                      <a:pt x="5996" y="21848"/>
                      <a:pt x="7425" y="22685"/>
                    </a:cubicBezTo>
                    <a:cubicBezTo>
                      <a:pt x="9148" y="23719"/>
                      <a:pt x="10971" y="24803"/>
                      <a:pt x="12990" y="24704"/>
                    </a:cubicBezTo>
                    <a:cubicBezTo>
                      <a:pt x="18949" y="24458"/>
                      <a:pt x="15502" y="19484"/>
                      <a:pt x="13729" y="17169"/>
                    </a:cubicBezTo>
                    <a:cubicBezTo>
                      <a:pt x="10971" y="13525"/>
                      <a:pt x="8656" y="9585"/>
                      <a:pt x="6834" y="5398"/>
                    </a:cubicBezTo>
                    <a:close/>
                  </a:path>
                </a:pathLst>
              </a:custGeom>
              <a:noFill/>
              <a:ln w="4915" cap="flat">
                <a:solidFill>
                  <a:srgbClr val="FFFFFF"/>
                </a:solidFill>
                <a:prstDash val="solid"/>
                <a:miter/>
              </a:ln>
            </p:spPr>
            <p:txBody>
              <a:bodyPr rtlCol="0" anchor="ctr"/>
              <a:lstStyle/>
              <a:p>
                <a:endParaRPr lang="fr-FR"/>
              </a:p>
            </p:txBody>
          </p:sp>
        </p:grpSp>
        <p:grpSp>
          <p:nvGrpSpPr>
            <p:cNvPr id="568" name="Graphique 5">
              <a:extLst>
                <a:ext uri="{FF2B5EF4-FFF2-40B4-BE49-F238E27FC236}">
                  <a16:creationId xmlns:a16="http://schemas.microsoft.com/office/drawing/2014/main" id="{683B3B79-F415-1C6C-6DF5-210BB187593B}"/>
                </a:ext>
              </a:extLst>
            </p:cNvPr>
            <p:cNvGrpSpPr/>
            <p:nvPr/>
          </p:nvGrpSpPr>
          <p:grpSpPr>
            <a:xfrm rot="420615">
              <a:off x="8411878" y="2769113"/>
              <a:ext cx="27151" cy="30932"/>
              <a:chOff x="8291350" y="2975575"/>
              <a:chExt cx="27151" cy="30932"/>
            </a:xfrm>
          </p:grpSpPr>
          <p:sp>
            <p:nvSpPr>
              <p:cNvPr id="569" name="Forme libre : forme 568">
                <a:extLst>
                  <a:ext uri="{FF2B5EF4-FFF2-40B4-BE49-F238E27FC236}">
                    <a16:creationId xmlns:a16="http://schemas.microsoft.com/office/drawing/2014/main" id="{FBA1F0C6-395B-E2B8-A3EE-0E26CF835BF4}"/>
                  </a:ext>
                </a:extLst>
              </p:cNvPr>
              <p:cNvSpPr/>
              <p:nvPr/>
            </p:nvSpPr>
            <p:spPr>
              <a:xfrm>
                <a:off x="8291350" y="2975575"/>
                <a:ext cx="27151" cy="30932"/>
              </a:xfrm>
              <a:custGeom>
                <a:avLst/>
                <a:gdLst>
                  <a:gd name="connsiteX0" fmla="*/ 6389 w 27151"/>
                  <a:gd name="connsiteY0" fmla="*/ 11820 h 30932"/>
                  <a:gd name="connsiteX1" fmla="*/ 2646 w 27151"/>
                  <a:gd name="connsiteY1" fmla="*/ 8471 h 30932"/>
                  <a:gd name="connsiteX2" fmla="*/ 922 w 27151"/>
                  <a:gd name="connsiteY2" fmla="*/ 7437 h 30932"/>
                  <a:gd name="connsiteX3" fmla="*/ 36 w 27151"/>
                  <a:gd name="connsiteY3" fmla="*/ 0 h 30932"/>
                  <a:gd name="connsiteX4" fmla="*/ 14072 w 27151"/>
                  <a:gd name="connsiteY4" fmla="*/ 6600 h 30932"/>
                  <a:gd name="connsiteX5" fmla="*/ 19982 w 27151"/>
                  <a:gd name="connsiteY5" fmla="*/ 9850 h 30932"/>
                  <a:gd name="connsiteX6" fmla="*/ 26827 w 27151"/>
                  <a:gd name="connsiteY6" fmla="*/ 20980 h 30932"/>
                  <a:gd name="connsiteX7" fmla="*/ 26089 w 27151"/>
                  <a:gd name="connsiteY7" fmla="*/ 29550 h 30932"/>
                  <a:gd name="connsiteX8" fmla="*/ 20720 w 27151"/>
                  <a:gd name="connsiteY8" fmla="*/ 28122 h 30932"/>
                  <a:gd name="connsiteX9" fmla="*/ 6389 w 27151"/>
                  <a:gd name="connsiteY9" fmla="*/ 11820 h 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1" h="30932">
                    <a:moveTo>
                      <a:pt x="6389" y="11820"/>
                    </a:moveTo>
                    <a:cubicBezTo>
                      <a:pt x="5256" y="10539"/>
                      <a:pt x="4123" y="9259"/>
                      <a:pt x="2646" y="8471"/>
                    </a:cubicBezTo>
                    <a:cubicBezTo>
                      <a:pt x="2055" y="8175"/>
                      <a:pt x="1415" y="7929"/>
                      <a:pt x="922" y="7437"/>
                    </a:cubicBezTo>
                    <a:cubicBezTo>
                      <a:pt x="-949" y="5664"/>
                      <a:pt x="725" y="2462"/>
                      <a:pt x="36" y="0"/>
                    </a:cubicBezTo>
                    <a:cubicBezTo>
                      <a:pt x="4714" y="2216"/>
                      <a:pt x="9393" y="4383"/>
                      <a:pt x="14072" y="6600"/>
                    </a:cubicBezTo>
                    <a:cubicBezTo>
                      <a:pt x="16091" y="7584"/>
                      <a:pt x="18160" y="8520"/>
                      <a:pt x="19982" y="9850"/>
                    </a:cubicBezTo>
                    <a:cubicBezTo>
                      <a:pt x="23577" y="12509"/>
                      <a:pt x="26089" y="16597"/>
                      <a:pt x="26827" y="20980"/>
                    </a:cubicBezTo>
                    <a:cubicBezTo>
                      <a:pt x="27221" y="23246"/>
                      <a:pt x="27517" y="27531"/>
                      <a:pt x="26089" y="29550"/>
                    </a:cubicBezTo>
                    <a:cubicBezTo>
                      <a:pt x="24119" y="32406"/>
                      <a:pt x="22740" y="30289"/>
                      <a:pt x="20720" y="28122"/>
                    </a:cubicBezTo>
                    <a:cubicBezTo>
                      <a:pt x="15845" y="22803"/>
                      <a:pt x="11166" y="17237"/>
                      <a:pt x="6389" y="11820"/>
                    </a:cubicBezTo>
                    <a:close/>
                  </a:path>
                </a:pathLst>
              </a:custGeom>
              <a:solidFill>
                <a:srgbClr val="C6C6C6"/>
              </a:solidFill>
              <a:ln w="4915" cap="flat">
                <a:noFill/>
                <a:prstDash val="solid"/>
                <a:miter/>
              </a:ln>
            </p:spPr>
            <p:txBody>
              <a:bodyPr rtlCol="0" anchor="ctr"/>
              <a:lstStyle/>
              <a:p>
                <a:endParaRPr lang="fr-FR"/>
              </a:p>
            </p:txBody>
          </p:sp>
          <p:sp>
            <p:nvSpPr>
              <p:cNvPr id="570" name="Forme libre : forme 569">
                <a:extLst>
                  <a:ext uri="{FF2B5EF4-FFF2-40B4-BE49-F238E27FC236}">
                    <a16:creationId xmlns:a16="http://schemas.microsoft.com/office/drawing/2014/main" id="{A045F752-4638-162B-322E-04F449976895}"/>
                  </a:ext>
                </a:extLst>
              </p:cNvPr>
              <p:cNvSpPr/>
              <p:nvPr/>
            </p:nvSpPr>
            <p:spPr>
              <a:xfrm>
                <a:off x="8291350" y="2975575"/>
                <a:ext cx="27151" cy="30932"/>
              </a:xfrm>
              <a:custGeom>
                <a:avLst/>
                <a:gdLst>
                  <a:gd name="connsiteX0" fmla="*/ 6389 w 27151"/>
                  <a:gd name="connsiteY0" fmla="*/ 11820 h 30932"/>
                  <a:gd name="connsiteX1" fmla="*/ 2646 w 27151"/>
                  <a:gd name="connsiteY1" fmla="*/ 8471 h 30932"/>
                  <a:gd name="connsiteX2" fmla="*/ 922 w 27151"/>
                  <a:gd name="connsiteY2" fmla="*/ 7437 h 30932"/>
                  <a:gd name="connsiteX3" fmla="*/ 36 w 27151"/>
                  <a:gd name="connsiteY3" fmla="*/ 0 h 30932"/>
                  <a:gd name="connsiteX4" fmla="*/ 14072 w 27151"/>
                  <a:gd name="connsiteY4" fmla="*/ 6600 h 30932"/>
                  <a:gd name="connsiteX5" fmla="*/ 19982 w 27151"/>
                  <a:gd name="connsiteY5" fmla="*/ 9850 h 30932"/>
                  <a:gd name="connsiteX6" fmla="*/ 26827 w 27151"/>
                  <a:gd name="connsiteY6" fmla="*/ 20980 h 30932"/>
                  <a:gd name="connsiteX7" fmla="*/ 26089 w 27151"/>
                  <a:gd name="connsiteY7" fmla="*/ 29550 h 30932"/>
                  <a:gd name="connsiteX8" fmla="*/ 20720 w 27151"/>
                  <a:gd name="connsiteY8" fmla="*/ 28122 h 30932"/>
                  <a:gd name="connsiteX9" fmla="*/ 6389 w 27151"/>
                  <a:gd name="connsiteY9" fmla="*/ 11820 h 3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1" h="30932">
                    <a:moveTo>
                      <a:pt x="6389" y="11820"/>
                    </a:moveTo>
                    <a:cubicBezTo>
                      <a:pt x="5256" y="10539"/>
                      <a:pt x="4123" y="9259"/>
                      <a:pt x="2646" y="8471"/>
                    </a:cubicBezTo>
                    <a:cubicBezTo>
                      <a:pt x="2055" y="8175"/>
                      <a:pt x="1415" y="7929"/>
                      <a:pt x="922" y="7437"/>
                    </a:cubicBezTo>
                    <a:cubicBezTo>
                      <a:pt x="-949" y="5664"/>
                      <a:pt x="725" y="2462"/>
                      <a:pt x="36" y="0"/>
                    </a:cubicBezTo>
                    <a:cubicBezTo>
                      <a:pt x="4714" y="2216"/>
                      <a:pt x="9393" y="4383"/>
                      <a:pt x="14072" y="6600"/>
                    </a:cubicBezTo>
                    <a:cubicBezTo>
                      <a:pt x="16091" y="7584"/>
                      <a:pt x="18160" y="8520"/>
                      <a:pt x="19982" y="9850"/>
                    </a:cubicBezTo>
                    <a:cubicBezTo>
                      <a:pt x="23577" y="12509"/>
                      <a:pt x="26089" y="16597"/>
                      <a:pt x="26827" y="20980"/>
                    </a:cubicBezTo>
                    <a:cubicBezTo>
                      <a:pt x="27221" y="23246"/>
                      <a:pt x="27517" y="27531"/>
                      <a:pt x="26089" y="29550"/>
                    </a:cubicBezTo>
                    <a:cubicBezTo>
                      <a:pt x="24119" y="32406"/>
                      <a:pt x="22740" y="30289"/>
                      <a:pt x="20720" y="28122"/>
                    </a:cubicBezTo>
                    <a:cubicBezTo>
                      <a:pt x="15845" y="22803"/>
                      <a:pt x="11166" y="17237"/>
                      <a:pt x="6389" y="11820"/>
                    </a:cubicBezTo>
                    <a:close/>
                  </a:path>
                </a:pathLst>
              </a:custGeom>
              <a:noFill/>
              <a:ln w="4915" cap="flat">
                <a:solidFill>
                  <a:srgbClr val="FFFFFF"/>
                </a:solidFill>
                <a:prstDash val="solid"/>
                <a:miter/>
              </a:ln>
            </p:spPr>
            <p:txBody>
              <a:bodyPr rtlCol="0" anchor="ctr"/>
              <a:lstStyle/>
              <a:p>
                <a:endParaRPr lang="fr-FR"/>
              </a:p>
            </p:txBody>
          </p:sp>
        </p:grpSp>
        <p:grpSp>
          <p:nvGrpSpPr>
            <p:cNvPr id="571" name="Graphique 5">
              <a:extLst>
                <a:ext uri="{FF2B5EF4-FFF2-40B4-BE49-F238E27FC236}">
                  <a16:creationId xmlns:a16="http://schemas.microsoft.com/office/drawing/2014/main" id="{B1C8D88E-47AD-5954-4CA1-1443DE87B428}"/>
                </a:ext>
              </a:extLst>
            </p:cNvPr>
            <p:cNvGrpSpPr/>
            <p:nvPr/>
          </p:nvGrpSpPr>
          <p:grpSpPr>
            <a:xfrm rot="420615">
              <a:off x="8438944" y="2771685"/>
              <a:ext cx="15458" cy="20293"/>
              <a:chOff x="8317923" y="2975578"/>
              <a:chExt cx="15458" cy="20293"/>
            </a:xfrm>
          </p:grpSpPr>
          <p:sp>
            <p:nvSpPr>
              <p:cNvPr id="572" name="Forme libre : forme 571">
                <a:extLst>
                  <a:ext uri="{FF2B5EF4-FFF2-40B4-BE49-F238E27FC236}">
                    <a16:creationId xmlns:a16="http://schemas.microsoft.com/office/drawing/2014/main" id="{BF7B2B15-0A6A-6AC9-8E34-7E503EA70D48}"/>
                  </a:ext>
                </a:extLst>
              </p:cNvPr>
              <p:cNvSpPr/>
              <p:nvPr/>
            </p:nvSpPr>
            <p:spPr>
              <a:xfrm>
                <a:off x="8317923" y="2975578"/>
                <a:ext cx="15458" cy="20293"/>
              </a:xfrm>
              <a:custGeom>
                <a:avLst/>
                <a:gdLst>
                  <a:gd name="connsiteX0" fmla="*/ 12568 w 15458"/>
                  <a:gd name="connsiteY0" fmla="*/ 20288 h 20293"/>
                  <a:gd name="connsiteX1" fmla="*/ 14341 w 15458"/>
                  <a:gd name="connsiteY1" fmla="*/ 18318 h 20293"/>
                  <a:gd name="connsiteX2" fmla="*/ 14045 w 15458"/>
                  <a:gd name="connsiteY2" fmla="*/ 7138 h 20293"/>
                  <a:gd name="connsiteX3" fmla="*/ 9 w 15458"/>
                  <a:gd name="connsiteY3" fmla="*/ 3297 h 20293"/>
                  <a:gd name="connsiteX4" fmla="*/ 6362 w 15458"/>
                  <a:gd name="connsiteY4" fmla="*/ 11078 h 20293"/>
                  <a:gd name="connsiteX5" fmla="*/ 12568 w 15458"/>
                  <a:gd name="connsiteY5" fmla="*/ 20239 h 2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 h="20293">
                    <a:moveTo>
                      <a:pt x="12568" y="20288"/>
                    </a:moveTo>
                    <a:cubicBezTo>
                      <a:pt x="13503" y="20386"/>
                      <a:pt x="14045" y="19254"/>
                      <a:pt x="14341" y="18318"/>
                    </a:cubicBezTo>
                    <a:cubicBezTo>
                      <a:pt x="15424" y="14624"/>
                      <a:pt x="16311" y="10290"/>
                      <a:pt x="14045" y="7138"/>
                    </a:cubicBezTo>
                    <a:cubicBezTo>
                      <a:pt x="12272" y="4626"/>
                      <a:pt x="748" y="-4977"/>
                      <a:pt x="9" y="3297"/>
                    </a:cubicBezTo>
                    <a:cubicBezTo>
                      <a:pt x="-237" y="6055"/>
                      <a:pt x="4688" y="9157"/>
                      <a:pt x="6362" y="11078"/>
                    </a:cubicBezTo>
                    <a:cubicBezTo>
                      <a:pt x="7249" y="12112"/>
                      <a:pt x="11878" y="20189"/>
                      <a:pt x="12568" y="20239"/>
                    </a:cubicBezTo>
                    <a:close/>
                  </a:path>
                </a:pathLst>
              </a:custGeom>
              <a:solidFill>
                <a:srgbClr val="C6C6C6"/>
              </a:solidFill>
              <a:ln w="4915" cap="flat">
                <a:noFill/>
                <a:prstDash val="solid"/>
                <a:miter/>
              </a:ln>
            </p:spPr>
            <p:txBody>
              <a:bodyPr rtlCol="0" anchor="ctr"/>
              <a:lstStyle/>
              <a:p>
                <a:endParaRPr lang="fr-FR"/>
              </a:p>
            </p:txBody>
          </p:sp>
          <p:sp>
            <p:nvSpPr>
              <p:cNvPr id="573" name="Forme libre : forme 572">
                <a:extLst>
                  <a:ext uri="{FF2B5EF4-FFF2-40B4-BE49-F238E27FC236}">
                    <a16:creationId xmlns:a16="http://schemas.microsoft.com/office/drawing/2014/main" id="{6CBEAA57-2FD3-8A5A-E5F8-75EB32EC43B5}"/>
                  </a:ext>
                </a:extLst>
              </p:cNvPr>
              <p:cNvSpPr/>
              <p:nvPr/>
            </p:nvSpPr>
            <p:spPr>
              <a:xfrm>
                <a:off x="8317923" y="2975578"/>
                <a:ext cx="15458" cy="20293"/>
              </a:xfrm>
              <a:custGeom>
                <a:avLst/>
                <a:gdLst>
                  <a:gd name="connsiteX0" fmla="*/ 12568 w 15458"/>
                  <a:gd name="connsiteY0" fmla="*/ 20288 h 20293"/>
                  <a:gd name="connsiteX1" fmla="*/ 14341 w 15458"/>
                  <a:gd name="connsiteY1" fmla="*/ 18318 h 20293"/>
                  <a:gd name="connsiteX2" fmla="*/ 14045 w 15458"/>
                  <a:gd name="connsiteY2" fmla="*/ 7138 h 20293"/>
                  <a:gd name="connsiteX3" fmla="*/ 9 w 15458"/>
                  <a:gd name="connsiteY3" fmla="*/ 3297 h 20293"/>
                  <a:gd name="connsiteX4" fmla="*/ 6362 w 15458"/>
                  <a:gd name="connsiteY4" fmla="*/ 11078 h 20293"/>
                  <a:gd name="connsiteX5" fmla="*/ 12568 w 15458"/>
                  <a:gd name="connsiteY5" fmla="*/ 20239 h 2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 h="20293">
                    <a:moveTo>
                      <a:pt x="12568" y="20288"/>
                    </a:moveTo>
                    <a:cubicBezTo>
                      <a:pt x="13503" y="20386"/>
                      <a:pt x="14045" y="19254"/>
                      <a:pt x="14341" y="18318"/>
                    </a:cubicBezTo>
                    <a:cubicBezTo>
                      <a:pt x="15424" y="14624"/>
                      <a:pt x="16311" y="10290"/>
                      <a:pt x="14045" y="7138"/>
                    </a:cubicBezTo>
                    <a:cubicBezTo>
                      <a:pt x="12272" y="4626"/>
                      <a:pt x="748" y="-4977"/>
                      <a:pt x="9" y="3297"/>
                    </a:cubicBezTo>
                    <a:cubicBezTo>
                      <a:pt x="-237" y="6055"/>
                      <a:pt x="4688" y="9157"/>
                      <a:pt x="6362" y="11078"/>
                    </a:cubicBezTo>
                    <a:cubicBezTo>
                      <a:pt x="7249" y="12112"/>
                      <a:pt x="11878" y="20189"/>
                      <a:pt x="12568" y="20239"/>
                    </a:cubicBezTo>
                    <a:close/>
                  </a:path>
                </a:pathLst>
              </a:custGeom>
              <a:noFill/>
              <a:ln w="4915" cap="flat">
                <a:solidFill>
                  <a:srgbClr val="FFFFFF"/>
                </a:solidFill>
                <a:prstDash val="solid"/>
                <a:miter/>
              </a:ln>
            </p:spPr>
            <p:txBody>
              <a:bodyPr rtlCol="0" anchor="ctr"/>
              <a:lstStyle/>
              <a:p>
                <a:endParaRPr lang="fr-FR"/>
              </a:p>
            </p:txBody>
          </p:sp>
        </p:grpSp>
        <p:grpSp>
          <p:nvGrpSpPr>
            <p:cNvPr id="574" name="Graphique 5">
              <a:extLst>
                <a:ext uri="{FF2B5EF4-FFF2-40B4-BE49-F238E27FC236}">
                  <a16:creationId xmlns:a16="http://schemas.microsoft.com/office/drawing/2014/main" id="{DF95EEF7-117D-275E-027E-94E0D86295D5}"/>
                </a:ext>
              </a:extLst>
            </p:cNvPr>
            <p:cNvGrpSpPr/>
            <p:nvPr/>
          </p:nvGrpSpPr>
          <p:grpSpPr>
            <a:xfrm rot="420615">
              <a:off x="10762377" y="2600623"/>
              <a:ext cx="41096" cy="35449"/>
              <a:chOff x="10603938" y="2520606"/>
              <a:chExt cx="41096" cy="35449"/>
            </a:xfrm>
          </p:grpSpPr>
          <p:sp>
            <p:nvSpPr>
              <p:cNvPr id="575" name="Forme libre : forme 574">
                <a:extLst>
                  <a:ext uri="{FF2B5EF4-FFF2-40B4-BE49-F238E27FC236}">
                    <a16:creationId xmlns:a16="http://schemas.microsoft.com/office/drawing/2014/main" id="{A04F7F12-39C2-2386-AF6F-62ED52D6D015}"/>
                  </a:ext>
                </a:extLst>
              </p:cNvPr>
              <p:cNvSpPr/>
              <p:nvPr/>
            </p:nvSpPr>
            <p:spPr>
              <a:xfrm>
                <a:off x="10603938" y="2520606"/>
                <a:ext cx="41096" cy="35449"/>
              </a:xfrm>
              <a:custGeom>
                <a:avLst/>
                <a:gdLst>
                  <a:gd name="connsiteX0" fmla="*/ 31772 w 41096"/>
                  <a:gd name="connsiteY0" fmla="*/ 19308 h 35449"/>
                  <a:gd name="connsiteX1" fmla="*/ 31428 w 41096"/>
                  <a:gd name="connsiteY1" fmla="*/ 16993 h 35449"/>
                  <a:gd name="connsiteX2" fmla="*/ 35417 w 41096"/>
                  <a:gd name="connsiteY2" fmla="*/ 14925 h 35449"/>
                  <a:gd name="connsiteX3" fmla="*/ 40096 w 41096"/>
                  <a:gd name="connsiteY3" fmla="*/ 13989 h 35449"/>
                  <a:gd name="connsiteX4" fmla="*/ 41081 w 41096"/>
                  <a:gd name="connsiteY4" fmla="*/ 9901 h 35449"/>
                  <a:gd name="connsiteX5" fmla="*/ 40933 w 41096"/>
                  <a:gd name="connsiteY5" fmla="*/ 5814 h 35449"/>
                  <a:gd name="connsiteX6" fmla="*/ 40046 w 41096"/>
                  <a:gd name="connsiteY6" fmla="*/ 3450 h 35449"/>
                  <a:gd name="connsiteX7" fmla="*/ 38569 w 41096"/>
                  <a:gd name="connsiteY7" fmla="*/ 3154 h 35449"/>
                  <a:gd name="connsiteX8" fmla="*/ 27783 w 41096"/>
                  <a:gd name="connsiteY8" fmla="*/ 3056 h 35449"/>
                  <a:gd name="connsiteX9" fmla="*/ 24090 w 41096"/>
                  <a:gd name="connsiteY9" fmla="*/ 2071 h 35449"/>
                  <a:gd name="connsiteX10" fmla="*/ 22366 w 41096"/>
                  <a:gd name="connsiteY10" fmla="*/ 150 h 35449"/>
                  <a:gd name="connsiteX11" fmla="*/ 20593 w 41096"/>
                  <a:gd name="connsiteY11" fmla="*/ 150 h 35449"/>
                  <a:gd name="connsiteX12" fmla="*/ 9512 w 41096"/>
                  <a:gd name="connsiteY12" fmla="*/ 3056 h 35449"/>
                  <a:gd name="connsiteX13" fmla="*/ 1386 w 41096"/>
                  <a:gd name="connsiteY13" fmla="*/ 10788 h 35449"/>
                  <a:gd name="connsiteX14" fmla="*/ 154 w 41096"/>
                  <a:gd name="connsiteY14" fmla="*/ 16353 h 35449"/>
                  <a:gd name="connsiteX15" fmla="*/ 253 w 41096"/>
                  <a:gd name="connsiteY15" fmla="*/ 19653 h 35449"/>
                  <a:gd name="connsiteX16" fmla="*/ 3503 w 41096"/>
                  <a:gd name="connsiteY16" fmla="*/ 23051 h 35449"/>
                  <a:gd name="connsiteX17" fmla="*/ 9413 w 41096"/>
                  <a:gd name="connsiteY17" fmla="*/ 29995 h 35449"/>
                  <a:gd name="connsiteX18" fmla="*/ 24237 w 41096"/>
                  <a:gd name="connsiteY18" fmla="*/ 35216 h 35449"/>
                  <a:gd name="connsiteX19" fmla="*/ 29753 w 41096"/>
                  <a:gd name="connsiteY19" fmla="*/ 35019 h 35449"/>
                  <a:gd name="connsiteX20" fmla="*/ 31723 w 41096"/>
                  <a:gd name="connsiteY20" fmla="*/ 19259 h 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096" h="35449">
                    <a:moveTo>
                      <a:pt x="31772" y="19308"/>
                    </a:moveTo>
                    <a:cubicBezTo>
                      <a:pt x="31526" y="18569"/>
                      <a:pt x="31231" y="17781"/>
                      <a:pt x="31428" y="16993"/>
                    </a:cubicBezTo>
                    <a:cubicBezTo>
                      <a:pt x="31772" y="15417"/>
                      <a:pt x="33792" y="14876"/>
                      <a:pt x="35417" y="14925"/>
                    </a:cubicBezTo>
                    <a:cubicBezTo>
                      <a:pt x="37042" y="14925"/>
                      <a:pt x="38914" y="15122"/>
                      <a:pt x="40096" y="13989"/>
                    </a:cubicBezTo>
                    <a:cubicBezTo>
                      <a:pt x="41130" y="13004"/>
                      <a:pt x="41130" y="11379"/>
                      <a:pt x="41081" y="9901"/>
                    </a:cubicBezTo>
                    <a:cubicBezTo>
                      <a:pt x="41081" y="8522"/>
                      <a:pt x="40982" y="7193"/>
                      <a:pt x="40933" y="5814"/>
                    </a:cubicBezTo>
                    <a:cubicBezTo>
                      <a:pt x="40933" y="4927"/>
                      <a:pt x="40785" y="3942"/>
                      <a:pt x="40046" y="3450"/>
                    </a:cubicBezTo>
                    <a:cubicBezTo>
                      <a:pt x="39603" y="3154"/>
                      <a:pt x="39061" y="3154"/>
                      <a:pt x="38569" y="3154"/>
                    </a:cubicBezTo>
                    <a:cubicBezTo>
                      <a:pt x="34974" y="3154"/>
                      <a:pt x="31378" y="3105"/>
                      <a:pt x="27783" y="3056"/>
                    </a:cubicBezTo>
                    <a:cubicBezTo>
                      <a:pt x="26453" y="3056"/>
                      <a:pt x="25025" y="2957"/>
                      <a:pt x="24090" y="2071"/>
                    </a:cubicBezTo>
                    <a:cubicBezTo>
                      <a:pt x="23499" y="1431"/>
                      <a:pt x="23154" y="495"/>
                      <a:pt x="22366" y="150"/>
                    </a:cubicBezTo>
                    <a:cubicBezTo>
                      <a:pt x="21824" y="-96"/>
                      <a:pt x="21184" y="2"/>
                      <a:pt x="20593" y="150"/>
                    </a:cubicBezTo>
                    <a:cubicBezTo>
                      <a:pt x="16801" y="790"/>
                      <a:pt x="13008" y="1480"/>
                      <a:pt x="9512" y="3056"/>
                    </a:cubicBezTo>
                    <a:cubicBezTo>
                      <a:pt x="6015" y="4632"/>
                      <a:pt x="2863" y="7242"/>
                      <a:pt x="1386" y="10788"/>
                    </a:cubicBezTo>
                    <a:cubicBezTo>
                      <a:pt x="647" y="12561"/>
                      <a:pt x="401" y="14482"/>
                      <a:pt x="154" y="16353"/>
                    </a:cubicBezTo>
                    <a:cubicBezTo>
                      <a:pt x="7" y="17486"/>
                      <a:pt x="-141" y="18619"/>
                      <a:pt x="253" y="19653"/>
                    </a:cubicBezTo>
                    <a:cubicBezTo>
                      <a:pt x="795" y="21130"/>
                      <a:pt x="2321" y="22017"/>
                      <a:pt x="3503" y="23051"/>
                    </a:cubicBezTo>
                    <a:cubicBezTo>
                      <a:pt x="5818" y="25021"/>
                      <a:pt x="7197" y="27877"/>
                      <a:pt x="9413" y="29995"/>
                    </a:cubicBezTo>
                    <a:cubicBezTo>
                      <a:pt x="13255" y="33689"/>
                      <a:pt x="18967" y="34526"/>
                      <a:pt x="24237" y="35216"/>
                    </a:cubicBezTo>
                    <a:cubicBezTo>
                      <a:pt x="26059" y="35462"/>
                      <a:pt x="27980" y="35659"/>
                      <a:pt x="29753" y="35019"/>
                    </a:cubicBezTo>
                    <a:cubicBezTo>
                      <a:pt x="35121" y="33049"/>
                      <a:pt x="33004" y="23199"/>
                      <a:pt x="31723" y="19259"/>
                    </a:cubicBezTo>
                    <a:close/>
                  </a:path>
                </a:pathLst>
              </a:custGeom>
              <a:solidFill>
                <a:srgbClr val="488DD8"/>
              </a:solidFill>
              <a:ln w="4915" cap="flat">
                <a:noFill/>
                <a:prstDash val="solid"/>
                <a:miter/>
              </a:ln>
            </p:spPr>
            <p:txBody>
              <a:bodyPr rtlCol="0" anchor="ctr"/>
              <a:lstStyle/>
              <a:p>
                <a:endParaRPr lang="fr-FR"/>
              </a:p>
            </p:txBody>
          </p:sp>
          <p:sp>
            <p:nvSpPr>
              <p:cNvPr id="576" name="Forme libre : forme 575">
                <a:extLst>
                  <a:ext uri="{FF2B5EF4-FFF2-40B4-BE49-F238E27FC236}">
                    <a16:creationId xmlns:a16="http://schemas.microsoft.com/office/drawing/2014/main" id="{EC88CD84-889F-F5A8-4FC7-A5EDD1692370}"/>
                  </a:ext>
                </a:extLst>
              </p:cNvPr>
              <p:cNvSpPr/>
              <p:nvPr/>
            </p:nvSpPr>
            <p:spPr>
              <a:xfrm>
                <a:off x="10603938" y="2520606"/>
                <a:ext cx="41096" cy="35449"/>
              </a:xfrm>
              <a:custGeom>
                <a:avLst/>
                <a:gdLst>
                  <a:gd name="connsiteX0" fmla="*/ 31772 w 41096"/>
                  <a:gd name="connsiteY0" fmla="*/ 19308 h 35449"/>
                  <a:gd name="connsiteX1" fmla="*/ 31428 w 41096"/>
                  <a:gd name="connsiteY1" fmla="*/ 16993 h 35449"/>
                  <a:gd name="connsiteX2" fmla="*/ 35417 w 41096"/>
                  <a:gd name="connsiteY2" fmla="*/ 14925 h 35449"/>
                  <a:gd name="connsiteX3" fmla="*/ 40096 w 41096"/>
                  <a:gd name="connsiteY3" fmla="*/ 13989 h 35449"/>
                  <a:gd name="connsiteX4" fmla="*/ 41081 w 41096"/>
                  <a:gd name="connsiteY4" fmla="*/ 9901 h 35449"/>
                  <a:gd name="connsiteX5" fmla="*/ 40933 w 41096"/>
                  <a:gd name="connsiteY5" fmla="*/ 5814 h 35449"/>
                  <a:gd name="connsiteX6" fmla="*/ 40046 w 41096"/>
                  <a:gd name="connsiteY6" fmla="*/ 3450 h 35449"/>
                  <a:gd name="connsiteX7" fmla="*/ 38569 w 41096"/>
                  <a:gd name="connsiteY7" fmla="*/ 3154 h 35449"/>
                  <a:gd name="connsiteX8" fmla="*/ 27783 w 41096"/>
                  <a:gd name="connsiteY8" fmla="*/ 3056 h 35449"/>
                  <a:gd name="connsiteX9" fmla="*/ 24090 w 41096"/>
                  <a:gd name="connsiteY9" fmla="*/ 2071 h 35449"/>
                  <a:gd name="connsiteX10" fmla="*/ 22366 w 41096"/>
                  <a:gd name="connsiteY10" fmla="*/ 150 h 35449"/>
                  <a:gd name="connsiteX11" fmla="*/ 20593 w 41096"/>
                  <a:gd name="connsiteY11" fmla="*/ 150 h 35449"/>
                  <a:gd name="connsiteX12" fmla="*/ 9512 w 41096"/>
                  <a:gd name="connsiteY12" fmla="*/ 3056 h 35449"/>
                  <a:gd name="connsiteX13" fmla="*/ 1386 w 41096"/>
                  <a:gd name="connsiteY13" fmla="*/ 10788 h 35449"/>
                  <a:gd name="connsiteX14" fmla="*/ 154 w 41096"/>
                  <a:gd name="connsiteY14" fmla="*/ 16353 h 35449"/>
                  <a:gd name="connsiteX15" fmla="*/ 253 w 41096"/>
                  <a:gd name="connsiteY15" fmla="*/ 19653 h 35449"/>
                  <a:gd name="connsiteX16" fmla="*/ 3503 w 41096"/>
                  <a:gd name="connsiteY16" fmla="*/ 23051 h 35449"/>
                  <a:gd name="connsiteX17" fmla="*/ 9413 w 41096"/>
                  <a:gd name="connsiteY17" fmla="*/ 29995 h 35449"/>
                  <a:gd name="connsiteX18" fmla="*/ 24237 w 41096"/>
                  <a:gd name="connsiteY18" fmla="*/ 35216 h 35449"/>
                  <a:gd name="connsiteX19" fmla="*/ 29753 w 41096"/>
                  <a:gd name="connsiteY19" fmla="*/ 35019 h 35449"/>
                  <a:gd name="connsiteX20" fmla="*/ 31723 w 41096"/>
                  <a:gd name="connsiteY20" fmla="*/ 19259 h 3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096" h="35449">
                    <a:moveTo>
                      <a:pt x="31772" y="19308"/>
                    </a:moveTo>
                    <a:cubicBezTo>
                      <a:pt x="31526" y="18569"/>
                      <a:pt x="31231" y="17781"/>
                      <a:pt x="31428" y="16993"/>
                    </a:cubicBezTo>
                    <a:cubicBezTo>
                      <a:pt x="31772" y="15417"/>
                      <a:pt x="33792" y="14876"/>
                      <a:pt x="35417" y="14925"/>
                    </a:cubicBezTo>
                    <a:cubicBezTo>
                      <a:pt x="37042" y="14925"/>
                      <a:pt x="38914" y="15122"/>
                      <a:pt x="40096" y="13989"/>
                    </a:cubicBezTo>
                    <a:cubicBezTo>
                      <a:pt x="41130" y="13004"/>
                      <a:pt x="41130" y="11379"/>
                      <a:pt x="41081" y="9901"/>
                    </a:cubicBezTo>
                    <a:cubicBezTo>
                      <a:pt x="41081" y="8522"/>
                      <a:pt x="40982" y="7193"/>
                      <a:pt x="40933" y="5814"/>
                    </a:cubicBezTo>
                    <a:cubicBezTo>
                      <a:pt x="40933" y="4927"/>
                      <a:pt x="40785" y="3942"/>
                      <a:pt x="40046" y="3450"/>
                    </a:cubicBezTo>
                    <a:cubicBezTo>
                      <a:pt x="39603" y="3154"/>
                      <a:pt x="39061" y="3154"/>
                      <a:pt x="38569" y="3154"/>
                    </a:cubicBezTo>
                    <a:cubicBezTo>
                      <a:pt x="34974" y="3154"/>
                      <a:pt x="31378" y="3105"/>
                      <a:pt x="27783" y="3056"/>
                    </a:cubicBezTo>
                    <a:cubicBezTo>
                      <a:pt x="26453" y="3056"/>
                      <a:pt x="25025" y="2957"/>
                      <a:pt x="24090" y="2071"/>
                    </a:cubicBezTo>
                    <a:cubicBezTo>
                      <a:pt x="23499" y="1431"/>
                      <a:pt x="23154" y="495"/>
                      <a:pt x="22366" y="150"/>
                    </a:cubicBezTo>
                    <a:cubicBezTo>
                      <a:pt x="21824" y="-96"/>
                      <a:pt x="21184" y="2"/>
                      <a:pt x="20593" y="150"/>
                    </a:cubicBezTo>
                    <a:cubicBezTo>
                      <a:pt x="16801" y="790"/>
                      <a:pt x="13008" y="1480"/>
                      <a:pt x="9512" y="3056"/>
                    </a:cubicBezTo>
                    <a:cubicBezTo>
                      <a:pt x="6015" y="4632"/>
                      <a:pt x="2863" y="7242"/>
                      <a:pt x="1386" y="10788"/>
                    </a:cubicBezTo>
                    <a:cubicBezTo>
                      <a:pt x="647" y="12561"/>
                      <a:pt x="401" y="14482"/>
                      <a:pt x="154" y="16353"/>
                    </a:cubicBezTo>
                    <a:cubicBezTo>
                      <a:pt x="7" y="17486"/>
                      <a:pt x="-141" y="18619"/>
                      <a:pt x="253" y="19653"/>
                    </a:cubicBezTo>
                    <a:cubicBezTo>
                      <a:pt x="795" y="21130"/>
                      <a:pt x="2321" y="22017"/>
                      <a:pt x="3503" y="23051"/>
                    </a:cubicBezTo>
                    <a:cubicBezTo>
                      <a:pt x="5818" y="25021"/>
                      <a:pt x="7197" y="27877"/>
                      <a:pt x="9413" y="29995"/>
                    </a:cubicBezTo>
                    <a:cubicBezTo>
                      <a:pt x="13255" y="33689"/>
                      <a:pt x="18967" y="34526"/>
                      <a:pt x="24237" y="35216"/>
                    </a:cubicBezTo>
                    <a:cubicBezTo>
                      <a:pt x="26059" y="35462"/>
                      <a:pt x="27980" y="35659"/>
                      <a:pt x="29753" y="35019"/>
                    </a:cubicBezTo>
                    <a:cubicBezTo>
                      <a:pt x="35121" y="33049"/>
                      <a:pt x="33004" y="23199"/>
                      <a:pt x="31723" y="19259"/>
                    </a:cubicBezTo>
                    <a:close/>
                  </a:path>
                </a:pathLst>
              </a:custGeom>
              <a:noFill/>
              <a:ln w="4915" cap="flat">
                <a:solidFill>
                  <a:srgbClr val="FFFFFF"/>
                </a:solidFill>
                <a:prstDash val="solid"/>
                <a:miter/>
              </a:ln>
            </p:spPr>
            <p:txBody>
              <a:bodyPr rtlCol="0" anchor="ctr"/>
              <a:lstStyle/>
              <a:p>
                <a:endParaRPr lang="fr-FR"/>
              </a:p>
            </p:txBody>
          </p:sp>
        </p:grpSp>
        <p:grpSp>
          <p:nvGrpSpPr>
            <p:cNvPr id="577" name="Graphique 5">
              <a:extLst>
                <a:ext uri="{FF2B5EF4-FFF2-40B4-BE49-F238E27FC236}">
                  <a16:creationId xmlns:a16="http://schemas.microsoft.com/office/drawing/2014/main" id="{E40B329C-F8A6-6A24-DAF7-CF8797234C2A}"/>
                </a:ext>
              </a:extLst>
            </p:cNvPr>
            <p:cNvGrpSpPr/>
            <p:nvPr/>
          </p:nvGrpSpPr>
          <p:grpSpPr>
            <a:xfrm rot="420615">
              <a:off x="10574803" y="5873139"/>
              <a:ext cx="14041" cy="13180"/>
              <a:chOff x="10815909" y="5793285"/>
              <a:chExt cx="14041" cy="13180"/>
            </a:xfrm>
          </p:grpSpPr>
          <p:sp>
            <p:nvSpPr>
              <p:cNvPr id="578" name="Forme libre : forme 577">
                <a:extLst>
                  <a:ext uri="{FF2B5EF4-FFF2-40B4-BE49-F238E27FC236}">
                    <a16:creationId xmlns:a16="http://schemas.microsoft.com/office/drawing/2014/main" id="{3F34658F-B430-6CDF-6777-B66EC1EB7B8D}"/>
                  </a:ext>
                </a:extLst>
              </p:cNvPr>
              <p:cNvSpPr/>
              <p:nvPr/>
            </p:nvSpPr>
            <p:spPr>
              <a:xfrm>
                <a:off x="10815909" y="5793285"/>
                <a:ext cx="14041" cy="13180"/>
              </a:xfrm>
              <a:custGeom>
                <a:avLst/>
                <a:gdLst>
                  <a:gd name="connsiteX0" fmla="*/ 13943 w 14041"/>
                  <a:gd name="connsiteY0" fmla="*/ 3694 h 13180"/>
                  <a:gd name="connsiteX1" fmla="*/ 10890 w 14041"/>
                  <a:gd name="connsiteY1" fmla="*/ 542 h 13180"/>
                  <a:gd name="connsiteX2" fmla="*/ 6359 w 14041"/>
                  <a:gd name="connsiteY2" fmla="*/ 0 h 13180"/>
                  <a:gd name="connsiteX3" fmla="*/ 1335 w 14041"/>
                  <a:gd name="connsiteY3" fmla="*/ 0 h 13180"/>
                  <a:gd name="connsiteX4" fmla="*/ 350 w 14041"/>
                  <a:gd name="connsiteY4" fmla="*/ 246 h 13180"/>
                  <a:gd name="connsiteX5" fmla="*/ 55 w 14041"/>
                  <a:gd name="connsiteY5" fmla="*/ 1625 h 13180"/>
                  <a:gd name="connsiteX6" fmla="*/ 5472 w 14041"/>
                  <a:gd name="connsiteY6" fmla="*/ 13150 h 13180"/>
                  <a:gd name="connsiteX7" fmla="*/ 13992 w 14041"/>
                  <a:gd name="connsiteY7" fmla="*/ 3694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1" h="13180">
                    <a:moveTo>
                      <a:pt x="13943" y="3694"/>
                    </a:moveTo>
                    <a:cubicBezTo>
                      <a:pt x="13647" y="2216"/>
                      <a:pt x="12318" y="1084"/>
                      <a:pt x="10890" y="542"/>
                    </a:cubicBezTo>
                    <a:cubicBezTo>
                      <a:pt x="9461" y="49"/>
                      <a:pt x="7885" y="0"/>
                      <a:pt x="6359" y="0"/>
                    </a:cubicBezTo>
                    <a:cubicBezTo>
                      <a:pt x="4684" y="0"/>
                      <a:pt x="3010" y="0"/>
                      <a:pt x="1335" y="0"/>
                    </a:cubicBezTo>
                    <a:cubicBezTo>
                      <a:pt x="990" y="0"/>
                      <a:pt x="597" y="0"/>
                      <a:pt x="350" y="246"/>
                    </a:cubicBezTo>
                    <a:cubicBezTo>
                      <a:pt x="-44" y="542"/>
                      <a:pt x="-44" y="1133"/>
                      <a:pt x="55" y="1625"/>
                    </a:cubicBezTo>
                    <a:cubicBezTo>
                      <a:pt x="449" y="4629"/>
                      <a:pt x="1581" y="12509"/>
                      <a:pt x="5472" y="13150"/>
                    </a:cubicBezTo>
                    <a:cubicBezTo>
                      <a:pt x="8821" y="13692"/>
                      <a:pt x="14633" y="6944"/>
                      <a:pt x="13992" y="3694"/>
                    </a:cubicBezTo>
                    <a:close/>
                  </a:path>
                </a:pathLst>
              </a:custGeom>
              <a:solidFill>
                <a:srgbClr val="C6C6C6"/>
              </a:solidFill>
              <a:ln w="4915" cap="flat">
                <a:noFill/>
                <a:prstDash val="solid"/>
                <a:miter/>
              </a:ln>
            </p:spPr>
            <p:txBody>
              <a:bodyPr rtlCol="0" anchor="ctr"/>
              <a:lstStyle/>
              <a:p>
                <a:endParaRPr lang="fr-FR"/>
              </a:p>
            </p:txBody>
          </p:sp>
          <p:sp>
            <p:nvSpPr>
              <p:cNvPr id="579" name="Forme libre : forme 578">
                <a:extLst>
                  <a:ext uri="{FF2B5EF4-FFF2-40B4-BE49-F238E27FC236}">
                    <a16:creationId xmlns:a16="http://schemas.microsoft.com/office/drawing/2014/main" id="{745AAE61-0BE4-7854-6EE5-ED276BD6EE35}"/>
                  </a:ext>
                </a:extLst>
              </p:cNvPr>
              <p:cNvSpPr/>
              <p:nvPr/>
            </p:nvSpPr>
            <p:spPr>
              <a:xfrm>
                <a:off x="10815909" y="5793285"/>
                <a:ext cx="14041" cy="13180"/>
              </a:xfrm>
              <a:custGeom>
                <a:avLst/>
                <a:gdLst>
                  <a:gd name="connsiteX0" fmla="*/ 13943 w 14041"/>
                  <a:gd name="connsiteY0" fmla="*/ 3694 h 13180"/>
                  <a:gd name="connsiteX1" fmla="*/ 10890 w 14041"/>
                  <a:gd name="connsiteY1" fmla="*/ 542 h 13180"/>
                  <a:gd name="connsiteX2" fmla="*/ 6359 w 14041"/>
                  <a:gd name="connsiteY2" fmla="*/ 0 h 13180"/>
                  <a:gd name="connsiteX3" fmla="*/ 1335 w 14041"/>
                  <a:gd name="connsiteY3" fmla="*/ 0 h 13180"/>
                  <a:gd name="connsiteX4" fmla="*/ 350 w 14041"/>
                  <a:gd name="connsiteY4" fmla="*/ 246 h 13180"/>
                  <a:gd name="connsiteX5" fmla="*/ 55 w 14041"/>
                  <a:gd name="connsiteY5" fmla="*/ 1625 h 13180"/>
                  <a:gd name="connsiteX6" fmla="*/ 5472 w 14041"/>
                  <a:gd name="connsiteY6" fmla="*/ 13150 h 13180"/>
                  <a:gd name="connsiteX7" fmla="*/ 13992 w 14041"/>
                  <a:gd name="connsiteY7" fmla="*/ 3694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41" h="13180">
                    <a:moveTo>
                      <a:pt x="13943" y="3694"/>
                    </a:moveTo>
                    <a:cubicBezTo>
                      <a:pt x="13647" y="2216"/>
                      <a:pt x="12318" y="1084"/>
                      <a:pt x="10890" y="542"/>
                    </a:cubicBezTo>
                    <a:cubicBezTo>
                      <a:pt x="9461" y="49"/>
                      <a:pt x="7885" y="0"/>
                      <a:pt x="6359" y="0"/>
                    </a:cubicBezTo>
                    <a:cubicBezTo>
                      <a:pt x="4684" y="0"/>
                      <a:pt x="3010" y="0"/>
                      <a:pt x="1335" y="0"/>
                    </a:cubicBezTo>
                    <a:cubicBezTo>
                      <a:pt x="990" y="0"/>
                      <a:pt x="597" y="0"/>
                      <a:pt x="350" y="246"/>
                    </a:cubicBezTo>
                    <a:cubicBezTo>
                      <a:pt x="-44" y="542"/>
                      <a:pt x="-44" y="1133"/>
                      <a:pt x="55" y="1625"/>
                    </a:cubicBezTo>
                    <a:cubicBezTo>
                      <a:pt x="449" y="4629"/>
                      <a:pt x="1581" y="12509"/>
                      <a:pt x="5472" y="13150"/>
                    </a:cubicBezTo>
                    <a:cubicBezTo>
                      <a:pt x="8821" y="13692"/>
                      <a:pt x="14633" y="6944"/>
                      <a:pt x="13992" y="3694"/>
                    </a:cubicBezTo>
                    <a:close/>
                  </a:path>
                </a:pathLst>
              </a:custGeom>
              <a:noFill/>
              <a:ln w="4915" cap="flat">
                <a:solidFill>
                  <a:srgbClr val="FFFFFF"/>
                </a:solidFill>
                <a:prstDash val="solid"/>
                <a:miter/>
              </a:ln>
            </p:spPr>
            <p:txBody>
              <a:bodyPr rtlCol="0" anchor="ctr"/>
              <a:lstStyle/>
              <a:p>
                <a:endParaRPr lang="fr-FR"/>
              </a:p>
            </p:txBody>
          </p:sp>
        </p:grpSp>
        <p:grpSp>
          <p:nvGrpSpPr>
            <p:cNvPr id="580" name="Graphique 5">
              <a:extLst>
                <a:ext uri="{FF2B5EF4-FFF2-40B4-BE49-F238E27FC236}">
                  <a16:creationId xmlns:a16="http://schemas.microsoft.com/office/drawing/2014/main" id="{C995C06B-4477-71A7-1CBF-E2BD0F90E333}"/>
                </a:ext>
              </a:extLst>
            </p:cNvPr>
            <p:cNvGrpSpPr/>
            <p:nvPr/>
          </p:nvGrpSpPr>
          <p:grpSpPr>
            <a:xfrm rot="420615">
              <a:off x="10593090" y="5882157"/>
              <a:ext cx="28290" cy="30441"/>
              <a:chOff x="10836160" y="5799069"/>
              <a:chExt cx="28290" cy="30441"/>
            </a:xfrm>
          </p:grpSpPr>
          <p:sp>
            <p:nvSpPr>
              <p:cNvPr id="581" name="Forme libre : forme 580">
                <a:extLst>
                  <a:ext uri="{FF2B5EF4-FFF2-40B4-BE49-F238E27FC236}">
                    <a16:creationId xmlns:a16="http://schemas.microsoft.com/office/drawing/2014/main" id="{6BF78E06-B1CE-D24D-B1C9-43688C831860}"/>
                  </a:ext>
                </a:extLst>
              </p:cNvPr>
              <p:cNvSpPr/>
              <p:nvPr/>
            </p:nvSpPr>
            <p:spPr>
              <a:xfrm>
                <a:off x="10836160" y="5799069"/>
                <a:ext cx="28290" cy="30441"/>
              </a:xfrm>
              <a:custGeom>
                <a:avLst/>
                <a:gdLst>
                  <a:gd name="connsiteX0" fmla="*/ 9698 w 28290"/>
                  <a:gd name="connsiteY0" fmla="*/ 18644 h 30441"/>
                  <a:gd name="connsiteX1" fmla="*/ 11422 w 28290"/>
                  <a:gd name="connsiteY1" fmla="*/ 19875 h 30441"/>
                  <a:gd name="connsiteX2" fmla="*/ 11619 w 28290"/>
                  <a:gd name="connsiteY2" fmla="*/ 22534 h 30441"/>
                  <a:gd name="connsiteX3" fmla="*/ 13589 w 28290"/>
                  <a:gd name="connsiteY3" fmla="*/ 24406 h 30441"/>
                  <a:gd name="connsiteX4" fmla="*/ 20484 w 28290"/>
                  <a:gd name="connsiteY4" fmla="*/ 28050 h 30441"/>
                  <a:gd name="connsiteX5" fmla="*/ 26542 w 28290"/>
                  <a:gd name="connsiteY5" fmla="*/ 30414 h 30441"/>
                  <a:gd name="connsiteX6" fmla="*/ 27527 w 28290"/>
                  <a:gd name="connsiteY6" fmla="*/ 30266 h 30441"/>
                  <a:gd name="connsiteX7" fmla="*/ 27822 w 28290"/>
                  <a:gd name="connsiteY7" fmla="*/ 29479 h 30441"/>
                  <a:gd name="connsiteX8" fmla="*/ 26739 w 28290"/>
                  <a:gd name="connsiteY8" fmla="*/ 16969 h 30441"/>
                  <a:gd name="connsiteX9" fmla="*/ 14919 w 28290"/>
                  <a:gd name="connsiteY9" fmla="*/ 6282 h 30441"/>
                  <a:gd name="connsiteX10" fmla="*/ 8320 w 28290"/>
                  <a:gd name="connsiteY10" fmla="*/ 77 h 30441"/>
                  <a:gd name="connsiteX11" fmla="*/ 735 w 28290"/>
                  <a:gd name="connsiteY11" fmla="*/ 3475 h 30441"/>
                  <a:gd name="connsiteX12" fmla="*/ 9698 w 28290"/>
                  <a:gd name="connsiteY12" fmla="*/ 18693 h 3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90" h="30441">
                    <a:moveTo>
                      <a:pt x="9698" y="18644"/>
                    </a:moveTo>
                    <a:cubicBezTo>
                      <a:pt x="10339" y="18939"/>
                      <a:pt x="11078" y="19235"/>
                      <a:pt x="11422" y="19875"/>
                    </a:cubicBezTo>
                    <a:cubicBezTo>
                      <a:pt x="11816" y="20663"/>
                      <a:pt x="11373" y="21697"/>
                      <a:pt x="11619" y="22534"/>
                    </a:cubicBezTo>
                    <a:cubicBezTo>
                      <a:pt x="11865" y="23421"/>
                      <a:pt x="12752" y="23962"/>
                      <a:pt x="13589" y="24406"/>
                    </a:cubicBezTo>
                    <a:cubicBezTo>
                      <a:pt x="15904" y="25637"/>
                      <a:pt x="18170" y="26819"/>
                      <a:pt x="20484" y="28050"/>
                    </a:cubicBezTo>
                    <a:cubicBezTo>
                      <a:pt x="22405" y="29085"/>
                      <a:pt x="24375" y="30119"/>
                      <a:pt x="26542" y="30414"/>
                    </a:cubicBezTo>
                    <a:cubicBezTo>
                      <a:pt x="26886" y="30463"/>
                      <a:pt x="27281" y="30463"/>
                      <a:pt x="27527" y="30266"/>
                    </a:cubicBezTo>
                    <a:cubicBezTo>
                      <a:pt x="27724" y="30070"/>
                      <a:pt x="27773" y="29774"/>
                      <a:pt x="27822" y="29479"/>
                    </a:cubicBezTo>
                    <a:cubicBezTo>
                      <a:pt x="28364" y="25243"/>
                      <a:pt x="28857" y="20663"/>
                      <a:pt x="26739" y="16969"/>
                    </a:cubicBezTo>
                    <a:cubicBezTo>
                      <a:pt x="24129" y="12290"/>
                      <a:pt x="18317" y="10419"/>
                      <a:pt x="14919" y="6282"/>
                    </a:cubicBezTo>
                    <a:cubicBezTo>
                      <a:pt x="12998" y="3967"/>
                      <a:pt x="11619" y="618"/>
                      <a:pt x="8320" y="77"/>
                    </a:cubicBezTo>
                    <a:cubicBezTo>
                      <a:pt x="5808" y="-367"/>
                      <a:pt x="2016" y="1160"/>
                      <a:pt x="735" y="3475"/>
                    </a:cubicBezTo>
                    <a:cubicBezTo>
                      <a:pt x="-2368" y="9139"/>
                      <a:pt x="5069" y="16624"/>
                      <a:pt x="9698" y="18693"/>
                    </a:cubicBezTo>
                    <a:close/>
                  </a:path>
                </a:pathLst>
              </a:custGeom>
              <a:solidFill>
                <a:srgbClr val="C6C6C6"/>
              </a:solidFill>
              <a:ln w="4915" cap="flat">
                <a:noFill/>
                <a:prstDash val="solid"/>
                <a:miter/>
              </a:ln>
            </p:spPr>
            <p:txBody>
              <a:bodyPr rtlCol="0" anchor="ctr"/>
              <a:lstStyle/>
              <a:p>
                <a:endParaRPr lang="fr-FR"/>
              </a:p>
            </p:txBody>
          </p:sp>
          <p:sp>
            <p:nvSpPr>
              <p:cNvPr id="582" name="Forme libre : forme 581">
                <a:extLst>
                  <a:ext uri="{FF2B5EF4-FFF2-40B4-BE49-F238E27FC236}">
                    <a16:creationId xmlns:a16="http://schemas.microsoft.com/office/drawing/2014/main" id="{9E1BD336-43A3-05E6-3E55-8D13645C054F}"/>
                  </a:ext>
                </a:extLst>
              </p:cNvPr>
              <p:cNvSpPr/>
              <p:nvPr/>
            </p:nvSpPr>
            <p:spPr>
              <a:xfrm>
                <a:off x="10836160" y="5799069"/>
                <a:ext cx="28290" cy="30441"/>
              </a:xfrm>
              <a:custGeom>
                <a:avLst/>
                <a:gdLst>
                  <a:gd name="connsiteX0" fmla="*/ 9698 w 28290"/>
                  <a:gd name="connsiteY0" fmla="*/ 18644 h 30441"/>
                  <a:gd name="connsiteX1" fmla="*/ 11422 w 28290"/>
                  <a:gd name="connsiteY1" fmla="*/ 19875 h 30441"/>
                  <a:gd name="connsiteX2" fmla="*/ 11619 w 28290"/>
                  <a:gd name="connsiteY2" fmla="*/ 22534 h 30441"/>
                  <a:gd name="connsiteX3" fmla="*/ 13589 w 28290"/>
                  <a:gd name="connsiteY3" fmla="*/ 24406 h 30441"/>
                  <a:gd name="connsiteX4" fmla="*/ 20484 w 28290"/>
                  <a:gd name="connsiteY4" fmla="*/ 28050 h 30441"/>
                  <a:gd name="connsiteX5" fmla="*/ 26542 w 28290"/>
                  <a:gd name="connsiteY5" fmla="*/ 30414 h 30441"/>
                  <a:gd name="connsiteX6" fmla="*/ 27527 w 28290"/>
                  <a:gd name="connsiteY6" fmla="*/ 30266 h 30441"/>
                  <a:gd name="connsiteX7" fmla="*/ 27822 w 28290"/>
                  <a:gd name="connsiteY7" fmla="*/ 29479 h 30441"/>
                  <a:gd name="connsiteX8" fmla="*/ 26739 w 28290"/>
                  <a:gd name="connsiteY8" fmla="*/ 16969 h 30441"/>
                  <a:gd name="connsiteX9" fmla="*/ 14919 w 28290"/>
                  <a:gd name="connsiteY9" fmla="*/ 6282 h 30441"/>
                  <a:gd name="connsiteX10" fmla="*/ 8320 w 28290"/>
                  <a:gd name="connsiteY10" fmla="*/ 77 h 30441"/>
                  <a:gd name="connsiteX11" fmla="*/ 735 w 28290"/>
                  <a:gd name="connsiteY11" fmla="*/ 3475 h 30441"/>
                  <a:gd name="connsiteX12" fmla="*/ 9698 w 28290"/>
                  <a:gd name="connsiteY12" fmla="*/ 18693 h 3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90" h="30441">
                    <a:moveTo>
                      <a:pt x="9698" y="18644"/>
                    </a:moveTo>
                    <a:cubicBezTo>
                      <a:pt x="10339" y="18939"/>
                      <a:pt x="11078" y="19235"/>
                      <a:pt x="11422" y="19875"/>
                    </a:cubicBezTo>
                    <a:cubicBezTo>
                      <a:pt x="11816" y="20663"/>
                      <a:pt x="11373" y="21697"/>
                      <a:pt x="11619" y="22534"/>
                    </a:cubicBezTo>
                    <a:cubicBezTo>
                      <a:pt x="11865" y="23421"/>
                      <a:pt x="12752" y="23962"/>
                      <a:pt x="13589" y="24406"/>
                    </a:cubicBezTo>
                    <a:cubicBezTo>
                      <a:pt x="15904" y="25637"/>
                      <a:pt x="18170" y="26819"/>
                      <a:pt x="20484" y="28050"/>
                    </a:cubicBezTo>
                    <a:cubicBezTo>
                      <a:pt x="22405" y="29085"/>
                      <a:pt x="24375" y="30119"/>
                      <a:pt x="26542" y="30414"/>
                    </a:cubicBezTo>
                    <a:cubicBezTo>
                      <a:pt x="26886" y="30463"/>
                      <a:pt x="27281" y="30463"/>
                      <a:pt x="27527" y="30266"/>
                    </a:cubicBezTo>
                    <a:cubicBezTo>
                      <a:pt x="27724" y="30070"/>
                      <a:pt x="27773" y="29774"/>
                      <a:pt x="27822" y="29479"/>
                    </a:cubicBezTo>
                    <a:cubicBezTo>
                      <a:pt x="28364" y="25243"/>
                      <a:pt x="28857" y="20663"/>
                      <a:pt x="26739" y="16969"/>
                    </a:cubicBezTo>
                    <a:cubicBezTo>
                      <a:pt x="24129" y="12290"/>
                      <a:pt x="18317" y="10419"/>
                      <a:pt x="14919" y="6282"/>
                    </a:cubicBezTo>
                    <a:cubicBezTo>
                      <a:pt x="12998" y="3967"/>
                      <a:pt x="11619" y="618"/>
                      <a:pt x="8320" y="77"/>
                    </a:cubicBezTo>
                    <a:cubicBezTo>
                      <a:pt x="5808" y="-367"/>
                      <a:pt x="2016" y="1160"/>
                      <a:pt x="735" y="3475"/>
                    </a:cubicBezTo>
                    <a:cubicBezTo>
                      <a:pt x="-2368" y="9139"/>
                      <a:pt x="5069" y="16624"/>
                      <a:pt x="9698" y="18693"/>
                    </a:cubicBezTo>
                    <a:close/>
                  </a:path>
                </a:pathLst>
              </a:custGeom>
              <a:noFill/>
              <a:ln w="4915" cap="flat">
                <a:solidFill>
                  <a:srgbClr val="FFFFFF"/>
                </a:solidFill>
                <a:prstDash val="solid"/>
                <a:miter/>
              </a:ln>
            </p:spPr>
            <p:txBody>
              <a:bodyPr rtlCol="0" anchor="ctr"/>
              <a:lstStyle/>
              <a:p>
                <a:endParaRPr lang="fr-FR"/>
              </a:p>
            </p:txBody>
          </p:sp>
        </p:grpSp>
        <p:grpSp>
          <p:nvGrpSpPr>
            <p:cNvPr id="583" name="Graphique 5">
              <a:extLst>
                <a:ext uri="{FF2B5EF4-FFF2-40B4-BE49-F238E27FC236}">
                  <a16:creationId xmlns:a16="http://schemas.microsoft.com/office/drawing/2014/main" id="{8805B2B1-C1E3-36F2-285E-11626BCDFFAB}"/>
                </a:ext>
              </a:extLst>
            </p:cNvPr>
            <p:cNvGrpSpPr/>
            <p:nvPr/>
          </p:nvGrpSpPr>
          <p:grpSpPr>
            <a:xfrm rot="420615">
              <a:off x="10670528" y="5905628"/>
              <a:ext cx="30880" cy="34770"/>
              <a:chOff x="10916138" y="5812739"/>
              <a:chExt cx="30880" cy="34770"/>
            </a:xfrm>
          </p:grpSpPr>
          <p:sp>
            <p:nvSpPr>
              <p:cNvPr id="584" name="Forme libre : forme 583">
                <a:extLst>
                  <a:ext uri="{FF2B5EF4-FFF2-40B4-BE49-F238E27FC236}">
                    <a16:creationId xmlns:a16="http://schemas.microsoft.com/office/drawing/2014/main" id="{FA8D4D52-C1BE-B9F1-20CB-78D119E336FF}"/>
                  </a:ext>
                </a:extLst>
              </p:cNvPr>
              <p:cNvSpPr/>
              <p:nvPr/>
            </p:nvSpPr>
            <p:spPr>
              <a:xfrm>
                <a:off x="10916138" y="5812739"/>
                <a:ext cx="30880" cy="34770"/>
              </a:xfrm>
              <a:custGeom>
                <a:avLst/>
                <a:gdLst>
                  <a:gd name="connsiteX0" fmla="*/ 0 w 30880"/>
                  <a:gd name="connsiteY0" fmla="*/ 3053 h 34770"/>
                  <a:gd name="connsiteX1" fmla="*/ 7978 w 30880"/>
                  <a:gd name="connsiteY1" fmla="*/ 20389 h 34770"/>
                  <a:gd name="connsiteX2" fmla="*/ 12362 w 30880"/>
                  <a:gd name="connsiteY2" fmla="*/ 27383 h 34770"/>
                  <a:gd name="connsiteX3" fmla="*/ 22261 w 30880"/>
                  <a:gd name="connsiteY3" fmla="*/ 33834 h 34770"/>
                  <a:gd name="connsiteX4" fmla="*/ 23935 w 30880"/>
                  <a:gd name="connsiteY4" fmla="*/ 34770 h 34770"/>
                  <a:gd name="connsiteX5" fmla="*/ 25216 w 30880"/>
                  <a:gd name="connsiteY5" fmla="*/ 34376 h 34770"/>
                  <a:gd name="connsiteX6" fmla="*/ 30387 w 30880"/>
                  <a:gd name="connsiteY6" fmla="*/ 22310 h 34770"/>
                  <a:gd name="connsiteX7" fmla="*/ 17040 w 30880"/>
                  <a:gd name="connsiteY7" fmla="*/ 10539 h 34770"/>
                  <a:gd name="connsiteX8" fmla="*/ 12559 w 30880"/>
                  <a:gd name="connsiteY8" fmla="*/ 6058 h 34770"/>
                  <a:gd name="connsiteX9" fmla="*/ 3152 w 30880"/>
                  <a:gd name="connsiteY9" fmla="*/ 0 h 34770"/>
                  <a:gd name="connsiteX10" fmla="*/ 49 w 30880"/>
                  <a:gd name="connsiteY10" fmla="*/ 3004 h 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80" h="34770">
                    <a:moveTo>
                      <a:pt x="0" y="3053"/>
                    </a:moveTo>
                    <a:cubicBezTo>
                      <a:pt x="2610" y="8865"/>
                      <a:pt x="5270" y="14627"/>
                      <a:pt x="7978" y="20389"/>
                    </a:cubicBezTo>
                    <a:cubicBezTo>
                      <a:pt x="9160" y="22901"/>
                      <a:pt x="10392" y="25462"/>
                      <a:pt x="12362" y="27383"/>
                    </a:cubicBezTo>
                    <a:cubicBezTo>
                      <a:pt x="15169" y="30141"/>
                      <a:pt x="19207" y="31323"/>
                      <a:pt x="22261" y="33834"/>
                    </a:cubicBezTo>
                    <a:cubicBezTo>
                      <a:pt x="22753" y="34228"/>
                      <a:pt x="23295" y="34721"/>
                      <a:pt x="23935" y="34770"/>
                    </a:cubicBezTo>
                    <a:cubicBezTo>
                      <a:pt x="24379" y="34770"/>
                      <a:pt x="24822" y="34622"/>
                      <a:pt x="25216" y="34376"/>
                    </a:cubicBezTo>
                    <a:cubicBezTo>
                      <a:pt x="29451" y="32160"/>
                      <a:pt x="32012" y="26792"/>
                      <a:pt x="30387" y="22310"/>
                    </a:cubicBezTo>
                    <a:cubicBezTo>
                      <a:pt x="28318" y="16646"/>
                      <a:pt x="21374" y="14726"/>
                      <a:pt x="17040" y="10539"/>
                    </a:cubicBezTo>
                    <a:cubicBezTo>
                      <a:pt x="15513" y="9062"/>
                      <a:pt x="14233" y="7289"/>
                      <a:pt x="12559" y="6058"/>
                    </a:cubicBezTo>
                    <a:cubicBezTo>
                      <a:pt x="7831" y="2610"/>
                      <a:pt x="7486" y="3891"/>
                      <a:pt x="3152" y="0"/>
                    </a:cubicBezTo>
                    <a:cubicBezTo>
                      <a:pt x="2709" y="1625"/>
                      <a:pt x="1133" y="1674"/>
                      <a:pt x="49" y="3004"/>
                    </a:cubicBezTo>
                    <a:close/>
                  </a:path>
                </a:pathLst>
              </a:custGeom>
              <a:solidFill>
                <a:srgbClr val="C6C6C6"/>
              </a:solidFill>
              <a:ln w="4915" cap="flat">
                <a:noFill/>
                <a:prstDash val="solid"/>
                <a:miter/>
              </a:ln>
            </p:spPr>
            <p:txBody>
              <a:bodyPr rtlCol="0" anchor="ctr"/>
              <a:lstStyle/>
              <a:p>
                <a:endParaRPr lang="fr-FR"/>
              </a:p>
            </p:txBody>
          </p:sp>
          <p:sp>
            <p:nvSpPr>
              <p:cNvPr id="585" name="Forme libre : forme 584">
                <a:extLst>
                  <a:ext uri="{FF2B5EF4-FFF2-40B4-BE49-F238E27FC236}">
                    <a16:creationId xmlns:a16="http://schemas.microsoft.com/office/drawing/2014/main" id="{30D016EC-C6B1-C8AD-E694-05F555B6A83F}"/>
                  </a:ext>
                </a:extLst>
              </p:cNvPr>
              <p:cNvSpPr/>
              <p:nvPr/>
            </p:nvSpPr>
            <p:spPr>
              <a:xfrm>
                <a:off x="10916138" y="5812739"/>
                <a:ext cx="30880" cy="34770"/>
              </a:xfrm>
              <a:custGeom>
                <a:avLst/>
                <a:gdLst>
                  <a:gd name="connsiteX0" fmla="*/ 0 w 30880"/>
                  <a:gd name="connsiteY0" fmla="*/ 3053 h 34770"/>
                  <a:gd name="connsiteX1" fmla="*/ 7978 w 30880"/>
                  <a:gd name="connsiteY1" fmla="*/ 20389 h 34770"/>
                  <a:gd name="connsiteX2" fmla="*/ 12362 w 30880"/>
                  <a:gd name="connsiteY2" fmla="*/ 27383 h 34770"/>
                  <a:gd name="connsiteX3" fmla="*/ 22261 w 30880"/>
                  <a:gd name="connsiteY3" fmla="*/ 33834 h 34770"/>
                  <a:gd name="connsiteX4" fmla="*/ 23935 w 30880"/>
                  <a:gd name="connsiteY4" fmla="*/ 34770 h 34770"/>
                  <a:gd name="connsiteX5" fmla="*/ 25216 w 30880"/>
                  <a:gd name="connsiteY5" fmla="*/ 34376 h 34770"/>
                  <a:gd name="connsiteX6" fmla="*/ 30387 w 30880"/>
                  <a:gd name="connsiteY6" fmla="*/ 22310 h 34770"/>
                  <a:gd name="connsiteX7" fmla="*/ 17040 w 30880"/>
                  <a:gd name="connsiteY7" fmla="*/ 10539 h 34770"/>
                  <a:gd name="connsiteX8" fmla="*/ 12559 w 30880"/>
                  <a:gd name="connsiteY8" fmla="*/ 6058 h 34770"/>
                  <a:gd name="connsiteX9" fmla="*/ 3152 w 30880"/>
                  <a:gd name="connsiteY9" fmla="*/ 0 h 34770"/>
                  <a:gd name="connsiteX10" fmla="*/ 49 w 30880"/>
                  <a:gd name="connsiteY10" fmla="*/ 3004 h 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80" h="34770">
                    <a:moveTo>
                      <a:pt x="0" y="3053"/>
                    </a:moveTo>
                    <a:cubicBezTo>
                      <a:pt x="2610" y="8865"/>
                      <a:pt x="5270" y="14627"/>
                      <a:pt x="7978" y="20389"/>
                    </a:cubicBezTo>
                    <a:cubicBezTo>
                      <a:pt x="9160" y="22901"/>
                      <a:pt x="10392" y="25462"/>
                      <a:pt x="12362" y="27383"/>
                    </a:cubicBezTo>
                    <a:cubicBezTo>
                      <a:pt x="15169" y="30141"/>
                      <a:pt x="19207" y="31323"/>
                      <a:pt x="22261" y="33834"/>
                    </a:cubicBezTo>
                    <a:cubicBezTo>
                      <a:pt x="22753" y="34228"/>
                      <a:pt x="23295" y="34721"/>
                      <a:pt x="23935" y="34770"/>
                    </a:cubicBezTo>
                    <a:cubicBezTo>
                      <a:pt x="24379" y="34770"/>
                      <a:pt x="24822" y="34622"/>
                      <a:pt x="25216" y="34376"/>
                    </a:cubicBezTo>
                    <a:cubicBezTo>
                      <a:pt x="29451" y="32160"/>
                      <a:pt x="32012" y="26792"/>
                      <a:pt x="30387" y="22310"/>
                    </a:cubicBezTo>
                    <a:cubicBezTo>
                      <a:pt x="28318" y="16646"/>
                      <a:pt x="21374" y="14726"/>
                      <a:pt x="17040" y="10539"/>
                    </a:cubicBezTo>
                    <a:cubicBezTo>
                      <a:pt x="15513" y="9062"/>
                      <a:pt x="14233" y="7289"/>
                      <a:pt x="12559" y="6058"/>
                    </a:cubicBezTo>
                    <a:cubicBezTo>
                      <a:pt x="7831" y="2610"/>
                      <a:pt x="7486" y="3891"/>
                      <a:pt x="3152" y="0"/>
                    </a:cubicBezTo>
                    <a:cubicBezTo>
                      <a:pt x="2709" y="1625"/>
                      <a:pt x="1133" y="1674"/>
                      <a:pt x="49" y="3004"/>
                    </a:cubicBezTo>
                    <a:close/>
                  </a:path>
                </a:pathLst>
              </a:custGeom>
              <a:noFill/>
              <a:ln w="4915" cap="flat">
                <a:solidFill>
                  <a:srgbClr val="FFFFFF"/>
                </a:solidFill>
                <a:prstDash val="solid"/>
                <a:miter/>
              </a:ln>
            </p:spPr>
            <p:txBody>
              <a:bodyPr rtlCol="0" anchor="ctr"/>
              <a:lstStyle/>
              <a:p>
                <a:endParaRPr lang="fr-FR"/>
              </a:p>
            </p:txBody>
          </p:sp>
        </p:grpSp>
        <p:grpSp>
          <p:nvGrpSpPr>
            <p:cNvPr id="586" name="Graphique 5">
              <a:extLst>
                <a:ext uri="{FF2B5EF4-FFF2-40B4-BE49-F238E27FC236}">
                  <a16:creationId xmlns:a16="http://schemas.microsoft.com/office/drawing/2014/main" id="{B514E438-20A0-FCC0-91B6-D0D50C3C597F}"/>
                </a:ext>
              </a:extLst>
            </p:cNvPr>
            <p:cNvGrpSpPr/>
            <p:nvPr/>
          </p:nvGrpSpPr>
          <p:grpSpPr>
            <a:xfrm rot="420615">
              <a:off x="9177999" y="4473952"/>
              <a:ext cx="64068" cy="87811"/>
              <a:chOff x="9263147" y="4571701"/>
              <a:chExt cx="64068" cy="87811"/>
            </a:xfrm>
          </p:grpSpPr>
          <p:sp>
            <p:nvSpPr>
              <p:cNvPr id="587" name="Forme libre : forme 586">
                <a:extLst>
                  <a:ext uri="{FF2B5EF4-FFF2-40B4-BE49-F238E27FC236}">
                    <a16:creationId xmlns:a16="http://schemas.microsoft.com/office/drawing/2014/main" id="{EDC46A72-B1A1-20DB-D2E1-60E62CED6BFB}"/>
                  </a:ext>
                </a:extLst>
              </p:cNvPr>
              <p:cNvSpPr/>
              <p:nvPr/>
            </p:nvSpPr>
            <p:spPr>
              <a:xfrm>
                <a:off x="9263147" y="4571701"/>
                <a:ext cx="64068" cy="87811"/>
              </a:xfrm>
              <a:custGeom>
                <a:avLst/>
                <a:gdLst>
                  <a:gd name="connsiteX0" fmla="*/ 63168 w 64068"/>
                  <a:gd name="connsiteY0" fmla="*/ 70476 h 87811"/>
                  <a:gd name="connsiteX1" fmla="*/ 60508 w 64068"/>
                  <a:gd name="connsiteY1" fmla="*/ 87221 h 87811"/>
                  <a:gd name="connsiteX2" fmla="*/ 60508 w 64068"/>
                  <a:gd name="connsiteY2" fmla="*/ 87812 h 87811"/>
                  <a:gd name="connsiteX3" fmla="*/ 42040 w 64068"/>
                  <a:gd name="connsiteY3" fmla="*/ 84216 h 87811"/>
                  <a:gd name="connsiteX4" fmla="*/ 33667 w 64068"/>
                  <a:gd name="connsiteY4" fmla="*/ 77913 h 87811"/>
                  <a:gd name="connsiteX5" fmla="*/ 16529 w 64068"/>
                  <a:gd name="connsiteY5" fmla="*/ 68210 h 87811"/>
                  <a:gd name="connsiteX6" fmla="*/ 7368 w 64068"/>
                  <a:gd name="connsiteY6" fmla="*/ 64566 h 87811"/>
                  <a:gd name="connsiteX7" fmla="*/ 6432 w 64068"/>
                  <a:gd name="connsiteY7" fmla="*/ 63827 h 87811"/>
                  <a:gd name="connsiteX8" fmla="*/ 10619 w 64068"/>
                  <a:gd name="connsiteY8" fmla="*/ 55652 h 87811"/>
                  <a:gd name="connsiteX9" fmla="*/ 128 w 64068"/>
                  <a:gd name="connsiteY9" fmla="*/ 32012 h 87811"/>
                  <a:gd name="connsiteX10" fmla="*/ 7171 w 64068"/>
                  <a:gd name="connsiteY10" fmla="*/ 23049 h 87811"/>
                  <a:gd name="connsiteX11" fmla="*/ 24704 w 64068"/>
                  <a:gd name="connsiteY11" fmla="*/ 0 h 87811"/>
                  <a:gd name="connsiteX12" fmla="*/ 36130 w 64068"/>
                  <a:gd name="connsiteY12" fmla="*/ 7830 h 87811"/>
                  <a:gd name="connsiteX13" fmla="*/ 49279 w 64068"/>
                  <a:gd name="connsiteY13" fmla="*/ 27087 h 87811"/>
                  <a:gd name="connsiteX14" fmla="*/ 57455 w 64068"/>
                  <a:gd name="connsiteY14" fmla="*/ 41763 h 87811"/>
                  <a:gd name="connsiteX15" fmla="*/ 63759 w 64068"/>
                  <a:gd name="connsiteY15" fmla="*/ 57031 h 87811"/>
                  <a:gd name="connsiteX16" fmla="*/ 63168 w 64068"/>
                  <a:gd name="connsiteY16" fmla="*/ 70574 h 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68" h="87811">
                    <a:moveTo>
                      <a:pt x="63168" y="70476"/>
                    </a:moveTo>
                    <a:cubicBezTo>
                      <a:pt x="62232" y="75992"/>
                      <a:pt x="61444" y="81705"/>
                      <a:pt x="60508" y="87221"/>
                    </a:cubicBezTo>
                    <a:lnTo>
                      <a:pt x="60508" y="87812"/>
                    </a:lnTo>
                    <a:cubicBezTo>
                      <a:pt x="54204" y="87615"/>
                      <a:pt x="47556" y="87418"/>
                      <a:pt x="42040" y="84216"/>
                    </a:cubicBezTo>
                    <a:cubicBezTo>
                      <a:pt x="38986" y="82493"/>
                      <a:pt x="36524" y="80030"/>
                      <a:pt x="33667" y="77913"/>
                    </a:cubicBezTo>
                    <a:cubicBezTo>
                      <a:pt x="28693" y="73726"/>
                      <a:pt x="22783" y="70279"/>
                      <a:pt x="16529" y="68210"/>
                    </a:cubicBezTo>
                    <a:cubicBezTo>
                      <a:pt x="13475" y="67275"/>
                      <a:pt x="10225" y="66290"/>
                      <a:pt x="7368" y="64566"/>
                    </a:cubicBezTo>
                    <a:cubicBezTo>
                      <a:pt x="6974" y="64369"/>
                      <a:pt x="6629" y="64172"/>
                      <a:pt x="6432" y="63827"/>
                    </a:cubicBezTo>
                    <a:cubicBezTo>
                      <a:pt x="8698" y="61562"/>
                      <a:pt x="10421" y="58853"/>
                      <a:pt x="10619" y="55652"/>
                    </a:cubicBezTo>
                    <a:cubicBezTo>
                      <a:pt x="11209" y="46885"/>
                      <a:pt x="-1398" y="40778"/>
                      <a:pt x="128" y="32012"/>
                    </a:cubicBezTo>
                    <a:cubicBezTo>
                      <a:pt x="867" y="28220"/>
                      <a:pt x="4315" y="25511"/>
                      <a:pt x="7171" y="23049"/>
                    </a:cubicBezTo>
                    <a:cubicBezTo>
                      <a:pt x="14411" y="16745"/>
                      <a:pt x="20518" y="8766"/>
                      <a:pt x="24704" y="0"/>
                    </a:cubicBezTo>
                    <a:cubicBezTo>
                      <a:pt x="28890" y="1724"/>
                      <a:pt x="32879" y="4580"/>
                      <a:pt x="36130" y="7830"/>
                    </a:cubicBezTo>
                    <a:cubicBezTo>
                      <a:pt x="41646" y="13346"/>
                      <a:pt x="45487" y="20241"/>
                      <a:pt x="49279" y="27087"/>
                    </a:cubicBezTo>
                    <a:cubicBezTo>
                      <a:pt x="51939" y="32061"/>
                      <a:pt x="54795" y="36789"/>
                      <a:pt x="57455" y="41763"/>
                    </a:cubicBezTo>
                    <a:cubicBezTo>
                      <a:pt x="60114" y="46541"/>
                      <a:pt x="62971" y="51466"/>
                      <a:pt x="63759" y="57031"/>
                    </a:cubicBezTo>
                    <a:cubicBezTo>
                      <a:pt x="64497" y="61611"/>
                      <a:pt x="63759" y="66191"/>
                      <a:pt x="63168" y="70574"/>
                    </a:cubicBezTo>
                    <a:close/>
                  </a:path>
                </a:pathLst>
              </a:custGeom>
              <a:solidFill>
                <a:srgbClr val="284568"/>
              </a:solidFill>
              <a:ln w="4915" cap="flat">
                <a:noFill/>
                <a:prstDash val="solid"/>
                <a:miter/>
              </a:ln>
            </p:spPr>
            <p:txBody>
              <a:bodyPr rtlCol="0" anchor="ctr"/>
              <a:lstStyle/>
              <a:p>
                <a:endParaRPr lang="fr-FR"/>
              </a:p>
            </p:txBody>
          </p:sp>
          <p:sp>
            <p:nvSpPr>
              <p:cNvPr id="588" name="Forme libre : forme 587">
                <a:extLst>
                  <a:ext uri="{FF2B5EF4-FFF2-40B4-BE49-F238E27FC236}">
                    <a16:creationId xmlns:a16="http://schemas.microsoft.com/office/drawing/2014/main" id="{7B5E620B-CA4D-6E68-6D1B-E618723F25F3}"/>
                  </a:ext>
                </a:extLst>
              </p:cNvPr>
              <p:cNvSpPr/>
              <p:nvPr/>
            </p:nvSpPr>
            <p:spPr>
              <a:xfrm>
                <a:off x="9263147" y="4571701"/>
                <a:ext cx="64068" cy="87811"/>
              </a:xfrm>
              <a:custGeom>
                <a:avLst/>
                <a:gdLst>
                  <a:gd name="connsiteX0" fmla="*/ 63168 w 64068"/>
                  <a:gd name="connsiteY0" fmla="*/ 70476 h 87811"/>
                  <a:gd name="connsiteX1" fmla="*/ 60508 w 64068"/>
                  <a:gd name="connsiteY1" fmla="*/ 87221 h 87811"/>
                  <a:gd name="connsiteX2" fmla="*/ 60508 w 64068"/>
                  <a:gd name="connsiteY2" fmla="*/ 87812 h 87811"/>
                  <a:gd name="connsiteX3" fmla="*/ 42040 w 64068"/>
                  <a:gd name="connsiteY3" fmla="*/ 84216 h 87811"/>
                  <a:gd name="connsiteX4" fmla="*/ 33667 w 64068"/>
                  <a:gd name="connsiteY4" fmla="*/ 77913 h 87811"/>
                  <a:gd name="connsiteX5" fmla="*/ 16529 w 64068"/>
                  <a:gd name="connsiteY5" fmla="*/ 68210 h 87811"/>
                  <a:gd name="connsiteX6" fmla="*/ 7368 w 64068"/>
                  <a:gd name="connsiteY6" fmla="*/ 64566 h 87811"/>
                  <a:gd name="connsiteX7" fmla="*/ 6432 w 64068"/>
                  <a:gd name="connsiteY7" fmla="*/ 63827 h 87811"/>
                  <a:gd name="connsiteX8" fmla="*/ 10619 w 64068"/>
                  <a:gd name="connsiteY8" fmla="*/ 55652 h 87811"/>
                  <a:gd name="connsiteX9" fmla="*/ 128 w 64068"/>
                  <a:gd name="connsiteY9" fmla="*/ 32012 h 87811"/>
                  <a:gd name="connsiteX10" fmla="*/ 7171 w 64068"/>
                  <a:gd name="connsiteY10" fmla="*/ 23049 h 87811"/>
                  <a:gd name="connsiteX11" fmla="*/ 24704 w 64068"/>
                  <a:gd name="connsiteY11" fmla="*/ 0 h 87811"/>
                  <a:gd name="connsiteX12" fmla="*/ 36130 w 64068"/>
                  <a:gd name="connsiteY12" fmla="*/ 7830 h 87811"/>
                  <a:gd name="connsiteX13" fmla="*/ 49279 w 64068"/>
                  <a:gd name="connsiteY13" fmla="*/ 27087 h 87811"/>
                  <a:gd name="connsiteX14" fmla="*/ 57455 w 64068"/>
                  <a:gd name="connsiteY14" fmla="*/ 41763 h 87811"/>
                  <a:gd name="connsiteX15" fmla="*/ 63759 w 64068"/>
                  <a:gd name="connsiteY15" fmla="*/ 57031 h 87811"/>
                  <a:gd name="connsiteX16" fmla="*/ 63168 w 64068"/>
                  <a:gd name="connsiteY16" fmla="*/ 70574 h 8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68" h="87811">
                    <a:moveTo>
                      <a:pt x="63168" y="70476"/>
                    </a:moveTo>
                    <a:cubicBezTo>
                      <a:pt x="62232" y="75992"/>
                      <a:pt x="61444" y="81705"/>
                      <a:pt x="60508" y="87221"/>
                    </a:cubicBezTo>
                    <a:lnTo>
                      <a:pt x="60508" y="87812"/>
                    </a:lnTo>
                    <a:cubicBezTo>
                      <a:pt x="54204" y="87615"/>
                      <a:pt x="47556" y="87418"/>
                      <a:pt x="42040" y="84216"/>
                    </a:cubicBezTo>
                    <a:cubicBezTo>
                      <a:pt x="38986" y="82493"/>
                      <a:pt x="36524" y="80030"/>
                      <a:pt x="33667" y="77913"/>
                    </a:cubicBezTo>
                    <a:cubicBezTo>
                      <a:pt x="28693" y="73726"/>
                      <a:pt x="22783" y="70279"/>
                      <a:pt x="16529" y="68210"/>
                    </a:cubicBezTo>
                    <a:cubicBezTo>
                      <a:pt x="13475" y="67275"/>
                      <a:pt x="10225" y="66290"/>
                      <a:pt x="7368" y="64566"/>
                    </a:cubicBezTo>
                    <a:cubicBezTo>
                      <a:pt x="6974" y="64369"/>
                      <a:pt x="6629" y="64172"/>
                      <a:pt x="6432" y="63827"/>
                    </a:cubicBezTo>
                    <a:cubicBezTo>
                      <a:pt x="8698" y="61562"/>
                      <a:pt x="10421" y="58853"/>
                      <a:pt x="10619" y="55652"/>
                    </a:cubicBezTo>
                    <a:cubicBezTo>
                      <a:pt x="11209" y="46885"/>
                      <a:pt x="-1398" y="40778"/>
                      <a:pt x="128" y="32012"/>
                    </a:cubicBezTo>
                    <a:cubicBezTo>
                      <a:pt x="867" y="28220"/>
                      <a:pt x="4315" y="25511"/>
                      <a:pt x="7171" y="23049"/>
                    </a:cubicBezTo>
                    <a:cubicBezTo>
                      <a:pt x="14411" y="16745"/>
                      <a:pt x="20518" y="8766"/>
                      <a:pt x="24704" y="0"/>
                    </a:cubicBezTo>
                    <a:cubicBezTo>
                      <a:pt x="28890" y="1724"/>
                      <a:pt x="32879" y="4580"/>
                      <a:pt x="36130" y="7830"/>
                    </a:cubicBezTo>
                    <a:cubicBezTo>
                      <a:pt x="41646" y="13346"/>
                      <a:pt x="45487" y="20241"/>
                      <a:pt x="49279" y="27087"/>
                    </a:cubicBezTo>
                    <a:cubicBezTo>
                      <a:pt x="51939" y="32061"/>
                      <a:pt x="54795" y="36789"/>
                      <a:pt x="57455" y="41763"/>
                    </a:cubicBezTo>
                    <a:cubicBezTo>
                      <a:pt x="60114" y="46541"/>
                      <a:pt x="62971" y="51466"/>
                      <a:pt x="63759" y="57031"/>
                    </a:cubicBezTo>
                    <a:cubicBezTo>
                      <a:pt x="64497" y="61611"/>
                      <a:pt x="63759" y="66191"/>
                      <a:pt x="63168" y="70574"/>
                    </a:cubicBezTo>
                    <a:close/>
                  </a:path>
                </a:pathLst>
              </a:custGeom>
              <a:noFill/>
              <a:ln w="4915" cap="flat">
                <a:solidFill>
                  <a:srgbClr val="FFFFFF"/>
                </a:solidFill>
                <a:prstDash val="solid"/>
                <a:miter/>
              </a:ln>
            </p:spPr>
            <p:txBody>
              <a:bodyPr rtlCol="0" anchor="ctr"/>
              <a:lstStyle/>
              <a:p>
                <a:endParaRPr lang="fr-FR"/>
              </a:p>
            </p:txBody>
          </p:sp>
        </p:grpSp>
        <p:grpSp>
          <p:nvGrpSpPr>
            <p:cNvPr id="589" name="Graphique 5">
              <a:extLst>
                <a:ext uri="{FF2B5EF4-FFF2-40B4-BE49-F238E27FC236}">
                  <a16:creationId xmlns:a16="http://schemas.microsoft.com/office/drawing/2014/main" id="{7E6AC87C-5538-4EDE-FA4A-E790594C1A40}"/>
                </a:ext>
              </a:extLst>
            </p:cNvPr>
            <p:cNvGrpSpPr/>
            <p:nvPr/>
          </p:nvGrpSpPr>
          <p:grpSpPr>
            <a:xfrm rot="420615">
              <a:off x="10873979" y="4849713"/>
              <a:ext cx="307298" cy="357206"/>
              <a:chOff x="11007840" y="4721814"/>
              <a:chExt cx="307298" cy="357206"/>
            </a:xfrm>
          </p:grpSpPr>
          <p:sp>
            <p:nvSpPr>
              <p:cNvPr id="590" name="Forme libre : forme 589">
                <a:extLst>
                  <a:ext uri="{FF2B5EF4-FFF2-40B4-BE49-F238E27FC236}">
                    <a16:creationId xmlns:a16="http://schemas.microsoft.com/office/drawing/2014/main" id="{962EBF39-AAC1-3D47-1033-653E50E66679}"/>
                  </a:ext>
                </a:extLst>
              </p:cNvPr>
              <p:cNvSpPr/>
              <p:nvPr/>
            </p:nvSpPr>
            <p:spPr>
              <a:xfrm>
                <a:off x="11007840" y="4721814"/>
                <a:ext cx="307298" cy="357206"/>
              </a:xfrm>
              <a:custGeom>
                <a:avLst/>
                <a:gdLst>
                  <a:gd name="connsiteX0" fmla="*/ 306430 w 307298"/>
                  <a:gd name="connsiteY0" fmla="*/ 245115 h 357206"/>
                  <a:gd name="connsiteX1" fmla="*/ 301308 w 307298"/>
                  <a:gd name="connsiteY1" fmla="*/ 248168 h 357206"/>
                  <a:gd name="connsiteX2" fmla="*/ 284367 w 307298"/>
                  <a:gd name="connsiteY2" fmla="*/ 251616 h 357206"/>
                  <a:gd name="connsiteX3" fmla="*/ 269493 w 307298"/>
                  <a:gd name="connsiteY3" fmla="*/ 244179 h 357206"/>
                  <a:gd name="connsiteX4" fmla="*/ 264716 w 307298"/>
                  <a:gd name="connsiteY4" fmla="*/ 236939 h 357206"/>
                  <a:gd name="connsiteX5" fmla="*/ 254817 w 307298"/>
                  <a:gd name="connsiteY5" fmla="*/ 237530 h 357206"/>
                  <a:gd name="connsiteX6" fmla="*/ 232162 w 307298"/>
                  <a:gd name="connsiteY6" fmla="*/ 247429 h 357206"/>
                  <a:gd name="connsiteX7" fmla="*/ 222460 w 307298"/>
                  <a:gd name="connsiteY7" fmla="*/ 254078 h 357206"/>
                  <a:gd name="connsiteX8" fmla="*/ 219603 w 307298"/>
                  <a:gd name="connsiteY8" fmla="*/ 264174 h 357206"/>
                  <a:gd name="connsiteX9" fmla="*/ 214285 w 307298"/>
                  <a:gd name="connsiteY9" fmla="*/ 300570 h 357206"/>
                  <a:gd name="connsiteX10" fmla="*/ 202465 w 307298"/>
                  <a:gd name="connsiteY10" fmla="*/ 311060 h 357206"/>
                  <a:gd name="connsiteX11" fmla="*/ 187985 w 307298"/>
                  <a:gd name="connsiteY11" fmla="*/ 349770 h 357206"/>
                  <a:gd name="connsiteX12" fmla="*/ 167990 w 307298"/>
                  <a:gd name="connsiteY12" fmla="*/ 356813 h 357206"/>
                  <a:gd name="connsiteX13" fmla="*/ 167399 w 307298"/>
                  <a:gd name="connsiteY13" fmla="*/ 357207 h 357206"/>
                  <a:gd name="connsiteX14" fmla="*/ 150654 w 307298"/>
                  <a:gd name="connsiteY14" fmla="*/ 278112 h 357206"/>
                  <a:gd name="connsiteX15" fmla="*/ 155431 w 307298"/>
                  <a:gd name="connsiteY15" fmla="*/ 238466 h 357206"/>
                  <a:gd name="connsiteX16" fmla="*/ 117706 w 307298"/>
                  <a:gd name="connsiteY16" fmla="*/ 168532 h 357206"/>
                  <a:gd name="connsiteX17" fmla="*/ 93870 w 307298"/>
                  <a:gd name="connsiteY17" fmla="*/ 141445 h 357206"/>
                  <a:gd name="connsiteX18" fmla="*/ 82050 w 307298"/>
                  <a:gd name="connsiteY18" fmla="*/ 128295 h 357206"/>
                  <a:gd name="connsiteX19" fmla="*/ 69688 w 307298"/>
                  <a:gd name="connsiteY19" fmla="*/ 114948 h 357206"/>
                  <a:gd name="connsiteX20" fmla="*/ 47033 w 307298"/>
                  <a:gd name="connsiteY20" fmla="*/ 73234 h 357206"/>
                  <a:gd name="connsiteX21" fmla="*/ 33884 w 307298"/>
                  <a:gd name="connsiteY21" fmla="*/ 58164 h 357206"/>
                  <a:gd name="connsiteX22" fmla="*/ 33686 w 307298"/>
                  <a:gd name="connsiteY22" fmla="*/ 58164 h 357206"/>
                  <a:gd name="connsiteX23" fmla="*/ 15218 w 307298"/>
                  <a:gd name="connsiteY23" fmla="*/ 81410 h 357206"/>
                  <a:gd name="connsiteX24" fmla="*/ 0 w 307298"/>
                  <a:gd name="connsiteY24" fmla="*/ 65994 h 357206"/>
                  <a:gd name="connsiteX25" fmla="*/ 197 w 307298"/>
                  <a:gd name="connsiteY25" fmla="*/ 15317 h 357206"/>
                  <a:gd name="connsiteX26" fmla="*/ 21325 w 307298"/>
                  <a:gd name="connsiteY26" fmla="*/ 13593 h 357206"/>
                  <a:gd name="connsiteX27" fmla="*/ 26644 w 307298"/>
                  <a:gd name="connsiteY27" fmla="*/ 13396 h 357206"/>
                  <a:gd name="connsiteX28" fmla="*/ 30830 w 307298"/>
                  <a:gd name="connsiteY28" fmla="*/ 12066 h 357206"/>
                  <a:gd name="connsiteX29" fmla="*/ 37331 w 307298"/>
                  <a:gd name="connsiteY29" fmla="*/ 11672 h 357206"/>
                  <a:gd name="connsiteX30" fmla="*/ 55603 w 307298"/>
                  <a:gd name="connsiteY30" fmla="*/ 12411 h 357206"/>
                  <a:gd name="connsiteX31" fmla="*/ 67619 w 307298"/>
                  <a:gd name="connsiteY31" fmla="*/ 10490 h 357206"/>
                  <a:gd name="connsiteX32" fmla="*/ 70279 w 307298"/>
                  <a:gd name="connsiteY32" fmla="*/ 0 h 357206"/>
                  <a:gd name="connsiteX33" fmla="*/ 78258 w 307298"/>
                  <a:gd name="connsiteY33" fmla="*/ 8372 h 357206"/>
                  <a:gd name="connsiteX34" fmla="*/ 104754 w 307298"/>
                  <a:gd name="connsiteY34" fmla="*/ 27235 h 357206"/>
                  <a:gd name="connsiteX35" fmla="*/ 112387 w 307298"/>
                  <a:gd name="connsiteY35" fmla="*/ 28565 h 357206"/>
                  <a:gd name="connsiteX36" fmla="*/ 125537 w 307298"/>
                  <a:gd name="connsiteY36" fmla="*/ 39252 h 357206"/>
                  <a:gd name="connsiteX37" fmla="*/ 130117 w 307298"/>
                  <a:gd name="connsiteY37" fmla="*/ 44226 h 357206"/>
                  <a:gd name="connsiteX38" fmla="*/ 134697 w 307298"/>
                  <a:gd name="connsiteY38" fmla="*/ 45753 h 357206"/>
                  <a:gd name="connsiteX39" fmla="*/ 178135 w 307298"/>
                  <a:gd name="connsiteY39" fmla="*/ 49003 h 357206"/>
                  <a:gd name="connsiteX40" fmla="*/ 182322 w 307298"/>
                  <a:gd name="connsiteY40" fmla="*/ 49594 h 357206"/>
                  <a:gd name="connsiteX41" fmla="*/ 184587 w 307298"/>
                  <a:gd name="connsiteY41" fmla="*/ 52057 h 357206"/>
                  <a:gd name="connsiteX42" fmla="*/ 213940 w 307298"/>
                  <a:gd name="connsiteY42" fmla="*/ 79144 h 357206"/>
                  <a:gd name="connsiteX43" fmla="*/ 230537 w 307298"/>
                  <a:gd name="connsiteY43" fmla="*/ 91358 h 357206"/>
                  <a:gd name="connsiteX44" fmla="*/ 241372 w 307298"/>
                  <a:gd name="connsiteY44" fmla="*/ 120120 h 357206"/>
                  <a:gd name="connsiteX45" fmla="*/ 243293 w 307298"/>
                  <a:gd name="connsiteY45" fmla="*/ 138588 h 357206"/>
                  <a:gd name="connsiteX46" fmla="*/ 251271 w 307298"/>
                  <a:gd name="connsiteY46" fmla="*/ 150408 h 357206"/>
                  <a:gd name="connsiteX47" fmla="*/ 279294 w 307298"/>
                  <a:gd name="connsiteY47" fmla="*/ 178973 h 357206"/>
                  <a:gd name="connsiteX48" fmla="*/ 297024 w 307298"/>
                  <a:gd name="connsiteY48" fmla="*/ 198623 h 357206"/>
                  <a:gd name="connsiteX49" fmla="*/ 302736 w 307298"/>
                  <a:gd name="connsiteY49" fmla="*/ 217486 h 357206"/>
                  <a:gd name="connsiteX50" fmla="*/ 306923 w 307298"/>
                  <a:gd name="connsiteY50" fmla="*/ 238811 h 357206"/>
                  <a:gd name="connsiteX51" fmla="*/ 306529 w 307298"/>
                  <a:gd name="connsiteY51" fmla="*/ 245115 h 35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298" h="357206">
                    <a:moveTo>
                      <a:pt x="306430" y="245115"/>
                    </a:moveTo>
                    <a:cubicBezTo>
                      <a:pt x="305298" y="246838"/>
                      <a:pt x="303180" y="247577"/>
                      <a:pt x="301308" y="248168"/>
                    </a:cubicBezTo>
                    <a:cubicBezTo>
                      <a:pt x="295792" y="250089"/>
                      <a:pt x="290277" y="251813"/>
                      <a:pt x="284367" y="251616"/>
                    </a:cubicBezTo>
                    <a:cubicBezTo>
                      <a:pt x="278654" y="251616"/>
                      <a:pt x="272547" y="249153"/>
                      <a:pt x="269493" y="244179"/>
                    </a:cubicBezTo>
                    <a:cubicBezTo>
                      <a:pt x="268164" y="241717"/>
                      <a:pt x="267228" y="238466"/>
                      <a:pt x="264716" y="236939"/>
                    </a:cubicBezTo>
                    <a:cubicBezTo>
                      <a:pt x="261859" y="235019"/>
                      <a:pt x="258067" y="236348"/>
                      <a:pt x="254817" y="237530"/>
                    </a:cubicBezTo>
                    <a:cubicBezTo>
                      <a:pt x="247183" y="240584"/>
                      <a:pt x="239599" y="243834"/>
                      <a:pt x="232162" y="247429"/>
                    </a:cubicBezTo>
                    <a:cubicBezTo>
                      <a:pt x="228518" y="249153"/>
                      <a:pt x="224725" y="250877"/>
                      <a:pt x="222460" y="254078"/>
                    </a:cubicBezTo>
                    <a:cubicBezTo>
                      <a:pt x="220539" y="256934"/>
                      <a:pt x="219800" y="260579"/>
                      <a:pt x="219603" y="264174"/>
                    </a:cubicBezTo>
                    <a:cubicBezTo>
                      <a:pt x="218668" y="276536"/>
                      <a:pt x="221721" y="290473"/>
                      <a:pt x="214285" y="300570"/>
                    </a:cubicBezTo>
                    <a:cubicBezTo>
                      <a:pt x="211034" y="304756"/>
                      <a:pt x="206454" y="307612"/>
                      <a:pt x="202465" y="311060"/>
                    </a:cubicBezTo>
                    <a:cubicBezTo>
                      <a:pt x="191581" y="320417"/>
                      <a:pt x="186064" y="335438"/>
                      <a:pt x="187985" y="349770"/>
                    </a:cubicBezTo>
                    <a:cubicBezTo>
                      <a:pt x="180746" y="350164"/>
                      <a:pt x="173703" y="352626"/>
                      <a:pt x="167990" y="356813"/>
                    </a:cubicBezTo>
                    <a:cubicBezTo>
                      <a:pt x="167793" y="357009"/>
                      <a:pt x="167596" y="357009"/>
                      <a:pt x="167399" y="357207"/>
                    </a:cubicBezTo>
                    <a:cubicBezTo>
                      <a:pt x="153116" y="333567"/>
                      <a:pt x="147207" y="305199"/>
                      <a:pt x="150654" y="278112"/>
                    </a:cubicBezTo>
                    <a:cubicBezTo>
                      <a:pt x="152181" y="264765"/>
                      <a:pt x="155973" y="251813"/>
                      <a:pt x="155431" y="238466"/>
                    </a:cubicBezTo>
                    <a:cubicBezTo>
                      <a:pt x="154299" y="211428"/>
                      <a:pt x="135436" y="188921"/>
                      <a:pt x="117706" y="168532"/>
                    </a:cubicBezTo>
                    <a:cubicBezTo>
                      <a:pt x="109728" y="159568"/>
                      <a:pt x="101897" y="150408"/>
                      <a:pt x="93870" y="141445"/>
                    </a:cubicBezTo>
                    <a:cubicBezTo>
                      <a:pt x="90077" y="137061"/>
                      <a:pt x="86039" y="132678"/>
                      <a:pt x="82050" y="128295"/>
                    </a:cubicBezTo>
                    <a:cubicBezTo>
                      <a:pt x="78060" y="123912"/>
                      <a:pt x="73677" y="119725"/>
                      <a:pt x="69688" y="114948"/>
                    </a:cubicBezTo>
                    <a:cubicBezTo>
                      <a:pt x="59592" y="102734"/>
                      <a:pt x="52746" y="88058"/>
                      <a:pt x="47033" y="73234"/>
                    </a:cubicBezTo>
                    <a:cubicBezTo>
                      <a:pt x="44571" y="66733"/>
                      <a:pt x="40926" y="59149"/>
                      <a:pt x="33884" y="58164"/>
                    </a:cubicBezTo>
                    <a:lnTo>
                      <a:pt x="33686" y="58164"/>
                    </a:lnTo>
                    <a:lnTo>
                      <a:pt x="15218" y="81410"/>
                    </a:lnTo>
                    <a:lnTo>
                      <a:pt x="0" y="65994"/>
                    </a:lnTo>
                    <a:cubicBezTo>
                      <a:pt x="197" y="49249"/>
                      <a:pt x="197" y="32258"/>
                      <a:pt x="197" y="15317"/>
                    </a:cubicBezTo>
                    <a:cubicBezTo>
                      <a:pt x="6698" y="15711"/>
                      <a:pt x="14873" y="13396"/>
                      <a:pt x="21325" y="13593"/>
                    </a:cubicBezTo>
                    <a:cubicBezTo>
                      <a:pt x="23049" y="13593"/>
                      <a:pt x="24970" y="13790"/>
                      <a:pt x="26644" y="13396"/>
                    </a:cubicBezTo>
                    <a:cubicBezTo>
                      <a:pt x="27974" y="13002"/>
                      <a:pt x="29500" y="12460"/>
                      <a:pt x="30830" y="12066"/>
                    </a:cubicBezTo>
                    <a:cubicBezTo>
                      <a:pt x="32948" y="11475"/>
                      <a:pt x="35214" y="11672"/>
                      <a:pt x="37331" y="11672"/>
                    </a:cubicBezTo>
                    <a:cubicBezTo>
                      <a:pt x="43438" y="11869"/>
                      <a:pt x="49545" y="12263"/>
                      <a:pt x="55603" y="12411"/>
                    </a:cubicBezTo>
                    <a:cubicBezTo>
                      <a:pt x="59592" y="12608"/>
                      <a:pt x="63975" y="12608"/>
                      <a:pt x="67619" y="10490"/>
                    </a:cubicBezTo>
                    <a:cubicBezTo>
                      <a:pt x="71067" y="8372"/>
                      <a:pt x="72938" y="3251"/>
                      <a:pt x="70279" y="0"/>
                    </a:cubicBezTo>
                    <a:cubicBezTo>
                      <a:pt x="74268" y="394"/>
                      <a:pt x="76386" y="4777"/>
                      <a:pt x="78258" y="8372"/>
                    </a:cubicBezTo>
                    <a:cubicBezTo>
                      <a:pt x="83576" y="18272"/>
                      <a:pt x="93673" y="25511"/>
                      <a:pt x="104754" y="27235"/>
                    </a:cubicBezTo>
                    <a:cubicBezTo>
                      <a:pt x="107216" y="27826"/>
                      <a:pt x="109876" y="27826"/>
                      <a:pt x="112387" y="28565"/>
                    </a:cubicBezTo>
                    <a:cubicBezTo>
                      <a:pt x="117903" y="30091"/>
                      <a:pt x="122287" y="34475"/>
                      <a:pt x="125537" y="39252"/>
                    </a:cubicBezTo>
                    <a:cubicBezTo>
                      <a:pt x="126867" y="40976"/>
                      <a:pt x="127999" y="43044"/>
                      <a:pt x="130117" y="44226"/>
                    </a:cubicBezTo>
                    <a:cubicBezTo>
                      <a:pt x="131447" y="45162"/>
                      <a:pt x="133171" y="45556"/>
                      <a:pt x="134697" y="45753"/>
                    </a:cubicBezTo>
                    <a:cubicBezTo>
                      <a:pt x="148980" y="48412"/>
                      <a:pt x="163656" y="49545"/>
                      <a:pt x="178135" y="49003"/>
                    </a:cubicBezTo>
                    <a:cubicBezTo>
                      <a:pt x="179662" y="48806"/>
                      <a:pt x="181189" y="48806"/>
                      <a:pt x="182322" y="49594"/>
                    </a:cubicBezTo>
                    <a:cubicBezTo>
                      <a:pt x="183257" y="50185"/>
                      <a:pt x="184045" y="51121"/>
                      <a:pt x="184587" y="52057"/>
                    </a:cubicBezTo>
                    <a:cubicBezTo>
                      <a:pt x="192024" y="63285"/>
                      <a:pt x="203056" y="71313"/>
                      <a:pt x="213940" y="79144"/>
                    </a:cubicBezTo>
                    <a:cubicBezTo>
                      <a:pt x="219456" y="83133"/>
                      <a:pt x="224972" y="87172"/>
                      <a:pt x="230537" y="91358"/>
                    </a:cubicBezTo>
                    <a:cubicBezTo>
                      <a:pt x="238515" y="97071"/>
                      <a:pt x="240633" y="110220"/>
                      <a:pt x="241372" y="120120"/>
                    </a:cubicBezTo>
                    <a:cubicBezTo>
                      <a:pt x="241963" y="126423"/>
                      <a:pt x="241372" y="132678"/>
                      <a:pt x="243293" y="138588"/>
                    </a:cubicBezTo>
                    <a:cubicBezTo>
                      <a:pt x="245016" y="143168"/>
                      <a:pt x="248070" y="146763"/>
                      <a:pt x="251271" y="150408"/>
                    </a:cubicBezTo>
                    <a:cubicBezTo>
                      <a:pt x="260037" y="160504"/>
                      <a:pt x="269395" y="170059"/>
                      <a:pt x="279294" y="178973"/>
                    </a:cubicBezTo>
                    <a:cubicBezTo>
                      <a:pt x="285795" y="184882"/>
                      <a:pt x="292838" y="190596"/>
                      <a:pt x="297024" y="198623"/>
                    </a:cubicBezTo>
                    <a:cubicBezTo>
                      <a:pt x="300077" y="204336"/>
                      <a:pt x="301407" y="211034"/>
                      <a:pt x="302736" y="217486"/>
                    </a:cubicBezTo>
                    <a:cubicBezTo>
                      <a:pt x="304066" y="224725"/>
                      <a:pt x="305593" y="231768"/>
                      <a:pt x="306923" y="238811"/>
                    </a:cubicBezTo>
                    <a:cubicBezTo>
                      <a:pt x="307317" y="240928"/>
                      <a:pt x="307661" y="243194"/>
                      <a:pt x="306529" y="245115"/>
                    </a:cubicBezTo>
                    <a:close/>
                  </a:path>
                </a:pathLst>
              </a:custGeom>
              <a:solidFill>
                <a:srgbClr val="C6C6C6"/>
              </a:solidFill>
              <a:ln w="4915" cap="flat">
                <a:noFill/>
                <a:prstDash val="solid"/>
                <a:miter/>
              </a:ln>
            </p:spPr>
            <p:txBody>
              <a:bodyPr rtlCol="0" anchor="ctr"/>
              <a:lstStyle/>
              <a:p>
                <a:endParaRPr lang="fr-FR"/>
              </a:p>
            </p:txBody>
          </p:sp>
          <p:sp>
            <p:nvSpPr>
              <p:cNvPr id="591" name="Forme libre : forme 590">
                <a:extLst>
                  <a:ext uri="{FF2B5EF4-FFF2-40B4-BE49-F238E27FC236}">
                    <a16:creationId xmlns:a16="http://schemas.microsoft.com/office/drawing/2014/main" id="{EC6A90AA-F4AA-ECD4-B442-4F13832FBFD7}"/>
                  </a:ext>
                </a:extLst>
              </p:cNvPr>
              <p:cNvSpPr/>
              <p:nvPr/>
            </p:nvSpPr>
            <p:spPr>
              <a:xfrm>
                <a:off x="11007840" y="4721814"/>
                <a:ext cx="307298" cy="357206"/>
              </a:xfrm>
              <a:custGeom>
                <a:avLst/>
                <a:gdLst>
                  <a:gd name="connsiteX0" fmla="*/ 306430 w 307298"/>
                  <a:gd name="connsiteY0" fmla="*/ 245115 h 357206"/>
                  <a:gd name="connsiteX1" fmla="*/ 301308 w 307298"/>
                  <a:gd name="connsiteY1" fmla="*/ 248168 h 357206"/>
                  <a:gd name="connsiteX2" fmla="*/ 284367 w 307298"/>
                  <a:gd name="connsiteY2" fmla="*/ 251616 h 357206"/>
                  <a:gd name="connsiteX3" fmla="*/ 269493 w 307298"/>
                  <a:gd name="connsiteY3" fmla="*/ 244179 h 357206"/>
                  <a:gd name="connsiteX4" fmla="*/ 264716 w 307298"/>
                  <a:gd name="connsiteY4" fmla="*/ 236939 h 357206"/>
                  <a:gd name="connsiteX5" fmla="*/ 254817 w 307298"/>
                  <a:gd name="connsiteY5" fmla="*/ 237530 h 357206"/>
                  <a:gd name="connsiteX6" fmla="*/ 232162 w 307298"/>
                  <a:gd name="connsiteY6" fmla="*/ 247429 h 357206"/>
                  <a:gd name="connsiteX7" fmla="*/ 222460 w 307298"/>
                  <a:gd name="connsiteY7" fmla="*/ 254078 h 357206"/>
                  <a:gd name="connsiteX8" fmla="*/ 219603 w 307298"/>
                  <a:gd name="connsiteY8" fmla="*/ 264174 h 357206"/>
                  <a:gd name="connsiteX9" fmla="*/ 214285 w 307298"/>
                  <a:gd name="connsiteY9" fmla="*/ 300570 h 357206"/>
                  <a:gd name="connsiteX10" fmla="*/ 202465 w 307298"/>
                  <a:gd name="connsiteY10" fmla="*/ 311060 h 357206"/>
                  <a:gd name="connsiteX11" fmla="*/ 187985 w 307298"/>
                  <a:gd name="connsiteY11" fmla="*/ 349770 h 357206"/>
                  <a:gd name="connsiteX12" fmla="*/ 167990 w 307298"/>
                  <a:gd name="connsiteY12" fmla="*/ 356813 h 357206"/>
                  <a:gd name="connsiteX13" fmla="*/ 167399 w 307298"/>
                  <a:gd name="connsiteY13" fmla="*/ 357207 h 357206"/>
                  <a:gd name="connsiteX14" fmla="*/ 150654 w 307298"/>
                  <a:gd name="connsiteY14" fmla="*/ 278112 h 357206"/>
                  <a:gd name="connsiteX15" fmla="*/ 155431 w 307298"/>
                  <a:gd name="connsiteY15" fmla="*/ 238466 h 357206"/>
                  <a:gd name="connsiteX16" fmla="*/ 117706 w 307298"/>
                  <a:gd name="connsiteY16" fmla="*/ 168532 h 357206"/>
                  <a:gd name="connsiteX17" fmla="*/ 93870 w 307298"/>
                  <a:gd name="connsiteY17" fmla="*/ 141445 h 357206"/>
                  <a:gd name="connsiteX18" fmla="*/ 82050 w 307298"/>
                  <a:gd name="connsiteY18" fmla="*/ 128295 h 357206"/>
                  <a:gd name="connsiteX19" fmla="*/ 69688 w 307298"/>
                  <a:gd name="connsiteY19" fmla="*/ 114948 h 357206"/>
                  <a:gd name="connsiteX20" fmla="*/ 47033 w 307298"/>
                  <a:gd name="connsiteY20" fmla="*/ 73234 h 357206"/>
                  <a:gd name="connsiteX21" fmla="*/ 33884 w 307298"/>
                  <a:gd name="connsiteY21" fmla="*/ 58164 h 357206"/>
                  <a:gd name="connsiteX22" fmla="*/ 33686 w 307298"/>
                  <a:gd name="connsiteY22" fmla="*/ 58164 h 357206"/>
                  <a:gd name="connsiteX23" fmla="*/ 15218 w 307298"/>
                  <a:gd name="connsiteY23" fmla="*/ 81410 h 357206"/>
                  <a:gd name="connsiteX24" fmla="*/ 0 w 307298"/>
                  <a:gd name="connsiteY24" fmla="*/ 65994 h 357206"/>
                  <a:gd name="connsiteX25" fmla="*/ 197 w 307298"/>
                  <a:gd name="connsiteY25" fmla="*/ 15317 h 357206"/>
                  <a:gd name="connsiteX26" fmla="*/ 21325 w 307298"/>
                  <a:gd name="connsiteY26" fmla="*/ 13593 h 357206"/>
                  <a:gd name="connsiteX27" fmla="*/ 26644 w 307298"/>
                  <a:gd name="connsiteY27" fmla="*/ 13396 h 357206"/>
                  <a:gd name="connsiteX28" fmla="*/ 30830 w 307298"/>
                  <a:gd name="connsiteY28" fmla="*/ 12066 h 357206"/>
                  <a:gd name="connsiteX29" fmla="*/ 37331 w 307298"/>
                  <a:gd name="connsiteY29" fmla="*/ 11672 h 357206"/>
                  <a:gd name="connsiteX30" fmla="*/ 55603 w 307298"/>
                  <a:gd name="connsiteY30" fmla="*/ 12411 h 357206"/>
                  <a:gd name="connsiteX31" fmla="*/ 67619 w 307298"/>
                  <a:gd name="connsiteY31" fmla="*/ 10490 h 357206"/>
                  <a:gd name="connsiteX32" fmla="*/ 70279 w 307298"/>
                  <a:gd name="connsiteY32" fmla="*/ 0 h 357206"/>
                  <a:gd name="connsiteX33" fmla="*/ 78258 w 307298"/>
                  <a:gd name="connsiteY33" fmla="*/ 8372 h 357206"/>
                  <a:gd name="connsiteX34" fmla="*/ 104754 w 307298"/>
                  <a:gd name="connsiteY34" fmla="*/ 27235 h 357206"/>
                  <a:gd name="connsiteX35" fmla="*/ 112387 w 307298"/>
                  <a:gd name="connsiteY35" fmla="*/ 28565 h 357206"/>
                  <a:gd name="connsiteX36" fmla="*/ 125537 w 307298"/>
                  <a:gd name="connsiteY36" fmla="*/ 39252 h 357206"/>
                  <a:gd name="connsiteX37" fmla="*/ 130117 w 307298"/>
                  <a:gd name="connsiteY37" fmla="*/ 44226 h 357206"/>
                  <a:gd name="connsiteX38" fmla="*/ 134697 w 307298"/>
                  <a:gd name="connsiteY38" fmla="*/ 45753 h 357206"/>
                  <a:gd name="connsiteX39" fmla="*/ 178135 w 307298"/>
                  <a:gd name="connsiteY39" fmla="*/ 49003 h 357206"/>
                  <a:gd name="connsiteX40" fmla="*/ 182322 w 307298"/>
                  <a:gd name="connsiteY40" fmla="*/ 49594 h 357206"/>
                  <a:gd name="connsiteX41" fmla="*/ 184587 w 307298"/>
                  <a:gd name="connsiteY41" fmla="*/ 52057 h 357206"/>
                  <a:gd name="connsiteX42" fmla="*/ 213940 w 307298"/>
                  <a:gd name="connsiteY42" fmla="*/ 79144 h 357206"/>
                  <a:gd name="connsiteX43" fmla="*/ 230537 w 307298"/>
                  <a:gd name="connsiteY43" fmla="*/ 91358 h 357206"/>
                  <a:gd name="connsiteX44" fmla="*/ 241372 w 307298"/>
                  <a:gd name="connsiteY44" fmla="*/ 120120 h 357206"/>
                  <a:gd name="connsiteX45" fmla="*/ 243293 w 307298"/>
                  <a:gd name="connsiteY45" fmla="*/ 138588 h 357206"/>
                  <a:gd name="connsiteX46" fmla="*/ 251271 w 307298"/>
                  <a:gd name="connsiteY46" fmla="*/ 150408 h 357206"/>
                  <a:gd name="connsiteX47" fmla="*/ 279294 w 307298"/>
                  <a:gd name="connsiteY47" fmla="*/ 178973 h 357206"/>
                  <a:gd name="connsiteX48" fmla="*/ 297024 w 307298"/>
                  <a:gd name="connsiteY48" fmla="*/ 198623 h 357206"/>
                  <a:gd name="connsiteX49" fmla="*/ 302736 w 307298"/>
                  <a:gd name="connsiteY49" fmla="*/ 217486 h 357206"/>
                  <a:gd name="connsiteX50" fmla="*/ 306923 w 307298"/>
                  <a:gd name="connsiteY50" fmla="*/ 238811 h 357206"/>
                  <a:gd name="connsiteX51" fmla="*/ 306529 w 307298"/>
                  <a:gd name="connsiteY51" fmla="*/ 245115 h 35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298" h="357206">
                    <a:moveTo>
                      <a:pt x="306430" y="245115"/>
                    </a:moveTo>
                    <a:cubicBezTo>
                      <a:pt x="305298" y="246838"/>
                      <a:pt x="303180" y="247577"/>
                      <a:pt x="301308" y="248168"/>
                    </a:cubicBezTo>
                    <a:cubicBezTo>
                      <a:pt x="295792" y="250089"/>
                      <a:pt x="290277" y="251813"/>
                      <a:pt x="284367" y="251616"/>
                    </a:cubicBezTo>
                    <a:cubicBezTo>
                      <a:pt x="278654" y="251616"/>
                      <a:pt x="272547" y="249153"/>
                      <a:pt x="269493" y="244179"/>
                    </a:cubicBezTo>
                    <a:cubicBezTo>
                      <a:pt x="268164" y="241717"/>
                      <a:pt x="267228" y="238466"/>
                      <a:pt x="264716" y="236939"/>
                    </a:cubicBezTo>
                    <a:cubicBezTo>
                      <a:pt x="261859" y="235019"/>
                      <a:pt x="258067" y="236348"/>
                      <a:pt x="254817" y="237530"/>
                    </a:cubicBezTo>
                    <a:cubicBezTo>
                      <a:pt x="247183" y="240584"/>
                      <a:pt x="239599" y="243834"/>
                      <a:pt x="232162" y="247429"/>
                    </a:cubicBezTo>
                    <a:cubicBezTo>
                      <a:pt x="228518" y="249153"/>
                      <a:pt x="224725" y="250877"/>
                      <a:pt x="222460" y="254078"/>
                    </a:cubicBezTo>
                    <a:cubicBezTo>
                      <a:pt x="220539" y="256934"/>
                      <a:pt x="219800" y="260579"/>
                      <a:pt x="219603" y="264174"/>
                    </a:cubicBezTo>
                    <a:cubicBezTo>
                      <a:pt x="218668" y="276536"/>
                      <a:pt x="221721" y="290473"/>
                      <a:pt x="214285" y="300570"/>
                    </a:cubicBezTo>
                    <a:cubicBezTo>
                      <a:pt x="211034" y="304756"/>
                      <a:pt x="206454" y="307612"/>
                      <a:pt x="202465" y="311060"/>
                    </a:cubicBezTo>
                    <a:cubicBezTo>
                      <a:pt x="191581" y="320417"/>
                      <a:pt x="186064" y="335438"/>
                      <a:pt x="187985" y="349770"/>
                    </a:cubicBezTo>
                    <a:cubicBezTo>
                      <a:pt x="180746" y="350164"/>
                      <a:pt x="173703" y="352626"/>
                      <a:pt x="167990" y="356813"/>
                    </a:cubicBezTo>
                    <a:cubicBezTo>
                      <a:pt x="167793" y="357009"/>
                      <a:pt x="167596" y="357009"/>
                      <a:pt x="167399" y="357207"/>
                    </a:cubicBezTo>
                    <a:cubicBezTo>
                      <a:pt x="153116" y="333567"/>
                      <a:pt x="147207" y="305199"/>
                      <a:pt x="150654" y="278112"/>
                    </a:cubicBezTo>
                    <a:cubicBezTo>
                      <a:pt x="152181" y="264765"/>
                      <a:pt x="155973" y="251813"/>
                      <a:pt x="155431" y="238466"/>
                    </a:cubicBezTo>
                    <a:cubicBezTo>
                      <a:pt x="154299" y="211428"/>
                      <a:pt x="135436" y="188921"/>
                      <a:pt x="117706" y="168532"/>
                    </a:cubicBezTo>
                    <a:cubicBezTo>
                      <a:pt x="109728" y="159568"/>
                      <a:pt x="101897" y="150408"/>
                      <a:pt x="93870" y="141445"/>
                    </a:cubicBezTo>
                    <a:cubicBezTo>
                      <a:pt x="90077" y="137061"/>
                      <a:pt x="86039" y="132678"/>
                      <a:pt x="82050" y="128295"/>
                    </a:cubicBezTo>
                    <a:cubicBezTo>
                      <a:pt x="78060" y="123912"/>
                      <a:pt x="73677" y="119725"/>
                      <a:pt x="69688" y="114948"/>
                    </a:cubicBezTo>
                    <a:cubicBezTo>
                      <a:pt x="59592" y="102734"/>
                      <a:pt x="52746" y="88058"/>
                      <a:pt x="47033" y="73234"/>
                    </a:cubicBezTo>
                    <a:cubicBezTo>
                      <a:pt x="44571" y="66733"/>
                      <a:pt x="40926" y="59149"/>
                      <a:pt x="33884" y="58164"/>
                    </a:cubicBezTo>
                    <a:lnTo>
                      <a:pt x="33686" y="58164"/>
                    </a:lnTo>
                    <a:lnTo>
                      <a:pt x="15218" y="81410"/>
                    </a:lnTo>
                    <a:lnTo>
                      <a:pt x="0" y="65994"/>
                    </a:lnTo>
                    <a:cubicBezTo>
                      <a:pt x="197" y="49249"/>
                      <a:pt x="197" y="32258"/>
                      <a:pt x="197" y="15317"/>
                    </a:cubicBezTo>
                    <a:cubicBezTo>
                      <a:pt x="6698" y="15711"/>
                      <a:pt x="14873" y="13396"/>
                      <a:pt x="21325" y="13593"/>
                    </a:cubicBezTo>
                    <a:cubicBezTo>
                      <a:pt x="23049" y="13593"/>
                      <a:pt x="24970" y="13790"/>
                      <a:pt x="26644" y="13396"/>
                    </a:cubicBezTo>
                    <a:cubicBezTo>
                      <a:pt x="27974" y="13002"/>
                      <a:pt x="29500" y="12460"/>
                      <a:pt x="30830" y="12066"/>
                    </a:cubicBezTo>
                    <a:cubicBezTo>
                      <a:pt x="32948" y="11475"/>
                      <a:pt x="35214" y="11672"/>
                      <a:pt x="37331" y="11672"/>
                    </a:cubicBezTo>
                    <a:cubicBezTo>
                      <a:pt x="43438" y="11869"/>
                      <a:pt x="49545" y="12263"/>
                      <a:pt x="55603" y="12411"/>
                    </a:cubicBezTo>
                    <a:cubicBezTo>
                      <a:pt x="59592" y="12608"/>
                      <a:pt x="63975" y="12608"/>
                      <a:pt x="67619" y="10490"/>
                    </a:cubicBezTo>
                    <a:cubicBezTo>
                      <a:pt x="71067" y="8372"/>
                      <a:pt x="72938" y="3251"/>
                      <a:pt x="70279" y="0"/>
                    </a:cubicBezTo>
                    <a:cubicBezTo>
                      <a:pt x="74268" y="394"/>
                      <a:pt x="76386" y="4777"/>
                      <a:pt x="78258" y="8372"/>
                    </a:cubicBezTo>
                    <a:cubicBezTo>
                      <a:pt x="83576" y="18272"/>
                      <a:pt x="93673" y="25511"/>
                      <a:pt x="104754" y="27235"/>
                    </a:cubicBezTo>
                    <a:cubicBezTo>
                      <a:pt x="107216" y="27826"/>
                      <a:pt x="109876" y="27826"/>
                      <a:pt x="112387" y="28565"/>
                    </a:cubicBezTo>
                    <a:cubicBezTo>
                      <a:pt x="117903" y="30091"/>
                      <a:pt x="122287" y="34475"/>
                      <a:pt x="125537" y="39252"/>
                    </a:cubicBezTo>
                    <a:cubicBezTo>
                      <a:pt x="126867" y="40976"/>
                      <a:pt x="127999" y="43044"/>
                      <a:pt x="130117" y="44226"/>
                    </a:cubicBezTo>
                    <a:cubicBezTo>
                      <a:pt x="131447" y="45162"/>
                      <a:pt x="133171" y="45556"/>
                      <a:pt x="134697" y="45753"/>
                    </a:cubicBezTo>
                    <a:cubicBezTo>
                      <a:pt x="148980" y="48412"/>
                      <a:pt x="163656" y="49545"/>
                      <a:pt x="178135" y="49003"/>
                    </a:cubicBezTo>
                    <a:cubicBezTo>
                      <a:pt x="179662" y="48806"/>
                      <a:pt x="181189" y="48806"/>
                      <a:pt x="182322" y="49594"/>
                    </a:cubicBezTo>
                    <a:cubicBezTo>
                      <a:pt x="183257" y="50185"/>
                      <a:pt x="184045" y="51121"/>
                      <a:pt x="184587" y="52057"/>
                    </a:cubicBezTo>
                    <a:cubicBezTo>
                      <a:pt x="192024" y="63285"/>
                      <a:pt x="203056" y="71313"/>
                      <a:pt x="213940" y="79144"/>
                    </a:cubicBezTo>
                    <a:cubicBezTo>
                      <a:pt x="219456" y="83133"/>
                      <a:pt x="224972" y="87172"/>
                      <a:pt x="230537" y="91358"/>
                    </a:cubicBezTo>
                    <a:cubicBezTo>
                      <a:pt x="238515" y="97071"/>
                      <a:pt x="240633" y="110220"/>
                      <a:pt x="241372" y="120120"/>
                    </a:cubicBezTo>
                    <a:cubicBezTo>
                      <a:pt x="241963" y="126423"/>
                      <a:pt x="241372" y="132678"/>
                      <a:pt x="243293" y="138588"/>
                    </a:cubicBezTo>
                    <a:cubicBezTo>
                      <a:pt x="245016" y="143168"/>
                      <a:pt x="248070" y="146763"/>
                      <a:pt x="251271" y="150408"/>
                    </a:cubicBezTo>
                    <a:cubicBezTo>
                      <a:pt x="260037" y="160504"/>
                      <a:pt x="269395" y="170059"/>
                      <a:pt x="279294" y="178973"/>
                    </a:cubicBezTo>
                    <a:cubicBezTo>
                      <a:pt x="285795" y="184882"/>
                      <a:pt x="292838" y="190596"/>
                      <a:pt x="297024" y="198623"/>
                    </a:cubicBezTo>
                    <a:cubicBezTo>
                      <a:pt x="300077" y="204336"/>
                      <a:pt x="301407" y="211034"/>
                      <a:pt x="302736" y="217486"/>
                    </a:cubicBezTo>
                    <a:cubicBezTo>
                      <a:pt x="304066" y="224725"/>
                      <a:pt x="305593" y="231768"/>
                      <a:pt x="306923" y="238811"/>
                    </a:cubicBezTo>
                    <a:cubicBezTo>
                      <a:pt x="307317" y="240928"/>
                      <a:pt x="307661" y="243194"/>
                      <a:pt x="306529" y="245115"/>
                    </a:cubicBezTo>
                    <a:close/>
                  </a:path>
                </a:pathLst>
              </a:custGeom>
              <a:noFill/>
              <a:ln w="4915" cap="flat">
                <a:solidFill>
                  <a:srgbClr val="FFFFFF"/>
                </a:solidFill>
                <a:prstDash val="solid"/>
                <a:miter/>
              </a:ln>
            </p:spPr>
            <p:txBody>
              <a:bodyPr rtlCol="0" anchor="ctr"/>
              <a:lstStyle/>
              <a:p>
                <a:endParaRPr lang="fr-FR"/>
              </a:p>
            </p:txBody>
          </p:sp>
        </p:grpSp>
        <p:grpSp>
          <p:nvGrpSpPr>
            <p:cNvPr id="592" name="Graphique 5">
              <a:extLst>
                <a:ext uri="{FF2B5EF4-FFF2-40B4-BE49-F238E27FC236}">
                  <a16:creationId xmlns:a16="http://schemas.microsoft.com/office/drawing/2014/main" id="{E7E4AA12-0CA1-D61A-4512-BB92A23DB57E}"/>
                </a:ext>
              </a:extLst>
            </p:cNvPr>
            <p:cNvGrpSpPr/>
            <p:nvPr/>
          </p:nvGrpSpPr>
          <p:grpSpPr>
            <a:xfrm rot="420615">
              <a:off x="10361279" y="5514286"/>
              <a:ext cx="223494" cy="179809"/>
              <a:chOff x="10569569" y="5449770"/>
              <a:chExt cx="223494" cy="179809"/>
            </a:xfrm>
          </p:grpSpPr>
          <p:sp>
            <p:nvSpPr>
              <p:cNvPr id="593" name="Forme libre : forme 592">
                <a:extLst>
                  <a:ext uri="{FF2B5EF4-FFF2-40B4-BE49-F238E27FC236}">
                    <a16:creationId xmlns:a16="http://schemas.microsoft.com/office/drawing/2014/main" id="{47CCFE9C-783D-1A51-7860-9102DF2E8C49}"/>
                  </a:ext>
                </a:extLst>
              </p:cNvPr>
              <p:cNvSpPr/>
              <p:nvPr/>
            </p:nvSpPr>
            <p:spPr>
              <a:xfrm>
                <a:off x="10569569" y="5449770"/>
                <a:ext cx="223494" cy="179809"/>
              </a:xfrm>
              <a:custGeom>
                <a:avLst/>
                <a:gdLst>
                  <a:gd name="connsiteX0" fmla="*/ 223494 w 223494"/>
                  <a:gd name="connsiteY0" fmla="*/ 109481 h 179809"/>
                  <a:gd name="connsiteX1" fmla="*/ 196653 w 223494"/>
                  <a:gd name="connsiteY1" fmla="*/ 120366 h 179809"/>
                  <a:gd name="connsiteX2" fmla="*/ 184439 w 223494"/>
                  <a:gd name="connsiteY2" fmla="*/ 124749 h 179809"/>
                  <a:gd name="connsiteX3" fmla="*/ 146123 w 223494"/>
                  <a:gd name="connsiteY3" fmla="*/ 128935 h 179809"/>
                  <a:gd name="connsiteX4" fmla="*/ 121745 w 223494"/>
                  <a:gd name="connsiteY4" fmla="*/ 134845 h 179809"/>
                  <a:gd name="connsiteX5" fmla="*/ 111058 w 223494"/>
                  <a:gd name="connsiteY5" fmla="*/ 145729 h 179809"/>
                  <a:gd name="connsiteX6" fmla="*/ 101552 w 223494"/>
                  <a:gd name="connsiteY6" fmla="*/ 147995 h 179809"/>
                  <a:gd name="connsiteX7" fmla="*/ 87467 w 223494"/>
                  <a:gd name="connsiteY7" fmla="*/ 155825 h 179809"/>
                  <a:gd name="connsiteX8" fmla="*/ 65157 w 223494"/>
                  <a:gd name="connsiteY8" fmla="*/ 172028 h 179809"/>
                  <a:gd name="connsiteX9" fmla="*/ 56982 w 223494"/>
                  <a:gd name="connsiteY9" fmla="*/ 177151 h 179809"/>
                  <a:gd name="connsiteX10" fmla="*/ 46885 w 223494"/>
                  <a:gd name="connsiteY10" fmla="*/ 179810 h 179809"/>
                  <a:gd name="connsiteX11" fmla="*/ 33933 w 223494"/>
                  <a:gd name="connsiteY11" fmla="*/ 166857 h 179809"/>
                  <a:gd name="connsiteX12" fmla="*/ 13544 w 223494"/>
                  <a:gd name="connsiteY12" fmla="*/ 139622 h 179809"/>
                  <a:gd name="connsiteX13" fmla="*/ 6107 w 223494"/>
                  <a:gd name="connsiteY13" fmla="*/ 115441 h 179809"/>
                  <a:gd name="connsiteX14" fmla="*/ 0 w 223494"/>
                  <a:gd name="connsiteY14" fmla="*/ 56932 h 179809"/>
                  <a:gd name="connsiteX15" fmla="*/ 6846 w 223494"/>
                  <a:gd name="connsiteY15" fmla="*/ 54470 h 179809"/>
                  <a:gd name="connsiteX16" fmla="*/ 10638 w 223494"/>
                  <a:gd name="connsiteY16" fmla="*/ 51811 h 179809"/>
                  <a:gd name="connsiteX17" fmla="*/ 11377 w 223494"/>
                  <a:gd name="connsiteY17" fmla="*/ 47821 h 179809"/>
                  <a:gd name="connsiteX18" fmla="*/ 18025 w 223494"/>
                  <a:gd name="connsiteY18" fmla="*/ 35460 h 179809"/>
                  <a:gd name="connsiteX19" fmla="*/ 75746 w 223494"/>
                  <a:gd name="connsiteY19" fmla="*/ 10687 h 179809"/>
                  <a:gd name="connsiteX20" fmla="*/ 83182 w 223494"/>
                  <a:gd name="connsiteY20" fmla="*/ 6107 h 179809"/>
                  <a:gd name="connsiteX21" fmla="*/ 90028 w 223494"/>
                  <a:gd name="connsiteY21" fmla="*/ 4186 h 179809"/>
                  <a:gd name="connsiteX22" fmla="*/ 126226 w 223494"/>
                  <a:gd name="connsiteY22" fmla="*/ 197 h 179809"/>
                  <a:gd name="connsiteX23" fmla="*/ 139376 w 223494"/>
                  <a:gd name="connsiteY23" fmla="*/ 394 h 179809"/>
                  <a:gd name="connsiteX24" fmla="*/ 155185 w 223494"/>
                  <a:gd name="connsiteY24" fmla="*/ 197 h 179809"/>
                  <a:gd name="connsiteX25" fmla="*/ 209113 w 223494"/>
                  <a:gd name="connsiteY25" fmla="*/ 56046 h 179809"/>
                  <a:gd name="connsiteX26" fmla="*/ 220736 w 223494"/>
                  <a:gd name="connsiteY26" fmla="*/ 104655 h 179809"/>
                  <a:gd name="connsiteX27" fmla="*/ 222657 w 223494"/>
                  <a:gd name="connsiteY27" fmla="*/ 109038 h 179809"/>
                  <a:gd name="connsiteX28" fmla="*/ 223396 w 223494"/>
                  <a:gd name="connsiteY28" fmla="*/ 109629 h 17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3494" h="179809">
                    <a:moveTo>
                      <a:pt x="223494" y="109481"/>
                    </a:moveTo>
                    <a:cubicBezTo>
                      <a:pt x="214531" y="113126"/>
                      <a:pt x="205567" y="116721"/>
                      <a:pt x="196653" y="120366"/>
                    </a:cubicBezTo>
                    <a:cubicBezTo>
                      <a:pt x="192664" y="121892"/>
                      <a:pt x="188625" y="123616"/>
                      <a:pt x="184439" y="124749"/>
                    </a:cubicBezTo>
                    <a:cubicBezTo>
                      <a:pt x="172078" y="128541"/>
                      <a:pt x="159076" y="128738"/>
                      <a:pt x="146123" y="128935"/>
                    </a:cubicBezTo>
                    <a:cubicBezTo>
                      <a:pt x="137554" y="128935"/>
                      <a:pt x="128196" y="129132"/>
                      <a:pt x="121745" y="134845"/>
                    </a:cubicBezTo>
                    <a:cubicBezTo>
                      <a:pt x="117953" y="138293"/>
                      <a:pt x="115638" y="143218"/>
                      <a:pt x="111058" y="145729"/>
                    </a:cubicBezTo>
                    <a:cubicBezTo>
                      <a:pt x="108004" y="147256"/>
                      <a:pt x="104557" y="147256"/>
                      <a:pt x="101552" y="147995"/>
                    </a:cubicBezTo>
                    <a:cubicBezTo>
                      <a:pt x="96233" y="149521"/>
                      <a:pt x="91850" y="152575"/>
                      <a:pt x="87467" y="155825"/>
                    </a:cubicBezTo>
                    <a:cubicBezTo>
                      <a:pt x="80030" y="161144"/>
                      <a:pt x="72594" y="166710"/>
                      <a:pt x="65157" y="172028"/>
                    </a:cubicBezTo>
                    <a:cubicBezTo>
                      <a:pt x="62498" y="173949"/>
                      <a:pt x="60035" y="175821"/>
                      <a:pt x="56982" y="177151"/>
                    </a:cubicBezTo>
                    <a:cubicBezTo>
                      <a:pt x="53731" y="178677"/>
                      <a:pt x="50481" y="179416"/>
                      <a:pt x="46885" y="179810"/>
                    </a:cubicBezTo>
                    <a:cubicBezTo>
                      <a:pt x="43832" y="174491"/>
                      <a:pt x="38513" y="170846"/>
                      <a:pt x="33933" y="166857"/>
                    </a:cubicBezTo>
                    <a:cubicBezTo>
                      <a:pt x="25166" y="159618"/>
                      <a:pt x="18124" y="150112"/>
                      <a:pt x="13544" y="139622"/>
                    </a:cubicBezTo>
                    <a:cubicBezTo>
                      <a:pt x="9899" y="131989"/>
                      <a:pt x="7831" y="123616"/>
                      <a:pt x="6107" y="115441"/>
                    </a:cubicBezTo>
                    <a:cubicBezTo>
                      <a:pt x="2315" y="96184"/>
                      <a:pt x="197" y="76583"/>
                      <a:pt x="0" y="56932"/>
                    </a:cubicBezTo>
                    <a:cubicBezTo>
                      <a:pt x="2265" y="56194"/>
                      <a:pt x="4580" y="55209"/>
                      <a:pt x="6846" y="54470"/>
                    </a:cubicBezTo>
                    <a:cubicBezTo>
                      <a:pt x="8372" y="53879"/>
                      <a:pt x="9899" y="53140"/>
                      <a:pt x="10638" y="51811"/>
                    </a:cubicBezTo>
                    <a:cubicBezTo>
                      <a:pt x="11377" y="50678"/>
                      <a:pt x="11229" y="49151"/>
                      <a:pt x="11377" y="47821"/>
                    </a:cubicBezTo>
                    <a:cubicBezTo>
                      <a:pt x="11574" y="43044"/>
                      <a:pt x="14430" y="38661"/>
                      <a:pt x="18025" y="35460"/>
                    </a:cubicBezTo>
                    <a:cubicBezTo>
                      <a:pt x="33293" y="20783"/>
                      <a:pt x="58213" y="22507"/>
                      <a:pt x="75746" y="10687"/>
                    </a:cubicBezTo>
                    <a:cubicBezTo>
                      <a:pt x="78208" y="9160"/>
                      <a:pt x="80523" y="7240"/>
                      <a:pt x="83182" y="6107"/>
                    </a:cubicBezTo>
                    <a:cubicBezTo>
                      <a:pt x="85300" y="5171"/>
                      <a:pt x="87763" y="4777"/>
                      <a:pt x="90028" y="4186"/>
                    </a:cubicBezTo>
                    <a:cubicBezTo>
                      <a:pt x="102045" y="2068"/>
                      <a:pt x="114062" y="739"/>
                      <a:pt x="126226" y="197"/>
                    </a:cubicBezTo>
                    <a:cubicBezTo>
                      <a:pt x="130609" y="0"/>
                      <a:pt x="134993" y="-197"/>
                      <a:pt x="139376" y="394"/>
                    </a:cubicBezTo>
                    <a:cubicBezTo>
                      <a:pt x="144695" y="1182"/>
                      <a:pt x="150605" y="2512"/>
                      <a:pt x="155185" y="197"/>
                    </a:cubicBezTo>
                    <a:cubicBezTo>
                      <a:pt x="179761" y="10096"/>
                      <a:pt x="199411" y="31667"/>
                      <a:pt x="209113" y="56046"/>
                    </a:cubicBezTo>
                    <a:cubicBezTo>
                      <a:pt x="215220" y="71658"/>
                      <a:pt x="217289" y="88255"/>
                      <a:pt x="220736" y="104655"/>
                    </a:cubicBezTo>
                    <a:cubicBezTo>
                      <a:pt x="221130" y="106182"/>
                      <a:pt x="221475" y="107906"/>
                      <a:pt x="222657" y="109038"/>
                    </a:cubicBezTo>
                    <a:cubicBezTo>
                      <a:pt x="222854" y="109235"/>
                      <a:pt x="223051" y="109432"/>
                      <a:pt x="223396" y="109629"/>
                    </a:cubicBezTo>
                    <a:close/>
                  </a:path>
                </a:pathLst>
              </a:custGeom>
              <a:solidFill>
                <a:srgbClr val="C6C6C6"/>
              </a:solidFill>
              <a:ln w="4915" cap="flat">
                <a:noFill/>
                <a:prstDash val="solid"/>
                <a:miter/>
              </a:ln>
            </p:spPr>
            <p:txBody>
              <a:bodyPr rtlCol="0" anchor="ctr"/>
              <a:lstStyle/>
              <a:p>
                <a:endParaRPr lang="fr-FR"/>
              </a:p>
            </p:txBody>
          </p:sp>
          <p:sp>
            <p:nvSpPr>
              <p:cNvPr id="594" name="Forme libre : forme 593">
                <a:extLst>
                  <a:ext uri="{FF2B5EF4-FFF2-40B4-BE49-F238E27FC236}">
                    <a16:creationId xmlns:a16="http://schemas.microsoft.com/office/drawing/2014/main" id="{9843E4A4-1E49-E238-8EB1-0F4D06A97064}"/>
                  </a:ext>
                </a:extLst>
              </p:cNvPr>
              <p:cNvSpPr/>
              <p:nvPr/>
            </p:nvSpPr>
            <p:spPr>
              <a:xfrm>
                <a:off x="10569569" y="5449770"/>
                <a:ext cx="223494" cy="179809"/>
              </a:xfrm>
              <a:custGeom>
                <a:avLst/>
                <a:gdLst>
                  <a:gd name="connsiteX0" fmla="*/ 223494 w 223494"/>
                  <a:gd name="connsiteY0" fmla="*/ 109481 h 179809"/>
                  <a:gd name="connsiteX1" fmla="*/ 196653 w 223494"/>
                  <a:gd name="connsiteY1" fmla="*/ 120366 h 179809"/>
                  <a:gd name="connsiteX2" fmla="*/ 184439 w 223494"/>
                  <a:gd name="connsiteY2" fmla="*/ 124749 h 179809"/>
                  <a:gd name="connsiteX3" fmla="*/ 146123 w 223494"/>
                  <a:gd name="connsiteY3" fmla="*/ 128935 h 179809"/>
                  <a:gd name="connsiteX4" fmla="*/ 121745 w 223494"/>
                  <a:gd name="connsiteY4" fmla="*/ 134845 h 179809"/>
                  <a:gd name="connsiteX5" fmla="*/ 111058 w 223494"/>
                  <a:gd name="connsiteY5" fmla="*/ 145729 h 179809"/>
                  <a:gd name="connsiteX6" fmla="*/ 101552 w 223494"/>
                  <a:gd name="connsiteY6" fmla="*/ 147995 h 179809"/>
                  <a:gd name="connsiteX7" fmla="*/ 87467 w 223494"/>
                  <a:gd name="connsiteY7" fmla="*/ 155825 h 179809"/>
                  <a:gd name="connsiteX8" fmla="*/ 65157 w 223494"/>
                  <a:gd name="connsiteY8" fmla="*/ 172028 h 179809"/>
                  <a:gd name="connsiteX9" fmla="*/ 56982 w 223494"/>
                  <a:gd name="connsiteY9" fmla="*/ 177151 h 179809"/>
                  <a:gd name="connsiteX10" fmla="*/ 46885 w 223494"/>
                  <a:gd name="connsiteY10" fmla="*/ 179810 h 179809"/>
                  <a:gd name="connsiteX11" fmla="*/ 33933 w 223494"/>
                  <a:gd name="connsiteY11" fmla="*/ 166857 h 179809"/>
                  <a:gd name="connsiteX12" fmla="*/ 13544 w 223494"/>
                  <a:gd name="connsiteY12" fmla="*/ 139622 h 179809"/>
                  <a:gd name="connsiteX13" fmla="*/ 6107 w 223494"/>
                  <a:gd name="connsiteY13" fmla="*/ 115441 h 179809"/>
                  <a:gd name="connsiteX14" fmla="*/ 0 w 223494"/>
                  <a:gd name="connsiteY14" fmla="*/ 56932 h 179809"/>
                  <a:gd name="connsiteX15" fmla="*/ 6846 w 223494"/>
                  <a:gd name="connsiteY15" fmla="*/ 54470 h 179809"/>
                  <a:gd name="connsiteX16" fmla="*/ 10638 w 223494"/>
                  <a:gd name="connsiteY16" fmla="*/ 51811 h 179809"/>
                  <a:gd name="connsiteX17" fmla="*/ 11377 w 223494"/>
                  <a:gd name="connsiteY17" fmla="*/ 47821 h 179809"/>
                  <a:gd name="connsiteX18" fmla="*/ 18025 w 223494"/>
                  <a:gd name="connsiteY18" fmla="*/ 35460 h 179809"/>
                  <a:gd name="connsiteX19" fmla="*/ 75746 w 223494"/>
                  <a:gd name="connsiteY19" fmla="*/ 10687 h 179809"/>
                  <a:gd name="connsiteX20" fmla="*/ 83182 w 223494"/>
                  <a:gd name="connsiteY20" fmla="*/ 6107 h 179809"/>
                  <a:gd name="connsiteX21" fmla="*/ 90028 w 223494"/>
                  <a:gd name="connsiteY21" fmla="*/ 4186 h 179809"/>
                  <a:gd name="connsiteX22" fmla="*/ 126226 w 223494"/>
                  <a:gd name="connsiteY22" fmla="*/ 197 h 179809"/>
                  <a:gd name="connsiteX23" fmla="*/ 139376 w 223494"/>
                  <a:gd name="connsiteY23" fmla="*/ 394 h 179809"/>
                  <a:gd name="connsiteX24" fmla="*/ 155185 w 223494"/>
                  <a:gd name="connsiteY24" fmla="*/ 197 h 179809"/>
                  <a:gd name="connsiteX25" fmla="*/ 209113 w 223494"/>
                  <a:gd name="connsiteY25" fmla="*/ 56046 h 179809"/>
                  <a:gd name="connsiteX26" fmla="*/ 220736 w 223494"/>
                  <a:gd name="connsiteY26" fmla="*/ 104655 h 179809"/>
                  <a:gd name="connsiteX27" fmla="*/ 222657 w 223494"/>
                  <a:gd name="connsiteY27" fmla="*/ 109038 h 179809"/>
                  <a:gd name="connsiteX28" fmla="*/ 223396 w 223494"/>
                  <a:gd name="connsiteY28" fmla="*/ 109629 h 17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3494" h="179809">
                    <a:moveTo>
                      <a:pt x="223494" y="109481"/>
                    </a:moveTo>
                    <a:cubicBezTo>
                      <a:pt x="214531" y="113126"/>
                      <a:pt x="205567" y="116721"/>
                      <a:pt x="196653" y="120366"/>
                    </a:cubicBezTo>
                    <a:cubicBezTo>
                      <a:pt x="192664" y="121892"/>
                      <a:pt x="188625" y="123616"/>
                      <a:pt x="184439" y="124749"/>
                    </a:cubicBezTo>
                    <a:cubicBezTo>
                      <a:pt x="172078" y="128541"/>
                      <a:pt x="159076" y="128738"/>
                      <a:pt x="146123" y="128935"/>
                    </a:cubicBezTo>
                    <a:cubicBezTo>
                      <a:pt x="137554" y="128935"/>
                      <a:pt x="128196" y="129132"/>
                      <a:pt x="121745" y="134845"/>
                    </a:cubicBezTo>
                    <a:cubicBezTo>
                      <a:pt x="117953" y="138293"/>
                      <a:pt x="115638" y="143218"/>
                      <a:pt x="111058" y="145729"/>
                    </a:cubicBezTo>
                    <a:cubicBezTo>
                      <a:pt x="108004" y="147256"/>
                      <a:pt x="104557" y="147256"/>
                      <a:pt x="101552" y="147995"/>
                    </a:cubicBezTo>
                    <a:cubicBezTo>
                      <a:pt x="96233" y="149521"/>
                      <a:pt x="91850" y="152575"/>
                      <a:pt x="87467" y="155825"/>
                    </a:cubicBezTo>
                    <a:cubicBezTo>
                      <a:pt x="80030" y="161144"/>
                      <a:pt x="72594" y="166710"/>
                      <a:pt x="65157" y="172028"/>
                    </a:cubicBezTo>
                    <a:cubicBezTo>
                      <a:pt x="62498" y="173949"/>
                      <a:pt x="60035" y="175821"/>
                      <a:pt x="56982" y="177151"/>
                    </a:cubicBezTo>
                    <a:cubicBezTo>
                      <a:pt x="53731" y="178677"/>
                      <a:pt x="50481" y="179416"/>
                      <a:pt x="46885" y="179810"/>
                    </a:cubicBezTo>
                    <a:cubicBezTo>
                      <a:pt x="43832" y="174491"/>
                      <a:pt x="38513" y="170846"/>
                      <a:pt x="33933" y="166857"/>
                    </a:cubicBezTo>
                    <a:cubicBezTo>
                      <a:pt x="25166" y="159618"/>
                      <a:pt x="18124" y="150112"/>
                      <a:pt x="13544" y="139622"/>
                    </a:cubicBezTo>
                    <a:cubicBezTo>
                      <a:pt x="9899" y="131989"/>
                      <a:pt x="7831" y="123616"/>
                      <a:pt x="6107" y="115441"/>
                    </a:cubicBezTo>
                    <a:cubicBezTo>
                      <a:pt x="2315" y="96184"/>
                      <a:pt x="197" y="76583"/>
                      <a:pt x="0" y="56932"/>
                    </a:cubicBezTo>
                    <a:cubicBezTo>
                      <a:pt x="2265" y="56194"/>
                      <a:pt x="4580" y="55209"/>
                      <a:pt x="6846" y="54470"/>
                    </a:cubicBezTo>
                    <a:cubicBezTo>
                      <a:pt x="8372" y="53879"/>
                      <a:pt x="9899" y="53140"/>
                      <a:pt x="10638" y="51811"/>
                    </a:cubicBezTo>
                    <a:cubicBezTo>
                      <a:pt x="11377" y="50678"/>
                      <a:pt x="11229" y="49151"/>
                      <a:pt x="11377" y="47821"/>
                    </a:cubicBezTo>
                    <a:cubicBezTo>
                      <a:pt x="11574" y="43044"/>
                      <a:pt x="14430" y="38661"/>
                      <a:pt x="18025" y="35460"/>
                    </a:cubicBezTo>
                    <a:cubicBezTo>
                      <a:pt x="33293" y="20783"/>
                      <a:pt x="58213" y="22507"/>
                      <a:pt x="75746" y="10687"/>
                    </a:cubicBezTo>
                    <a:cubicBezTo>
                      <a:pt x="78208" y="9160"/>
                      <a:pt x="80523" y="7240"/>
                      <a:pt x="83182" y="6107"/>
                    </a:cubicBezTo>
                    <a:cubicBezTo>
                      <a:pt x="85300" y="5171"/>
                      <a:pt x="87763" y="4777"/>
                      <a:pt x="90028" y="4186"/>
                    </a:cubicBezTo>
                    <a:cubicBezTo>
                      <a:pt x="102045" y="2068"/>
                      <a:pt x="114062" y="739"/>
                      <a:pt x="126226" y="197"/>
                    </a:cubicBezTo>
                    <a:cubicBezTo>
                      <a:pt x="130609" y="0"/>
                      <a:pt x="134993" y="-197"/>
                      <a:pt x="139376" y="394"/>
                    </a:cubicBezTo>
                    <a:cubicBezTo>
                      <a:pt x="144695" y="1182"/>
                      <a:pt x="150605" y="2512"/>
                      <a:pt x="155185" y="197"/>
                    </a:cubicBezTo>
                    <a:cubicBezTo>
                      <a:pt x="179761" y="10096"/>
                      <a:pt x="199411" y="31667"/>
                      <a:pt x="209113" y="56046"/>
                    </a:cubicBezTo>
                    <a:cubicBezTo>
                      <a:pt x="215220" y="71658"/>
                      <a:pt x="217289" y="88255"/>
                      <a:pt x="220736" y="104655"/>
                    </a:cubicBezTo>
                    <a:cubicBezTo>
                      <a:pt x="221130" y="106182"/>
                      <a:pt x="221475" y="107906"/>
                      <a:pt x="222657" y="109038"/>
                    </a:cubicBezTo>
                    <a:cubicBezTo>
                      <a:pt x="222854" y="109235"/>
                      <a:pt x="223051" y="109432"/>
                      <a:pt x="223396" y="109629"/>
                    </a:cubicBezTo>
                    <a:close/>
                  </a:path>
                </a:pathLst>
              </a:custGeom>
              <a:noFill/>
              <a:ln w="4915" cap="flat">
                <a:solidFill>
                  <a:srgbClr val="FFFFFF"/>
                </a:solidFill>
                <a:prstDash val="solid"/>
                <a:miter/>
              </a:ln>
            </p:spPr>
            <p:txBody>
              <a:bodyPr rtlCol="0" anchor="ctr"/>
              <a:lstStyle/>
              <a:p>
                <a:endParaRPr lang="fr-FR"/>
              </a:p>
            </p:txBody>
          </p:sp>
        </p:grpSp>
        <p:cxnSp>
          <p:nvCxnSpPr>
            <p:cNvPr id="38" name="Connecteur droit 37">
              <a:extLst>
                <a:ext uri="{FF2B5EF4-FFF2-40B4-BE49-F238E27FC236}">
                  <a16:creationId xmlns:a16="http://schemas.microsoft.com/office/drawing/2014/main" id="{98994A2E-2858-262C-2193-D4B15675B7C5}"/>
                </a:ext>
              </a:extLst>
            </p:cNvPr>
            <p:cNvCxnSpPr>
              <a:cxnSpLocks/>
            </p:cNvCxnSpPr>
            <p:nvPr/>
          </p:nvCxnSpPr>
          <p:spPr>
            <a:xfrm>
              <a:off x="7816615" y="4791470"/>
              <a:ext cx="1084521" cy="0"/>
            </a:xfrm>
            <a:prstGeom prst="line">
              <a:avLst/>
            </a:prstGeom>
            <a:ln w="19050">
              <a:solidFill>
                <a:schemeClr val="bg2"/>
              </a:solidFill>
              <a:tailEnd type="oval"/>
            </a:ln>
          </p:spPr>
          <p:style>
            <a:lnRef idx="1">
              <a:schemeClr val="accent1"/>
            </a:lnRef>
            <a:fillRef idx="0">
              <a:schemeClr val="accent1"/>
            </a:fillRef>
            <a:effectRef idx="0">
              <a:schemeClr val="accent1"/>
            </a:effectRef>
            <a:fontRef idx="minor">
              <a:schemeClr val="tx1"/>
            </a:fontRef>
          </p:style>
        </p:cxnSp>
      </p:grpSp>
      <p:cxnSp>
        <p:nvCxnSpPr>
          <p:cNvPr id="24" name="Connecteur droit 23">
            <a:extLst>
              <a:ext uri="{FF2B5EF4-FFF2-40B4-BE49-F238E27FC236}">
                <a16:creationId xmlns:a16="http://schemas.microsoft.com/office/drawing/2014/main" id="{56B972FE-A955-D610-3021-922410F30734}"/>
              </a:ext>
            </a:extLst>
          </p:cNvPr>
          <p:cNvCxnSpPr>
            <a:cxnSpLocks/>
          </p:cNvCxnSpPr>
          <p:nvPr/>
        </p:nvCxnSpPr>
        <p:spPr>
          <a:xfrm>
            <a:off x="1009836" y="2813236"/>
            <a:ext cx="2314389" cy="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92284F5-FA88-4D45-26CB-2B52F0E57738}"/>
              </a:ext>
            </a:extLst>
          </p:cNvPr>
          <p:cNvCxnSpPr>
            <a:cxnSpLocks/>
          </p:cNvCxnSpPr>
          <p:nvPr/>
        </p:nvCxnSpPr>
        <p:spPr>
          <a:xfrm>
            <a:off x="1009836" y="4004818"/>
            <a:ext cx="2314389" cy="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599" name="Groupe 598">
            <a:extLst>
              <a:ext uri="{FF2B5EF4-FFF2-40B4-BE49-F238E27FC236}">
                <a16:creationId xmlns:a16="http://schemas.microsoft.com/office/drawing/2014/main" id="{FDF305C2-C9CA-EBB5-56E9-F48AADB9B44C}"/>
              </a:ext>
            </a:extLst>
          </p:cNvPr>
          <p:cNvGrpSpPr/>
          <p:nvPr/>
        </p:nvGrpSpPr>
        <p:grpSpPr>
          <a:xfrm>
            <a:off x="193616" y="5821712"/>
            <a:ext cx="818758" cy="494529"/>
            <a:chOff x="172581" y="5941042"/>
            <a:chExt cx="818758" cy="494529"/>
          </a:xfrm>
        </p:grpSpPr>
        <p:pic>
          <p:nvPicPr>
            <p:cNvPr id="600" name="Graphique 599" descr="Ligne fléchée : demi-tour horizontal avec un remplissage uni">
              <a:hlinkClick r:id="rId9" action="ppaction://hlinksldjump"/>
              <a:extLst>
                <a:ext uri="{FF2B5EF4-FFF2-40B4-BE49-F238E27FC236}">
                  <a16:creationId xmlns:a16="http://schemas.microsoft.com/office/drawing/2014/main" id="{5328B2B3-6910-A5FE-D525-FF0E3B868B7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flipH="1">
              <a:off x="172581" y="6051366"/>
              <a:ext cx="384205" cy="384205"/>
            </a:xfrm>
            <a:prstGeom prst="rect">
              <a:avLst/>
            </a:prstGeom>
          </p:spPr>
        </p:pic>
        <p:pic>
          <p:nvPicPr>
            <p:cNvPr id="601" name="Graphique 600" descr="Logement avec un remplissage uni">
              <a:hlinkClick r:id="rId9" action="ppaction://hlinksldjump"/>
              <a:extLst>
                <a:ext uri="{FF2B5EF4-FFF2-40B4-BE49-F238E27FC236}">
                  <a16:creationId xmlns:a16="http://schemas.microsoft.com/office/drawing/2014/main" id="{6B1429CC-8D64-7BA9-387A-D9F50A1F27C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101504603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2EDCA270-B5B4-642E-A1EA-8A6A880FF32B}"/>
              </a:ext>
            </a:extLst>
          </p:cNvPr>
          <p:cNvPicPr>
            <a:picLocks noChangeAspect="1"/>
          </p:cNvPicPr>
          <p:nvPr/>
        </p:nvPicPr>
        <p:blipFill rotWithShape="1">
          <a:blip r:embed="rId3"/>
          <a:srcRect t="15995"/>
          <a:stretch/>
        </p:blipFill>
        <p:spPr>
          <a:xfrm>
            <a:off x="6297108" y="1"/>
            <a:ext cx="3885963" cy="3200400"/>
          </a:xfrm>
          <a:prstGeom prst="rect">
            <a:avLst/>
          </a:prstGeom>
        </p:spPr>
      </p:pic>
      <p:sp>
        <p:nvSpPr>
          <p:cNvPr id="14" name="Rectangle 13">
            <a:extLst>
              <a:ext uri="{FF2B5EF4-FFF2-40B4-BE49-F238E27FC236}">
                <a16:creationId xmlns:a16="http://schemas.microsoft.com/office/drawing/2014/main" id="{5DC2DC72-20C1-4F13-43E9-6E228D5C7514}"/>
              </a:ext>
            </a:extLst>
          </p:cNvPr>
          <p:cNvSpPr/>
          <p:nvPr/>
        </p:nvSpPr>
        <p:spPr>
          <a:xfrm>
            <a:off x="0" y="0"/>
            <a:ext cx="6477802" cy="6398103"/>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EABD5FFC-9054-AE18-83B6-BA6824F0E11B}"/>
              </a:ext>
            </a:extLst>
          </p:cNvPr>
          <p:cNvSpPr txBox="1"/>
          <p:nvPr/>
        </p:nvSpPr>
        <p:spPr>
          <a:xfrm>
            <a:off x="1882569" y="766464"/>
            <a:ext cx="4213431" cy="954107"/>
          </a:xfrm>
          <a:prstGeom prst="rect">
            <a:avLst/>
          </a:prstGeom>
          <a:noFill/>
        </p:spPr>
        <p:txBody>
          <a:bodyPr wrap="square" rtlCol="0">
            <a:spAutoFit/>
          </a:bodyPr>
          <a:lstStyle/>
          <a:p>
            <a:r>
              <a:rPr lang="fr-FR" sz="2800" dirty="0">
                <a:solidFill>
                  <a:schemeClr val="bg1"/>
                </a:solidFill>
                <a:latin typeface="Arial Black" panose="020B0A04020102020204" pitchFamily="34" charset="0"/>
              </a:rPr>
              <a:t>Antargaz Energies en France</a:t>
            </a:r>
          </a:p>
        </p:txBody>
      </p:sp>
      <p:sp>
        <p:nvSpPr>
          <p:cNvPr id="5" name="object 24">
            <a:extLst>
              <a:ext uri="{FF2B5EF4-FFF2-40B4-BE49-F238E27FC236}">
                <a16:creationId xmlns:a16="http://schemas.microsoft.com/office/drawing/2014/main" id="{1F83178B-752B-6B6F-D8C0-622256F4E05A}"/>
              </a:ext>
            </a:extLst>
          </p:cNvPr>
          <p:cNvSpPr txBox="1"/>
          <p:nvPr/>
        </p:nvSpPr>
        <p:spPr>
          <a:xfrm>
            <a:off x="506699" y="2551586"/>
            <a:ext cx="2210130" cy="381420"/>
          </a:xfrm>
          <a:prstGeom prst="rect">
            <a:avLst/>
          </a:prstGeom>
        </p:spPr>
        <p:txBody>
          <a:bodyPr vert="horz" wrap="square" lIns="0" tIns="11971" rIns="0" bIns="0" rtlCol="0">
            <a:spAutoFit/>
          </a:bodyPr>
          <a:lstStyle/>
          <a:p>
            <a:pPr marL="11971">
              <a:spcBef>
                <a:spcPts val="94"/>
              </a:spcBef>
            </a:pPr>
            <a:r>
              <a:rPr lang="fr-FR" sz="1400" spc="-57" dirty="0">
                <a:solidFill>
                  <a:srgbClr val="FFFFFF"/>
                </a:solidFill>
                <a:latin typeface="Arial Black" panose="020B0A04020102020204" pitchFamily="34" charset="0"/>
                <a:cs typeface="Now"/>
              </a:rPr>
              <a:t>Près de</a:t>
            </a:r>
            <a:r>
              <a:rPr lang="fr-FR" sz="2400" spc="-57" dirty="0">
                <a:solidFill>
                  <a:srgbClr val="FFFFFF"/>
                </a:solidFill>
                <a:latin typeface="Arial Black" panose="020B0A04020102020204" pitchFamily="34" charset="0"/>
                <a:cs typeface="Now"/>
              </a:rPr>
              <a:t> 1 000</a:t>
            </a:r>
            <a:endParaRPr lang="fr-FR" sz="1600" dirty="0">
              <a:latin typeface="Arial Black" panose="020B0A04020102020204" pitchFamily="34" charset="0"/>
              <a:cs typeface="Now"/>
            </a:endParaRPr>
          </a:p>
        </p:txBody>
      </p:sp>
      <p:sp>
        <p:nvSpPr>
          <p:cNvPr id="6" name="object 25">
            <a:extLst>
              <a:ext uri="{FF2B5EF4-FFF2-40B4-BE49-F238E27FC236}">
                <a16:creationId xmlns:a16="http://schemas.microsoft.com/office/drawing/2014/main" id="{7A85FF03-D2AE-F509-9B92-0F051DB861C5}"/>
              </a:ext>
            </a:extLst>
          </p:cNvPr>
          <p:cNvSpPr txBox="1"/>
          <p:nvPr/>
        </p:nvSpPr>
        <p:spPr>
          <a:xfrm>
            <a:off x="506698" y="2909822"/>
            <a:ext cx="3078711" cy="204961"/>
          </a:xfrm>
          <a:prstGeom prst="rect">
            <a:avLst/>
          </a:prstGeom>
        </p:spPr>
        <p:txBody>
          <a:bodyPr vert="horz" wrap="square" lIns="0" tIns="11971" rIns="0" bIns="0" rtlCol="0">
            <a:spAutoFit/>
          </a:bodyPr>
          <a:lstStyle>
            <a:defPPr>
              <a:defRPr lang="fr-FR"/>
            </a:defPPr>
            <a:lvl1pPr marL="12700">
              <a:lnSpc>
                <a:spcPct val="100000"/>
              </a:lnSpc>
              <a:spcBef>
                <a:spcPts val="100"/>
              </a:spcBef>
              <a:defRPr sz="1200">
                <a:solidFill>
                  <a:srgbClr val="54D52B"/>
                </a:solidFill>
                <a:latin typeface="Now" panose="00000500000000000000" pitchFamily="50" charset="0"/>
                <a:cs typeface="Arial Black"/>
              </a:defRPr>
            </a:lvl1pPr>
          </a:lstStyle>
          <a:p>
            <a:pPr>
              <a:lnSpc>
                <a:spcPct val="110000"/>
              </a:lnSpc>
            </a:pPr>
            <a:r>
              <a:rPr lang="fr-FR" dirty="0">
                <a:latin typeface="Arial Black" panose="020B0A04020102020204" pitchFamily="34" charset="0"/>
              </a:rPr>
              <a:t>Collaborateurs  </a:t>
            </a:r>
            <a:endParaRPr dirty="0">
              <a:latin typeface="Arial Black" panose="020B0A04020102020204" pitchFamily="34" charset="0"/>
            </a:endParaRPr>
          </a:p>
        </p:txBody>
      </p:sp>
      <p:sp>
        <p:nvSpPr>
          <p:cNvPr id="66" name="object 29">
            <a:extLst>
              <a:ext uri="{FF2B5EF4-FFF2-40B4-BE49-F238E27FC236}">
                <a16:creationId xmlns:a16="http://schemas.microsoft.com/office/drawing/2014/main" id="{83C685BA-F3F9-7F19-9307-BACC00EEDF52}"/>
              </a:ext>
            </a:extLst>
          </p:cNvPr>
          <p:cNvSpPr txBox="1"/>
          <p:nvPr/>
        </p:nvSpPr>
        <p:spPr>
          <a:xfrm>
            <a:off x="504059" y="4031855"/>
            <a:ext cx="2819378" cy="381420"/>
          </a:xfrm>
          <a:prstGeom prst="rect">
            <a:avLst/>
          </a:prstGeom>
        </p:spPr>
        <p:txBody>
          <a:bodyPr vert="horz" wrap="square" lIns="0" tIns="11971" rIns="0" bIns="0" rtlCol="0">
            <a:spAutoFit/>
          </a:bodyPr>
          <a:lstStyle/>
          <a:p>
            <a:pPr marL="11971">
              <a:spcBef>
                <a:spcPts val="94"/>
              </a:spcBef>
            </a:pPr>
            <a:r>
              <a:rPr lang="fr-FR" sz="1400" spc="-57" dirty="0">
                <a:solidFill>
                  <a:srgbClr val="FFFFFF"/>
                </a:solidFill>
                <a:latin typeface="Arial Black" panose="020B0A04020102020204" pitchFamily="34" charset="0"/>
              </a:rPr>
              <a:t>Près de </a:t>
            </a:r>
            <a:r>
              <a:rPr lang="fr-FR" sz="2400" spc="-38" dirty="0">
                <a:solidFill>
                  <a:srgbClr val="FFFFFF"/>
                </a:solidFill>
                <a:latin typeface="Arial Black" panose="020B0A04020102020204" pitchFamily="34" charset="0"/>
                <a:cs typeface="Arial Black"/>
              </a:rPr>
              <a:t>2 000</a:t>
            </a:r>
            <a:endParaRPr sz="2400" dirty="0">
              <a:latin typeface="Arial Black" panose="020B0A04020102020204" pitchFamily="34" charset="0"/>
              <a:cs typeface="Now"/>
            </a:endParaRPr>
          </a:p>
        </p:txBody>
      </p:sp>
      <p:sp>
        <p:nvSpPr>
          <p:cNvPr id="67" name="object 30">
            <a:extLst>
              <a:ext uri="{FF2B5EF4-FFF2-40B4-BE49-F238E27FC236}">
                <a16:creationId xmlns:a16="http://schemas.microsoft.com/office/drawing/2014/main" id="{D73A4E0A-0DE4-0FDC-7B40-D31BA9410386}"/>
              </a:ext>
            </a:extLst>
          </p:cNvPr>
          <p:cNvSpPr txBox="1"/>
          <p:nvPr/>
        </p:nvSpPr>
        <p:spPr>
          <a:xfrm>
            <a:off x="513417" y="4371529"/>
            <a:ext cx="2514808" cy="620897"/>
          </a:xfrm>
          <a:prstGeom prst="rect">
            <a:avLst/>
          </a:prstGeom>
        </p:spPr>
        <p:txBody>
          <a:bodyPr vert="horz" wrap="square" lIns="0" tIns="21548" rIns="0" bIns="0" rtlCol="0">
            <a:spAutoFit/>
          </a:bodyPr>
          <a:lstStyle/>
          <a:p>
            <a:pPr marL="11971" marR="4788">
              <a:lnSpc>
                <a:spcPct val="110000"/>
              </a:lnSpc>
              <a:spcBef>
                <a:spcPts val="94"/>
              </a:spcBef>
            </a:pPr>
            <a:r>
              <a:rPr lang="fr-FR" sz="1200" dirty="0">
                <a:solidFill>
                  <a:srgbClr val="54D52B"/>
                </a:solidFill>
                <a:latin typeface="Arial Black" panose="020B0A04020102020204" pitchFamily="34" charset="0"/>
              </a:rPr>
              <a:t>Distributeurs Automatiques de bouteilles équipés de panneaux solaires</a:t>
            </a:r>
            <a:endParaRPr sz="1200" dirty="0">
              <a:solidFill>
                <a:srgbClr val="54D52B"/>
              </a:solidFill>
              <a:latin typeface="Arial Black" panose="020B0A04020102020204" pitchFamily="34" charset="0"/>
            </a:endParaRPr>
          </a:p>
        </p:txBody>
      </p:sp>
      <p:sp>
        <p:nvSpPr>
          <p:cNvPr id="76" name="object 26">
            <a:extLst>
              <a:ext uri="{FF2B5EF4-FFF2-40B4-BE49-F238E27FC236}">
                <a16:creationId xmlns:a16="http://schemas.microsoft.com/office/drawing/2014/main" id="{9C702D69-E5C2-3611-F67F-EB99965A36F0}"/>
              </a:ext>
            </a:extLst>
          </p:cNvPr>
          <p:cNvSpPr txBox="1"/>
          <p:nvPr/>
        </p:nvSpPr>
        <p:spPr>
          <a:xfrm>
            <a:off x="3468955" y="2501284"/>
            <a:ext cx="1772429" cy="381420"/>
          </a:xfrm>
          <a:prstGeom prst="rect">
            <a:avLst/>
          </a:prstGeom>
        </p:spPr>
        <p:txBody>
          <a:bodyPr vert="horz" wrap="square" lIns="0" tIns="11971" rIns="0" bIns="0" rtlCol="0">
            <a:spAutoFit/>
          </a:bodyPr>
          <a:lstStyle/>
          <a:p>
            <a:pPr marL="11971">
              <a:spcBef>
                <a:spcPts val="94"/>
              </a:spcBef>
            </a:pPr>
            <a:r>
              <a:rPr lang="fr-FR" sz="1400" spc="-57" dirty="0">
                <a:solidFill>
                  <a:srgbClr val="FFFFFF"/>
                </a:solidFill>
                <a:latin typeface="Arial Black" panose="020B0A04020102020204" pitchFamily="34" charset="0"/>
              </a:rPr>
              <a:t>Près de </a:t>
            </a:r>
            <a:r>
              <a:rPr lang="fr-FR" sz="2400" spc="-52" dirty="0">
                <a:solidFill>
                  <a:srgbClr val="FFFFFF"/>
                </a:solidFill>
                <a:latin typeface="Arial Black" panose="020B0A04020102020204" pitchFamily="34" charset="0"/>
                <a:cs typeface="Now"/>
              </a:rPr>
              <a:t>700</a:t>
            </a:r>
            <a:endParaRPr sz="2400" dirty="0">
              <a:latin typeface="Arial Black" panose="020B0A04020102020204" pitchFamily="34" charset="0"/>
              <a:cs typeface="Now"/>
            </a:endParaRPr>
          </a:p>
        </p:txBody>
      </p:sp>
      <p:sp>
        <p:nvSpPr>
          <p:cNvPr id="77" name="object 27">
            <a:extLst>
              <a:ext uri="{FF2B5EF4-FFF2-40B4-BE49-F238E27FC236}">
                <a16:creationId xmlns:a16="http://schemas.microsoft.com/office/drawing/2014/main" id="{097B6B92-C4E1-C290-8299-DFD97ADD5D85}"/>
              </a:ext>
            </a:extLst>
          </p:cNvPr>
          <p:cNvSpPr txBox="1"/>
          <p:nvPr/>
        </p:nvSpPr>
        <p:spPr>
          <a:xfrm>
            <a:off x="3481912" y="2849536"/>
            <a:ext cx="2471994" cy="417764"/>
          </a:xfrm>
          <a:prstGeom prst="rect">
            <a:avLst/>
          </a:prstGeom>
        </p:spPr>
        <p:txBody>
          <a:bodyPr vert="horz" wrap="square" lIns="0" tIns="21548" rIns="0" bIns="0" rtlCol="0">
            <a:spAutoFit/>
          </a:bodyPr>
          <a:lstStyle/>
          <a:p>
            <a:pPr marL="11971" marR="4788">
              <a:lnSpc>
                <a:spcPct val="110000"/>
              </a:lnSpc>
              <a:spcBef>
                <a:spcPts val="94"/>
              </a:spcBef>
            </a:pPr>
            <a:r>
              <a:rPr lang="fr-FR" sz="1200" dirty="0">
                <a:solidFill>
                  <a:srgbClr val="54D52B"/>
                </a:solidFill>
                <a:latin typeface="Arial Black" panose="020B0A04020102020204" pitchFamily="34" charset="0"/>
              </a:rPr>
              <a:t>Stations-service </a:t>
            </a:r>
            <a:br>
              <a:rPr lang="fr-FR" sz="1200" dirty="0">
                <a:solidFill>
                  <a:srgbClr val="54D52B"/>
                </a:solidFill>
                <a:latin typeface="Arial Black" panose="020B0A04020102020204" pitchFamily="34" charset="0"/>
              </a:rPr>
            </a:br>
            <a:r>
              <a:rPr lang="fr-FR" sz="1200" dirty="0">
                <a:solidFill>
                  <a:srgbClr val="54D52B"/>
                </a:solidFill>
                <a:latin typeface="Arial Black" panose="020B0A04020102020204" pitchFamily="34" charset="0"/>
              </a:rPr>
              <a:t>distribuent du GPL Carburant</a:t>
            </a:r>
            <a:endParaRPr sz="1200" dirty="0">
              <a:solidFill>
                <a:srgbClr val="54D52B"/>
              </a:solidFill>
              <a:latin typeface="Arial Black" panose="020B0A04020102020204" pitchFamily="34" charset="0"/>
            </a:endParaRPr>
          </a:p>
        </p:txBody>
      </p:sp>
      <p:sp>
        <p:nvSpPr>
          <p:cNvPr id="80" name="object 100">
            <a:extLst>
              <a:ext uri="{FF2B5EF4-FFF2-40B4-BE49-F238E27FC236}">
                <a16:creationId xmlns:a16="http://schemas.microsoft.com/office/drawing/2014/main" id="{17FA7D6C-8C9E-9C38-FC64-1B494A9277FA}"/>
              </a:ext>
            </a:extLst>
          </p:cNvPr>
          <p:cNvSpPr txBox="1"/>
          <p:nvPr/>
        </p:nvSpPr>
        <p:spPr>
          <a:xfrm>
            <a:off x="513417" y="5050982"/>
            <a:ext cx="2075078" cy="504530"/>
          </a:xfrm>
          <a:prstGeom prst="rect">
            <a:avLst/>
          </a:prstGeom>
        </p:spPr>
        <p:txBody>
          <a:bodyPr vert="horz" wrap="square" lIns="0" tIns="11971" rIns="0" bIns="0" rtlCol="0">
            <a:spAutoFit/>
          </a:bodyPr>
          <a:lstStyle/>
          <a:p>
            <a:pPr marL="11971">
              <a:spcBef>
                <a:spcPts val="94"/>
              </a:spcBef>
            </a:pPr>
            <a:r>
              <a:rPr lang="fr-FR" sz="2400" spc="-28" dirty="0">
                <a:solidFill>
                  <a:srgbClr val="FFFFFF"/>
                </a:solidFill>
                <a:latin typeface="Arial Black" panose="020B0A04020102020204" pitchFamily="34" charset="0"/>
                <a:cs typeface="Now"/>
              </a:rPr>
              <a:t>+</a:t>
            </a:r>
            <a:r>
              <a:rPr lang="fr-FR" sz="3200" spc="-819" dirty="0">
                <a:solidFill>
                  <a:srgbClr val="FFFFFF"/>
                </a:solidFill>
                <a:latin typeface="Arial Black" panose="020B0A04020102020204" pitchFamily="34" charset="0"/>
              </a:rPr>
              <a:t> </a:t>
            </a:r>
            <a:r>
              <a:rPr kumimoji="0" lang="fr-FR" sz="1100" b="0" i="0" u="none" strike="noStrike" kern="1200" cap="none" spc="-104" normalizeH="0" baseline="0" noProof="0" dirty="0">
                <a:ln>
                  <a:noFill/>
                </a:ln>
                <a:solidFill>
                  <a:srgbClr val="FFFFFF"/>
                </a:solidFill>
                <a:effectLst/>
                <a:uLnTx/>
                <a:uFillTx/>
                <a:latin typeface="Arial Black" panose="020B0A04020102020204" pitchFamily="34" charset="0"/>
                <a:ea typeface="+mn-ea"/>
                <a:cs typeface="Arial Black"/>
              </a:rPr>
              <a:t>DE</a:t>
            </a:r>
            <a:r>
              <a:rPr lang="fr-FR" sz="3200" spc="-819" dirty="0">
                <a:solidFill>
                  <a:srgbClr val="FFFFFF"/>
                </a:solidFill>
                <a:latin typeface="Arial Black" panose="020B0A04020102020204" pitchFamily="34" charset="0"/>
              </a:rPr>
              <a:t> </a:t>
            </a:r>
            <a:r>
              <a:rPr sz="2400" spc="-28" dirty="0">
                <a:solidFill>
                  <a:srgbClr val="FFFFFF"/>
                </a:solidFill>
                <a:latin typeface="Arial Black" panose="020B0A04020102020204" pitchFamily="34" charset="0"/>
                <a:cs typeface="Now"/>
              </a:rPr>
              <a:t>1</a:t>
            </a:r>
            <a:r>
              <a:rPr lang="fr-FR" sz="2400" spc="-28" dirty="0">
                <a:solidFill>
                  <a:srgbClr val="FFFFFF"/>
                </a:solidFill>
                <a:latin typeface="Arial Black" panose="020B0A04020102020204" pitchFamily="34" charset="0"/>
                <a:cs typeface="Now"/>
              </a:rPr>
              <a:t>5</a:t>
            </a:r>
            <a:r>
              <a:rPr sz="2400" spc="-768" dirty="0">
                <a:solidFill>
                  <a:srgbClr val="FFFFFF"/>
                </a:solidFill>
                <a:latin typeface="Arial Black" panose="020B0A04020102020204" pitchFamily="34" charset="0"/>
                <a:cs typeface="Now"/>
              </a:rPr>
              <a:t> </a:t>
            </a:r>
            <a:r>
              <a:rPr lang="fr-FR" sz="2400" spc="-768" dirty="0">
                <a:solidFill>
                  <a:srgbClr val="FFFFFF"/>
                </a:solidFill>
                <a:latin typeface="Arial Black" panose="020B0A04020102020204" pitchFamily="34" charset="0"/>
                <a:cs typeface="Now"/>
              </a:rPr>
              <a:t>        </a:t>
            </a:r>
            <a:r>
              <a:rPr sz="2400" spc="-52" dirty="0">
                <a:solidFill>
                  <a:srgbClr val="FFFFFF"/>
                </a:solidFill>
                <a:latin typeface="Arial Black" panose="020B0A04020102020204" pitchFamily="34" charset="0"/>
                <a:cs typeface="Now"/>
              </a:rPr>
              <a:t>000</a:t>
            </a:r>
            <a:endParaRPr sz="2400" dirty="0">
              <a:latin typeface="Arial Black" panose="020B0A04020102020204" pitchFamily="34" charset="0"/>
              <a:cs typeface="Now"/>
            </a:endParaRPr>
          </a:p>
        </p:txBody>
      </p:sp>
      <p:sp>
        <p:nvSpPr>
          <p:cNvPr id="81" name="object 101">
            <a:extLst>
              <a:ext uri="{FF2B5EF4-FFF2-40B4-BE49-F238E27FC236}">
                <a16:creationId xmlns:a16="http://schemas.microsoft.com/office/drawing/2014/main" id="{ACDE8041-7106-065C-0791-017B66EEFE65}"/>
              </a:ext>
            </a:extLst>
          </p:cNvPr>
          <p:cNvSpPr txBox="1"/>
          <p:nvPr/>
        </p:nvSpPr>
        <p:spPr>
          <a:xfrm>
            <a:off x="513416" y="5509763"/>
            <a:ext cx="5440489" cy="214632"/>
          </a:xfrm>
          <a:prstGeom prst="rect">
            <a:avLst/>
          </a:prstGeom>
        </p:spPr>
        <p:txBody>
          <a:bodyPr vert="horz" wrap="square" lIns="0" tIns="21548" rIns="0" bIns="0" rtlCol="0">
            <a:spAutoFit/>
          </a:bodyPr>
          <a:lstStyle/>
          <a:p>
            <a:pPr marL="11971" marR="4788">
              <a:lnSpc>
                <a:spcPct val="110000"/>
              </a:lnSpc>
              <a:spcBef>
                <a:spcPts val="94"/>
              </a:spcBef>
            </a:pPr>
            <a:r>
              <a:rPr lang="fr-FR" sz="1200" dirty="0">
                <a:solidFill>
                  <a:srgbClr val="54D52B"/>
                </a:solidFill>
                <a:latin typeface="Arial Black" panose="020B0A04020102020204" pitchFamily="34" charset="0"/>
              </a:rPr>
              <a:t>Points de vente de bouteilles de gaz (bio)butane et (bio)propane </a:t>
            </a:r>
            <a:endParaRPr sz="1200" dirty="0">
              <a:solidFill>
                <a:srgbClr val="54D52B"/>
              </a:solidFill>
              <a:latin typeface="Arial Black" panose="020B0A04020102020204" pitchFamily="34" charset="0"/>
            </a:endParaRPr>
          </a:p>
        </p:txBody>
      </p:sp>
      <p:sp>
        <p:nvSpPr>
          <p:cNvPr id="82" name="object 7">
            <a:extLst>
              <a:ext uri="{FF2B5EF4-FFF2-40B4-BE49-F238E27FC236}">
                <a16:creationId xmlns:a16="http://schemas.microsoft.com/office/drawing/2014/main" id="{DB49CA69-BA8E-98BB-D1C8-194089ED9118}"/>
              </a:ext>
            </a:extLst>
          </p:cNvPr>
          <p:cNvSpPr txBox="1"/>
          <p:nvPr/>
        </p:nvSpPr>
        <p:spPr>
          <a:xfrm>
            <a:off x="8259269" y="4190929"/>
            <a:ext cx="3387764" cy="1037048"/>
          </a:xfrm>
          <a:prstGeom prst="rect">
            <a:avLst/>
          </a:prstGeom>
        </p:spPr>
        <p:txBody>
          <a:bodyPr vert="horz" wrap="square" lIns="0" tIns="11971" rIns="0" bIns="0" rtlCol="0">
            <a:spAutoFit/>
          </a:bodyPr>
          <a:lstStyle/>
          <a:p>
            <a:pPr marL="11971">
              <a:lnSpc>
                <a:spcPct val="80000"/>
              </a:lnSpc>
              <a:spcBef>
                <a:spcPts val="94"/>
              </a:spcBef>
            </a:pPr>
            <a:r>
              <a:rPr sz="3200" spc="-24" dirty="0">
                <a:solidFill>
                  <a:srgbClr val="54D52B"/>
                </a:solidFill>
                <a:latin typeface="Arial Black" panose="020B0A04020102020204" pitchFamily="34" charset="0"/>
                <a:cs typeface="Now"/>
              </a:rPr>
              <a:t>CA</a:t>
            </a:r>
            <a:r>
              <a:rPr sz="3200" spc="-14" dirty="0">
                <a:solidFill>
                  <a:srgbClr val="54D52B"/>
                </a:solidFill>
                <a:latin typeface="Arial Black" panose="020B0A04020102020204" pitchFamily="34" charset="0"/>
                <a:cs typeface="Now"/>
              </a:rPr>
              <a:t> </a:t>
            </a:r>
            <a:r>
              <a:rPr lang="fr-FR" sz="3200" spc="-14" dirty="0">
                <a:solidFill>
                  <a:srgbClr val="54D52B"/>
                </a:solidFill>
                <a:latin typeface="Arial Black" panose="020B0A04020102020204" pitchFamily="34" charset="0"/>
                <a:cs typeface="Now"/>
              </a:rPr>
              <a:t>net </a:t>
            </a:r>
            <a:r>
              <a:rPr sz="3200" spc="-5" dirty="0">
                <a:solidFill>
                  <a:srgbClr val="54D52B"/>
                </a:solidFill>
                <a:latin typeface="Arial Black" panose="020B0A04020102020204" pitchFamily="34" charset="0"/>
                <a:cs typeface="Now"/>
              </a:rPr>
              <a:t>20</a:t>
            </a:r>
            <a:r>
              <a:rPr lang="fr-FR" sz="3200" spc="-5" dirty="0">
                <a:solidFill>
                  <a:srgbClr val="54D52B"/>
                </a:solidFill>
                <a:latin typeface="Arial Black" panose="020B0A04020102020204" pitchFamily="34" charset="0"/>
                <a:cs typeface="Now"/>
              </a:rPr>
              <a:t>24</a:t>
            </a:r>
            <a:endParaRPr sz="3200" dirty="0">
              <a:latin typeface="Arial Black" panose="020B0A04020102020204" pitchFamily="34" charset="0"/>
              <a:cs typeface="Now"/>
            </a:endParaRPr>
          </a:p>
          <a:p>
            <a:pPr marL="11971">
              <a:lnSpc>
                <a:spcPct val="80000"/>
              </a:lnSpc>
              <a:spcBef>
                <a:spcPts val="170"/>
              </a:spcBef>
            </a:pPr>
            <a:r>
              <a:rPr lang="fr-FR" sz="4800" spc="-245" dirty="0">
                <a:solidFill>
                  <a:srgbClr val="2D385B"/>
                </a:solidFill>
                <a:latin typeface="Arial Black" panose="020B0A04020102020204" pitchFamily="34" charset="0"/>
                <a:cs typeface="Now"/>
              </a:rPr>
              <a:t>1,2</a:t>
            </a:r>
            <a:r>
              <a:rPr lang="fr-FR" sz="3200" spc="-245" dirty="0">
                <a:solidFill>
                  <a:srgbClr val="2D385B"/>
                </a:solidFill>
                <a:latin typeface="Arial Black" panose="020B0A04020102020204" pitchFamily="34" charset="0"/>
                <a:cs typeface="Now"/>
              </a:rPr>
              <a:t> </a:t>
            </a:r>
            <a:r>
              <a:rPr spc="-5" dirty="0">
                <a:solidFill>
                  <a:srgbClr val="2D385B"/>
                </a:solidFill>
                <a:latin typeface="Arial Black" panose="020B0A04020102020204" pitchFamily="34" charset="0"/>
                <a:cs typeface="Now"/>
              </a:rPr>
              <a:t>MD€</a:t>
            </a:r>
            <a:endParaRPr sz="1400" dirty="0">
              <a:solidFill>
                <a:srgbClr val="2D385B"/>
              </a:solidFill>
              <a:latin typeface="Arial Black" panose="020B0A04020102020204" pitchFamily="34" charset="0"/>
              <a:cs typeface="Now"/>
            </a:endParaRPr>
          </a:p>
        </p:txBody>
      </p:sp>
      <p:pic>
        <p:nvPicPr>
          <p:cNvPr id="97" name="Image 96" descr="Une image contenant texte, signe&#10;&#10;Description générée automatiquement">
            <a:extLst>
              <a:ext uri="{FF2B5EF4-FFF2-40B4-BE49-F238E27FC236}">
                <a16:creationId xmlns:a16="http://schemas.microsoft.com/office/drawing/2014/main" id="{65A51F8E-19BF-E789-BD8A-EA2FE0BAE7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3985" y="4168426"/>
            <a:ext cx="1589233" cy="995554"/>
          </a:xfrm>
          <a:prstGeom prst="rect">
            <a:avLst/>
          </a:prstGeom>
        </p:spPr>
      </p:pic>
      <p:pic>
        <p:nvPicPr>
          <p:cNvPr id="99" name="Image 98">
            <a:extLst>
              <a:ext uri="{FF2B5EF4-FFF2-40B4-BE49-F238E27FC236}">
                <a16:creationId xmlns:a16="http://schemas.microsoft.com/office/drawing/2014/main" id="{C2E9753B-4E3F-DBB4-F489-B97875657E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5341" y="1944596"/>
            <a:ext cx="620630" cy="620630"/>
          </a:xfrm>
          <a:prstGeom prst="rect">
            <a:avLst/>
          </a:prstGeom>
        </p:spPr>
      </p:pic>
      <p:pic>
        <p:nvPicPr>
          <p:cNvPr id="3" name="Image 2">
            <a:extLst>
              <a:ext uri="{FF2B5EF4-FFF2-40B4-BE49-F238E27FC236}">
                <a16:creationId xmlns:a16="http://schemas.microsoft.com/office/drawing/2014/main" id="{5EB97E5C-5DB7-CD91-C981-FDA1436DC9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66328" y="2185635"/>
            <a:ext cx="1891270" cy="1869020"/>
          </a:xfrm>
          <a:prstGeom prst="rect">
            <a:avLst/>
          </a:prstGeom>
        </p:spPr>
      </p:pic>
      <p:pic>
        <p:nvPicPr>
          <p:cNvPr id="24" name="Image 23">
            <a:extLst>
              <a:ext uri="{FF2B5EF4-FFF2-40B4-BE49-F238E27FC236}">
                <a16:creationId xmlns:a16="http://schemas.microsoft.com/office/drawing/2014/main" id="{1906864F-F16B-6ED1-1A86-693216D431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44834" y="1953516"/>
            <a:ext cx="615531" cy="615530"/>
          </a:xfrm>
          <a:prstGeom prst="rect">
            <a:avLst/>
          </a:prstGeom>
        </p:spPr>
      </p:pic>
      <p:sp>
        <p:nvSpPr>
          <p:cNvPr id="27" name="Date Placeholder 3">
            <a:extLst>
              <a:ext uri="{FF2B5EF4-FFF2-40B4-BE49-F238E27FC236}">
                <a16:creationId xmlns:a16="http://schemas.microsoft.com/office/drawing/2014/main" id="{5DD3BDA7-7BF0-9FF0-C5C1-B1FD37BB4AC0}"/>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28" name="Ellipse 27">
            <a:extLst>
              <a:ext uri="{FF2B5EF4-FFF2-40B4-BE49-F238E27FC236}">
                <a16:creationId xmlns:a16="http://schemas.microsoft.com/office/drawing/2014/main" id="{CAAE6680-5839-604A-F41F-9DBF6C949B5A}"/>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ce réservé du numéro de diapositive 2">
            <a:extLst>
              <a:ext uri="{FF2B5EF4-FFF2-40B4-BE49-F238E27FC236}">
                <a16:creationId xmlns:a16="http://schemas.microsoft.com/office/drawing/2014/main" id="{9D1E0A32-48A5-901D-FA8D-C4E1307636D5}"/>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5</a:t>
            </a:fld>
            <a:endParaRPr lang="fr-FR" dirty="0">
              <a:solidFill>
                <a:schemeClr val="accent1"/>
              </a:solidFill>
            </a:endParaRPr>
          </a:p>
        </p:txBody>
      </p:sp>
      <p:pic>
        <p:nvPicPr>
          <p:cNvPr id="2" name="Image 1">
            <a:extLst>
              <a:ext uri="{FF2B5EF4-FFF2-40B4-BE49-F238E27FC236}">
                <a16:creationId xmlns:a16="http://schemas.microsoft.com/office/drawing/2014/main" id="{4CEEF800-C1B8-AB49-6E85-524412663E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3828" y="3484540"/>
            <a:ext cx="619142" cy="619142"/>
          </a:xfrm>
          <a:prstGeom prst="rect">
            <a:avLst/>
          </a:prstGeom>
        </p:spPr>
      </p:pic>
      <p:grpSp>
        <p:nvGrpSpPr>
          <p:cNvPr id="12" name="Groupe 11">
            <a:extLst>
              <a:ext uri="{FF2B5EF4-FFF2-40B4-BE49-F238E27FC236}">
                <a16:creationId xmlns:a16="http://schemas.microsoft.com/office/drawing/2014/main" id="{159635D4-D388-A84A-4050-FBE7F1C2E622}"/>
              </a:ext>
            </a:extLst>
          </p:cNvPr>
          <p:cNvGrpSpPr/>
          <p:nvPr/>
        </p:nvGrpSpPr>
        <p:grpSpPr>
          <a:xfrm rot="10800000" flipH="1" flipV="1">
            <a:off x="1193241" y="190925"/>
            <a:ext cx="1675463" cy="2046950"/>
            <a:chOff x="969633" y="178462"/>
            <a:chExt cx="2047865" cy="2501921"/>
          </a:xfrm>
        </p:grpSpPr>
        <p:sp>
          <p:nvSpPr>
            <p:cNvPr id="15" name="Rectangle : coins arrondis 14">
              <a:extLst>
                <a:ext uri="{FF2B5EF4-FFF2-40B4-BE49-F238E27FC236}">
                  <a16:creationId xmlns:a16="http://schemas.microsoft.com/office/drawing/2014/main" id="{F66F21F9-AADD-CE75-506F-3D9E079455A1}"/>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2952F33-3CB5-B577-6187-DEE91A1D9EA3}"/>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9DBF9F40-BB97-C729-4DD1-A541389BC75A}"/>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0D0CAE02-9C2F-0F93-5460-17DFAE587886}"/>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0D76210F-4087-E07D-9096-8663833B1F5A}"/>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95706789-AAC4-E5F7-6EF8-92294B0B3970}"/>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44E0CC7E-263B-0312-D6A5-D898F47F26AD}"/>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AD826898-FB1F-BE94-062F-5CB7DBF245C1}"/>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 coins arrondis 32">
              <a:extLst>
                <a:ext uri="{FF2B5EF4-FFF2-40B4-BE49-F238E27FC236}">
                  <a16:creationId xmlns:a16="http://schemas.microsoft.com/office/drawing/2014/main" id="{3D8E347D-E3D3-0AA5-DEA3-D73F47AB69CC}"/>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3A74D84A-03FA-6033-6951-68758A2E05F9}"/>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6A466C2C-8C5C-07EE-3573-9065BA3D6150}"/>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 coins arrondis 40">
              <a:extLst>
                <a:ext uri="{FF2B5EF4-FFF2-40B4-BE49-F238E27FC236}">
                  <a16:creationId xmlns:a16="http://schemas.microsoft.com/office/drawing/2014/main" id="{6B0B3327-EA67-D6E7-1187-DC45E54F1A6D}"/>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 coins arrondis 41">
              <a:extLst>
                <a:ext uri="{FF2B5EF4-FFF2-40B4-BE49-F238E27FC236}">
                  <a16:creationId xmlns:a16="http://schemas.microsoft.com/office/drawing/2014/main" id="{BE159A7A-9BC0-7DB1-1B24-66C261601782}"/>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object 29">
            <a:extLst>
              <a:ext uri="{FF2B5EF4-FFF2-40B4-BE49-F238E27FC236}">
                <a16:creationId xmlns:a16="http://schemas.microsoft.com/office/drawing/2014/main" id="{FD1D5B7F-3395-4692-C2AE-35A9ACDA3B08}"/>
              </a:ext>
            </a:extLst>
          </p:cNvPr>
          <p:cNvSpPr txBox="1"/>
          <p:nvPr/>
        </p:nvSpPr>
        <p:spPr>
          <a:xfrm>
            <a:off x="3481912" y="4183234"/>
            <a:ext cx="2819378" cy="504530"/>
          </a:xfrm>
          <a:prstGeom prst="rect">
            <a:avLst/>
          </a:prstGeom>
        </p:spPr>
        <p:txBody>
          <a:bodyPr vert="horz" wrap="square" lIns="0" tIns="11971" rIns="0" bIns="0" rtlCol="0">
            <a:spAutoFit/>
          </a:bodyPr>
          <a:lstStyle/>
          <a:p>
            <a:pPr marL="11971">
              <a:spcBef>
                <a:spcPts val="94"/>
              </a:spcBef>
            </a:pPr>
            <a:r>
              <a:rPr sz="2400" dirty="0">
                <a:solidFill>
                  <a:srgbClr val="FFFFFF"/>
                </a:solidFill>
                <a:latin typeface="Arial Black" panose="020B0A04020102020204" pitchFamily="34" charset="0"/>
                <a:cs typeface="Now"/>
              </a:rPr>
              <a:t>+</a:t>
            </a:r>
            <a:r>
              <a:rPr sz="3200" spc="-819" dirty="0">
                <a:solidFill>
                  <a:srgbClr val="FFFFFF"/>
                </a:solidFill>
                <a:latin typeface="Arial Black" panose="020B0A04020102020204" pitchFamily="34" charset="0"/>
                <a:cs typeface="Now"/>
              </a:rPr>
              <a:t> </a:t>
            </a:r>
            <a:r>
              <a:rPr lang="fr-FR" sz="1100" spc="-104" dirty="0">
                <a:solidFill>
                  <a:srgbClr val="FFFFFF"/>
                </a:solidFill>
                <a:latin typeface="Arial Black" panose="020B0A04020102020204" pitchFamily="34" charset="0"/>
                <a:cs typeface="Arial Black"/>
              </a:rPr>
              <a:t>DE</a:t>
            </a:r>
            <a:r>
              <a:rPr lang="fr-FR" sz="1100" spc="-160" dirty="0">
                <a:solidFill>
                  <a:srgbClr val="FFFFFF"/>
                </a:solidFill>
                <a:latin typeface="Arial Black" panose="020B0A04020102020204" pitchFamily="34" charset="0"/>
                <a:cs typeface="Arial Black"/>
              </a:rPr>
              <a:t>   </a:t>
            </a:r>
            <a:r>
              <a:rPr lang="fr-FR" sz="2400" spc="-38" dirty="0">
                <a:solidFill>
                  <a:srgbClr val="FFFFFF"/>
                </a:solidFill>
                <a:latin typeface="Arial Black" panose="020B0A04020102020204" pitchFamily="34" charset="0"/>
                <a:cs typeface="Arial Black"/>
              </a:rPr>
              <a:t>300 000</a:t>
            </a:r>
            <a:endParaRPr sz="2400" dirty="0">
              <a:latin typeface="Arial Black" panose="020B0A04020102020204" pitchFamily="34" charset="0"/>
              <a:cs typeface="Now"/>
            </a:endParaRPr>
          </a:p>
        </p:txBody>
      </p:sp>
      <p:pic>
        <p:nvPicPr>
          <p:cNvPr id="23" name="Image 22">
            <a:extLst>
              <a:ext uri="{FF2B5EF4-FFF2-40B4-BE49-F238E27FC236}">
                <a16:creationId xmlns:a16="http://schemas.microsoft.com/office/drawing/2014/main" id="{1D293534-6F26-A36B-BFC1-ACEFCAC975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31858" y="3648026"/>
            <a:ext cx="616675" cy="619142"/>
          </a:xfrm>
          <a:prstGeom prst="rect">
            <a:avLst/>
          </a:prstGeom>
        </p:spPr>
      </p:pic>
      <p:sp>
        <p:nvSpPr>
          <p:cNvPr id="30" name="object 30">
            <a:extLst>
              <a:ext uri="{FF2B5EF4-FFF2-40B4-BE49-F238E27FC236}">
                <a16:creationId xmlns:a16="http://schemas.microsoft.com/office/drawing/2014/main" id="{1F8662E8-19A4-FB35-B6D9-5AEFB3B86191}"/>
              </a:ext>
            </a:extLst>
          </p:cNvPr>
          <p:cNvSpPr txBox="1"/>
          <p:nvPr/>
        </p:nvSpPr>
        <p:spPr>
          <a:xfrm>
            <a:off x="3481912" y="4667172"/>
            <a:ext cx="2514808" cy="214632"/>
          </a:xfrm>
          <a:prstGeom prst="rect">
            <a:avLst/>
          </a:prstGeom>
        </p:spPr>
        <p:txBody>
          <a:bodyPr vert="horz" wrap="square" lIns="0" tIns="21548" rIns="0" bIns="0" rtlCol="0">
            <a:spAutoFit/>
          </a:bodyPr>
          <a:lstStyle/>
          <a:p>
            <a:pPr marL="11971" marR="4788">
              <a:lnSpc>
                <a:spcPct val="110000"/>
              </a:lnSpc>
              <a:spcBef>
                <a:spcPts val="94"/>
              </a:spcBef>
            </a:pPr>
            <a:r>
              <a:rPr lang="fr-FR" sz="1200" dirty="0">
                <a:solidFill>
                  <a:srgbClr val="54D52B"/>
                </a:solidFill>
                <a:latin typeface="Arial Black" panose="020B0A04020102020204" pitchFamily="34" charset="0"/>
              </a:rPr>
              <a:t>Clients équipés d’une citerne</a:t>
            </a:r>
            <a:endParaRPr sz="1200" dirty="0">
              <a:solidFill>
                <a:srgbClr val="54D52B"/>
              </a:solidFill>
              <a:latin typeface="Arial Black" panose="020B0A04020102020204" pitchFamily="34" charset="0"/>
            </a:endParaRPr>
          </a:p>
        </p:txBody>
      </p:sp>
      <p:cxnSp>
        <p:nvCxnSpPr>
          <p:cNvPr id="8" name="Connecteur droit 7">
            <a:extLst>
              <a:ext uri="{FF2B5EF4-FFF2-40B4-BE49-F238E27FC236}">
                <a16:creationId xmlns:a16="http://schemas.microsoft.com/office/drawing/2014/main" id="{65B14DC7-055D-E27D-21A5-F6C667658E5C}"/>
              </a:ext>
            </a:extLst>
          </p:cNvPr>
          <p:cNvCxnSpPr>
            <a:cxnSpLocks/>
          </p:cNvCxnSpPr>
          <p:nvPr/>
        </p:nvCxnSpPr>
        <p:spPr>
          <a:xfrm>
            <a:off x="521577" y="3315425"/>
            <a:ext cx="1658153" cy="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259BE3BE-9D5F-002A-3786-3A5F246A080A}"/>
              </a:ext>
            </a:extLst>
          </p:cNvPr>
          <p:cNvCxnSpPr>
            <a:cxnSpLocks/>
          </p:cNvCxnSpPr>
          <p:nvPr/>
        </p:nvCxnSpPr>
        <p:spPr>
          <a:xfrm>
            <a:off x="3498768" y="3476350"/>
            <a:ext cx="1658153" cy="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7" name="Groupe 6">
            <a:extLst>
              <a:ext uri="{FF2B5EF4-FFF2-40B4-BE49-F238E27FC236}">
                <a16:creationId xmlns:a16="http://schemas.microsoft.com/office/drawing/2014/main" id="{66E20BBE-122A-88C5-35E4-0731DF595A11}"/>
              </a:ext>
            </a:extLst>
          </p:cNvPr>
          <p:cNvGrpSpPr/>
          <p:nvPr/>
        </p:nvGrpSpPr>
        <p:grpSpPr>
          <a:xfrm>
            <a:off x="193616" y="5821712"/>
            <a:ext cx="818758" cy="494529"/>
            <a:chOff x="172581" y="5941042"/>
            <a:chExt cx="818758" cy="494529"/>
          </a:xfrm>
        </p:grpSpPr>
        <p:pic>
          <p:nvPicPr>
            <p:cNvPr id="9" name="Graphique 8" descr="Ligne fléchée : demi-tour horizontal avec un remplissage uni">
              <a:hlinkClick r:id="rId10" action="ppaction://hlinksldjump"/>
              <a:extLst>
                <a:ext uri="{FF2B5EF4-FFF2-40B4-BE49-F238E27FC236}">
                  <a16:creationId xmlns:a16="http://schemas.microsoft.com/office/drawing/2014/main" id="{24AF9CBC-52DD-2CC1-81C2-FFB7697D7542}"/>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flipH="1">
              <a:off x="172581" y="6051366"/>
              <a:ext cx="384205" cy="384205"/>
            </a:xfrm>
            <a:prstGeom prst="rect">
              <a:avLst/>
            </a:prstGeom>
          </p:spPr>
        </p:pic>
        <p:pic>
          <p:nvPicPr>
            <p:cNvPr id="10" name="Graphique 9" descr="Logement avec un remplissage uni">
              <a:hlinkClick r:id="rId10" action="ppaction://hlinksldjump"/>
              <a:extLst>
                <a:ext uri="{FF2B5EF4-FFF2-40B4-BE49-F238E27FC236}">
                  <a16:creationId xmlns:a16="http://schemas.microsoft.com/office/drawing/2014/main" id="{8C2E90F5-9E6A-B53E-8C97-780AB6BDBFB2}"/>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6505067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équipement électronique&#10;&#10;Description générée automatiquement">
            <a:extLst>
              <a:ext uri="{FF2B5EF4-FFF2-40B4-BE49-F238E27FC236}">
                <a16:creationId xmlns:a16="http://schemas.microsoft.com/office/drawing/2014/main" id="{77D08E36-8A51-4982-3E2C-0EAFA48CCA2B}"/>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6" name="Rectangle 5">
            <a:extLst>
              <a:ext uri="{FF2B5EF4-FFF2-40B4-BE49-F238E27FC236}">
                <a16:creationId xmlns:a16="http://schemas.microsoft.com/office/drawing/2014/main" id="{9E1F158B-F915-DBB1-CB0D-53CBE27E4913}"/>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BC9E6959-86F0-6251-13A7-BEBD190ABCFA}"/>
              </a:ext>
            </a:extLst>
          </p:cNvPr>
          <p:cNvGrpSpPr/>
          <p:nvPr/>
        </p:nvGrpSpPr>
        <p:grpSpPr>
          <a:xfrm>
            <a:off x="8198523" y="821293"/>
            <a:ext cx="3993477" cy="5579508"/>
            <a:chOff x="8198523" y="821293"/>
            <a:chExt cx="3993477" cy="5579508"/>
          </a:xfrm>
        </p:grpSpPr>
        <p:sp>
          <p:nvSpPr>
            <p:cNvPr id="33" name="Rectangle 32">
              <a:extLst>
                <a:ext uri="{FF2B5EF4-FFF2-40B4-BE49-F238E27FC236}">
                  <a16:creationId xmlns:a16="http://schemas.microsoft.com/office/drawing/2014/main" id="{32D9EFCA-D627-0F48-5785-EBDC78055D59}"/>
                </a:ext>
              </a:extLst>
            </p:cNvPr>
            <p:cNvSpPr/>
            <p:nvPr/>
          </p:nvSpPr>
          <p:spPr>
            <a:xfrm>
              <a:off x="8209052" y="1962365"/>
              <a:ext cx="3982947" cy="4434316"/>
            </a:xfrm>
            <a:prstGeom prst="rect">
              <a:avLst/>
            </a:prstGeom>
            <a:gradFill>
              <a:gsLst>
                <a:gs pos="0">
                  <a:srgbClr val="4D5F99"/>
                </a:gs>
                <a:gs pos="62000">
                  <a:srgbClr val="2D385A"/>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descr="Une image contenant herbe, arbre, ciel, plein air&#10;&#10;Description générée automatiquement">
              <a:extLst>
                <a:ext uri="{FF2B5EF4-FFF2-40B4-BE49-F238E27FC236}">
                  <a16:creationId xmlns:a16="http://schemas.microsoft.com/office/drawing/2014/main" id="{AEFDA3B9-7FE0-78A5-7E6A-B2644E53801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198523" y="821293"/>
              <a:ext cx="2703857" cy="2732710"/>
            </a:xfrm>
            <a:prstGeom prst="roundRect">
              <a:avLst>
                <a:gd name="adj" fmla="val 50000"/>
              </a:avLst>
            </a:prstGeom>
            <a:solidFill>
              <a:srgbClr val="FFFFFF">
                <a:shade val="85000"/>
              </a:srgbClr>
            </a:solidFill>
            <a:ln>
              <a:noFill/>
            </a:ln>
            <a:effectLst/>
          </p:spPr>
        </p:pic>
        <p:pic>
          <p:nvPicPr>
            <p:cNvPr id="49" name="Image 48">
              <a:extLst>
                <a:ext uri="{FF2B5EF4-FFF2-40B4-BE49-F238E27FC236}">
                  <a16:creationId xmlns:a16="http://schemas.microsoft.com/office/drawing/2014/main" id="{9EADEE0A-0C1B-4627-1793-23987ACBE65A}"/>
                </a:ext>
              </a:extLst>
            </p:cNvPr>
            <p:cNvPicPr>
              <a:picLocks noChangeAspect="1"/>
            </p:cNvPicPr>
            <p:nvPr/>
          </p:nvPicPr>
          <p:blipFill rotWithShape="1">
            <a:blip r:embed="rId5"/>
            <a:srcRect r="12694" b="6134"/>
            <a:stretch/>
          </p:blipFill>
          <p:spPr>
            <a:xfrm>
              <a:off x="8849382" y="2881424"/>
              <a:ext cx="3342618" cy="3519377"/>
            </a:xfrm>
            <a:prstGeom prst="rect">
              <a:avLst/>
            </a:prstGeom>
          </p:spPr>
        </p:pic>
        <p:grpSp>
          <p:nvGrpSpPr>
            <p:cNvPr id="32" name="Groupe 31">
              <a:extLst>
                <a:ext uri="{FF2B5EF4-FFF2-40B4-BE49-F238E27FC236}">
                  <a16:creationId xmlns:a16="http://schemas.microsoft.com/office/drawing/2014/main" id="{A1CFCC58-88F2-D100-E657-B8E188125D05}"/>
                </a:ext>
              </a:extLst>
            </p:cNvPr>
            <p:cNvGrpSpPr/>
            <p:nvPr/>
          </p:nvGrpSpPr>
          <p:grpSpPr>
            <a:xfrm>
              <a:off x="9877425" y="3402641"/>
              <a:ext cx="1247775" cy="1247775"/>
              <a:chOff x="9686925" y="3048000"/>
              <a:chExt cx="1247775" cy="1247775"/>
            </a:xfrm>
          </p:grpSpPr>
          <p:sp>
            <p:nvSpPr>
              <p:cNvPr id="29" name="Ellipse 28">
                <a:extLst>
                  <a:ext uri="{FF2B5EF4-FFF2-40B4-BE49-F238E27FC236}">
                    <a16:creationId xmlns:a16="http://schemas.microsoft.com/office/drawing/2014/main" id="{EC4A5337-486C-06F1-37AD-C6347425369E}"/>
                  </a:ext>
                </a:extLst>
              </p:cNvPr>
              <p:cNvSpPr/>
              <p:nvPr/>
            </p:nvSpPr>
            <p:spPr>
              <a:xfrm>
                <a:off x="9782175" y="3390900"/>
                <a:ext cx="314325" cy="3143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A17075E-C60E-B2DB-DA0C-F8D4CE242BF5}"/>
                  </a:ext>
                </a:extLst>
              </p:cNvPr>
              <p:cNvSpPr/>
              <p:nvPr/>
            </p:nvSpPr>
            <p:spPr>
              <a:xfrm>
                <a:off x="10544175" y="3400425"/>
                <a:ext cx="314325" cy="31432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Arc 30">
                <a:extLst>
                  <a:ext uri="{FF2B5EF4-FFF2-40B4-BE49-F238E27FC236}">
                    <a16:creationId xmlns:a16="http://schemas.microsoft.com/office/drawing/2014/main" id="{E4F61FB5-30E6-C0B4-A13D-1BD6E998C742}"/>
                  </a:ext>
                </a:extLst>
              </p:cNvPr>
              <p:cNvSpPr/>
              <p:nvPr/>
            </p:nvSpPr>
            <p:spPr>
              <a:xfrm>
                <a:off x="9686925" y="3048000"/>
                <a:ext cx="1247775" cy="1247775"/>
              </a:xfrm>
              <a:prstGeom prst="arc">
                <a:avLst>
                  <a:gd name="adj1" fmla="val 1321140"/>
                  <a:gd name="adj2" fmla="val 9406269"/>
                </a:avLst>
              </a:prstGeom>
              <a:ln w="123825" cap="rnd">
                <a:solidFill>
                  <a:schemeClr val="bg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
        <p:nvSpPr>
          <p:cNvPr id="15" name="object 7">
            <a:extLst>
              <a:ext uri="{FF2B5EF4-FFF2-40B4-BE49-F238E27FC236}">
                <a16:creationId xmlns:a16="http://schemas.microsoft.com/office/drawing/2014/main" id="{FF030C1F-E85D-7D65-BC49-402931264D81}"/>
              </a:ext>
            </a:extLst>
          </p:cNvPr>
          <p:cNvSpPr txBox="1"/>
          <p:nvPr/>
        </p:nvSpPr>
        <p:spPr>
          <a:xfrm>
            <a:off x="1473343" y="484361"/>
            <a:ext cx="8701565"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Une énergie du futur </a:t>
            </a:r>
            <a:br>
              <a:rPr lang="fr-FR" dirty="0"/>
            </a:br>
            <a:r>
              <a:rPr lang="fr-FR" dirty="0"/>
              <a:t>sur tous les territoires</a:t>
            </a:r>
            <a:endParaRPr dirty="0"/>
          </a:p>
        </p:txBody>
      </p:sp>
      <p:sp>
        <p:nvSpPr>
          <p:cNvPr id="16" name="object 3">
            <a:extLst>
              <a:ext uri="{FF2B5EF4-FFF2-40B4-BE49-F238E27FC236}">
                <a16:creationId xmlns:a16="http://schemas.microsoft.com/office/drawing/2014/main" id="{FF6EA004-A1F5-52A1-7247-81BE137C001C}"/>
              </a:ext>
            </a:extLst>
          </p:cNvPr>
          <p:cNvSpPr txBox="1"/>
          <p:nvPr/>
        </p:nvSpPr>
        <p:spPr>
          <a:xfrm>
            <a:off x="1509437" y="1837564"/>
            <a:ext cx="6350293" cy="3008806"/>
          </a:xfrm>
          <a:prstGeom prst="rect">
            <a:avLst/>
          </a:prstGeom>
        </p:spPr>
        <p:txBody>
          <a:bodyPr vert="horz" wrap="square" lIns="0" tIns="11971" rIns="0" bIns="0" rtlCol="0">
            <a:spAutoFit/>
          </a:bodyPr>
          <a:lstStyle/>
          <a:p>
            <a:pPr marL="11971" marR="4788" algn="just">
              <a:lnSpc>
                <a:spcPct val="110000"/>
              </a:lnSpc>
              <a:spcBef>
                <a:spcPts val="94"/>
              </a:spcBef>
            </a:pPr>
            <a:r>
              <a:rPr sz="1600" spc="-9" dirty="0">
                <a:solidFill>
                  <a:schemeClr val="accent1"/>
                </a:solidFill>
                <a:latin typeface="Arial" panose="020B0604020202020204" pitchFamily="34" charset="0"/>
                <a:cs typeface="Arial" panose="020B0604020202020204" pitchFamily="34" charset="0"/>
              </a:rPr>
              <a:t>Les </a:t>
            </a:r>
            <a:r>
              <a:rPr sz="1600" spc="-5" dirty="0">
                <a:solidFill>
                  <a:schemeClr val="accent1"/>
                </a:solidFill>
                <a:latin typeface="Arial" panose="020B0604020202020204" pitchFamily="34" charset="0"/>
                <a:cs typeface="Arial" panose="020B0604020202020204" pitchFamily="34" charset="0"/>
              </a:rPr>
              <a:t>besoins d’aujourd’hui </a:t>
            </a:r>
            <a:r>
              <a:rPr sz="1600" dirty="0">
                <a:solidFill>
                  <a:schemeClr val="accent1"/>
                </a:solidFill>
                <a:latin typeface="Arial" panose="020B0604020202020204" pitchFamily="34" charset="0"/>
                <a:cs typeface="Arial" panose="020B0604020202020204" pitchFamily="34" charset="0"/>
              </a:rPr>
              <a:t>ne sont </a:t>
            </a:r>
            <a:r>
              <a:rPr sz="1600" spc="-5" dirty="0">
                <a:solidFill>
                  <a:schemeClr val="accent1"/>
                </a:solidFill>
                <a:latin typeface="Arial" panose="020B0604020202020204" pitchFamily="34" charset="0"/>
                <a:cs typeface="Arial" panose="020B0604020202020204" pitchFamily="34" charset="0"/>
              </a:rPr>
              <a:t>pas ceux de </a:t>
            </a:r>
            <a:r>
              <a:rPr sz="1600" spc="-5" dirty="0" err="1">
                <a:solidFill>
                  <a:schemeClr val="accent1"/>
                </a:solidFill>
                <a:latin typeface="Arial" panose="020B0604020202020204" pitchFamily="34" charset="0"/>
                <a:cs typeface="Arial" panose="020B0604020202020204" pitchFamily="34" charset="0"/>
              </a:rPr>
              <a:t>demain</a:t>
            </a:r>
            <a:r>
              <a:rPr sz="1600" spc="-5" dirty="0">
                <a:solidFill>
                  <a:schemeClr val="accent1"/>
                </a:solidFill>
                <a:latin typeface="Arial" panose="020B0604020202020204" pitchFamily="34" charset="0"/>
                <a:cs typeface="Arial" panose="020B0604020202020204" pitchFamily="34" charset="0"/>
              </a:rPr>
              <a:t>.</a:t>
            </a:r>
            <a:r>
              <a:rPr lang="fr-FR" sz="1600" spc="-5" dirty="0">
                <a:solidFill>
                  <a:schemeClr val="accent1"/>
                </a:solidFill>
                <a:latin typeface="Arial" panose="020B0604020202020204" pitchFamily="34" charset="0"/>
                <a:cs typeface="Arial" panose="020B0604020202020204" pitchFamily="34" charset="0"/>
              </a:rPr>
              <a:t> </a:t>
            </a:r>
            <a:br>
              <a:rPr lang="fr-FR" sz="1600" spc="-5" dirty="0">
                <a:solidFill>
                  <a:schemeClr val="accent1"/>
                </a:solidFill>
                <a:latin typeface="Arial" panose="020B0604020202020204" pitchFamily="34" charset="0"/>
                <a:cs typeface="Arial" panose="020B0604020202020204" pitchFamily="34" charset="0"/>
              </a:rPr>
            </a:br>
            <a:r>
              <a:rPr sz="1600" spc="-14" dirty="0">
                <a:solidFill>
                  <a:schemeClr val="accent1"/>
                </a:solidFill>
                <a:latin typeface="Arial" panose="020B0604020202020204" pitchFamily="34" charset="0"/>
                <a:cs typeface="Arial" panose="020B0604020202020204" pitchFamily="34" charset="0"/>
              </a:rPr>
              <a:t>La </a:t>
            </a:r>
            <a:r>
              <a:rPr sz="1600" spc="-5" dirty="0">
                <a:solidFill>
                  <a:schemeClr val="accent1"/>
                </a:solidFill>
                <a:latin typeface="Arial" panose="020B0604020202020204" pitchFamily="34" charset="0"/>
                <a:cs typeface="Arial" panose="020B0604020202020204" pitchFamily="34" charset="0"/>
              </a:rPr>
              <a:t>politique de </a:t>
            </a:r>
            <a:r>
              <a:rPr sz="1600" spc="-5" dirty="0" err="1">
                <a:solidFill>
                  <a:schemeClr val="accent1"/>
                </a:solidFill>
                <a:latin typeface="Arial" panose="020B0604020202020204" pitchFamily="34" charset="0"/>
                <a:cs typeface="Arial" panose="020B0604020202020204" pitchFamily="34" charset="0"/>
              </a:rPr>
              <a:t>développement</a:t>
            </a:r>
            <a:r>
              <a:rPr sz="1600" spc="-5" dirty="0">
                <a:solidFill>
                  <a:schemeClr val="accent1"/>
                </a:solidFill>
                <a:latin typeface="Arial" panose="020B0604020202020204" pitchFamily="34" charset="0"/>
                <a:cs typeface="Arial" panose="020B0604020202020204" pitchFamily="34" charset="0"/>
              </a:rPr>
              <a:t> </a:t>
            </a:r>
            <a:r>
              <a:rPr sz="1600" dirty="0" err="1">
                <a:solidFill>
                  <a:schemeClr val="accent1"/>
                </a:solidFill>
                <a:latin typeface="Arial" panose="020B0604020202020204" pitchFamily="34" charset="0"/>
                <a:cs typeface="Arial" panose="020B0604020202020204" pitchFamily="34" charset="0"/>
              </a:rPr>
              <a:t>menée</a:t>
            </a:r>
            <a:r>
              <a:rPr sz="1600" spc="-99"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par</a:t>
            </a:r>
            <a:r>
              <a:rPr sz="1600" spc="-104"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notre</a:t>
            </a:r>
            <a:r>
              <a:rPr sz="1600" spc="-99"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Groupe</a:t>
            </a:r>
            <a:r>
              <a:rPr sz="1600" spc="-99"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sur</a:t>
            </a:r>
            <a:r>
              <a:rPr sz="1600" spc="-104"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tous</a:t>
            </a:r>
            <a:r>
              <a:rPr sz="1600" spc="-104"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les</a:t>
            </a:r>
            <a:r>
              <a:rPr sz="1600" spc="-104"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marchés</a:t>
            </a:r>
            <a:r>
              <a:rPr sz="1600" spc="-104"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est</a:t>
            </a:r>
            <a:r>
              <a:rPr sz="1600" spc="-104"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donc</a:t>
            </a:r>
            <a:r>
              <a:rPr sz="1600" spc="-104"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essentielle</a:t>
            </a:r>
            <a:r>
              <a:rPr sz="1600" spc="-104"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pour</a:t>
            </a:r>
            <a:r>
              <a:rPr sz="1600" spc="-104"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anticiper</a:t>
            </a:r>
            <a:r>
              <a:rPr sz="1600" spc="-99"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au</a:t>
            </a:r>
            <a:r>
              <a:rPr sz="1600" spc="-104" dirty="0">
                <a:solidFill>
                  <a:schemeClr val="accent1"/>
                </a:solidFill>
                <a:latin typeface="Arial" panose="020B0604020202020204" pitchFamily="34" charset="0"/>
                <a:cs typeface="Arial" panose="020B0604020202020204" pitchFamily="34" charset="0"/>
              </a:rPr>
              <a:t> </a:t>
            </a:r>
            <a:r>
              <a:rPr sz="1600" dirty="0" err="1">
                <a:solidFill>
                  <a:schemeClr val="accent1"/>
                </a:solidFill>
                <a:latin typeface="Arial" panose="020B0604020202020204" pitchFamily="34" charset="0"/>
                <a:cs typeface="Arial" panose="020B0604020202020204" pitchFamily="34" charset="0"/>
              </a:rPr>
              <a:t>mieux</a:t>
            </a:r>
            <a:r>
              <a:rPr sz="1600" dirty="0">
                <a:solidFill>
                  <a:schemeClr val="accent1"/>
                </a:solidFill>
                <a:latin typeface="Arial" panose="020B0604020202020204" pitchFamily="34" charset="0"/>
                <a:cs typeface="Arial" panose="020B0604020202020204" pitchFamily="34" charset="0"/>
              </a:rPr>
              <a:t> les </a:t>
            </a:r>
            <a:r>
              <a:rPr sz="1600" dirty="0" err="1">
                <a:solidFill>
                  <a:schemeClr val="accent1"/>
                </a:solidFill>
                <a:latin typeface="Arial" panose="020B0604020202020204" pitchFamily="34" charset="0"/>
                <a:cs typeface="Arial" panose="020B0604020202020204" pitchFamily="34" charset="0"/>
              </a:rPr>
              <a:t>attentes</a:t>
            </a:r>
            <a:r>
              <a:rPr sz="1600" dirty="0">
                <a:solidFill>
                  <a:schemeClr val="accent1"/>
                </a:solidFill>
                <a:latin typeface="Arial" panose="020B0604020202020204" pitchFamily="34" charset="0"/>
                <a:cs typeface="Arial" panose="020B0604020202020204" pitchFamily="34" charset="0"/>
              </a:rPr>
              <a:t> </a:t>
            </a:r>
            <a:r>
              <a:rPr lang="fr-FR" sz="1600" dirty="0">
                <a:solidFill>
                  <a:schemeClr val="accent1"/>
                </a:solidFill>
                <a:latin typeface="Arial" panose="020B0604020202020204" pitchFamily="34" charset="0"/>
                <a:cs typeface="Arial" panose="020B0604020202020204" pitchFamily="34" charset="0"/>
              </a:rPr>
              <a:t>de nos </a:t>
            </a:r>
            <a:r>
              <a:rPr sz="1600" spc="-5" dirty="0">
                <a:solidFill>
                  <a:schemeClr val="accent1"/>
                </a:solidFill>
                <a:latin typeface="Arial" panose="020B0604020202020204" pitchFamily="34" charset="0"/>
                <a:cs typeface="Arial" panose="020B0604020202020204" pitchFamily="34" charset="0"/>
              </a:rPr>
              <a:t>clients. </a:t>
            </a:r>
            <a:r>
              <a:rPr sz="1600" spc="-19" dirty="0">
                <a:solidFill>
                  <a:schemeClr val="accent1"/>
                </a:solidFill>
                <a:latin typeface="Arial" panose="020B0604020202020204" pitchFamily="34" charset="0"/>
                <a:cs typeface="Arial" panose="020B0604020202020204" pitchFamily="34" charset="0"/>
              </a:rPr>
              <a:t>Toutes </a:t>
            </a:r>
            <a:r>
              <a:rPr sz="1600" dirty="0">
                <a:solidFill>
                  <a:schemeClr val="accent1"/>
                </a:solidFill>
                <a:latin typeface="Arial" panose="020B0604020202020204" pitchFamily="34" charset="0"/>
                <a:cs typeface="Arial" panose="020B0604020202020204" pitchFamily="34" charset="0"/>
              </a:rPr>
              <a:t>nos </a:t>
            </a:r>
            <a:r>
              <a:rPr sz="1600" spc="-5" dirty="0" err="1">
                <a:solidFill>
                  <a:schemeClr val="accent1"/>
                </a:solidFill>
                <a:latin typeface="Arial" panose="020B0604020202020204" pitchFamily="34" charset="0"/>
                <a:cs typeface="Arial" panose="020B0604020202020204" pitchFamily="34" charset="0"/>
              </a:rPr>
              <a:t>équipes</a:t>
            </a:r>
            <a:r>
              <a:rPr sz="1600" spc="-5"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les </a:t>
            </a:r>
            <a:r>
              <a:rPr sz="1600" b="1" dirty="0">
                <a:solidFill>
                  <a:schemeClr val="accent1"/>
                </a:solidFill>
                <a:latin typeface="Arial" panose="020B0604020202020204" pitchFamily="34" charset="0"/>
                <a:cs typeface="Arial" panose="020B0604020202020204" pitchFamily="34" charset="0"/>
              </a:rPr>
              <a:t>accompagnent au </a:t>
            </a:r>
            <a:r>
              <a:rPr sz="1600" b="1" spc="-5" dirty="0">
                <a:solidFill>
                  <a:schemeClr val="accent1"/>
                </a:solidFill>
                <a:latin typeface="Arial" panose="020B0604020202020204" pitchFamily="34" charset="0"/>
                <a:cs typeface="Arial" panose="020B0604020202020204" pitchFamily="34" charset="0"/>
              </a:rPr>
              <a:t>quotidien </a:t>
            </a:r>
            <a:r>
              <a:rPr sz="1600" b="1" dirty="0">
                <a:solidFill>
                  <a:schemeClr val="accent1"/>
                </a:solidFill>
                <a:latin typeface="Arial" panose="020B0604020202020204" pitchFamily="34" charset="0"/>
                <a:cs typeface="Arial" panose="020B0604020202020204" pitchFamily="34" charset="0"/>
              </a:rPr>
              <a:t>au </a:t>
            </a:r>
            <a:r>
              <a:rPr sz="1600" b="1" spc="-5" dirty="0">
                <a:solidFill>
                  <a:schemeClr val="accent1"/>
                </a:solidFill>
                <a:latin typeface="Arial" panose="020B0604020202020204" pitchFamily="34" charset="0"/>
                <a:cs typeface="Arial" panose="020B0604020202020204" pitchFamily="34" charset="0"/>
              </a:rPr>
              <a:t>cœur de communes </a:t>
            </a:r>
            <a:r>
              <a:rPr sz="1600" b="1" dirty="0">
                <a:solidFill>
                  <a:schemeClr val="accent1"/>
                </a:solidFill>
                <a:latin typeface="Arial" panose="020B0604020202020204" pitchFamily="34" charset="0"/>
                <a:cs typeface="Arial" panose="020B0604020202020204" pitchFamily="34" charset="0"/>
              </a:rPr>
              <a:t>majoritairement</a:t>
            </a:r>
            <a:r>
              <a:rPr sz="1600" b="1" spc="-9" dirty="0">
                <a:solidFill>
                  <a:schemeClr val="accent1"/>
                </a:solidFill>
                <a:latin typeface="Arial" panose="020B0604020202020204" pitchFamily="34" charset="0"/>
                <a:cs typeface="Arial" panose="020B0604020202020204" pitchFamily="34" charset="0"/>
              </a:rPr>
              <a:t> </a:t>
            </a:r>
            <a:r>
              <a:rPr sz="1600" b="1" dirty="0">
                <a:solidFill>
                  <a:schemeClr val="accent1"/>
                </a:solidFill>
                <a:latin typeface="Arial" panose="020B0604020202020204" pitchFamily="34" charset="0"/>
                <a:cs typeface="Arial" panose="020B0604020202020204" pitchFamily="34" charset="0"/>
              </a:rPr>
              <a:t>rurales.</a:t>
            </a:r>
            <a:r>
              <a:rPr lang="fr-FR" sz="1600" b="1" spc="-5" dirty="0">
                <a:solidFill>
                  <a:schemeClr val="accent1"/>
                </a:solidFill>
                <a:latin typeface="Arial" panose="020B0604020202020204" pitchFamily="34" charset="0"/>
                <a:cs typeface="Arial" panose="020B0604020202020204" pitchFamily="34" charset="0"/>
              </a:rPr>
              <a:t> </a:t>
            </a:r>
          </a:p>
          <a:p>
            <a:pPr marL="11971" marR="4788" algn="just">
              <a:lnSpc>
                <a:spcPct val="110000"/>
              </a:lnSpc>
              <a:spcBef>
                <a:spcPts val="94"/>
              </a:spcBef>
            </a:pPr>
            <a:endParaRPr lang="fr-FR" sz="1600" spc="-5" dirty="0">
              <a:solidFill>
                <a:schemeClr val="tx1">
                  <a:lumMod val="75000"/>
                  <a:lumOff val="25000"/>
                </a:schemeClr>
              </a:solidFill>
              <a:latin typeface="Arial" panose="020B0604020202020204" pitchFamily="34" charset="0"/>
              <a:cs typeface="Arial" panose="020B0604020202020204" pitchFamily="34" charset="0"/>
            </a:endParaRPr>
          </a:p>
          <a:p>
            <a:pPr marL="11971" marR="4788" algn="just">
              <a:lnSpc>
                <a:spcPct val="110000"/>
              </a:lnSpc>
              <a:spcBef>
                <a:spcPts val="94"/>
              </a:spcBef>
            </a:pPr>
            <a:r>
              <a:rPr lang="fr-FR" sz="1600" spc="-9" dirty="0">
                <a:solidFill>
                  <a:schemeClr val="accent1"/>
                </a:solidFill>
                <a:latin typeface="Arial" panose="020B0604020202020204" pitchFamily="34" charset="0"/>
                <a:cs typeface="Arial" panose="020B0604020202020204" pitchFamily="34" charset="0"/>
              </a:rPr>
              <a:t>Notre</a:t>
            </a:r>
            <a:r>
              <a:rPr lang="fr-FR" sz="1600" spc="-5" dirty="0">
                <a:solidFill>
                  <a:schemeClr val="tx1">
                    <a:lumMod val="75000"/>
                    <a:lumOff val="25000"/>
                  </a:schemeClr>
                </a:solidFill>
                <a:latin typeface="Arial" panose="020B0604020202020204" pitchFamily="34" charset="0"/>
                <a:cs typeface="Arial" panose="020B0604020202020204" pitchFamily="34" charset="0"/>
              </a:rPr>
              <a:t> </a:t>
            </a:r>
            <a:r>
              <a:rPr lang="fr-FR" sz="1600" b="1" dirty="0">
                <a:solidFill>
                  <a:schemeClr val="accent1"/>
                </a:solidFill>
                <a:latin typeface="Arial" panose="020B0604020202020204" pitchFamily="34" charset="0"/>
                <a:cs typeface="Arial" panose="020B0604020202020204" pitchFamily="34" charset="0"/>
              </a:rPr>
              <a:t>maillage </a:t>
            </a:r>
            <a:r>
              <a:rPr lang="fr-FR" sz="1600" b="1" spc="-5" dirty="0">
                <a:solidFill>
                  <a:schemeClr val="accent1"/>
                </a:solidFill>
                <a:latin typeface="Arial" panose="020B0604020202020204" pitchFamily="34" charset="0"/>
                <a:cs typeface="Arial" panose="020B0604020202020204" pitchFamily="34" charset="0"/>
              </a:rPr>
              <a:t>logistique </a:t>
            </a:r>
            <a:r>
              <a:rPr lang="fr-FR" sz="1600" spc="-9" dirty="0">
                <a:solidFill>
                  <a:schemeClr val="accent1"/>
                </a:solidFill>
                <a:latin typeface="Arial" panose="020B0604020202020204" pitchFamily="34" charset="0"/>
                <a:cs typeface="Arial" panose="020B0604020202020204" pitchFamily="34" charset="0"/>
              </a:rPr>
              <a:t>est un atout indéniable. Répartis partout en France, nos centres emplisseurs de bouteilles et nos dépôts de gaz permettent de livrer nos milliers de clients sur tout le territoire sans rupture d’approvisionnement .</a:t>
            </a:r>
          </a:p>
          <a:p>
            <a:pPr marL="11971" marR="4788" algn="just">
              <a:lnSpc>
                <a:spcPct val="110000"/>
              </a:lnSpc>
              <a:spcBef>
                <a:spcPts val="94"/>
              </a:spcBef>
            </a:pPr>
            <a:endParaRPr sz="1600" dirty="0">
              <a:solidFill>
                <a:schemeClr val="accent1"/>
              </a:solidFill>
              <a:latin typeface="Arial" panose="020B0604020202020204" pitchFamily="34" charset="0"/>
              <a:cs typeface="Arial" panose="020B0604020202020204" pitchFamily="34" charset="0"/>
            </a:endParaRPr>
          </a:p>
        </p:txBody>
      </p:sp>
      <p:sp>
        <p:nvSpPr>
          <p:cNvPr id="17" name="object 3">
            <a:extLst>
              <a:ext uri="{FF2B5EF4-FFF2-40B4-BE49-F238E27FC236}">
                <a16:creationId xmlns:a16="http://schemas.microsoft.com/office/drawing/2014/main" id="{82A44DF5-B3C1-5F0D-392F-262D0913791D}"/>
              </a:ext>
            </a:extLst>
          </p:cNvPr>
          <p:cNvSpPr txBox="1"/>
          <p:nvPr/>
        </p:nvSpPr>
        <p:spPr>
          <a:xfrm>
            <a:off x="1534062" y="4860776"/>
            <a:ext cx="6354908" cy="803587"/>
          </a:xfrm>
          <a:prstGeom prst="rect">
            <a:avLst/>
          </a:prstGeom>
        </p:spPr>
        <p:txBody>
          <a:bodyPr vert="horz" wrap="square" lIns="0" tIns="11971" rIns="0" bIns="0" rtlCol="0">
            <a:spAutoFit/>
          </a:bodyPr>
          <a:lstStyle/>
          <a:p>
            <a:pPr marL="11971" marR="7183" algn="just">
              <a:lnSpc>
                <a:spcPct val="110000"/>
              </a:lnSpc>
              <a:spcBef>
                <a:spcPts val="533"/>
              </a:spcBef>
            </a:pPr>
            <a:r>
              <a:rPr lang="fr-FR" sz="1600" spc="-9" dirty="0">
                <a:solidFill>
                  <a:schemeClr val="accent1"/>
                </a:solidFill>
                <a:latin typeface="Arial" panose="020B0604020202020204" pitchFamily="34" charset="0"/>
                <a:cs typeface="Arial" panose="020B0604020202020204" pitchFamily="34" charset="0"/>
              </a:rPr>
              <a:t>Et parce que chez Antargaz Energies, la proximité est l’affaire de tous, l’ensemble de nos collaborateurs placent </a:t>
            </a:r>
            <a:r>
              <a:rPr lang="fr-FR" sz="1600" b="1" dirty="0">
                <a:solidFill>
                  <a:schemeClr val="accent1"/>
                </a:solidFill>
                <a:latin typeface="Arial" panose="020B0604020202020204" pitchFamily="34" charset="0"/>
                <a:cs typeface="Arial" panose="020B0604020202020204" pitchFamily="34" charset="0"/>
              </a:rPr>
              <a:t>la satisfaction client au cœur de leurs priorités, </a:t>
            </a:r>
            <a:r>
              <a:rPr lang="fr-FR" sz="1600" spc="-9" dirty="0">
                <a:solidFill>
                  <a:schemeClr val="accent1"/>
                </a:solidFill>
                <a:latin typeface="Arial" panose="020B0604020202020204" pitchFamily="34" charset="0"/>
                <a:cs typeface="Arial" panose="020B0604020202020204" pitchFamily="34" charset="0"/>
              </a:rPr>
              <a:t>quels que soient leur métier et leur activité.</a:t>
            </a:r>
          </a:p>
        </p:txBody>
      </p:sp>
      <p:sp>
        <p:nvSpPr>
          <p:cNvPr id="40" name="Date Placeholder 3">
            <a:extLst>
              <a:ext uri="{FF2B5EF4-FFF2-40B4-BE49-F238E27FC236}">
                <a16:creationId xmlns:a16="http://schemas.microsoft.com/office/drawing/2014/main" id="{7C374E5E-9B47-19B2-23E3-AEEC3D4DA812}"/>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41" name="Ellipse 40">
            <a:extLst>
              <a:ext uri="{FF2B5EF4-FFF2-40B4-BE49-F238E27FC236}">
                <a16:creationId xmlns:a16="http://schemas.microsoft.com/office/drawing/2014/main" id="{16E9E99C-7D1D-7607-EF87-293B5E2B73DB}"/>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space réservé du numéro de diapositive 2">
            <a:extLst>
              <a:ext uri="{FF2B5EF4-FFF2-40B4-BE49-F238E27FC236}">
                <a16:creationId xmlns:a16="http://schemas.microsoft.com/office/drawing/2014/main" id="{6C176134-36BE-E590-35FA-973114877242}"/>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6</a:t>
            </a:fld>
            <a:endParaRPr lang="fr-FR" dirty="0">
              <a:solidFill>
                <a:schemeClr val="accent1"/>
              </a:solidFill>
            </a:endParaRPr>
          </a:p>
        </p:txBody>
      </p:sp>
      <p:grpSp>
        <p:nvGrpSpPr>
          <p:cNvPr id="22" name="Groupe 21">
            <a:extLst>
              <a:ext uri="{FF2B5EF4-FFF2-40B4-BE49-F238E27FC236}">
                <a16:creationId xmlns:a16="http://schemas.microsoft.com/office/drawing/2014/main" id="{5171026D-BAF3-E990-FD4B-21044FF45465}"/>
              </a:ext>
            </a:extLst>
          </p:cNvPr>
          <p:cNvGrpSpPr/>
          <p:nvPr/>
        </p:nvGrpSpPr>
        <p:grpSpPr>
          <a:xfrm rot="10800000" flipV="1">
            <a:off x="10342233" y="1070947"/>
            <a:ext cx="1048340" cy="1280780"/>
            <a:chOff x="969633" y="178462"/>
            <a:chExt cx="2047865" cy="2501921"/>
          </a:xfrm>
        </p:grpSpPr>
        <p:sp>
          <p:nvSpPr>
            <p:cNvPr id="25" name="Rectangle : coins arrondis 24">
              <a:extLst>
                <a:ext uri="{FF2B5EF4-FFF2-40B4-BE49-F238E27FC236}">
                  <a16:creationId xmlns:a16="http://schemas.microsoft.com/office/drawing/2014/main" id="{E3761086-F774-6B8C-CAAC-8AC20A03CB2B}"/>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0D2574FB-7519-22C6-6085-211DE36C11E4}"/>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E469110F-1E3B-24FA-FB96-1F5946FB62E2}"/>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 coins arrondis 33">
              <a:extLst>
                <a:ext uri="{FF2B5EF4-FFF2-40B4-BE49-F238E27FC236}">
                  <a16:creationId xmlns:a16="http://schemas.microsoft.com/office/drawing/2014/main" id="{860C4D02-3012-AA08-7912-34741E08CFC7}"/>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49A0A3C3-6432-9AF5-531A-1CA0596FFFD6}"/>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 coins arrondis 36">
              <a:extLst>
                <a:ext uri="{FF2B5EF4-FFF2-40B4-BE49-F238E27FC236}">
                  <a16:creationId xmlns:a16="http://schemas.microsoft.com/office/drawing/2014/main" id="{3CA8476E-9505-A2CA-5394-C415EC4442E2}"/>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 coins arrondis 37">
              <a:extLst>
                <a:ext uri="{FF2B5EF4-FFF2-40B4-BE49-F238E27FC236}">
                  <a16:creationId xmlns:a16="http://schemas.microsoft.com/office/drawing/2014/main" id="{D833E3BE-C262-0BB0-77A3-C25719CE0CFD}"/>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 coins arrondis 38">
              <a:extLst>
                <a:ext uri="{FF2B5EF4-FFF2-40B4-BE49-F238E27FC236}">
                  <a16:creationId xmlns:a16="http://schemas.microsoft.com/office/drawing/2014/main" id="{400E5A0D-5F9E-A8F9-CED5-EBA0F298CDBD}"/>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36010809-94EF-BA15-1BC9-8DC68CC7E5A5}"/>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A3A9CBDA-C7A7-F730-AF0C-DF3384CCDC77}"/>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EC909839-B1C4-0669-4139-39641B551365}"/>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 coins arrondis 50">
              <a:extLst>
                <a:ext uri="{FF2B5EF4-FFF2-40B4-BE49-F238E27FC236}">
                  <a16:creationId xmlns:a16="http://schemas.microsoft.com/office/drawing/2014/main" id="{477831AF-07DE-6F06-5706-1A39F983ACF1}"/>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4D8C8F05-F9A5-1C0D-86BD-DE195EFB5C58}"/>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 name="Connecteur droit 2">
            <a:extLst>
              <a:ext uri="{FF2B5EF4-FFF2-40B4-BE49-F238E27FC236}">
                <a16:creationId xmlns:a16="http://schemas.microsoft.com/office/drawing/2014/main" id="{7425F6EF-7F02-EC9E-AB43-6F6411EA7E02}"/>
              </a:ext>
            </a:extLst>
          </p:cNvPr>
          <p:cNvCxnSpPr>
            <a:cxnSpLocks/>
          </p:cNvCxnSpPr>
          <p:nvPr/>
        </p:nvCxnSpPr>
        <p:spPr>
          <a:xfrm>
            <a:off x="0" y="662986"/>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2" name="Groupe 1">
            <a:extLst>
              <a:ext uri="{FF2B5EF4-FFF2-40B4-BE49-F238E27FC236}">
                <a16:creationId xmlns:a16="http://schemas.microsoft.com/office/drawing/2014/main" id="{59880C6A-421E-3710-9FAD-8DC3D91D27B5}"/>
              </a:ext>
            </a:extLst>
          </p:cNvPr>
          <p:cNvGrpSpPr/>
          <p:nvPr/>
        </p:nvGrpSpPr>
        <p:grpSpPr>
          <a:xfrm>
            <a:off x="193616" y="5821712"/>
            <a:ext cx="818758" cy="494529"/>
            <a:chOff x="172581" y="5941042"/>
            <a:chExt cx="818758" cy="494529"/>
          </a:xfrm>
        </p:grpSpPr>
        <p:pic>
          <p:nvPicPr>
            <p:cNvPr id="7" name="Graphique 6" descr="Ligne fléchée : demi-tour horizontal avec un remplissage uni">
              <a:hlinkClick r:id="rId6" action="ppaction://hlinksldjump"/>
              <a:extLst>
                <a:ext uri="{FF2B5EF4-FFF2-40B4-BE49-F238E27FC236}">
                  <a16:creationId xmlns:a16="http://schemas.microsoft.com/office/drawing/2014/main" id="{CFC526DD-CE0F-94E8-EFF5-E79F01D08FB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flipH="1">
              <a:off x="172581" y="6051366"/>
              <a:ext cx="384205" cy="384205"/>
            </a:xfrm>
            <a:prstGeom prst="rect">
              <a:avLst/>
            </a:prstGeom>
          </p:spPr>
        </p:pic>
        <p:pic>
          <p:nvPicPr>
            <p:cNvPr id="9" name="Graphique 8" descr="Logement avec un remplissage uni">
              <a:hlinkClick r:id="rId6" action="ppaction://hlinksldjump"/>
              <a:extLst>
                <a:ext uri="{FF2B5EF4-FFF2-40B4-BE49-F238E27FC236}">
                  <a16:creationId xmlns:a16="http://schemas.microsoft.com/office/drawing/2014/main" id="{1DB7096C-A279-95A5-4475-92C04B386FA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41872831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9C016E74-80F3-9E92-14ED-54DF5EA27D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484" y="3375047"/>
            <a:ext cx="1339516" cy="1733576"/>
          </a:xfrm>
          <a:prstGeom prst="rect">
            <a:avLst/>
          </a:prstGeom>
        </p:spPr>
      </p:pic>
      <p:pic>
        <p:nvPicPr>
          <p:cNvPr id="30" name="Image 29" descr="Une image contenant texte, équipement électronique&#10;&#10;Description générée automatiquement">
            <a:extLst>
              <a:ext uri="{FF2B5EF4-FFF2-40B4-BE49-F238E27FC236}">
                <a16:creationId xmlns:a16="http://schemas.microsoft.com/office/drawing/2014/main" id="{DD15AD4A-23EB-90C4-8216-1E54EBD921B8}"/>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31" name="Rectangle 30">
            <a:extLst>
              <a:ext uri="{FF2B5EF4-FFF2-40B4-BE49-F238E27FC236}">
                <a16:creationId xmlns:a16="http://schemas.microsoft.com/office/drawing/2014/main" id="{D5D6DBF6-4723-9CDE-B2BF-C2AEB7A83B11}"/>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descr="Une image contenant ciel, plein air, voiture, personne&#10;&#10;Description générée automatiquement">
            <a:extLst>
              <a:ext uri="{FF2B5EF4-FFF2-40B4-BE49-F238E27FC236}">
                <a16:creationId xmlns:a16="http://schemas.microsoft.com/office/drawing/2014/main" id="{29695A61-3343-5404-E620-350CD56A448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31179" y="2606442"/>
            <a:ext cx="1708484" cy="1736957"/>
          </a:xfrm>
          <a:prstGeom prst="roundRect">
            <a:avLst>
              <a:gd name="adj" fmla="val 50000"/>
            </a:avLst>
          </a:prstGeom>
          <a:solidFill>
            <a:srgbClr val="FFFFFF">
              <a:shade val="85000"/>
            </a:srgbClr>
          </a:solidFill>
          <a:ln>
            <a:noFill/>
          </a:ln>
          <a:effectLst/>
        </p:spPr>
      </p:pic>
      <p:pic>
        <p:nvPicPr>
          <p:cNvPr id="45" name="Image 44" descr="Une image contenant habits, personne, bâtiment, ciel&#10;&#10;Description générée automatiquement">
            <a:extLst>
              <a:ext uri="{FF2B5EF4-FFF2-40B4-BE49-F238E27FC236}">
                <a16:creationId xmlns:a16="http://schemas.microsoft.com/office/drawing/2014/main" id="{2D424BBC-5A3E-FFF8-474A-31CDD1F09B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661357" y="1114369"/>
            <a:ext cx="1514919" cy="1580706"/>
          </a:xfrm>
          <a:prstGeom prst="roundRect">
            <a:avLst>
              <a:gd name="adj" fmla="val 50000"/>
            </a:avLst>
          </a:prstGeom>
          <a:solidFill>
            <a:srgbClr val="FFFFFF">
              <a:shade val="85000"/>
            </a:srgbClr>
          </a:solidFill>
          <a:ln>
            <a:noFill/>
          </a:ln>
          <a:effectLst/>
        </p:spPr>
      </p:pic>
      <p:pic>
        <p:nvPicPr>
          <p:cNvPr id="9" name="Image 8">
            <a:extLst>
              <a:ext uri="{FF2B5EF4-FFF2-40B4-BE49-F238E27FC236}">
                <a16:creationId xmlns:a16="http://schemas.microsoft.com/office/drawing/2014/main" id="{E543914A-7ACD-3BC0-8545-3A8613DF80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11253" y="0"/>
            <a:ext cx="1926503" cy="1628036"/>
          </a:xfrm>
          <a:prstGeom prst="rect">
            <a:avLst/>
          </a:prstGeom>
        </p:spPr>
      </p:pic>
      <p:pic>
        <p:nvPicPr>
          <p:cNvPr id="53" name="Image 52" descr="Une image contenant personne, intérieur, Ustensiles de cuisine et de cuisson au four, habits&#10;&#10;Description générée automatiquement">
            <a:extLst>
              <a:ext uri="{FF2B5EF4-FFF2-40B4-BE49-F238E27FC236}">
                <a16:creationId xmlns:a16="http://schemas.microsoft.com/office/drawing/2014/main" id="{4535FB52-7F1F-0B6A-4025-806AE5D47A0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13821" y="4523875"/>
            <a:ext cx="1681162" cy="1710114"/>
          </a:xfrm>
          <a:prstGeom prst="roundRect">
            <a:avLst>
              <a:gd name="adj" fmla="val 50000"/>
            </a:avLst>
          </a:prstGeom>
          <a:solidFill>
            <a:srgbClr val="FFFFFF">
              <a:shade val="85000"/>
            </a:srgbClr>
          </a:solidFill>
          <a:ln>
            <a:noFill/>
          </a:ln>
          <a:effectLst/>
        </p:spPr>
      </p:pic>
      <p:grpSp>
        <p:nvGrpSpPr>
          <p:cNvPr id="2" name="Groupe 1">
            <a:extLst>
              <a:ext uri="{FF2B5EF4-FFF2-40B4-BE49-F238E27FC236}">
                <a16:creationId xmlns:a16="http://schemas.microsoft.com/office/drawing/2014/main" id="{B29FAB81-5DAB-3C78-9743-B45E88DAB531}"/>
              </a:ext>
            </a:extLst>
          </p:cNvPr>
          <p:cNvGrpSpPr/>
          <p:nvPr/>
        </p:nvGrpSpPr>
        <p:grpSpPr>
          <a:xfrm>
            <a:off x="5034083" y="1900346"/>
            <a:ext cx="3302063" cy="3296766"/>
            <a:chOff x="3138667" y="1760386"/>
            <a:chExt cx="3302063" cy="3296766"/>
          </a:xfrm>
        </p:grpSpPr>
        <p:sp>
          <p:nvSpPr>
            <p:cNvPr id="5" name="object 6">
              <a:extLst>
                <a:ext uri="{FF2B5EF4-FFF2-40B4-BE49-F238E27FC236}">
                  <a16:creationId xmlns:a16="http://schemas.microsoft.com/office/drawing/2014/main" id="{75A8D059-D10C-6BA1-27A8-24C030FA2526}"/>
                </a:ext>
              </a:extLst>
            </p:cNvPr>
            <p:cNvSpPr/>
            <p:nvPr/>
          </p:nvSpPr>
          <p:spPr>
            <a:xfrm>
              <a:off x="3138667" y="1760386"/>
              <a:ext cx="3293263" cy="3288273"/>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dirty="0"/>
            </a:p>
          </p:txBody>
        </p:sp>
        <p:sp>
          <p:nvSpPr>
            <p:cNvPr id="6" name="Ellipse 5">
              <a:extLst>
                <a:ext uri="{FF2B5EF4-FFF2-40B4-BE49-F238E27FC236}">
                  <a16:creationId xmlns:a16="http://schemas.microsoft.com/office/drawing/2014/main" id="{A9366200-F39E-BE12-FD23-3F680E8BEF87}"/>
                </a:ext>
              </a:extLst>
            </p:cNvPr>
            <p:cNvSpPr/>
            <p:nvPr/>
          </p:nvSpPr>
          <p:spPr>
            <a:xfrm>
              <a:off x="3152840" y="1769263"/>
              <a:ext cx="3287890" cy="3287889"/>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sp>
        <p:nvSpPr>
          <p:cNvPr id="8" name="object 3">
            <a:extLst>
              <a:ext uri="{FF2B5EF4-FFF2-40B4-BE49-F238E27FC236}">
                <a16:creationId xmlns:a16="http://schemas.microsoft.com/office/drawing/2014/main" id="{B489C252-A254-B5A4-0108-14C58B6D02AD}"/>
              </a:ext>
            </a:extLst>
          </p:cNvPr>
          <p:cNvSpPr txBox="1">
            <a:spLocks/>
          </p:cNvSpPr>
          <p:nvPr/>
        </p:nvSpPr>
        <p:spPr>
          <a:xfrm>
            <a:off x="1469296" y="446816"/>
            <a:ext cx="5215245" cy="381420"/>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r>
              <a:rPr lang="fr-FR" dirty="0"/>
              <a:t>Partenaire de votre quotidien</a:t>
            </a:r>
          </a:p>
        </p:txBody>
      </p:sp>
      <p:sp>
        <p:nvSpPr>
          <p:cNvPr id="10" name="object 4">
            <a:extLst>
              <a:ext uri="{FF2B5EF4-FFF2-40B4-BE49-F238E27FC236}">
                <a16:creationId xmlns:a16="http://schemas.microsoft.com/office/drawing/2014/main" id="{6CB97332-01ED-8E83-AC98-FCBCBE376CD5}"/>
              </a:ext>
            </a:extLst>
          </p:cNvPr>
          <p:cNvSpPr txBox="1"/>
          <p:nvPr/>
        </p:nvSpPr>
        <p:spPr>
          <a:xfrm>
            <a:off x="1498596" y="1020591"/>
            <a:ext cx="5238106" cy="750752"/>
          </a:xfrm>
          <a:prstGeom prst="rect">
            <a:avLst/>
          </a:prstGeom>
        </p:spPr>
        <p:txBody>
          <a:bodyPr vert="horz" wrap="square" lIns="0" tIns="11971" rIns="0" bIns="0" rtlCol="0">
            <a:spAutoFit/>
          </a:bodyPr>
          <a:lstStyle/>
          <a:p>
            <a:pPr marL="11971" marR="4788" algn="just">
              <a:spcBef>
                <a:spcPts val="94"/>
              </a:spcBef>
            </a:pPr>
            <a:r>
              <a:rPr sz="1600" spc="-5" dirty="0" err="1">
                <a:solidFill>
                  <a:schemeClr val="accent1"/>
                </a:solidFill>
                <a:latin typeface="Arial" panose="020B0604020202020204" pitchFamily="34" charset="0"/>
                <a:cs typeface="Arial" panose="020B0604020202020204" pitchFamily="34" charset="0"/>
              </a:rPr>
              <a:t>Acteur</a:t>
            </a:r>
            <a:r>
              <a:rPr sz="1600" spc="330" dirty="0">
                <a:solidFill>
                  <a:schemeClr val="accent1"/>
                </a:solidFill>
                <a:latin typeface="Arial" panose="020B0604020202020204" pitchFamily="34" charset="0"/>
                <a:cs typeface="Arial" panose="020B0604020202020204" pitchFamily="34" charset="0"/>
              </a:rPr>
              <a:t> </a:t>
            </a:r>
            <a:r>
              <a:rPr sz="1600" dirty="0">
                <a:solidFill>
                  <a:schemeClr val="accent1"/>
                </a:solidFill>
                <a:latin typeface="Arial" panose="020B0604020202020204" pitchFamily="34" charset="0"/>
                <a:cs typeface="Arial" panose="020B0604020202020204" pitchFamily="34" charset="0"/>
              </a:rPr>
              <a:t>multi-</a:t>
            </a:r>
            <a:r>
              <a:rPr sz="1600" dirty="0" err="1">
                <a:solidFill>
                  <a:schemeClr val="accent1"/>
                </a:solidFill>
                <a:latin typeface="Arial" panose="020B0604020202020204" pitchFamily="34" charset="0"/>
                <a:cs typeface="Arial" panose="020B0604020202020204" pitchFamily="34" charset="0"/>
              </a:rPr>
              <a:t>énergies</a:t>
            </a:r>
            <a:r>
              <a:rPr sz="1600" dirty="0">
                <a:solidFill>
                  <a:schemeClr val="accent1"/>
                </a:solidFill>
                <a:latin typeface="Arial" panose="020B0604020202020204" pitchFamily="34" charset="0"/>
                <a:cs typeface="Arial" panose="020B0604020202020204" pitchFamily="34" charset="0"/>
              </a:rPr>
              <a:t>, </a:t>
            </a:r>
            <a:r>
              <a:rPr sz="1600" spc="-5" dirty="0">
                <a:solidFill>
                  <a:schemeClr val="accent1"/>
                </a:solidFill>
                <a:latin typeface="Arial" panose="020B0604020202020204" pitchFamily="34" charset="0"/>
                <a:cs typeface="Arial" panose="020B0604020202020204" pitchFamily="34" charset="0"/>
              </a:rPr>
              <a:t>Antargaz</a:t>
            </a:r>
            <a:r>
              <a:rPr sz="1600" spc="330" dirty="0">
                <a:solidFill>
                  <a:schemeClr val="accent1"/>
                </a:solidFill>
                <a:latin typeface="Arial" panose="020B0604020202020204" pitchFamily="34" charset="0"/>
                <a:cs typeface="Arial" panose="020B0604020202020204" pitchFamily="34" charset="0"/>
              </a:rPr>
              <a:t> </a:t>
            </a:r>
            <a:r>
              <a:rPr sz="1600" spc="-5" dirty="0" err="1">
                <a:solidFill>
                  <a:schemeClr val="accent1"/>
                </a:solidFill>
                <a:latin typeface="Arial" panose="020B0604020202020204" pitchFamily="34" charset="0"/>
                <a:cs typeface="Arial" panose="020B0604020202020204" pitchFamily="34" charset="0"/>
              </a:rPr>
              <a:t>accompagne</a:t>
            </a:r>
            <a:r>
              <a:rPr sz="1600" spc="-5" dirty="0">
                <a:solidFill>
                  <a:schemeClr val="accent1"/>
                </a:solidFill>
                <a:latin typeface="Arial" panose="020B0604020202020204" pitchFamily="34" charset="0"/>
                <a:cs typeface="Arial" panose="020B0604020202020204" pitchFamily="34" charset="0"/>
              </a:rPr>
              <a:t> </a:t>
            </a:r>
            <a:r>
              <a:rPr lang="fr-FR" sz="1600" spc="-5" dirty="0">
                <a:solidFill>
                  <a:schemeClr val="accent1"/>
                </a:solidFill>
                <a:latin typeface="Arial" panose="020B0604020202020204" pitchFamily="34" charset="0"/>
                <a:cs typeface="Arial" panose="020B0604020202020204" pitchFamily="34" charset="0"/>
              </a:rPr>
              <a:t>ses clients et partenaires </a:t>
            </a:r>
            <a:r>
              <a:rPr sz="1600" dirty="0">
                <a:solidFill>
                  <a:schemeClr val="accent1"/>
                </a:solidFill>
                <a:latin typeface="Arial" panose="020B0604020202020204" pitchFamily="34" charset="0"/>
                <a:cs typeface="Arial" panose="020B0604020202020204" pitchFamily="34" charset="0"/>
              </a:rPr>
              <a:t>à chaque instant </a:t>
            </a:r>
            <a:r>
              <a:rPr sz="1600" spc="-5" dirty="0">
                <a:solidFill>
                  <a:schemeClr val="accent1"/>
                </a:solidFill>
                <a:latin typeface="Arial" panose="020B0604020202020204" pitchFamily="34" charset="0"/>
                <a:cs typeface="Arial" panose="020B0604020202020204" pitchFamily="34" charset="0"/>
              </a:rPr>
              <a:t>de </a:t>
            </a:r>
            <a:r>
              <a:rPr lang="fr-FR" sz="1600" dirty="0">
                <a:solidFill>
                  <a:schemeClr val="accent1"/>
                </a:solidFill>
                <a:latin typeface="Arial" panose="020B0604020202020204" pitchFamily="34" charset="0"/>
                <a:cs typeface="Arial" panose="020B0604020202020204" pitchFamily="34" charset="0"/>
              </a:rPr>
              <a:t>leur </a:t>
            </a:r>
            <a:r>
              <a:rPr sz="1600" spc="-5" dirty="0" err="1">
                <a:solidFill>
                  <a:schemeClr val="accent1"/>
                </a:solidFill>
                <a:latin typeface="Arial" panose="020B0604020202020204" pitchFamily="34" charset="0"/>
                <a:cs typeface="Arial" panose="020B0604020202020204" pitchFamily="34" charset="0"/>
              </a:rPr>
              <a:t>quotidien</a:t>
            </a:r>
            <a:r>
              <a:rPr lang="fr-FR" sz="1600" spc="-5" dirty="0">
                <a:solidFill>
                  <a:schemeClr val="accent1"/>
                </a:solidFill>
                <a:latin typeface="Arial" panose="020B0604020202020204" pitchFamily="34" charset="0"/>
                <a:cs typeface="Arial" panose="020B0604020202020204" pitchFamily="34" charset="0"/>
              </a:rPr>
              <a:t> pour répondre à leurs besoins essentiels.</a:t>
            </a:r>
            <a:endParaRPr sz="1600" dirty="0">
              <a:solidFill>
                <a:schemeClr val="accent1"/>
              </a:solidFill>
              <a:latin typeface="Arial" panose="020B0604020202020204" pitchFamily="34" charset="0"/>
              <a:cs typeface="Arial" panose="020B0604020202020204" pitchFamily="34" charset="0"/>
            </a:endParaRPr>
          </a:p>
        </p:txBody>
      </p:sp>
      <p:sp>
        <p:nvSpPr>
          <p:cNvPr id="13" name="object 7">
            <a:extLst>
              <a:ext uri="{FF2B5EF4-FFF2-40B4-BE49-F238E27FC236}">
                <a16:creationId xmlns:a16="http://schemas.microsoft.com/office/drawing/2014/main" id="{6A55E584-A60A-C286-25C6-CC3572EDB0E9}"/>
              </a:ext>
            </a:extLst>
          </p:cNvPr>
          <p:cNvSpPr/>
          <p:nvPr/>
        </p:nvSpPr>
        <p:spPr>
          <a:xfrm>
            <a:off x="4140035" y="3802444"/>
            <a:ext cx="1262389" cy="439947"/>
          </a:xfrm>
          <a:custGeom>
            <a:avLst/>
            <a:gdLst/>
            <a:ahLst/>
            <a:cxnLst/>
            <a:rect l="l" t="t" r="r" b="b"/>
            <a:pathLst>
              <a:path w="1722754" h="1109345">
                <a:moveTo>
                  <a:pt x="0" y="1109129"/>
                </a:moveTo>
                <a:lnTo>
                  <a:pt x="1722602" y="1109129"/>
                </a:lnTo>
                <a:lnTo>
                  <a:pt x="1722602" y="0"/>
                </a:lnTo>
              </a:path>
            </a:pathLst>
          </a:custGeom>
          <a:ln w="12700">
            <a:solidFill>
              <a:srgbClr val="F22654"/>
            </a:solidFill>
          </a:ln>
        </p:spPr>
        <p:txBody>
          <a:bodyPr wrap="square" lIns="0" tIns="0" rIns="0" bIns="0" rtlCol="0"/>
          <a:lstStyle/>
          <a:p>
            <a:endParaRPr sz="900"/>
          </a:p>
        </p:txBody>
      </p:sp>
      <p:sp>
        <p:nvSpPr>
          <p:cNvPr id="17" name="object 9">
            <a:extLst>
              <a:ext uri="{FF2B5EF4-FFF2-40B4-BE49-F238E27FC236}">
                <a16:creationId xmlns:a16="http://schemas.microsoft.com/office/drawing/2014/main" id="{87A953B2-3598-68E7-237E-AB01ECAA5E5A}"/>
              </a:ext>
            </a:extLst>
          </p:cNvPr>
          <p:cNvSpPr/>
          <p:nvPr/>
        </p:nvSpPr>
        <p:spPr>
          <a:xfrm>
            <a:off x="6560287" y="3900195"/>
            <a:ext cx="2041453" cy="1485369"/>
          </a:xfrm>
          <a:custGeom>
            <a:avLst/>
            <a:gdLst/>
            <a:ahLst/>
            <a:cxnLst/>
            <a:rect l="l" t="t" r="r" b="b"/>
            <a:pathLst>
              <a:path w="1433195" h="2539365">
                <a:moveTo>
                  <a:pt x="1432801" y="2539339"/>
                </a:moveTo>
                <a:lnTo>
                  <a:pt x="0" y="2539339"/>
                </a:lnTo>
                <a:lnTo>
                  <a:pt x="0" y="0"/>
                </a:lnTo>
              </a:path>
            </a:pathLst>
          </a:custGeom>
          <a:ln w="12700">
            <a:solidFill>
              <a:srgbClr val="F22654"/>
            </a:solidFill>
          </a:ln>
        </p:spPr>
        <p:txBody>
          <a:bodyPr wrap="square" lIns="0" tIns="0" rIns="0" bIns="0" rtlCol="0"/>
          <a:lstStyle/>
          <a:p>
            <a:endParaRPr sz="900"/>
          </a:p>
        </p:txBody>
      </p:sp>
      <p:sp>
        <p:nvSpPr>
          <p:cNvPr id="20" name="object 13">
            <a:extLst>
              <a:ext uri="{FF2B5EF4-FFF2-40B4-BE49-F238E27FC236}">
                <a16:creationId xmlns:a16="http://schemas.microsoft.com/office/drawing/2014/main" id="{2012B71A-0605-4DA5-A802-777BAE1A6A0E}"/>
              </a:ext>
            </a:extLst>
          </p:cNvPr>
          <p:cNvSpPr/>
          <p:nvPr/>
        </p:nvSpPr>
        <p:spPr>
          <a:xfrm>
            <a:off x="7780237" y="3944700"/>
            <a:ext cx="1472047" cy="45719"/>
          </a:xfrm>
          <a:custGeom>
            <a:avLst/>
            <a:gdLst/>
            <a:ahLst/>
            <a:cxnLst/>
            <a:rect l="l" t="t" r="r" b="b"/>
            <a:pathLst>
              <a:path w="2837179">
                <a:moveTo>
                  <a:pt x="2837129" y="0"/>
                </a:moveTo>
                <a:lnTo>
                  <a:pt x="0" y="0"/>
                </a:lnTo>
              </a:path>
            </a:pathLst>
          </a:custGeom>
          <a:ln w="12700">
            <a:solidFill>
              <a:srgbClr val="F22654"/>
            </a:solidFill>
          </a:ln>
        </p:spPr>
        <p:txBody>
          <a:bodyPr wrap="square" lIns="0" tIns="0" rIns="0" bIns="0" rtlCol="0"/>
          <a:lstStyle/>
          <a:p>
            <a:endParaRPr sz="900"/>
          </a:p>
        </p:txBody>
      </p:sp>
      <p:sp>
        <p:nvSpPr>
          <p:cNvPr id="22" name="object 15">
            <a:extLst>
              <a:ext uri="{FF2B5EF4-FFF2-40B4-BE49-F238E27FC236}">
                <a16:creationId xmlns:a16="http://schemas.microsoft.com/office/drawing/2014/main" id="{7A926DBC-B0DF-8EA9-140C-5F1EE94D2227}"/>
              </a:ext>
            </a:extLst>
          </p:cNvPr>
          <p:cNvSpPr/>
          <p:nvPr/>
        </p:nvSpPr>
        <p:spPr>
          <a:xfrm>
            <a:off x="7119256" y="687794"/>
            <a:ext cx="829375" cy="2296981"/>
          </a:xfrm>
          <a:custGeom>
            <a:avLst/>
            <a:gdLst/>
            <a:ahLst/>
            <a:cxnLst/>
            <a:rect l="l" t="t" r="r" b="b"/>
            <a:pathLst>
              <a:path w="2903854" h="2390775">
                <a:moveTo>
                  <a:pt x="2903397" y="0"/>
                </a:moveTo>
                <a:lnTo>
                  <a:pt x="0" y="0"/>
                </a:lnTo>
                <a:lnTo>
                  <a:pt x="0" y="2390762"/>
                </a:lnTo>
              </a:path>
            </a:pathLst>
          </a:custGeom>
          <a:ln w="12700">
            <a:solidFill>
              <a:srgbClr val="F22654"/>
            </a:solidFill>
          </a:ln>
        </p:spPr>
        <p:txBody>
          <a:bodyPr wrap="square" lIns="0" tIns="0" rIns="0" bIns="0" rtlCol="0"/>
          <a:lstStyle/>
          <a:p>
            <a:endParaRPr sz="900"/>
          </a:p>
        </p:txBody>
      </p:sp>
      <p:sp>
        <p:nvSpPr>
          <p:cNvPr id="24" name="object 17">
            <a:extLst>
              <a:ext uri="{FF2B5EF4-FFF2-40B4-BE49-F238E27FC236}">
                <a16:creationId xmlns:a16="http://schemas.microsoft.com/office/drawing/2014/main" id="{9E656069-1A59-6BA4-5681-C2955F055CBA}"/>
              </a:ext>
            </a:extLst>
          </p:cNvPr>
          <p:cNvSpPr/>
          <p:nvPr/>
        </p:nvSpPr>
        <p:spPr>
          <a:xfrm>
            <a:off x="2588325" y="3079101"/>
            <a:ext cx="2739455" cy="597159"/>
          </a:xfrm>
          <a:custGeom>
            <a:avLst/>
            <a:gdLst/>
            <a:ahLst/>
            <a:cxnLst/>
            <a:rect l="l" t="t" r="r" b="b"/>
            <a:pathLst>
              <a:path w="4824095" h="683895">
                <a:moveTo>
                  <a:pt x="0" y="0"/>
                </a:moveTo>
                <a:lnTo>
                  <a:pt x="4823752" y="0"/>
                </a:lnTo>
                <a:lnTo>
                  <a:pt x="4823752" y="683450"/>
                </a:lnTo>
              </a:path>
            </a:pathLst>
          </a:custGeom>
          <a:ln w="12700">
            <a:solidFill>
              <a:srgbClr val="F22654"/>
            </a:solidFill>
          </a:ln>
        </p:spPr>
        <p:txBody>
          <a:bodyPr wrap="square" lIns="0" tIns="0" rIns="0" bIns="0" rtlCol="0"/>
          <a:lstStyle/>
          <a:p>
            <a:endParaRPr sz="900"/>
          </a:p>
        </p:txBody>
      </p:sp>
      <p:sp>
        <p:nvSpPr>
          <p:cNvPr id="26" name="object 19">
            <a:extLst>
              <a:ext uri="{FF2B5EF4-FFF2-40B4-BE49-F238E27FC236}">
                <a16:creationId xmlns:a16="http://schemas.microsoft.com/office/drawing/2014/main" id="{D564E548-2B8B-EB20-CE1A-6D44D2E047B0}"/>
              </a:ext>
            </a:extLst>
          </p:cNvPr>
          <p:cNvSpPr/>
          <p:nvPr/>
        </p:nvSpPr>
        <p:spPr>
          <a:xfrm>
            <a:off x="7315199" y="1881051"/>
            <a:ext cx="2604977" cy="1888516"/>
          </a:xfrm>
          <a:custGeom>
            <a:avLst/>
            <a:gdLst/>
            <a:ahLst/>
            <a:cxnLst/>
            <a:rect l="l" t="t" r="r" b="b"/>
            <a:pathLst>
              <a:path w="4646294" h="2252345">
                <a:moveTo>
                  <a:pt x="4645799" y="0"/>
                </a:moveTo>
                <a:lnTo>
                  <a:pt x="0" y="0"/>
                </a:lnTo>
                <a:lnTo>
                  <a:pt x="0" y="2252141"/>
                </a:lnTo>
              </a:path>
            </a:pathLst>
          </a:custGeom>
          <a:ln w="12700">
            <a:solidFill>
              <a:srgbClr val="F22654"/>
            </a:solidFill>
          </a:ln>
        </p:spPr>
        <p:txBody>
          <a:bodyPr wrap="square" lIns="0" tIns="0" rIns="0" bIns="0" rtlCol="0"/>
          <a:lstStyle/>
          <a:p>
            <a:endParaRPr sz="900"/>
          </a:p>
        </p:txBody>
      </p:sp>
      <p:sp>
        <p:nvSpPr>
          <p:cNvPr id="49" name="object 55">
            <a:extLst>
              <a:ext uri="{FF2B5EF4-FFF2-40B4-BE49-F238E27FC236}">
                <a16:creationId xmlns:a16="http://schemas.microsoft.com/office/drawing/2014/main" id="{D0896A0F-0654-7702-8B3D-C7EFB9275A70}"/>
              </a:ext>
            </a:extLst>
          </p:cNvPr>
          <p:cNvSpPr/>
          <p:nvPr/>
        </p:nvSpPr>
        <p:spPr>
          <a:xfrm>
            <a:off x="5828006" y="3620278"/>
            <a:ext cx="252104" cy="2184912"/>
          </a:xfrm>
          <a:custGeom>
            <a:avLst/>
            <a:gdLst/>
            <a:ahLst/>
            <a:cxnLst/>
            <a:rect l="l" t="t" r="r" b="b"/>
            <a:pathLst>
              <a:path w="449579" h="3404870">
                <a:moveTo>
                  <a:pt x="0" y="3404692"/>
                </a:moveTo>
                <a:lnTo>
                  <a:pt x="0" y="0"/>
                </a:lnTo>
                <a:lnTo>
                  <a:pt x="449503" y="0"/>
                </a:lnTo>
              </a:path>
            </a:pathLst>
          </a:custGeom>
          <a:ln w="12700">
            <a:solidFill>
              <a:srgbClr val="F22654"/>
            </a:solidFill>
          </a:ln>
        </p:spPr>
        <p:txBody>
          <a:bodyPr wrap="square" lIns="0" tIns="0" rIns="0" bIns="0" rtlCol="0"/>
          <a:lstStyle/>
          <a:p>
            <a:endParaRPr sz="900"/>
          </a:p>
        </p:txBody>
      </p:sp>
      <p:grpSp>
        <p:nvGrpSpPr>
          <p:cNvPr id="66" name="Groupe 65">
            <a:extLst>
              <a:ext uri="{FF2B5EF4-FFF2-40B4-BE49-F238E27FC236}">
                <a16:creationId xmlns:a16="http://schemas.microsoft.com/office/drawing/2014/main" id="{BF048294-584F-8316-5E5F-8BD28A869DC6}"/>
              </a:ext>
            </a:extLst>
          </p:cNvPr>
          <p:cNvGrpSpPr/>
          <p:nvPr/>
        </p:nvGrpSpPr>
        <p:grpSpPr>
          <a:xfrm>
            <a:off x="5294802" y="2957250"/>
            <a:ext cx="2486253" cy="1025597"/>
            <a:chOff x="5294802" y="2957250"/>
            <a:chExt cx="2486253" cy="1025597"/>
          </a:xfrm>
        </p:grpSpPr>
        <p:sp>
          <p:nvSpPr>
            <p:cNvPr id="14" name="object 8">
              <a:extLst>
                <a:ext uri="{FF2B5EF4-FFF2-40B4-BE49-F238E27FC236}">
                  <a16:creationId xmlns:a16="http://schemas.microsoft.com/office/drawing/2014/main" id="{56B7DD91-478B-A42B-46C1-0923C748159F}"/>
                </a:ext>
              </a:extLst>
            </p:cNvPr>
            <p:cNvSpPr/>
            <p:nvPr/>
          </p:nvSpPr>
          <p:spPr>
            <a:xfrm>
              <a:off x="5369985" y="3782953"/>
              <a:ext cx="76294" cy="76294"/>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sp>
          <p:nvSpPr>
            <p:cNvPr id="18" name="object 10">
              <a:extLst>
                <a:ext uri="{FF2B5EF4-FFF2-40B4-BE49-F238E27FC236}">
                  <a16:creationId xmlns:a16="http://schemas.microsoft.com/office/drawing/2014/main" id="{5F6A4ED6-FDA5-1005-A0A7-9604B9C820F1}"/>
                </a:ext>
              </a:extLst>
            </p:cNvPr>
            <p:cNvSpPr/>
            <p:nvPr/>
          </p:nvSpPr>
          <p:spPr>
            <a:xfrm>
              <a:off x="6524087" y="3868573"/>
              <a:ext cx="76294" cy="76294"/>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sp>
          <p:nvSpPr>
            <p:cNvPr id="19" name="object 12">
              <a:extLst>
                <a:ext uri="{FF2B5EF4-FFF2-40B4-BE49-F238E27FC236}">
                  <a16:creationId xmlns:a16="http://schemas.microsoft.com/office/drawing/2014/main" id="{1386F96E-4DEA-C462-F184-529DF7247CF7}"/>
                </a:ext>
              </a:extLst>
            </p:cNvPr>
            <p:cNvSpPr/>
            <p:nvPr/>
          </p:nvSpPr>
          <p:spPr>
            <a:xfrm>
              <a:off x="6845632" y="3807545"/>
              <a:ext cx="76294" cy="76294"/>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sp>
          <p:nvSpPr>
            <p:cNvPr id="21" name="object 14">
              <a:extLst>
                <a:ext uri="{FF2B5EF4-FFF2-40B4-BE49-F238E27FC236}">
                  <a16:creationId xmlns:a16="http://schemas.microsoft.com/office/drawing/2014/main" id="{3F094121-43E9-790A-0F35-2581710D07C1}"/>
                </a:ext>
              </a:extLst>
            </p:cNvPr>
            <p:cNvSpPr/>
            <p:nvPr/>
          </p:nvSpPr>
          <p:spPr>
            <a:xfrm>
              <a:off x="7704761" y="3906553"/>
              <a:ext cx="76294" cy="7629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sp>
          <p:nvSpPr>
            <p:cNvPr id="23" name="object 16">
              <a:extLst>
                <a:ext uri="{FF2B5EF4-FFF2-40B4-BE49-F238E27FC236}">
                  <a16:creationId xmlns:a16="http://schemas.microsoft.com/office/drawing/2014/main" id="{4ADAE16F-01BD-CFD1-651C-38A5298E4847}"/>
                </a:ext>
              </a:extLst>
            </p:cNvPr>
            <p:cNvSpPr/>
            <p:nvPr/>
          </p:nvSpPr>
          <p:spPr>
            <a:xfrm>
              <a:off x="7082428" y="2957250"/>
              <a:ext cx="76294" cy="76294"/>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sp>
          <p:nvSpPr>
            <p:cNvPr id="25" name="object 18">
              <a:extLst>
                <a:ext uri="{FF2B5EF4-FFF2-40B4-BE49-F238E27FC236}">
                  <a16:creationId xmlns:a16="http://schemas.microsoft.com/office/drawing/2014/main" id="{239F7ED4-0B36-B504-E2EF-950877D3FA1F}"/>
                </a:ext>
              </a:extLst>
            </p:cNvPr>
            <p:cNvSpPr/>
            <p:nvPr/>
          </p:nvSpPr>
          <p:spPr>
            <a:xfrm>
              <a:off x="5294802" y="3649830"/>
              <a:ext cx="76294" cy="76294"/>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dirty="0"/>
            </a:p>
          </p:txBody>
        </p:sp>
        <p:sp>
          <p:nvSpPr>
            <p:cNvPr id="27" name="object 20">
              <a:extLst>
                <a:ext uri="{FF2B5EF4-FFF2-40B4-BE49-F238E27FC236}">
                  <a16:creationId xmlns:a16="http://schemas.microsoft.com/office/drawing/2014/main" id="{C058B1C2-405A-2F74-62F2-1006BE2DAF94}"/>
                </a:ext>
              </a:extLst>
            </p:cNvPr>
            <p:cNvSpPr/>
            <p:nvPr/>
          </p:nvSpPr>
          <p:spPr>
            <a:xfrm>
              <a:off x="7280869" y="3740920"/>
              <a:ext cx="76294" cy="76294"/>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dirty="0"/>
            </a:p>
          </p:txBody>
        </p:sp>
        <p:sp>
          <p:nvSpPr>
            <p:cNvPr id="50" name="object 56">
              <a:extLst>
                <a:ext uri="{FF2B5EF4-FFF2-40B4-BE49-F238E27FC236}">
                  <a16:creationId xmlns:a16="http://schemas.microsoft.com/office/drawing/2014/main" id="{1421B551-5CA4-810E-D729-A338E10F2B29}"/>
                </a:ext>
              </a:extLst>
            </p:cNvPr>
            <p:cNvSpPr/>
            <p:nvPr/>
          </p:nvSpPr>
          <p:spPr>
            <a:xfrm>
              <a:off x="6049904" y="3586294"/>
              <a:ext cx="76294" cy="76294"/>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a:p>
          </p:txBody>
        </p:sp>
      </p:grpSp>
      <p:grpSp>
        <p:nvGrpSpPr>
          <p:cNvPr id="83" name="Groupe 82">
            <a:extLst>
              <a:ext uri="{FF2B5EF4-FFF2-40B4-BE49-F238E27FC236}">
                <a16:creationId xmlns:a16="http://schemas.microsoft.com/office/drawing/2014/main" id="{7253B640-759C-AB41-BAA6-F454F7128B81}"/>
              </a:ext>
            </a:extLst>
          </p:cNvPr>
          <p:cNvGrpSpPr/>
          <p:nvPr/>
        </p:nvGrpSpPr>
        <p:grpSpPr>
          <a:xfrm>
            <a:off x="7273149" y="242375"/>
            <a:ext cx="880433" cy="880433"/>
            <a:chOff x="5157269" y="242375"/>
            <a:chExt cx="880433" cy="880433"/>
          </a:xfrm>
        </p:grpSpPr>
        <p:sp>
          <p:nvSpPr>
            <p:cNvPr id="84" name="object 29">
              <a:extLst>
                <a:ext uri="{FF2B5EF4-FFF2-40B4-BE49-F238E27FC236}">
                  <a16:creationId xmlns:a16="http://schemas.microsoft.com/office/drawing/2014/main" id="{15271F2C-4118-AF3A-8F16-FEE46B9CC834}"/>
                </a:ext>
              </a:extLst>
            </p:cNvPr>
            <p:cNvSpPr/>
            <p:nvPr/>
          </p:nvSpPr>
          <p:spPr>
            <a:xfrm>
              <a:off x="5157269" y="242375"/>
              <a:ext cx="880433" cy="880433"/>
            </a:xfrm>
            <a:custGeom>
              <a:avLst/>
              <a:gdLst/>
              <a:ahLst/>
              <a:cxnLst/>
              <a:rect l="l" t="t" r="r" b="b"/>
              <a:pathLst>
                <a:path w="1465579" h="1465580">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85" name="object 30">
              <a:extLst>
                <a:ext uri="{FF2B5EF4-FFF2-40B4-BE49-F238E27FC236}">
                  <a16:creationId xmlns:a16="http://schemas.microsoft.com/office/drawing/2014/main" id="{87E5DCE8-C288-798A-1319-36F8A34C16F1}"/>
                </a:ext>
              </a:extLst>
            </p:cNvPr>
            <p:cNvSpPr txBox="1"/>
            <p:nvPr/>
          </p:nvSpPr>
          <p:spPr>
            <a:xfrm>
              <a:off x="5292016" y="400512"/>
              <a:ext cx="564576" cy="442975"/>
            </a:xfrm>
            <a:prstGeom prst="rect">
              <a:avLst/>
            </a:prstGeom>
          </p:spPr>
          <p:txBody>
            <a:bodyPr vert="horz" wrap="square" lIns="0" tIns="11971" rIns="0" bIns="0" rtlCol="0">
              <a:spAutoFit/>
            </a:bodyPr>
            <a:lstStyle>
              <a:defPPr>
                <a:defRPr lang="fr-FR"/>
              </a:defPPr>
              <a:lvl1pPr marL="11971" marR="4788" algn="ctr">
                <a:spcBef>
                  <a:spcPts val="94"/>
                </a:spcBef>
                <a:defRPr sz="1131" spc="5">
                  <a:solidFill>
                    <a:srgbClr val="F00036"/>
                  </a:solidFill>
                  <a:latin typeface="Arial Black" panose="020B0A04020102020204" pitchFamily="34" charset="0"/>
                  <a:cs typeface="Arial" panose="020B0604020202020204" pitchFamily="34" charset="0"/>
                </a:defRPr>
              </a:lvl1pPr>
            </a:lstStyle>
            <a:p>
              <a:r>
                <a:rPr sz="700" dirty="0">
                  <a:solidFill>
                    <a:srgbClr val="002060"/>
                  </a:solidFill>
                </a:rPr>
                <a:t>AU SERVICE  DU MONDE  AGRICOLE</a:t>
              </a:r>
            </a:p>
          </p:txBody>
        </p:sp>
      </p:grpSp>
      <p:grpSp>
        <p:nvGrpSpPr>
          <p:cNvPr id="92" name="Groupe 91">
            <a:extLst>
              <a:ext uri="{FF2B5EF4-FFF2-40B4-BE49-F238E27FC236}">
                <a16:creationId xmlns:a16="http://schemas.microsoft.com/office/drawing/2014/main" id="{372CED53-CE43-A60C-7B7B-C984719C9B8F}"/>
              </a:ext>
            </a:extLst>
          </p:cNvPr>
          <p:cNvGrpSpPr/>
          <p:nvPr/>
        </p:nvGrpSpPr>
        <p:grpSpPr>
          <a:xfrm>
            <a:off x="7924538" y="4910527"/>
            <a:ext cx="880433" cy="880433"/>
            <a:chOff x="5298296" y="5399624"/>
            <a:chExt cx="880433" cy="880433"/>
          </a:xfrm>
        </p:grpSpPr>
        <p:sp>
          <p:nvSpPr>
            <p:cNvPr id="93" name="object 38">
              <a:extLst>
                <a:ext uri="{FF2B5EF4-FFF2-40B4-BE49-F238E27FC236}">
                  <a16:creationId xmlns:a16="http://schemas.microsoft.com/office/drawing/2014/main" id="{A79D144A-B1A5-A89A-B963-C8DFE538690F}"/>
                </a:ext>
              </a:extLst>
            </p:cNvPr>
            <p:cNvSpPr/>
            <p:nvPr/>
          </p:nvSpPr>
          <p:spPr>
            <a:xfrm>
              <a:off x="5298296" y="5399624"/>
              <a:ext cx="880433" cy="880433"/>
            </a:xfrm>
            <a:custGeom>
              <a:avLst/>
              <a:gdLst/>
              <a:ahLst/>
              <a:cxnLst/>
              <a:rect l="l" t="t" r="r" b="b"/>
              <a:pathLst>
                <a:path w="1465579"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94" name="object 39">
              <a:extLst>
                <a:ext uri="{FF2B5EF4-FFF2-40B4-BE49-F238E27FC236}">
                  <a16:creationId xmlns:a16="http://schemas.microsoft.com/office/drawing/2014/main" id="{9F152923-6E6E-64E0-4D05-21ACA301D58D}"/>
                </a:ext>
              </a:extLst>
            </p:cNvPr>
            <p:cNvSpPr txBox="1"/>
            <p:nvPr/>
          </p:nvSpPr>
          <p:spPr>
            <a:xfrm>
              <a:off x="5374162" y="5596099"/>
              <a:ext cx="682832" cy="455799"/>
            </a:xfrm>
            <a:prstGeom prst="rect">
              <a:avLst/>
            </a:prstGeom>
          </p:spPr>
          <p:txBody>
            <a:bodyPr vert="horz" wrap="square" lIns="0" tIns="11971" rIns="0" bIns="0" rtlCol="0">
              <a:spAutoFit/>
            </a:bodyPr>
            <a:lstStyle>
              <a:defPPr>
                <a:defRPr lang="fr-FR"/>
              </a:defPPr>
              <a:lvl1pPr marL="11971" marR="4788" algn="ctr">
                <a:spcBef>
                  <a:spcPts val="94"/>
                </a:spcBef>
                <a:defRPr sz="1131" spc="5">
                  <a:solidFill>
                    <a:srgbClr val="F00036"/>
                  </a:solidFill>
                  <a:latin typeface="Arial Black" panose="020B0A04020102020204" pitchFamily="34" charset="0"/>
                  <a:cs typeface="Arial" panose="020B0604020202020204" pitchFamily="34" charset="0"/>
                </a:defRPr>
              </a:lvl1pPr>
            </a:lstStyle>
            <a:p>
              <a:r>
                <a:rPr sz="700" dirty="0">
                  <a:solidFill>
                    <a:srgbClr val="002060"/>
                  </a:solidFill>
                </a:rPr>
                <a:t>UNE CUISSON  AU</a:t>
              </a:r>
            </a:p>
            <a:p>
              <a:r>
                <a:rPr sz="700" dirty="0">
                  <a:solidFill>
                    <a:srgbClr val="002060"/>
                  </a:solidFill>
                </a:rPr>
                <a:t>DEGRÉ PRÈS</a:t>
              </a:r>
            </a:p>
          </p:txBody>
        </p:sp>
      </p:grpSp>
      <p:sp>
        <p:nvSpPr>
          <p:cNvPr id="125" name="object 11">
            <a:extLst>
              <a:ext uri="{FF2B5EF4-FFF2-40B4-BE49-F238E27FC236}">
                <a16:creationId xmlns:a16="http://schemas.microsoft.com/office/drawing/2014/main" id="{38CF5B55-BBE7-11A7-47EA-A0B0566CCC68}"/>
              </a:ext>
            </a:extLst>
          </p:cNvPr>
          <p:cNvSpPr/>
          <p:nvPr/>
        </p:nvSpPr>
        <p:spPr>
          <a:xfrm>
            <a:off x="6883781" y="3845695"/>
            <a:ext cx="4110284" cy="619979"/>
          </a:xfrm>
          <a:custGeom>
            <a:avLst/>
            <a:gdLst/>
            <a:ahLst/>
            <a:cxnLst/>
            <a:rect l="l" t="t" r="r" b="b"/>
            <a:pathLst>
              <a:path w="4508500" h="1190625">
                <a:moveTo>
                  <a:pt x="4508500" y="1190142"/>
                </a:moveTo>
                <a:lnTo>
                  <a:pt x="0" y="1190142"/>
                </a:lnTo>
                <a:lnTo>
                  <a:pt x="0" y="0"/>
                </a:lnTo>
              </a:path>
            </a:pathLst>
          </a:custGeom>
          <a:ln w="12700">
            <a:solidFill>
              <a:srgbClr val="F22654"/>
            </a:solidFill>
          </a:ln>
        </p:spPr>
        <p:txBody>
          <a:bodyPr wrap="square" lIns="0" tIns="0" rIns="0" bIns="0" rtlCol="0"/>
          <a:lstStyle/>
          <a:p>
            <a:endParaRPr sz="900"/>
          </a:p>
        </p:txBody>
      </p:sp>
      <p:grpSp>
        <p:nvGrpSpPr>
          <p:cNvPr id="86" name="Groupe 85">
            <a:extLst>
              <a:ext uri="{FF2B5EF4-FFF2-40B4-BE49-F238E27FC236}">
                <a16:creationId xmlns:a16="http://schemas.microsoft.com/office/drawing/2014/main" id="{D170D5A3-82E6-5C14-D1FE-83A9693DEA7B}"/>
              </a:ext>
            </a:extLst>
          </p:cNvPr>
          <p:cNvGrpSpPr/>
          <p:nvPr/>
        </p:nvGrpSpPr>
        <p:grpSpPr>
          <a:xfrm>
            <a:off x="10459121" y="2116766"/>
            <a:ext cx="880433" cy="880433"/>
            <a:chOff x="7832879" y="2116766"/>
            <a:chExt cx="880433" cy="880433"/>
          </a:xfrm>
        </p:grpSpPr>
        <p:sp>
          <p:nvSpPr>
            <p:cNvPr id="87" name="object 32">
              <a:extLst>
                <a:ext uri="{FF2B5EF4-FFF2-40B4-BE49-F238E27FC236}">
                  <a16:creationId xmlns:a16="http://schemas.microsoft.com/office/drawing/2014/main" id="{61F6FD52-975C-CE4D-D8CD-295A85D59893}"/>
                </a:ext>
              </a:extLst>
            </p:cNvPr>
            <p:cNvSpPr/>
            <p:nvPr/>
          </p:nvSpPr>
          <p:spPr>
            <a:xfrm>
              <a:off x="7832879" y="2116766"/>
              <a:ext cx="880433" cy="880433"/>
            </a:xfrm>
            <a:custGeom>
              <a:avLst/>
              <a:gdLst/>
              <a:ahLst/>
              <a:cxnLst/>
              <a:rect l="l" t="t" r="r" b="b"/>
              <a:pathLst>
                <a:path w="1465580"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algn="l" rotWithShape="0">
                <a:prstClr val="black">
                  <a:alpha val="14000"/>
                </a:prstClr>
              </a:outerShdw>
            </a:effectLst>
          </p:spPr>
          <p:txBody>
            <a:bodyPr wrap="square" lIns="0" tIns="0" rIns="0" bIns="0" rtlCol="0"/>
            <a:lstStyle/>
            <a:p>
              <a:endParaRPr sz="900">
                <a:solidFill>
                  <a:srgbClr val="002060"/>
                </a:solidFill>
              </a:endParaRPr>
            </a:p>
          </p:txBody>
        </p:sp>
        <p:sp>
          <p:nvSpPr>
            <p:cNvPr id="88" name="object 33">
              <a:extLst>
                <a:ext uri="{FF2B5EF4-FFF2-40B4-BE49-F238E27FC236}">
                  <a16:creationId xmlns:a16="http://schemas.microsoft.com/office/drawing/2014/main" id="{815E7DFA-7F7C-2180-1EF9-20E7A30EAE04}"/>
                </a:ext>
              </a:extLst>
            </p:cNvPr>
            <p:cNvSpPr txBox="1"/>
            <p:nvPr/>
          </p:nvSpPr>
          <p:spPr>
            <a:xfrm>
              <a:off x="7946152" y="2327336"/>
              <a:ext cx="654360" cy="442975"/>
            </a:xfrm>
            <a:prstGeom prst="rect">
              <a:avLst/>
            </a:prstGeom>
          </p:spPr>
          <p:txBody>
            <a:bodyPr vert="horz" wrap="square" lIns="0" tIns="11971" rIns="0" bIns="0" rtlCol="0">
              <a:spAutoFit/>
            </a:bodyPr>
            <a:lstStyle/>
            <a:p>
              <a:pPr marL="11971" marR="4788" indent="-599" algn="ctr">
                <a:spcBef>
                  <a:spcPts val="94"/>
                </a:spcBef>
              </a:pPr>
              <a:r>
                <a:rPr sz="700" dirty="0">
                  <a:solidFill>
                    <a:srgbClr val="002060"/>
                  </a:solidFill>
                  <a:latin typeface="Arial Black" panose="020B0A04020102020204" pitchFamily="34" charset="0"/>
                  <a:cs typeface="Arial" panose="020B0604020202020204" pitchFamily="34" charset="0"/>
                </a:rPr>
                <a:t>L’ÉNERGIE  QU’IL</a:t>
              </a:r>
              <a:r>
                <a:rPr sz="700" spc="-94" dirty="0">
                  <a:solidFill>
                    <a:srgbClr val="002060"/>
                  </a:solidFill>
                  <a:latin typeface="Arial Black" panose="020B0A04020102020204" pitchFamily="34" charset="0"/>
                  <a:cs typeface="Arial" panose="020B0604020202020204" pitchFamily="34" charset="0"/>
                </a:rPr>
                <a:t> </a:t>
              </a:r>
              <a:r>
                <a:rPr sz="700" dirty="0">
                  <a:solidFill>
                    <a:srgbClr val="002060"/>
                  </a:solidFill>
                  <a:latin typeface="Arial Black" panose="020B0A04020102020204" pitchFamily="34" charset="0"/>
                  <a:cs typeface="Arial" panose="020B0604020202020204" pitchFamily="34" charset="0"/>
                </a:rPr>
                <a:t>FAUT  </a:t>
              </a:r>
              <a:r>
                <a:rPr sz="700" spc="-5" dirty="0">
                  <a:solidFill>
                    <a:srgbClr val="002060"/>
                  </a:solidFill>
                  <a:latin typeface="Arial Black" panose="020B0A04020102020204" pitchFamily="34" charset="0"/>
                  <a:cs typeface="Arial" panose="020B0604020202020204" pitchFamily="34" charset="0"/>
                </a:rPr>
                <a:t>POUR</a:t>
              </a:r>
              <a:endParaRPr sz="700" dirty="0">
                <a:solidFill>
                  <a:srgbClr val="002060"/>
                </a:solidFill>
                <a:latin typeface="Arial Black" panose="020B0A04020102020204" pitchFamily="34" charset="0"/>
                <a:cs typeface="Arial" panose="020B0604020202020204" pitchFamily="34" charset="0"/>
              </a:endParaRPr>
            </a:p>
            <a:p>
              <a:pPr algn="ctr">
                <a:lnSpc>
                  <a:spcPct val="100000"/>
                </a:lnSpc>
              </a:pPr>
              <a:r>
                <a:rPr sz="700" dirty="0">
                  <a:solidFill>
                    <a:srgbClr val="002060"/>
                  </a:solidFill>
                  <a:latin typeface="Arial Black" panose="020B0A04020102020204" pitchFamily="34" charset="0"/>
                  <a:cs typeface="Arial" panose="020B0604020202020204" pitchFamily="34" charset="0"/>
                </a:rPr>
                <a:t>LES</a:t>
              </a:r>
              <a:r>
                <a:rPr sz="700" spc="-38" dirty="0">
                  <a:solidFill>
                    <a:srgbClr val="002060"/>
                  </a:solidFill>
                  <a:latin typeface="Arial Black" panose="020B0A04020102020204" pitchFamily="34" charset="0"/>
                  <a:cs typeface="Arial" panose="020B0604020202020204" pitchFamily="34" charset="0"/>
                </a:rPr>
                <a:t> </a:t>
              </a:r>
              <a:r>
                <a:rPr sz="700" spc="-5" dirty="0">
                  <a:solidFill>
                    <a:srgbClr val="002060"/>
                  </a:solidFill>
                  <a:latin typeface="Arial Black" panose="020B0A04020102020204" pitchFamily="34" charset="0"/>
                  <a:cs typeface="Arial" panose="020B0604020202020204" pitchFamily="34" charset="0"/>
                </a:rPr>
                <a:t>PROS</a:t>
              </a:r>
              <a:endParaRPr sz="700" dirty="0">
                <a:solidFill>
                  <a:srgbClr val="002060"/>
                </a:solidFill>
                <a:latin typeface="Arial Black" panose="020B0A04020102020204" pitchFamily="34" charset="0"/>
                <a:cs typeface="Arial" panose="020B0604020202020204" pitchFamily="34" charset="0"/>
              </a:endParaRPr>
            </a:p>
          </p:txBody>
        </p:sp>
      </p:grpSp>
      <p:grpSp>
        <p:nvGrpSpPr>
          <p:cNvPr id="122" name="Groupe 121">
            <a:extLst>
              <a:ext uri="{FF2B5EF4-FFF2-40B4-BE49-F238E27FC236}">
                <a16:creationId xmlns:a16="http://schemas.microsoft.com/office/drawing/2014/main" id="{D14D8686-2997-0FAB-068A-7A2BB23C1BAF}"/>
              </a:ext>
            </a:extLst>
          </p:cNvPr>
          <p:cNvGrpSpPr/>
          <p:nvPr/>
        </p:nvGrpSpPr>
        <p:grpSpPr>
          <a:xfrm>
            <a:off x="8526509" y="2521616"/>
            <a:ext cx="880433" cy="880433"/>
            <a:chOff x="6155448" y="2521616"/>
            <a:chExt cx="880433" cy="880433"/>
          </a:xfrm>
        </p:grpSpPr>
        <p:sp>
          <p:nvSpPr>
            <p:cNvPr id="123" name="object 35">
              <a:extLst>
                <a:ext uri="{FF2B5EF4-FFF2-40B4-BE49-F238E27FC236}">
                  <a16:creationId xmlns:a16="http://schemas.microsoft.com/office/drawing/2014/main" id="{598FDD3D-EB3F-865F-899B-3188B4E2424C}"/>
                </a:ext>
              </a:extLst>
            </p:cNvPr>
            <p:cNvSpPr/>
            <p:nvPr/>
          </p:nvSpPr>
          <p:spPr>
            <a:xfrm>
              <a:off x="6155448" y="2521616"/>
              <a:ext cx="880433" cy="880433"/>
            </a:xfrm>
            <a:custGeom>
              <a:avLst/>
              <a:gdLst/>
              <a:ahLst/>
              <a:cxnLst/>
              <a:rect l="l" t="t" r="r" b="b"/>
              <a:pathLst>
                <a:path w="1465579"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124" name="object 36">
              <a:extLst>
                <a:ext uri="{FF2B5EF4-FFF2-40B4-BE49-F238E27FC236}">
                  <a16:creationId xmlns:a16="http://schemas.microsoft.com/office/drawing/2014/main" id="{0438ADC2-F5C0-3581-8CC2-7BE755A3C74A}"/>
                </a:ext>
              </a:extLst>
            </p:cNvPr>
            <p:cNvSpPr txBox="1"/>
            <p:nvPr/>
          </p:nvSpPr>
          <p:spPr>
            <a:xfrm>
              <a:off x="6229581" y="2642415"/>
              <a:ext cx="731868" cy="550697"/>
            </a:xfrm>
            <a:prstGeom prst="rect">
              <a:avLst/>
            </a:prstGeom>
          </p:spPr>
          <p:txBody>
            <a:bodyPr vert="horz" wrap="square" lIns="0" tIns="11971" rIns="0" bIns="0" rtlCol="0">
              <a:spAutoFit/>
            </a:bodyPr>
            <a:lstStyle/>
            <a:p>
              <a:pPr marL="11971" marR="4788" algn="ctr">
                <a:spcBef>
                  <a:spcPts val="94"/>
                </a:spcBef>
              </a:pPr>
              <a:r>
                <a:rPr sz="700" dirty="0">
                  <a:solidFill>
                    <a:srgbClr val="002060"/>
                  </a:solidFill>
                  <a:latin typeface="Arial Black" panose="020B0A04020102020204" pitchFamily="34" charset="0"/>
                  <a:cs typeface="Arial" panose="020B0604020202020204" pitchFamily="34" charset="0"/>
                </a:rPr>
                <a:t>UN     </a:t>
              </a:r>
              <a:r>
                <a:rPr sz="700" spc="-9" dirty="0">
                  <a:solidFill>
                    <a:srgbClr val="002060"/>
                  </a:solidFill>
                  <a:latin typeface="Arial Black" panose="020B0A04020102020204" pitchFamily="34" charset="0"/>
                  <a:cs typeface="Arial" panose="020B0604020202020204" pitchFamily="34" charset="0"/>
                </a:rPr>
                <a:t>CARBURANT  </a:t>
              </a:r>
              <a:r>
                <a:rPr sz="700" dirty="0">
                  <a:solidFill>
                    <a:srgbClr val="002060"/>
                  </a:solidFill>
                  <a:latin typeface="Arial Black" panose="020B0A04020102020204" pitchFamily="34" charset="0"/>
                  <a:cs typeface="Arial" panose="020B0604020202020204" pitchFamily="34" charset="0"/>
                </a:rPr>
                <a:t>MOINS CHER  </a:t>
              </a:r>
              <a:r>
                <a:rPr sz="700" spc="-5" dirty="0">
                  <a:solidFill>
                    <a:srgbClr val="002060"/>
                  </a:solidFill>
                  <a:latin typeface="Arial Black" panose="020B0A04020102020204" pitchFamily="34" charset="0"/>
                  <a:cs typeface="Arial" panose="020B0604020202020204" pitchFamily="34" charset="0"/>
                </a:rPr>
                <a:t>ET PLUS  ÉCOLOGIQUE</a:t>
              </a:r>
              <a:endParaRPr sz="700" dirty="0">
                <a:solidFill>
                  <a:srgbClr val="002060"/>
                </a:solidFill>
                <a:latin typeface="Arial Black" panose="020B0A04020102020204" pitchFamily="34" charset="0"/>
                <a:cs typeface="Arial" panose="020B0604020202020204" pitchFamily="34" charset="0"/>
              </a:endParaRPr>
            </a:p>
          </p:txBody>
        </p:sp>
      </p:grpSp>
      <p:grpSp>
        <p:nvGrpSpPr>
          <p:cNvPr id="101" name="Groupe 100">
            <a:extLst>
              <a:ext uri="{FF2B5EF4-FFF2-40B4-BE49-F238E27FC236}">
                <a16:creationId xmlns:a16="http://schemas.microsoft.com/office/drawing/2014/main" id="{4F8D6123-F6CB-32C7-A310-FF20333B1CD1}"/>
              </a:ext>
            </a:extLst>
          </p:cNvPr>
          <p:cNvGrpSpPr/>
          <p:nvPr/>
        </p:nvGrpSpPr>
        <p:grpSpPr>
          <a:xfrm>
            <a:off x="10630832" y="4752631"/>
            <a:ext cx="955965" cy="955965"/>
            <a:chOff x="8076128" y="3778912"/>
            <a:chExt cx="955965" cy="955965"/>
          </a:xfrm>
        </p:grpSpPr>
        <p:sp>
          <p:nvSpPr>
            <p:cNvPr id="102" name="object 41">
              <a:extLst>
                <a:ext uri="{FF2B5EF4-FFF2-40B4-BE49-F238E27FC236}">
                  <a16:creationId xmlns:a16="http://schemas.microsoft.com/office/drawing/2014/main" id="{158B6E5F-6BA0-BB29-9125-833ECC5844D3}"/>
                </a:ext>
              </a:extLst>
            </p:cNvPr>
            <p:cNvSpPr/>
            <p:nvPr/>
          </p:nvSpPr>
          <p:spPr>
            <a:xfrm>
              <a:off x="8076128" y="3778912"/>
              <a:ext cx="955965" cy="955965"/>
            </a:xfrm>
            <a:custGeom>
              <a:avLst/>
              <a:gdLst/>
              <a:ahLst/>
              <a:cxnLst/>
              <a:rect l="l" t="t" r="r" b="b"/>
              <a:pathLst>
                <a:path w="1465580"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103" name="object 42">
              <a:extLst>
                <a:ext uri="{FF2B5EF4-FFF2-40B4-BE49-F238E27FC236}">
                  <a16:creationId xmlns:a16="http://schemas.microsoft.com/office/drawing/2014/main" id="{5800819B-F075-66D6-E32B-7658DEFC09C9}"/>
                </a:ext>
              </a:extLst>
            </p:cNvPr>
            <p:cNvSpPr txBox="1"/>
            <p:nvPr/>
          </p:nvSpPr>
          <p:spPr>
            <a:xfrm>
              <a:off x="8122270" y="4027242"/>
              <a:ext cx="863815" cy="442975"/>
            </a:xfrm>
            <a:prstGeom prst="rect">
              <a:avLst/>
            </a:prstGeom>
          </p:spPr>
          <p:txBody>
            <a:bodyPr vert="horz" wrap="square" lIns="0" tIns="11971" rIns="0" bIns="0" rtlCol="0">
              <a:spAutoFit/>
            </a:bodyPr>
            <a:lstStyle/>
            <a:p>
              <a:pPr marL="11971" marR="4788" indent="-599" algn="ctr">
                <a:spcBef>
                  <a:spcPts val="94"/>
                </a:spcBef>
              </a:pPr>
              <a:r>
                <a:rPr sz="700" spc="-5" dirty="0">
                  <a:solidFill>
                    <a:srgbClr val="002060"/>
                  </a:solidFill>
                  <a:latin typeface="Arial Black" panose="020B0A04020102020204" pitchFamily="34" charset="0"/>
                  <a:cs typeface="Arial" panose="020B0604020202020204" pitchFamily="34" charset="0"/>
                </a:rPr>
                <a:t>AUX </a:t>
              </a:r>
              <a:r>
                <a:rPr sz="700" dirty="0">
                  <a:solidFill>
                    <a:srgbClr val="002060"/>
                  </a:solidFill>
                  <a:latin typeface="Arial Black" panose="020B0A04020102020204" pitchFamily="34" charset="0"/>
                  <a:cs typeface="Arial" panose="020B0604020202020204" pitchFamily="34" charset="0"/>
                </a:rPr>
                <a:t>CÔTÉS</a:t>
              </a:r>
              <a:br>
                <a:rPr lang="fr-FR" sz="700" dirty="0">
                  <a:solidFill>
                    <a:srgbClr val="002060"/>
                  </a:solidFill>
                  <a:latin typeface="Arial Black" panose="020B0A04020102020204" pitchFamily="34" charset="0"/>
                  <a:cs typeface="Arial" panose="020B0604020202020204" pitchFamily="34" charset="0"/>
                </a:rPr>
              </a:br>
              <a:r>
                <a:rPr sz="700" spc="-5" dirty="0">
                  <a:solidFill>
                    <a:srgbClr val="002060"/>
                  </a:solidFill>
                  <a:latin typeface="Arial Black" panose="020B0A04020102020204" pitchFamily="34" charset="0"/>
                  <a:cs typeface="Arial" panose="020B0604020202020204" pitchFamily="34" charset="0"/>
                </a:rPr>
                <a:t>DES     </a:t>
              </a:r>
              <a:r>
                <a:rPr sz="700" dirty="0">
                  <a:solidFill>
                    <a:srgbClr val="002060"/>
                  </a:solidFill>
                  <a:latin typeface="Arial Black" panose="020B0A04020102020204" pitchFamily="34" charset="0"/>
                  <a:cs typeface="Arial" panose="020B0604020202020204" pitchFamily="34" charset="0"/>
                </a:rPr>
                <a:t>COLLECTIVITÉS  TERRI</a:t>
              </a:r>
              <a:r>
                <a:rPr sz="700" spc="-28" dirty="0">
                  <a:solidFill>
                    <a:srgbClr val="002060"/>
                  </a:solidFill>
                  <a:latin typeface="Arial Black" panose="020B0A04020102020204" pitchFamily="34" charset="0"/>
                  <a:cs typeface="Arial" panose="020B0604020202020204" pitchFamily="34" charset="0"/>
                </a:rPr>
                <a:t>T</a:t>
              </a:r>
              <a:r>
                <a:rPr sz="700" dirty="0">
                  <a:solidFill>
                    <a:srgbClr val="002060"/>
                  </a:solidFill>
                  <a:latin typeface="Arial Black" panose="020B0A04020102020204" pitchFamily="34" charset="0"/>
                  <a:cs typeface="Arial" panose="020B0604020202020204" pitchFamily="34" charset="0"/>
                </a:rPr>
                <a:t>ORIALES</a:t>
              </a:r>
            </a:p>
          </p:txBody>
        </p:sp>
      </p:grpSp>
      <p:pic>
        <p:nvPicPr>
          <p:cNvPr id="55" name="Image 54" descr="Une image contenant intérieur, personne, mur, canapé&#10;&#10;Description générée automatiquement">
            <a:extLst>
              <a:ext uri="{FF2B5EF4-FFF2-40B4-BE49-F238E27FC236}">
                <a16:creationId xmlns:a16="http://schemas.microsoft.com/office/drawing/2014/main" id="{77C4181B-1146-13A6-2B23-596A10D8396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528011" y="2045369"/>
            <a:ext cx="1732548" cy="1756612"/>
          </a:xfrm>
          <a:prstGeom prst="roundRect">
            <a:avLst>
              <a:gd name="adj" fmla="val 50000"/>
            </a:avLst>
          </a:prstGeom>
          <a:solidFill>
            <a:srgbClr val="FFFFFF">
              <a:shade val="85000"/>
            </a:srgbClr>
          </a:solidFill>
          <a:ln>
            <a:noFill/>
          </a:ln>
          <a:effectLst/>
        </p:spPr>
      </p:pic>
      <p:grpSp>
        <p:nvGrpSpPr>
          <p:cNvPr id="119" name="Groupe 118">
            <a:extLst>
              <a:ext uri="{FF2B5EF4-FFF2-40B4-BE49-F238E27FC236}">
                <a16:creationId xmlns:a16="http://schemas.microsoft.com/office/drawing/2014/main" id="{C3F46B01-3A9F-F371-C375-3A5DBA275250}"/>
              </a:ext>
            </a:extLst>
          </p:cNvPr>
          <p:cNvGrpSpPr/>
          <p:nvPr/>
        </p:nvGrpSpPr>
        <p:grpSpPr>
          <a:xfrm>
            <a:off x="2915188" y="2120014"/>
            <a:ext cx="880433" cy="880433"/>
            <a:chOff x="1638603" y="1988083"/>
            <a:chExt cx="880433" cy="880433"/>
          </a:xfrm>
        </p:grpSpPr>
        <p:sp>
          <p:nvSpPr>
            <p:cNvPr id="120" name="object 22">
              <a:extLst>
                <a:ext uri="{FF2B5EF4-FFF2-40B4-BE49-F238E27FC236}">
                  <a16:creationId xmlns:a16="http://schemas.microsoft.com/office/drawing/2014/main" id="{E20B4BF2-5696-1411-3A3E-14E482FBC9AB}"/>
                </a:ext>
              </a:extLst>
            </p:cNvPr>
            <p:cNvSpPr/>
            <p:nvPr/>
          </p:nvSpPr>
          <p:spPr>
            <a:xfrm>
              <a:off x="1638603" y="1988083"/>
              <a:ext cx="880433" cy="880433"/>
            </a:xfrm>
            <a:custGeom>
              <a:avLst/>
              <a:gdLst/>
              <a:ahLst/>
              <a:cxnLst/>
              <a:rect l="l" t="t" r="r" b="b"/>
              <a:pathLst>
                <a:path w="1465579"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algn="l" rotWithShape="0">
                <a:prstClr val="black">
                  <a:alpha val="14000"/>
                </a:prstClr>
              </a:outerShdw>
            </a:effectLst>
          </p:spPr>
          <p:txBody>
            <a:bodyPr wrap="square" lIns="0" tIns="0" rIns="0" bIns="0" rtlCol="0"/>
            <a:lstStyle/>
            <a:p>
              <a:endParaRPr sz="900">
                <a:solidFill>
                  <a:srgbClr val="002060"/>
                </a:solidFill>
              </a:endParaRPr>
            </a:p>
          </p:txBody>
        </p:sp>
        <p:sp>
          <p:nvSpPr>
            <p:cNvPr id="121" name="object 23">
              <a:extLst>
                <a:ext uri="{FF2B5EF4-FFF2-40B4-BE49-F238E27FC236}">
                  <a16:creationId xmlns:a16="http://schemas.microsoft.com/office/drawing/2014/main" id="{E5145B9E-A924-005E-B39F-CAD57A1877CB}"/>
                </a:ext>
              </a:extLst>
            </p:cNvPr>
            <p:cNvSpPr txBox="1"/>
            <p:nvPr/>
          </p:nvSpPr>
          <p:spPr>
            <a:xfrm>
              <a:off x="1652545" y="2253579"/>
              <a:ext cx="853003" cy="335253"/>
            </a:xfrm>
            <a:prstGeom prst="rect">
              <a:avLst/>
            </a:prstGeom>
          </p:spPr>
          <p:txBody>
            <a:bodyPr vert="horz" wrap="square" lIns="0" tIns="11971" rIns="0" bIns="0" rtlCol="0">
              <a:spAutoFit/>
            </a:bodyPr>
            <a:lstStyle/>
            <a:p>
              <a:pPr marL="11971" marR="4788" algn="ctr">
                <a:spcBef>
                  <a:spcPts val="94"/>
                </a:spcBef>
              </a:pPr>
              <a:r>
                <a:rPr sz="700" dirty="0">
                  <a:solidFill>
                    <a:srgbClr val="002060"/>
                  </a:solidFill>
                  <a:latin typeface="Arial Black" panose="020B0A04020102020204" pitchFamily="34" charset="0"/>
                  <a:cs typeface="Arial" panose="020B0604020202020204" pitchFamily="34" charset="0"/>
                </a:rPr>
                <a:t>UNE</a:t>
              </a:r>
              <a:r>
                <a:rPr sz="700" spc="-94" dirty="0">
                  <a:solidFill>
                    <a:srgbClr val="002060"/>
                  </a:solidFill>
                  <a:latin typeface="Arial Black" panose="020B0A04020102020204" pitchFamily="34" charset="0"/>
                  <a:cs typeface="Arial" panose="020B0604020202020204" pitchFamily="34" charset="0"/>
                </a:rPr>
                <a:t> </a:t>
              </a:r>
              <a:r>
                <a:rPr sz="700" dirty="0">
                  <a:solidFill>
                    <a:srgbClr val="002060"/>
                  </a:solidFill>
                  <a:latin typeface="Arial Black" panose="020B0A04020102020204" pitchFamily="34" charset="0"/>
                  <a:cs typeface="Arial" panose="020B0604020202020204" pitchFamily="34" charset="0"/>
                </a:rPr>
                <a:t>CHALEUR  </a:t>
              </a:r>
              <a:r>
                <a:rPr sz="700" spc="-5" dirty="0">
                  <a:solidFill>
                    <a:srgbClr val="002060"/>
                  </a:solidFill>
                  <a:latin typeface="Arial Black" panose="020B0A04020102020204" pitchFamily="34" charset="0"/>
                  <a:cs typeface="Arial" panose="020B0604020202020204" pitchFamily="34" charset="0"/>
                </a:rPr>
                <a:t>DOUCE ET  CONSTANTE</a:t>
              </a:r>
              <a:endParaRPr sz="700" dirty="0">
                <a:solidFill>
                  <a:srgbClr val="002060"/>
                </a:solidFill>
                <a:latin typeface="Arial Black" panose="020B0A04020102020204" pitchFamily="34" charset="0"/>
                <a:cs typeface="Arial" panose="020B0604020202020204" pitchFamily="34" charset="0"/>
              </a:endParaRPr>
            </a:p>
          </p:txBody>
        </p:sp>
      </p:grpSp>
      <p:pic>
        <p:nvPicPr>
          <p:cNvPr id="61" name="Image 60">
            <a:extLst>
              <a:ext uri="{FF2B5EF4-FFF2-40B4-BE49-F238E27FC236}">
                <a16:creationId xmlns:a16="http://schemas.microsoft.com/office/drawing/2014/main" id="{D788F4DC-5358-8364-1E79-A0B580DBD35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4761603" y="5027203"/>
            <a:ext cx="1658256" cy="1361565"/>
          </a:xfrm>
          <a:prstGeom prst="rect">
            <a:avLst/>
          </a:prstGeom>
        </p:spPr>
      </p:pic>
      <p:grpSp>
        <p:nvGrpSpPr>
          <p:cNvPr id="129" name="Groupe 128">
            <a:extLst>
              <a:ext uri="{FF2B5EF4-FFF2-40B4-BE49-F238E27FC236}">
                <a16:creationId xmlns:a16="http://schemas.microsoft.com/office/drawing/2014/main" id="{9BD5FCD6-D0AE-8FA1-B14F-15B7DCAE22DA}"/>
              </a:ext>
            </a:extLst>
          </p:cNvPr>
          <p:cNvGrpSpPr/>
          <p:nvPr/>
        </p:nvGrpSpPr>
        <p:grpSpPr>
          <a:xfrm>
            <a:off x="4440541" y="4982303"/>
            <a:ext cx="880433" cy="880433"/>
            <a:chOff x="2690877" y="5187121"/>
            <a:chExt cx="880433" cy="880433"/>
          </a:xfrm>
        </p:grpSpPr>
        <p:sp>
          <p:nvSpPr>
            <p:cNvPr id="130" name="object 58">
              <a:extLst>
                <a:ext uri="{FF2B5EF4-FFF2-40B4-BE49-F238E27FC236}">
                  <a16:creationId xmlns:a16="http://schemas.microsoft.com/office/drawing/2014/main" id="{2F620BEA-DCE3-D725-67D9-29F3DC4BE363}"/>
                </a:ext>
              </a:extLst>
            </p:cNvPr>
            <p:cNvSpPr/>
            <p:nvPr/>
          </p:nvSpPr>
          <p:spPr>
            <a:xfrm>
              <a:off x="2690877" y="5187121"/>
              <a:ext cx="880433" cy="880433"/>
            </a:xfrm>
            <a:custGeom>
              <a:avLst/>
              <a:gdLst/>
              <a:ahLst/>
              <a:cxnLst/>
              <a:rect l="l" t="t" r="r" b="b"/>
              <a:pathLst>
                <a:path w="1465579"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131" name="object 59">
              <a:extLst>
                <a:ext uri="{FF2B5EF4-FFF2-40B4-BE49-F238E27FC236}">
                  <a16:creationId xmlns:a16="http://schemas.microsoft.com/office/drawing/2014/main" id="{81F50C43-7120-EB53-05BB-6D609B117B74}"/>
                </a:ext>
              </a:extLst>
            </p:cNvPr>
            <p:cNvSpPr txBox="1"/>
            <p:nvPr/>
          </p:nvSpPr>
          <p:spPr>
            <a:xfrm>
              <a:off x="2711490" y="5441230"/>
              <a:ext cx="804402" cy="442975"/>
            </a:xfrm>
            <a:prstGeom prst="rect">
              <a:avLst/>
            </a:prstGeom>
          </p:spPr>
          <p:txBody>
            <a:bodyPr vert="horz" wrap="square" lIns="0" tIns="11971" rIns="0" bIns="0" rtlCol="0">
              <a:spAutoFit/>
            </a:bodyPr>
            <a:lstStyle/>
            <a:p>
              <a:pPr marL="11971" marR="4788" algn="ctr">
                <a:spcBef>
                  <a:spcPts val="94"/>
                </a:spcBef>
              </a:pPr>
              <a:r>
                <a:rPr sz="700" spc="5" dirty="0">
                  <a:solidFill>
                    <a:srgbClr val="002060"/>
                  </a:solidFill>
                  <a:latin typeface="Arial Black" panose="020B0A04020102020204" pitchFamily="34" charset="0"/>
                  <a:cs typeface="Arial" panose="020B0604020202020204" pitchFamily="34" charset="0"/>
                </a:rPr>
                <a:t>UNE</a:t>
              </a:r>
              <a:r>
                <a:rPr sz="700" spc="-66" dirty="0">
                  <a:solidFill>
                    <a:srgbClr val="002060"/>
                  </a:solidFill>
                  <a:latin typeface="Arial Black" panose="020B0A04020102020204" pitchFamily="34" charset="0"/>
                  <a:cs typeface="Arial" panose="020B0604020202020204" pitchFamily="34" charset="0"/>
                </a:rPr>
                <a:t> </a:t>
              </a:r>
              <a:r>
                <a:rPr sz="700" spc="9" dirty="0">
                  <a:solidFill>
                    <a:srgbClr val="002060"/>
                  </a:solidFill>
                  <a:latin typeface="Arial Black" panose="020B0A04020102020204" pitchFamily="34" charset="0"/>
                  <a:cs typeface="Arial" panose="020B0604020202020204" pitchFamily="34" charset="0"/>
                </a:rPr>
                <a:t>ÉNERGIE  </a:t>
              </a:r>
              <a:r>
                <a:rPr sz="700" spc="5" dirty="0">
                  <a:solidFill>
                    <a:srgbClr val="002060"/>
                  </a:solidFill>
                  <a:latin typeface="Arial Black" panose="020B0A04020102020204" pitchFamily="34" charset="0"/>
                  <a:cs typeface="Arial" panose="020B0604020202020204" pitchFamily="34" charset="0"/>
                </a:rPr>
                <a:t>POUR VOS  </a:t>
              </a:r>
              <a:r>
                <a:rPr sz="700" spc="9" dirty="0">
                  <a:solidFill>
                    <a:srgbClr val="002060"/>
                  </a:solidFill>
                  <a:latin typeface="Arial Black" panose="020B0A04020102020204" pitchFamily="34" charset="0"/>
                  <a:cs typeface="Arial" panose="020B0604020202020204" pitchFamily="34" charset="0"/>
                </a:rPr>
                <a:t>PROCESS  INDUSTRIELS</a:t>
              </a:r>
              <a:endParaRPr sz="700" dirty="0">
                <a:solidFill>
                  <a:srgbClr val="002060"/>
                </a:solidFill>
                <a:latin typeface="Arial Black" panose="020B0A04020102020204" pitchFamily="34" charset="0"/>
                <a:cs typeface="Arial" panose="020B0604020202020204" pitchFamily="34" charset="0"/>
              </a:endParaRPr>
            </a:p>
          </p:txBody>
        </p:sp>
      </p:grpSp>
      <p:sp>
        <p:nvSpPr>
          <p:cNvPr id="62" name="Date Placeholder 3">
            <a:extLst>
              <a:ext uri="{FF2B5EF4-FFF2-40B4-BE49-F238E27FC236}">
                <a16:creationId xmlns:a16="http://schemas.microsoft.com/office/drawing/2014/main" id="{61C60430-3F0B-368F-1169-5CC8FFB74C60}"/>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18371D-7275-46E7-AA4C-1D7D704877DF}" type="datetime1">
              <a:rPr lang="fr-FR" smtClean="0"/>
              <a:pPr/>
              <a:t>02/06/2026</a:t>
            </a:fld>
            <a:endParaRPr lang="fr-FR" dirty="0"/>
          </a:p>
        </p:txBody>
      </p:sp>
      <p:sp>
        <p:nvSpPr>
          <p:cNvPr id="63" name="Ellipse 62">
            <a:extLst>
              <a:ext uri="{FF2B5EF4-FFF2-40B4-BE49-F238E27FC236}">
                <a16:creationId xmlns:a16="http://schemas.microsoft.com/office/drawing/2014/main" id="{0BF2F48B-3AEA-6179-09AC-A8AAB861DDDB}"/>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space réservé du numéro de diapositive 2">
            <a:extLst>
              <a:ext uri="{FF2B5EF4-FFF2-40B4-BE49-F238E27FC236}">
                <a16:creationId xmlns:a16="http://schemas.microsoft.com/office/drawing/2014/main" id="{CBB5CE4F-C757-AFCB-C06E-E80A544B8D49}"/>
              </a:ext>
            </a:extLst>
          </p:cNvPr>
          <p:cNvSpPr>
            <a:spLocks noGrp="1"/>
          </p:cNvSpPr>
          <p:nvPr>
            <p:ph type="sldNum" sz="quarter" idx="12"/>
          </p:nvPr>
        </p:nvSpPr>
        <p:spPr>
          <a:xfrm>
            <a:off x="11465981" y="6439892"/>
            <a:ext cx="423722" cy="365125"/>
          </a:xfrm>
        </p:spPr>
        <p:txBody>
          <a:bodyPr/>
          <a:lstStyle/>
          <a:p>
            <a:pPr algn="ctr"/>
            <a:fld id="{23C275D7-8592-4943-9CA2-99521EFC89F9}" type="slidenum">
              <a:rPr lang="fr-FR" smtClean="0">
                <a:solidFill>
                  <a:schemeClr val="accent1"/>
                </a:solidFill>
              </a:rPr>
              <a:pPr algn="ctr"/>
              <a:t>7</a:t>
            </a:fld>
            <a:endParaRPr lang="fr-FR" dirty="0">
              <a:solidFill>
                <a:schemeClr val="accent1"/>
              </a:solidFill>
            </a:endParaRPr>
          </a:p>
        </p:txBody>
      </p:sp>
      <p:pic>
        <p:nvPicPr>
          <p:cNvPr id="38" name="Image 37" descr="Une image contenant personne, barbecue, plat, habits&#10;&#10;Description générée automatiquement">
            <a:extLst>
              <a:ext uri="{FF2B5EF4-FFF2-40B4-BE49-F238E27FC236}">
                <a16:creationId xmlns:a16="http://schemas.microsoft.com/office/drawing/2014/main" id="{890F3CB2-DE7F-F8AE-95CE-EB22DBB3D4AE}"/>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905125" y="3458325"/>
            <a:ext cx="1714500" cy="1716035"/>
          </a:xfrm>
          <a:prstGeom prst="roundRect">
            <a:avLst>
              <a:gd name="adj" fmla="val 50000"/>
            </a:avLst>
          </a:prstGeom>
          <a:solidFill>
            <a:srgbClr val="FFFFFF">
              <a:shade val="85000"/>
            </a:srgbClr>
          </a:solidFill>
          <a:ln>
            <a:noFill/>
          </a:ln>
          <a:effectLst/>
        </p:spPr>
      </p:pic>
      <p:grpSp>
        <p:nvGrpSpPr>
          <p:cNvPr id="110" name="Groupe 109">
            <a:extLst>
              <a:ext uri="{FF2B5EF4-FFF2-40B4-BE49-F238E27FC236}">
                <a16:creationId xmlns:a16="http://schemas.microsoft.com/office/drawing/2014/main" id="{E685DA4E-6038-9AF5-95AB-E7ABBACF60EE}"/>
              </a:ext>
            </a:extLst>
          </p:cNvPr>
          <p:cNvGrpSpPr/>
          <p:nvPr/>
        </p:nvGrpSpPr>
        <p:grpSpPr>
          <a:xfrm>
            <a:off x="1504621" y="4208292"/>
            <a:ext cx="1291256" cy="1301706"/>
            <a:chOff x="605345" y="4946459"/>
            <a:chExt cx="1291256" cy="1301706"/>
          </a:xfrm>
        </p:grpSpPr>
        <p:sp>
          <p:nvSpPr>
            <p:cNvPr id="111" name="object 25">
              <a:extLst>
                <a:ext uri="{FF2B5EF4-FFF2-40B4-BE49-F238E27FC236}">
                  <a16:creationId xmlns:a16="http://schemas.microsoft.com/office/drawing/2014/main" id="{35932634-429C-2F4D-E375-145408B62226}"/>
                </a:ext>
              </a:extLst>
            </p:cNvPr>
            <p:cNvSpPr/>
            <p:nvPr/>
          </p:nvSpPr>
          <p:spPr>
            <a:xfrm>
              <a:off x="621099" y="4960455"/>
              <a:ext cx="1255990" cy="1255990"/>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900" dirty="0"/>
            </a:p>
          </p:txBody>
        </p:sp>
        <p:sp>
          <p:nvSpPr>
            <p:cNvPr id="112" name="Ellipse 111">
              <a:extLst>
                <a:ext uri="{FF2B5EF4-FFF2-40B4-BE49-F238E27FC236}">
                  <a16:creationId xmlns:a16="http://schemas.microsoft.com/office/drawing/2014/main" id="{82B86DE3-FC12-4CBF-663C-D99031BD98F6}"/>
                </a:ext>
              </a:extLst>
            </p:cNvPr>
            <p:cNvSpPr/>
            <p:nvPr/>
          </p:nvSpPr>
          <p:spPr>
            <a:xfrm>
              <a:off x="605345" y="4946459"/>
              <a:ext cx="1291256" cy="1301706"/>
            </a:xfrm>
            <a:prstGeom prst="ellipse">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grpSp>
        <p:nvGrpSpPr>
          <p:cNvPr id="113" name="Groupe 112">
            <a:extLst>
              <a:ext uri="{FF2B5EF4-FFF2-40B4-BE49-F238E27FC236}">
                <a16:creationId xmlns:a16="http://schemas.microsoft.com/office/drawing/2014/main" id="{949C116B-3072-F29D-8891-EF9900977A82}"/>
              </a:ext>
            </a:extLst>
          </p:cNvPr>
          <p:cNvGrpSpPr/>
          <p:nvPr/>
        </p:nvGrpSpPr>
        <p:grpSpPr>
          <a:xfrm>
            <a:off x="2564248" y="4441515"/>
            <a:ext cx="1041950" cy="997913"/>
            <a:chOff x="1291946" y="4492775"/>
            <a:chExt cx="1041950" cy="997913"/>
          </a:xfrm>
        </p:grpSpPr>
        <p:sp>
          <p:nvSpPr>
            <p:cNvPr id="114" name="object 26">
              <a:extLst>
                <a:ext uri="{FF2B5EF4-FFF2-40B4-BE49-F238E27FC236}">
                  <a16:creationId xmlns:a16="http://schemas.microsoft.com/office/drawing/2014/main" id="{4591D5F5-8894-B0EA-B676-D57C8D7FA8BC}"/>
                </a:ext>
              </a:extLst>
            </p:cNvPr>
            <p:cNvSpPr/>
            <p:nvPr/>
          </p:nvSpPr>
          <p:spPr>
            <a:xfrm>
              <a:off x="1322864" y="4492775"/>
              <a:ext cx="976813" cy="997913"/>
            </a:xfrm>
            <a:custGeom>
              <a:avLst/>
              <a:gdLst/>
              <a:ahLst/>
              <a:cxnLst/>
              <a:rect l="l" t="t" r="r" b="b"/>
              <a:pathLst>
                <a:path w="1465580" h="1465579">
                  <a:moveTo>
                    <a:pt x="732777" y="0"/>
                  </a:moveTo>
                  <a:lnTo>
                    <a:pt x="684597" y="1558"/>
                  </a:lnTo>
                  <a:lnTo>
                    <a:pt x="637249" y="6170"/>
                  </a:lnTo>
                  <a:lnTo>
                    <a:pt x="590830" y="13738"/>
                  </a:lnTo>
                  <a:lnTo>
                    <a:pt x="545436" y="24165"/>
                  </a:lnTo>
                  <a:lnTo>
                    <a:pt x="501164" y="37356"/>
                  </a:lnTo>
                  <a:lnTo>
                    <a:pt x="458110" y="53214"/>
                  </a:lnTo>
                  <a:lnTo>
                    <a:pt x="416371" y="71642"/>
                  </a:lnTo>
                  <a:lnTo>
                    <a:pt x="376044" y="92543"/>
                  </a:lnTo>
                  <a:lnTo>
                    <a:pt x="337224" y="115821"/>
                  </a:lnTo>
                  <a:lnTo>
                    <a:pt x="300010" y="141380"/>
                  </a:lnTo>
                  <a:lnTo>
                    <a:pt x="264496" y="169123"/>
                  </a:lnTo>
                  <a:lnTo>
                    <a:pt x="230780" y="198954"/>
                  </a:lnTo>
                  <a:lnTo>
                    <a:pt x="198958" y="230775"/>
                  </a:lnTo>
                  <a:lnTo>
                    <a:pt x="169127" y="264491"/>
                  </a:lnTo>
                  <a:lnTo>
                    <a:pt x="141384" y="300004"/>
                  </a:lnTo>
                  <a:lnTo>
                    <a:pt x="115825" y="337219"/>
                  </a:lnTo>
                  <a:lnTo>
                    <a:pt x="92546" y="376038"/>
                  </a:lnTo>
                  <a:lnTo>
                    <a:pt x="71644" y="416366"/>
                  </a:lnTo>
                  <a:lnTo>
                    <a:pt x="53215" y="458105"/>
                  </a:lnTo>
                  <a:lnTo>
                    <a:pt x="37357" y="501159"/>
                  </a:lnTo>
                  <a:lnTo>
                    <a:pt x="24166" y="545432"/>
                  </a:lnTo>
                  <a:lnTo>
                    <a:pt x="13738" y="590826"/>
                  </a:lnTo>
                  <a:lnTo>
                    <a:pt x="6170" y="637246"/>
                  </a:lnTo>
                  <a:lnTo>
                    <a:pt x="1558" y="684595"/>
                  </a:lnTo>
                  <a:lnTo>
                    <a:pt x="0" y="732777"/>
                  </a:lnTo>
                  <a:lnTo>
                    <a:pt x="1558" y="780955"/>
                  </a:lnTo>
                  <a:lnTo>
                    <a:pt x="6170" y="828302"/>
                  </a:lnTo>
                  <a:lnTo>
                    <a:pt x="13738" y="874720"/>
                  </a:lnTo>
                  <a:lnTo>
                    <a:pt x="24166" y="920113"/>
                  </a:lnTo>
                  <a:lnTo>
                    <a:pt x="37357" y="964385"/>
                  </a:lnTo>
                  <a:lnTo>
                    <a:pt x="53215" y="1007438"/>
                  </a:lnTo>
                  <a:lnTo>
                    <a:pt x="71644" y="1049177"/>
                  </a:lnTo>
                  <a:lnTo>
                    <a:pt x="92546" y="1089504"/>
                  </a:lnTo>
                  <a:lnTo>
                    <a:pt x="115825" y="1128324"/>
                  </a:lnTo>
                  <a:lnTo>
                    <a:pt x="141384" y="1165539"/>
                  </a:lnTo>
                  <a:lnTo>
                    <a:pt x="169127" y="1201052"/>
                  </a:lnTo>
                  <a:lnTo>
                    <a:pt x="198958" y="1234769"/>
                  </a:lnTo>
                  <a:lnTo>
                    <a:pt x="230780" y="1266591"/>
                  </a:lnTo>
                  <a:lnTo>
                    <a:pt x="264496" y="1296422"/>
                  </a:lnTo>
                  <a:lnTo>
                    <a:pt x="300010" y="1324166"/>
                  </a:lnTo>
                  <a:lnTo>
                    <a:pt x="337224" y="1349726"/>
                  </a:lnTo>
                  <a:lnTo>
                    <a:pt x="376044" y="1373005"/>
                  </a:lnTo>
                  <a:lnTo>
                    <a:pt x="416371" y="1393908"/>
                  </a:lnTo>
                  <a:lnTo>
                    <a:pt x="458110" y="1412337"/>
                  </a:lnTo>
                  <a:lnTo>
                    <a:pt x="501164" y="1428195"/>
                  </a:lnTo>
                  <a:lnTo>
                    <a:pt x="545436" y="1441387"/>
                  </a:lnTo>
                  <a:lnTo>
                    <a:pt x="590830" y="1451815"/>
                  </a:lnTo>
                  <a:lnTo>
                    <a:pt x="637249" y="1459384"/>
                  </a:lnTo>
                  <a:lnTo>
                    <a:pt x="684597" y="1463995"/>
                  </a:lnTo>
                  <a:lnTo>
                    <a:pt x="732777" y="1465554"/>
                  </a:lnTo>
                  <a:lnTo>
                    <a:pt x="780957" y="1463995"/>
                  </a:lnTo>
                  <a:lnTo>
                    <a:pt x="828305" y="1459384"/>
                  </a:lnTo>
                  <a:lnTo>
                    <a:pt x="874724" y="1451815"/>
                  </a:lnTo>
                  <a:lnTo>
                    <a:pt x="920118" y="1441387"/>
                  </a:lnTo>
                  <a:lnTo>
                    <a:pt x="964390" y="1428195"/>
                  </a:lnTo>
                  <a:lnTo>
                    <a:pt x="1007444" y="1412337"/>
                  </a:lnTo>
                  <a:lnTo>
                    <a:pt x="1049182" y="1393908"/>
                  </a:lnTo>
                  <a:lnTo>
                    <a:pt x="1089510" y="1373005"/>
                  </a:lnTo>
                  <a:lnTo>
                    <a:pt x="1128329" y="1349726"/>
                  </a:lnTo>
                  <a:lnTo>
                    <a:pt x="1165544" y="1324166"/>
                  </a:lnTo>
                  <a:lnTo>
                    <a:pt x="1201058" y="1296422"/>
                  </a:lnTo>
                  <a:lnTo>
                    <a:pt x="1234774" y="1266591"/>
                  </a:lnTo>
                  <a:lnTo>
                    <a:pt x="1266595" y="1234769"/>
                  </a:lnTo>
                  <a:lnTo>
                    <a:pt x="1296426" y="1201052"/>
                  </a:lnTo>
                  <a:lnTo>
                    <a:pt x="1324170" y="1165539"/>
                  </a:lnTo>
                  <a:lnTo>
                    <a:pt x="1349729" y="1128324"/>
                  </a:lnTo>
                  <a:lnTo>
                    <a:pt x="1373008" y="1089504"/>
                  </a:lnTo>
                  <a:lnTo>
                    <a:pt x="1393910" y="1049177"/>
                  </a:lnTo>
                  <a:lnTo>
                    <a:pt x="1412338" y="1007438"/>
                  </a:lnTo>
                  <a:lnTo>
                    <a:pt x="1428196" y="964385"/>
                  </a:lnTo>
                  <a:lnTo>
                    <a:pt x="1441388" y="920113"/>
                  </a:lnTo>
                  <a:lnTo>
                    <a:pt x="1451816" y="874720"/>
                  </a:lnTo>
                  <a:lnTo>
                    <a:pt x="1459384" y="828302"/>
                  </a:lnTo>
                  <a:lnTo>
                    <a:pt x="1463995" y="780955"/>
                  </a:lnTo>
                  <a:lnTo>
                    <a:pt x="1465554" y="732777"/>
                  </a:lnTo>
                  <a:lnTo>
                    <a:pt x="1463995" y="684595"/>
                  </a:lnTo>
                  <a:lnTo>
                    <a:pt x="1459384" y="637246"/>
                  </a:lnTo>
                  <a:lnTo>
                    <a:pt x="1451816" y="590826"/>
                  </a:lnTo>
                  <a:lnTo>
                    <a:pt x="1441388" y="545432"/>
                  </a:lnTo>
                  <a:lnTo>
                    <a:pt x="1428196" y="501159"/>
                  </a:lnTo>
                  <a:lnTo>
                    <a:pt x="1412338" y="458105"/>
                  </a:lnTo>
                  <a:lnTo>
                    <a:pt x="1393910" y="416366"/>
                  </a:lnTo>
                  <a:lnTo>
                    <a:pt x="1373008" y="376038"/>
                  </a:lnTo>
                  <a:lnTo>
                    <a:pt x="1349729" y="337219"/>
                  </a:lnTo>
                  <a:lnTo>
                    <a:pt x="1324170" y="300004"/>
                  </a:lnTo>
                  <a:lnTo>
                    <a:pt x="1296426" y="264491"/>
                  </a:lnTo>
                  <a:lnTo>
                    <a:pt x="1266595" y="230775"/>
                  </a:lnTo>
                  <a:lnTo>
                    <a:pt x="1234774" y="198954"/>
                  </a:lnTo>
                  <a:lnTo>
                    <a:pt x="1201058" y="169123"/>
                  </a:lnTo>
                  <a:lnTo>
                    <a:pt x="1165544" y="141380"/>
                  </a:lnTo>
                  <a:lnTo>
                    <a:pt x="1128329" y="115821"/>
                  </a:lnTo>
                  <a:lnTo>
                    <a:pt x="1089510" y="92543"/>
                  </a:lnTo>
                  <a:lnTo>
                    <a:pt x="1049182" y="71642"/>
                  </a:lnTo>
                  <a:lnTo>
                    <a:pt x="1007444" y="53214"/>
                  </a:lnTo>
                  <a:lnTo>
                    <a:pt x="964390" y="37356"/>
                  </a:lnTo>
                  <a:lnTo>
                    <a:pt x="920118" y="24165"/>
                  </a:lnTo>
                  <a:lnTo>
                    <a:pt x="874724" y="13738"/>
                  </a:lnTo>
                  <a:lnTo>
                    <a:pt x="828305" y="6170"/>
                  </a:lnTo>
                  <a:lnTo>
                    <a:pt x="780957" y="1558"/>
                  </a:lnTo>
                  <a:lnTo>
                    <a:pt x="732777" y="0"/>
                  </a:lnTo>
                  <a:close/>
                </a:path>
              </a:pathLst>
            </a:custGeom>
            <a:solidFill>
              <a:srgbClr val="FFFFFF"/>
            </a:solidFill>
            <a:effectLst>
              <a:outerShdw blurRad="50800" dist="38100" dir="10800000" algn="r" rotWithShape="0">
                <a:prstClr val="black">
                  <a:alpha val="14000"/>
                </a:prstClr>
              </a:outerShdw>
            </a:effectLst>
          </p:spPr>
          <p:txBody>
            <a:bodyPr wrap="square" lIns="0" tIns="0" rIns="0" bIns="0" rtlCol="0"/>
            <a:lstStyle/>
            <a:p>
              <a:endParaRPr sz="900">
                <a:solidFill>
                  <a:srgbClr val="002060"/>
                </a:solidFill>
              </a:endParaRPr>
            </a:p>
          </p:txBody>
        </p:sp>
        <p:sp>
          <p:nvSpPr>
            <p:cNvPr id="115" name="object 27">
              <a:extLst>
                <a:ext uri="{FF2B5EF4-FFF2-40B4-BE49-F238E27FC236}">
                  <a16:creationId xmlns:a16="http://schemas.microsoft.com/office/drawing/2014/main" id="{E17A2259-48C7-80D6-D379-0841C2869F93}"/>
                </a:ext>
              </a:extLst>
            </p:cNvPr>
            <p:cNvSpPr txBox="1"/>
            <p:nvPr/>
          </p:nvSpPr>
          <p:spPr>
            <a:xfrm>
              <a:off x="1291946" y="4759398"/>
              <a:ext cx="1041950" cy="550697"/>
            </a:xfrm>
            <a:prstGeom prst="rect">
              <a:avLst/>
            </a:prstGeom>
          </p:spPr>
          <p:txBody>
            <a:bodyPr vert="horz" wrap="square" lIns="0" tIns="11971" rIns="0" bIns="0" rtlCol="0">
              <a:spAutoFit/>
            </a:bodyPr>
            <a:lstStyle/>
            <a:p>
              <a:pPr marL="11971" marR="4788" indent="599" algn="ctr">
                <a:spcBef>
                  <a:spcPts val="94"/>
                </a:spcBef>
              </a:pPr>
              <a:r>
                <a:rPr sz="700" spc="-5" dirty="0">
                  <a:solidFill>
                    <a:srgbClr val="002060"/>
                  </a:solidFill>
                  <a:latin typeface="Arial Black" panose="020B0A04020102020204" pitchFamily="34" charset="0"/>
                  <a:cs typeface="Arial" panose="020B0604020202020204" pitchFamily="34" charset="0"/>
                </a:rPr>
                <a:t>ÉTÉ </a:t>
              </a:r>
              <a:r>
                <a:rPr sz="700" dirty="0">
                  <a:solidFill>
                    <a:srgbClr val="002060"/>
                  </a:solidFill>
                  <a:latin typeface="Arial Black" panose="020B0A04020102020204" pitchFamily="34" charset="0"/>
                  <a:cs typeface="Arial" panose="020B0604020202020204" pitchFamily="34" charset="0"/>
                </a:rPr>
                <a:t>COMME</a:t>
              </a:r>
              <a:br>
                <a:rPr lang="fr-FR" sz="700" dirty="0">
                  <a:solidFill>
                    <a:srgbClr val="002060"/>
                  </a:solidFill>
                  <a:latin typeface="Arial Black" panose="020B0A04020102020204" pitchFamily="34" charset="0"/>
                  <a:cs typeface="Arial" panose="020B0604020202020204" pitchFamily="34" charset="0"/>
                </a:rPr>
              </a:br>
              <a:r>
                <a:rPr sz="700" spc="-5" dirty="0">
                  <a:solidFill>
                    <a:srgbClr val="002060"/>
                  </a:solidFill>
                  <a:latin typeface="Arial Black" panose="020B0A04020102020204" pitchFamily="34" charset="0"/>
                  <a:cs typeface="Arial" panose="020B0604020202020204" pitchFamily="34" charset="0"/>
                </a:rPr>
                <a:t>HIVER,</a:t>
              </a:r>
              <a:r>
                <a:rPr sz="700" spc="-90" dirty="0">
                  <a:solidFill>
                    <a:srgbClr val="002060"/>
                  </a:solidFill>
                  <a:latin typeface="Arial Black" panose="020B0A04020102020204" pitchFamily="34" charset="0"/>
                  <a:cs typeface="Arial" panose="020B0604020202020204" pitchFamily="34" charset="0"/>
                </a:rPr>
                <a:t> </a:t>
              </a:r>
              <a:r>
                <a:rPr sz="700" spc="-5" dirty="0">
                  <a:solidFill>
                    <a:srgbClr val="002060"/>
                  </a:solidFill>
                  <a:latin typeface="Arial Black" panose="020B0A04020102020204" pitchFamily="34" charset="0"/>
                  <a:cs typeface="Arial" panose="020B0604020202020204" pitchFamily="34" charset="0"/>
                </a:rPr>
                <a:t>PROFITEZ</a:t>
              </a:r>
              <a:br>
                <a:rPr lang="fr-FR" sz="700" spc="-5" dirty="0">
                  <a:solidFill>
                    <a:srgbClr val="002060"/>
                  </a:solidFill>
                  <a:latin typeface="Arial Black" panose="020B0A04020102020204" pitchFamily="34" charset="0"/>
                  <a:cs typeface="Arial" panose="020B0604020202020204" pitchFamily="34" charset="0"/>
                </a:rPr>
              </a:br>
              <a:r>
                <a:rPr sz="700" dirty="0">
                  <a:solidFill>
                    <a:srgbClr val="002060"/>
                  </a:solidFill>
                  <a:latin typeface="Arial Black" panose="020B0A04020102020204" pitchFamily="34" charset="0"/>
                  <a:cs typeface="Arial" panose="020B0604020202020204" pitchFamily="34" charset="0"/>
                </a:rPr>
                <a:t>À</a:t>
              </a:r>
              <a:r>
                <a:rPr sz="700" spc="-19" dirty="0">
                  <a:solidFill>
                    <a:srgbClr val="002060"/>
                  </a:solidFill>
                  <a:latin typeface="Arial Black" panose="020B0A04020102020204" pitchFamily="34" charset="0"/>
                  <a:cs typeface="Arial" panose="020B0604020202020204" pitchFamily="34" charset="0"/>
                </a:rPr>
                <a:t> </a:t>
              </a:r>
              <a:r>
                <a:rPr sz="700" dirty="0">
                  <a:solidFill>
                    <a:srgbClr val="002060"/>
                  </a:solidFill>
                  <a:latin typeface="Arial Black" panose="020B0A04020102020204" pitchFamily="34" charset="0"/>
                  <a:cs typeface="Arial" panose="020B0604020202020204" pitchFamily="34" charset="0"/>
                </a:rPr>
                <a:t>FOND</a:t>
              </a:r>
            </a:p>
            <a:p>
              <a:pPr marL="231639" marR="223858" algn="ctr"/>
              <a:r>
                <a:rPr sz="700" spc="-5" dirty="0">
                  <a:solidFill>
                    <a:srgbClr val="002060"/>
                  </a:solidFill>
                  <a:latin typeface="Arial Black" panose="020B0A04020102020204" pitchFamily="34" charset="0"/>
                  <a:cs typeface="Arial" panose="020B0604020202020204" pitchFamily="34" charset="0"/>
                </a:rPr>
                <a:t>DE VOTRE  EXTÉRIEUR</a:t>
              </a:r>
              <a:endParaRPr sz="700" dirty="0">
                <a:solidFill>
                  <a:srgbClr val="002060"/>
                </a:solidFill>
                <a:latin typeface="Arial Black" panose="020B0A04020102020204" pitchFamily="34" charset="0"/>
                <a:cs typeface="Arial" panose="020B0604020202020204" pitchFamily="34" charset="0"/>
              </a:endParaRPr>
            </a:p>
          </p:txBody>
        </p:sp>
      </p:grpSp>
      <p:grpSp>
        <p:nvGrpSpPr>
          <p:cNvPr id="40" name="Groupe 39">
            <a:extLst>
              <a:ext uri="{FF2B5EF4-FFF2-40B4-BE49-F238E27FC236}">
                <a16:creationId xmlns:a16="http://schemas.microsoft.com/office/drawing/2014/main" id="{F2BA7BB7-0AE8-6AB5-2203-FBCF6B6E0238}"/>
              </a:ext>
            </a:extLst>
          </p:cNvPr>
          <p:cNvGrpSpPr/>
          <p:nvPr/>
        </p:nvGrpSpPr>
        <p:grpSpPr>
          <a:xfrm rot="10800000" flipH="1" flipV="1">
            <a:off x="5161076" y="1799498"/>
            <a:ext cx="1048340" cy="1280780"/>
            <a:chOff x="969633" y="178462"/>
            <a:chExt cx="2047865" cy="2501921"/>
          </a:xfrm>
        </p:grpSpPr>
        <p:sp>
          <p:nvSpPr>
            <p:cNvPr id="42" name="Rectangle : coins arrondis 41">
              <a:extLst>
                <a:ext uri="{FF2B5EF4-FFF2-40B4-BE49-F238E27FC236}">
                  <a16:creationId xmlns:a16="http://schemas.microsoft.com/office/drawing/2014/main" id="{0DE54B6D-A02F-B216-C20C-22C59CA30395}"/>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 coins arrondis 43">
              <a:extLst>
                <a:ext uri="{FF2B5EF4-FFF2-40B4-BE49-F238E27FC236}">
                  <a16:creationId xmlns:a16="http://schemas.microsoft.com/office/drawing/2014/main" id="{CD214732-265C-C481-AAA7-61E86FB3F443}"/>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 coins arrondis 45">
              <a:extLst>
                <a:ext uri="{FF2B5EF4-FFF2-40B4-BE49-F238E27FC236}">
                  <a16:creationId xmlns:a16="http://schemas.microsoft.com/office/drawing/2014/main" id="{ECFBC0AF-03D9-5F62-8CEE-34C0546A4DFC}"/>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683EF8EC-C5BA-33C2-DE4B-F33DFFF4369E}"/>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9D966251-4EC9-4323-CA18-D6A614822D8C}"/>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 coins arrondis 50">
              <a:extLst>
                <a:ext uri="{FF2B5EF4-FFF2-40B4-BE49-F238E27FC236}">
                  <a16:creationId xmlns:a16="http://schemas.microsoft.com/office/drawing/2014/main" id="{2F02EF9D-1817-C4FE-05C0-AA5722A8E0AB}"/>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 coins arrondis 51">
              <a:extLst>
                <a:ext uri="{FF2B5EF4-FFF2-40B4-BE49-F238E27FC236}">
                  <a16:creationId xmlns:a16="http://schemas.microsoft.com/office/drawing/2014/main" id="{46F15D2B-51EC-07F7-BCA4-FD43B89E2F0B}"/>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 coins arrondis 53">
              <a:extLst>
                <a:ext uri="{FF2B5EF4-FFF2-40B4-BE49-F238E27FC236}">
                  <a16:creationId xmlns:a16="http://schemas.microsoft.com/office/drawing/2014/main" id="{F5C33194-A3E6-7C14-4163-755BC079E1EE}"/>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 coins arrondis 55">
              <a:extLst>
                <a:ext uri="{FF2B5EF4-FFF2-40B4-BE49-F238E27FC236}">
                  <a16:creationId xmlns:a16="http://schemas.microsoft.com/office/drawing/2014/main" id="{BD0DE512-26CF-5240-BD82-56A8CDE578B0}"/>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 coins arrondis 57">
              <a:extLst>
                <a:ext uri="{FF2B5EF4-FFF2-40B4-BE49-F238E27FC236}">
                  <a16:creationId xmlns:a16="http://schemas.microsoft.com/office/drawing/2014/main" id="{E97DAC0C-1D83-8791-C0B0-36796A2813BE}"/>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 coins arrondis 58">
              <a:extLst>
                <a:ext uri="{FF2B5EF4-FFF2-40B4-BE49-F238E27FC236}">
                  <a16:creationId xmlns:a16="http://schemas.microsoft.com/office/drawing/2014/main" id="{E9BB3930-BC54-D59A-5208-51E334071E92}"/>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 coins arrondis 59">
              <a:extLst>
                <a:ext uri="{FF2B5EF4-FFF2-40B4-BE49-F238E27FC236}">
                  <a16:creationId xmlns:a16="http://schemas.microsoft.com/office/drawing/2014/main" id="{0F35BAC2-B553-72A7-8956-48BF0A84B55B}"/>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 coins arrondis 67">
              <a:extLst>
                <a:ext uri="{FF2B5EF4-FFF2-40B4-BE49-F238E27FC236}">
                  <a16:creationId xmlns:a16="http://schemas.microsoft.com/office/drawing/2014/main" id="{D04EA7D5-8C28-848B-2F24-F4451467A5D6}"/>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4" name="Connecteur droit 3">
            <a:extLst>
              <a:ext uri="{FF2B5EF4-FFF2-40B4-BE49-F238E27FC236}">
                <a16:creationId xmlns:a16="http://schemas.microsoft.com/office/drawing/2014/main" id="{20220A31-7EA8-47ED-9687-C97BD6A32CB0}"/>
              </a:ext>
            </a:extLst>
          </p:cNvPr>
          <p:cNvCxnSpPr>
            <a:cxnSpLocks/>
          </p:cNvCxnSpPr>
          <p:nvPr/>
        </p:nvCxnSpPr>
        <p:spPr>
          <a:xfrm>
            <a:off x="0" y="662986"/>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3" name="Groupe 2">
            <a:extLst>
              <a:ext uri="{FF2B5EF4-FFF2-40B4-BE49-F238E27FC236}">
                <a16:creationId xmlns:a16="http://schemas.microsoft.com/office/drawing/2014/main" id="{55870E5B-2A6D-5543-BC44-08A945BFF53C}"/>
              </a:ext>
            </a:extLst>
          </p:cNvPr>
          <p:cNvGrpSpPr/>
          <p:nvPr/>
        </p:nvGrpSpPr>
        <p:grpSpPr>
          <a:xfrm>
            <a:off x="193616" y="5821712"/>
            <a:ext cx="818758" cy="494529"/>
            <a:chOff x="172581" y="5941042"/>
            <a:chExt cx="818758" cy="494529"/>
          </a:xfrm>
        </p:grpSpPr>
        <p:pic>
          <p:nvPicPr>
            <p:cNvPr id="7" name="Graphique 6" descr="Ligne fléchée : demi-tour horizontal avec un remplissage uni">
              <a:hlinkClick r:id="rId19" action="ppaction://hlinksldjump"/>
              <a:extLst>
                <a:ext uri="{FF2B5EF4-FFF2-40B4-BE49-F238E27FC236}">
                  <a16:creationId xmlns:a16="http://schemas.microsoft.com/office/drawing/2014/main" id="{1B3154D8-83AC-E54D-1B76-254E3A486D3B}"/>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flipH="1">
              <a:off x="172581" y="6051366"/>
              <a:ext cx="384205" cy="384205"/>
            </a:xfrm>
            <a:prstGeom prst="rect">
              <a:avLst/>
            </a:prstGeom>
          </p:spPr>
        </p:pic>
        <p:pic>
          <p:nvPicPr>
            <p:cNvPr id="11" name="Graphique 10" descr="Logement avec un remplissage uni">
              <a:hlinkClick r:id="rId19" action="ppaction://hlinksldjump"/>
              <a:extLst>
                <a:ext uri="{FF2B5EF4-FFF2-40B4-BE49-F238E27FC236}">
                  <a16:creationId xmlns:a16="http://schemas.microsoft.com/office/drawing/2014/main" id="{A8332E47-D648-E481-57FD-6BC3C70EE2E2}"/>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36406624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Une image contenant texte, équipement électronique&#10;&#10;Description générée automatiquement">
            <a:extLst>
              <a:ext uri="{FF2B5EF4-FFF2-40B4-BE49-F238E27FC236}">
                <a16:creationId xmlns:a16="http://schemas.microsoft.com/office/drawing/2014/main" id="{0DC505B7-3415-6770-207C-B1EFB2D3568D}"/>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24" name="Rectangle 23">
            <a:extLst>
              <a:ext uri="{FF2B5EF4-FFF2-40B4-BE49-F238E27FC236}">
                <a16:creationId xmlns:a16="http://schemas.microsoft.com/office/drawing/2014/main" id="{BDB9C055-77C5-8F58-2330-8048B1733535}"/>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9" name="Groupe 28">
            <a:extLst>
              <a:ext uri="{FF2B5EF4-FFF2-40B4-BE49-F238E27FC236}">
                <a16:creationId xmlns:a16="http://schemas.microsoft.com/office/drawing/2014/main" id="{C40776C4-B272-19C9-D2EA-BC338C5078CE}"/>
              </a:ext>
            </a:extLst>
          </p:cNvPr>
          <p:cNvGrpSpPr/>
          <p:nvPr/>
        </p:nvGrpSpPr>
        <p:grpSpPr>
          <a:xfrm>
            <a:off x="7664558" y="1312372"/>
            <a:ext cx="4527442" cy="5084308"/>
            <a:chOff x="7664558" y="1312372"/>
            <a:chExt cx="4527442" cy="5084308"/>
          </a:xfrm>
        </p:grpSpPr>
        <p:sp>
          <p:nvSpPr>
            <p:cNvPr id="19" name="Rectangle 18">
              <a:extLst>
                <a:ext uri="{FF2B5EF4-FFF2-40B4-BE49-F238E27FC236}">
                  <a16:creationId xmlns:a16="http://schemas.microsoft.com/office/drawing/2014/main" id="{1FB38103-1031-525C-851B-B1328649A1E2}"/>
                </a:ext>
              </a:extLst>
            </p:cNvPr>
            <p:cNvSpPr/>
            <p:nvPr/>
          </p:nvSpPr>
          <p:spPr>
            <a:xfrm>
              <a:off x="7667624" y="1314450"/>
              <a:ext cx="4524375" cy="5082230"/>
            </a:xfrm>
            <a:prstGeom prst="rect">
              <a:avLst/>
            </a:prstGeom>
            <a:gradFill>
              <a:gsLst>
                <a:gs pos="0">
                  <a:schemeClr val="accent5"/>
                </a:gs>
                <a:gs pos="62000">
                  <a:schemeClr val="accent5">
                    <a:lumMod val="7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21" name="Image 520">
              <a:extLst>
                <a:ext uri="{FF2B5EF4-FFF2-40B4-BE49-F238E27FC236}">
                  <a16:creationId xmlns:a16="http://schemas.microsoft.com/office/drawing/2014/main" id="{43A39372-BCA6-8F20-3ACD-EAD07F2C10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4558" y="1312372"/>
              <a:ext cx="4527442" cy="1758956"/>
            </a:xfrm>
            <a:prstGeom prst="rect">
              <a:avLst/>
            </a:prstGeom>
          </p:spPr>
        </p:pic>
      </p:grpSp>
      <p:sp>
        <p:nvSpPr>
          <p:cNvPr id="2" name="object 65">
            <a:extLst>
              <a:ext uri="{FF2B5EF4-FFF2-40B4-BE49-F238E27FC236}">
                <a16:creationId xmlns:a16="http://schemas.microsoft.com/office/drawing/2014/main" id="{0268B7B1-B13B-6FF3-1FB3-D481CE5D9E96}"/>
              </a:ext>
            </a:extLst>
          </p:cNvPr>
          <p:cNvSpPr txBox="1"/>
          <p:nvPr/>
        </p:nvSpPr>
        <p:spPr>
          <a:xfrm>
            <a:off x="1434401" y="1618471"/>
            <a:ext cx="5747450" cy="996973"/>
          </a:xfrm>
          <a:prstGeom prst="rect">
            <a:avLst/>
          </a:prstGeom>
        </p:spPr>
        <p:txBody>
          <a:bodyPr vert="horz" wrap="square" lIns="0" tIns="11971" rIns="0" bIns="0" rtlCol="0">
            <a:spAutoFit/>
          </a:bodyPr>
          <a:lstStyle/>
          <a:p>
            <a:pPr marL="11971" marR="5986" lvl="0" indent="0" algn="just" defTabSz="914400" rtl="0" eaLnBrk="1" fontAlgn="auto" latinLnBrk="0" hangingPunct="1">
              <a:lnSpc>
                <a:spcPct val="100000"/>
              </a:lnSpc>
              <a:spcBef>
                <a:spcPts val="1200"/>
              </a:spcBef>
              <a:spcAft>
                <a:spcPts val="0"/>
              </a:spcAft>
              <a:buClrTx/>
              <a:buSzTx/>
              <a:buFontTx/>
              <a:buNone/>
              <a:tabLst/>
              <a:defRPr/>
            </a:pP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Nous alimentons en gaz propane en citernes des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milliers</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de clients domestiques et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professionnels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une</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bonne alternative pour les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consommateurs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n’ayant</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pas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accès</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au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réseau</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gaz</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naturel.</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endPar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3" name="object 231">
            <a:extLst>
              <a:ext uri="{FF2B5EF4-FFF2-40B4-BE49-F238E27FC236}">
                <a16:creationId xmlns:a16="http://schemas.microsoft.com/office/drawing/2014/main" id="{F3A7B029-6A05-47F1-6162-5A29520FFF01}"/>
              </a:ext>
            </a:extLst>
          </p:cNvPr>
          <p:cNvSpPr txBox="1"/>
          <p:nvPr/>
        </p:nvSpPr>
        <p:spPr>
          <a:xfrm>
            <a:off x="1441427" y="452634"/>
            <a:ext cx="6692479"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Le (bio)propane en citerne </a:t>
            </a:r>
            <a:b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b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pour de nombreux usages</a:t>
            </a:r>
            <a:endParaRPr kumimoji="0" sz="2400" b="0" i="0" u="none" strike="noStrike" kern="1200" cap="none" spc="5" normalizeH="0" baseline="0" noProof="0" dirty="0">
              <a:ln>
                <a:noFill/>
              </a:ln>
              <a:solidFill>
                <a:srgbClr val="001E59"/>
              </a:solidFill>
              <a:effectLst/>
              <a:uLnTx/>
              <a:uFillTx/>
              <a:latin typeface="Arial Black" panose="020B0A04020102020204" pitchFamily="34" charset="0"/>
              <a:ea typeface="+mj-ea"/>
            </a:endParaRPr>
          </a:p>
        </p:txBody>
      </p:sp>
      <p:pic>
        <p:nvPicPr>
          <p:cNvPr id="4" name="Image 3">
            <a:extLst>
              <a:ext uri="{FF2B5EF4-FFF2-40B4-BE49-F238E27FC236}">
                <a16:creationId xmlns:a16="http://schemas.microsoft.com/office/drawing/2014/main" id="{D1928809-1461-A711-D62C-C0621C757C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635"/>
          <a:stretch/>
        </p:blipFill>
        <p:spPr>
          <a:xfrm>
            <a:off x="2361913" y="3302595"/>
            <a:ext cx="559991" cy="496928"/>
          </a:xfrm>
          <a:prstGeom prst="rect">
            <a:avLst/>
          </a:prstGeom>
        </p:spPr>
      </p:pic>
      <p:pic>
        <p:nvPicPr>
          <p:cNvPr id="15" name="Image 14">
            <a:extLst>
              <a:ext uri="{FF2B5EF4-FFF2-40B4-BE49-F238E27FC236}">
                <a16:creationId xmlns:a16="http://schemas.microsoft.com/office/drawing/2014/main" id="{D4303985-7518-29AC-1313-CD1AD46AEC7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890"/>
          <a:stretch/>
        </p:blipFill>
        <p:spPr>
          <a:xfrm>
            <a:off x="2352189" y="3868429"/>
            <a:ext cx="593713" cy="488795"/>
          </a:xfrm>
          <a:prstGeom prst="rect">
            <a:avLst/>
          </a:prstGeom>
        </p:spPr>
      </p:pic>
      <p:pic>
        <p:nvPicPr>
          <p:cNvPr id="16" name="Image 15">
            <a:extLst>
              <a:ext uri="{FF2B5EF4-FFF2-40B4-BE49-F238E27FC236}">
                <a16:creationId xmlns:a16="http://schemas.microsoft.com/office/drawing/2014/main" id="{7FB57786-D3A0-9DDB-7DF8-ACA9B95DB3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890"/>
          <a:stretch/>
        </p:blipFill>
        <p:spPr>
          <a:xfrm>
            <a:off x="2356610" y="4386417"/>
            <a:ext cx="518211" cy="488795"/>
          </a:xfrm>
          <a:prstGeom prst="rect">
            <a:avLst/>
          </a:prstGeom>
        </p:spPr>
      </p:pic>
      <p:sp>
        <p:nvSpPr>
          <p:cNvPr id="503" name="object 65">
            <a:extLst>
              <a:ext uri="{FF2B5EF4-FFF2-40B4-BE49-F238E27FC236}">
                <a16:creationId xmlns:a16="http://schemas.microsoft.com/office/drawing/2014/main" id="{78619B87-EAD9-3869-3448-12CA4ABF0166}"/>
              </a:ext>
            </a:extLst>
          </p:cNvPr>
          <p:cNvSpPr txBox="1"/>
          <p:nvPr/>
        </p:nvSpPr>
        <p:spPr>
          <a:xfrm>
            <a:off x="2986387" y="3296153"/>
            <a:ext cx="5014614" cy="1458638"/>
          </a:xfrm>
          <a:prstGeom prst="rect">
            <a:avLst/>
          </a:prstGeom>
        </p:spPr>
        <p:txBody>
          <a:bodyPr vert="horz" wrap="square" lIns="0" tIns="11971" rIns="0" bIns="0" rtlCol="0">
            <a:spAutoFit/>
          </a:bodyPr>
          <a:lstStyle/>
          <a:p>
            <a:pPr marL="0" marR="174178" lvl="0" indent="0" algn="l" defTabSz="914400" rtl="0" eaLnBrk="1" fontAlgn="auto" latinLnBrk="0" hangingPunct="1">
              <a:lnSpc>
                <a:spcPct val="100000"/>
              </a:lnSpc>
              <a:spcBef>
                <a:spcPts val="1800"/>
              </a:spcBef>
              <a:spcAft>
                <a:spcPts val="0"/>
              </a:spcAft>
              <a:buClr>
                <a:srgbClr val="F00036"/>
              </a:buClr>
              <a:buSzTx/>
              <a:buFontTx/>
              <a:buNone/>
              <a:tabLst>
                <a:tab pos="266700" algn="l"/>
              </a:tabLst>
              <a:defRPr/>
            </a:pPr>
            <a:r>
              <a:rPr kumimoji="0"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Le chauffage </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bâtiments, de serres, </a:t>
            </a:r>
            <a:b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b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pour des process industriels…),</a:t>
            </a:r>
          </a:p>
          <a:p>
            <a:pPr marL="0" marR="0" lvl="0" indent="0" algn="l" defTabSz="914400" rtl="0" eaLnBrk="1" fontAlgn="auto" latinLnBrk="0" hangingPunct="1">
              <a:lnSpc>
                <a:spcPct val="100000"/>
              </a:lnSpc>
              <a:spcBef>
                <a:spcPts val="1800"/>
              </a:spcBef>
              <a:spcAft>
                <a:spcPts val="0"/>
              </a:spcAft>
              <a:buClr>
                <a:srgbClr val="F00036"/>
              </a:buClr>
              <a:buSzTx/>
              <a:buFontTx/>
              <a:buNone/>
              <a:tabLst>
                <a:tab pos="266700" algn="l"/>
              </a:tabLst>
              <a:defRPr/>
            </a:pPr>
            <a:r>
              <a:rPr kumimoji="0"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a:t>
            </a: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’eau chaude</a:t>
            </a:r>
          </a:p>
          <a:p>
            <a:pPr marL="0" marR="0" lvl="0" indent="0" algn="l" defTabSz="914400" rtl="0" eaLnBrk="1" fontAlgn="auto" latinLnBrk="0" hangingPunct="1">
              <a:lnSpc>
                <a:spcPct val="100000"/>
              </a:lnSpc>
              <a:spcBef>
                <a:spcPts val="1800"/>
              </a:spcBef>
              <a:spcAft>
                <a:spcPts val="0"/>
              </a:spcAft>
              <a:buClr>
                <a:srgbClr val="F00036"/>
              </a:buClr>
              <a:buSzTx/>
              <a:buFontTx/>
              <a:buNone/>
              <a:tabLst>
                <a:tab pos="266700" algn="l"/>
              </a:tabLst>
              <a:defRPr/>
            </a:pP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La cuisson</a:t>
            </a:r>
            <a:endPar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sp>
        <p:nvSpPr>
          <p:cNvPr id="504" name="object 65">
            <a:extLst>
              <a:ext uri="{FF2B5EF4-FFF2-40B4-BE49-F238E27FC236}">
                <a16:creationId xmlns:a16="http://schemas.microsoft.com/office/drawing/2014/main" id="{EF8BD1F5-3F1B-5475-FE9E-EDDA36D887C6}"/>
              </a:ext>
            </a:extLst>
          </p:cNvPr>
          <p:cNvSpPr txBox="1"/>
          <p:nvPr/>
        </p:nvSpPr>
        <p:spPr>
          <a:xfrm>
            <a:off x="1443924" y="5113133"/>
            <a:ext cx="5766501" cy="750752"/>
          </a:xfrm>
          <a:prstGeom prst="rect">
            <a:avLst/>
          </a:prstGeom>
        </p:spPr>
        <p:txBody>
          <a:bodyPr vert="horz" wrap="square" lIns="0" tIns="11971" rIns="0" bIns="0" rtlCol="0">
            <a:spAutoFit/>
          </a:bodyPr>
          <a:lstStyle/>
          <a:p>
            <a:pPr marL="11971" marR="4788" lvl="0" indent="0" algn="just" defTabSz="914400" rtl="0" eaLnBrk="1" fontAlgn="auto" latinLnBrk="0" hangingPunct="1">
              <a:lnSpc>
                <a:spcPct val="100000"/>
              </a:lnSpc>
              <a:spcBef>
                <a:spcPts val="2400"/>
              </a:spcBef>
              <a:spcAft>
                <a:spcPts val="0"/>
              </a:spcAft>
              <a:buClrTx/>
              <a:buSzTx/>
              <a:buFontTx/>
              <a:buNone/>
              <a:tabLst/>
              <a:defRPr/>
            </a:pP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Antargaz Energies </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propose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une</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gamme de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réservoirs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visibles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ou</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en</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fouis</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adaptée à tous les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besoins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de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nos</a:t>
            </a:r>
            <a:r>
              <a:rPr kumimoji="0" lang="fr-FR"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dirty="0" err="1">
                <a:ln>
                  <a:noFill/>
                </a:ln>
                <a:solidFill>
                  <a:srgbClr val="525252"/>
                </a:solidFill>
                <a:effectLst/>
                <a:uLnTx/>
                <a:uFillTx/>
                <a:latin typeface="Arial" panose="020B0604020202020204" pitchFamily="34" charset="0"/>
                <a:ea typeface="+mn-ea"/>
                <a:cs typeface="Arial" panose="020B0604020202020204" pitchFamily="34" charset="0"/>
              </a:rPr>
              <a:t>consommateurs</a:t>
            </a:r>
            <a:r>
              <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 et à leur environnement.</a:t>
            </a:r>
          </a:p>
        </p:txBody>
      </p:sp>
      <p:sp>
        <p:nvSpPr>
          <p:cNvPr id="505" name="object 65">
            <a:extLst>
              <a:ext uri="{FF2B5EF4-FFF2-40B4-BE49-F238E27FC236}">
                <a16:creationId xmlns:a16="http://schemas.microsoft.com/office/drawing/2014/main" id="{0D1561F6-295B-04B6-FF3E-FFE8965DCF06}"/>
              </a:ext>
            </a:extLst>
          </p:cNvPr>
          <p:cNvSpPr txBox="1"/>
          <p:nvPr/>
        </p:nvSpPr>
        <p:spPr>
          <a:xfrm>
            <a:off x="1434399" y="2836876"/>
            <a:ext cx="5216045" cy="258309"/>
          </a:xfrm>
          <a:prstGeom prst="rect">
            <a:avLst/>
          </a:prstGeom>
        </p:spPr>
        <p:txBody>
          <a:bodyPr vert="horz" wrap="square" lIns="0" tIns="11971" rIns="0" bIns="0" rtlCol="0">
            <a:spAutoFit/>
          </a:bodyPr>
          <a:lstStyle/>
          <a:p>
            <a:pPr marL="11971" marR="0" lvl="0" indent="0" algn="just" defTabSz="914400" rtl="0" eaLnBrk="1" fontAlgn="auto" latinLnBrk="0" hangingPunct="1">
              <a:lnSpc>
                <a:spcPct val="100000"/>
              </a:lnSpc>
              <a:spcBef>
                <a:spcPts val="1200"/>
              </a:spcBef>
              <a:spcAft>
                <a:spcPts val="0"/>
              </a:spcAft>
              <a:buClrTx/>
              <a:buSzTx/>
              <a:buFontTx/>
              <a:buNone/>
              <a:tabLst/>
              <a:defRPr/>
            </a:pPr>
            <a:r>
              <a:rPr kumimoji="0"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I</a:t>
            </a:r>
            <a:r>
              <a:rPr kumimoji="0" lang="fr-FR"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l</a:t>
            </a:r>
            <a:r>
              <a:rPr kumimoji="0" sz="1600" b="1"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rPr>
              <a:t>s peuvent ainsi profiter d’une solution simple pour :</a:t>
            </a:r>
            <a:endParaRPr kumimoji="0" sz="1600" b="0" i="0" u="none" strike="noStrike" kern="1200" cap="none" spc="0" normalizeH="0" baseline="0" noProof="0" dirty="0">
              <a:ln>
                <a:noFill/>
              </a:ln>
              <a:solidFill>
                <a:srgbClr val="525252"/>
              </a:solidFill>
              <a:effectLst/>
              <a:uLnTx/>
              <a:uFillTx/>
              <a:latin typeface="Arial" panose="020B0604020202020204" pitchFamily="34" charset="0"/>
              <a:ea typeface="+mn-ea"/>
              <a:cs typeface="Arial" panose="020B0604020202020204" pitchFamily="34" charset="0"/>
            </a:endParaRPr>
          </a:p>
        </p:txBody>
      </p:sp>
      <p:grpSp>
        <p:nvGrpSpPr>
          <p:cNvPr id="8" name="Groupe 7">
            <a:extLst>
              <a:ext uri="{FF2B5EF4-FFF2-40B4-BE49-F238E27FC236}">
                <a16:creationId xmlns:a16="http://schemas.microsoft.com/office/drawing/2014/main" id="{5A08211D-C3B6-6E12-797D-21B9DA677251}"/>
              </a:ext>
            </a:extLst>
          </p:cNvPr>
          <p:cNvGrpSpPr/>
          <p:nvPr/>
        </p:nvGrpSpPr>
        <p:grpSpPr>
          <a:xfrm>
            <a:off x="9719353" y="3698697"/>
            <a:ext cx="2579347" cy="2700803"/>
            <a:chOff x="9719353" y="3698697"/>
            <a:chExt cx="2579347" cy="2700803"/>
          </a:xfrm>
        </p:grpSpPr>
        <p:sp>
          <p:nvSpPr>
            <p:cNvPr id="512" name="object 74">
              <a:extLst>
                <a:ext uri="{FF2B5EF4-FFF2-40B4-BE49-F238E27FC236}">
                  <a16:creationId xmlns:a16="http://schemas.microsoft.com/office/drawing/2014/main" id="{9302D72F-BDD4-6571-2642-4AF38C07D314}"/>
                </a:ext>
              </a:extLst>
            </p:cNvPr>
            <p:cNvSpPr/>
            <p:nvPr/>
          </p:nvSpPr>
          <p:spPr>
            <a:xfrm>
              <a:off x="9719353" y="3698697"/>
              <a:ext cx="2492979" cy="2700803"/>
            </a:xfrm>
            <a:custGeom>
              <a:avLst/>
              <a:gdLst>
                <a:gd name="connsiteX0" fmla="*/ 3036582 w 4226157"/>
                <a:gd name="connsiteY0" fmla="*/ 0 h 5092131"/>
                <a:gd name="connsiteX1" fmla="*/ 2988294 w 4226157"/>
                <a:gd name="connsiteY1" fmla="*/ 376 h 5092131"/>
                <a:gd name="connsiteX2" fmla="*/ 2940188 w 4226157"/>
                <a:gd name="connsiteY2" fmla="*/ 1500 h 5092131"/>
                <a:gd name="connsiteX3" fmla="*/ 2892270 w 4226157"/>
                <a:gd name="connsiteY3" fmla="*/ 3368 h 5092131"/>
                <a:gd name="connsiteX4" fmla="*/ 2844544 w 4226157"/>
                <a:gd name="connsiteY4" fmla="*/ 5974 h 5092131"/>
                <a:gd name="connsiteX5" fmla="*/ 2797016 w 4226157"/>
                <a:gd name="connsiteY5" fmla="*/ 9311 h 5092131"/>
                <a:gd name="connsiteX6" fmla="*/ 2749693 w 4226157"/>
                <a:gd name="connsiteY6" fmla="*/ 13375 h 5092131"/>
                <a:gd name="connsiteX7" fmla="*/ 2702578 w 4226157"/>
                <a:gd name="connsiteY7" fmla="*/ 18159 h 5092131"/>
                <a:gd name="connsiteX8" fmla="*/ 2655679 w 4226157"/>
                <a:gd name="connsiteY8" fmla="*/ 23659 h 5092131"/>
                <a:gd name="connsiteX9" fmla="*/ 2609001 w 4226157"/>
                <a:gd name="connsiteY9" fmla="*/ 29868 h 5092131"/>
                <a:gd name="connsiteX10" fmla="*/ 2562549 w 4226157"/>
                <a:gd name="connsiteY10" fmla="*/ 36782 h 5092131"/>
                <a:gd name="connsiteX11" fmla="*/ 2516328 w 4226157"/>
                <a:gd name="connsiteY11" fmla="*/ 44394 h 5092131"/>
                <a:gd name="connsiteX12" fmla="*/ 2470345 w 4226157"/>
                <a:gd name="connsiteY12" fmla="*/ 52700 h 5092131"/>
                <a:gd name="connsiteX13" fmla="*/ 2424604 w 4226157"/>
                <a:gd name="connsiteY13" fmla="*/ 61693 h 5092131"/>
                <a:gd name="connsiteX14" fmla="*/ 2379112 w 4226157"/>
                <a:gd name="connsiteY14" fmla="*/ 71367 h 5092131"/>
                <a:gd name="connsiteX15" fmla="*/ 2333874 w 4226157"/>
                <a:gd name="connsiteY15" fmla="*/ 81718 h 5092131"/>
                <a:gd name="connsiteX16" fmla="*/ 2288896 w 4226157"/>
                <a:gd name="connsiteY16" fmla="*/ 92740 h 5092131"/>
                <a:gd name="connsiteX17" fmla="*/ 2244182 w 4226157"/>
                <a:gd name="connsiteY17" fmla="*/ 104427 h 5092131"/>
                <a:gd name="connsiteX18" fmla="*/ 2199739 w 4226157"/>
                <a:gd name="connsiteY18" fmla="*/ 116774 h 5092131"/>
                <a:gd name="connsiteX19" fmla="*/ 2155573 w 4226157"/>
                <a:gd name="connsiteY19" fmla="*/ 129775 h 5092131"/>
                <a:gd name="connsiteX20" fmla="*/ 2111688 w 4226157"/>
                <a:gd name="connsiteY20" fmla="*/ 143425 h 5092131"/>
                <a:gd name="connsiteX21" fmla="*/ 2068090 w 4226157"/>
                <a:gd name="connsiteY21" fmla="*/ 157717 h 5092131"/>
                <a:gd name="connsiteX22" fmla="*/ 2024785 w 4226157"/>
                <a:gd name="connsiteY22" fmla="*/ 172647 h 5092131"/>
                <a:gd name="connsiteX23" fmla="*/ 1981779 w 4226157"/>
                <a:gd name="connsiteY23" fmla="*/ 188209 h 5092131"/>
                <a:gd name="connsiteX24" fmla="*/ 1939077 w 4226157"/>
                <a:gd name="connsiteY24" fmla="*/ 204398 h 5092131"/>
                <a:gd name="connsiteX25" fmla="*/ 1896684 w 4226157"/>
                <a:gd name="connsiteY25" fmla="*/ 221207 h 5092131"/>
                <a:gd name="connsiteX26" fmla="*/ 1854606 w 4226157"/>
                <a:gd name="connsiteY26" fmla="*/ 238631 h 5092131"/>
                <a:gd name="connsiteX27" fmla="*/ 1812849 w 4226157"/>
                <a:gd name="connsiteY27" fmla="*/ 256665 h 5092131"/>
                <a:gd name="connsiteX28" fmla="*/ 1771418 w 4226157"/>
                <a:gd name="connsiteY28" fmla="*/ 275303 h 5092131"/>
                <a:gd name="connsiteX29" fmla="*/ 1730319 w 4226157"/>
                <a:gd name="connsiteY29" fmla="*/ 294540 h 5092131"/>
                <a:gd name="connsiteX30" fmla="*/ 1689558 w 4226157"/>
                <a:gd name="connsiteY30" fmla="*/ 314369 h 5092131"/>
                <a:gd name="connsiteX31" fmla="*/ 1649139 w 4226157"/>
                <a:gd name="connsiteY31" fmla="*/ 334786 h 5092131"/>
                <a:gd name="connsiteX32" fmla="*/ 1609068 w 4226157"/>
                <a:gd name="connsiteY32" fmla="*/ 355785 h 5092131"/>
                <a:gd name="connsiteX33" fmla="*/ 1569352 w 4226157"/>
                <a:gd name="connsiteY33" fmla="*/ 377360 h 5092131"/>
                <a:gd name="connsiteX34" fmla="*/ 1529995 w 4226157"/>
                <a:gd name="connsiteY34" fmla="*/ 399507 h 5092131"/>
                <a:gd name="connsiteX35" fmla="*/ 1491004 w 4226157"/>
                <a:gd name="connsiteY35" fmla="*/ 422218 h 5092131"/>
                <a:gd name="connsiteX36" fmla="*/ 1452382 w 4226157"/>
                <a:gd name="connsiteY36" fmla="*/ 445489 h 5092131"/>
                <a:gd name="connsiteX37" fmla="*/ 1414138 w 4226157"/>
                <a:gd name="connsiteY37" fmla="*/ 469314 h 5092131"/>
                <a:gd name="connsiteX38" fmla="*/ 1376275 w 4226157"/>
                <a:gd name="connsiteY38" fmla="*/ 493687 h 5092131"/>
                <a:gd name="connsiteX39" fmla="*/ 1338799 w 4226157"/>
                <a:gd name="connsiteY39" fmla="*/ 518604 h 5092131"/>
                <a:gd name="connsiteX40" fmla="*/ 1301716 w 4226157"/>
                <a:gd name="connsiteY40" fmla="*/ 544057 h 5092131"/>
                <a:gd name="connsiteX41" fmla="*/ 1265032 w 4226157"/>
                <a:gd name="connsiteY41" fmla="*/ 570043 h 5092131"/>
                <a:gd name="connsiteX42" fmla="*/ 1228752 w 4226157"/>
                <a:gd name="connsiteY42" fmla="*/ 596555 h 5092131"/>
                <a:gd name="connsiteX43" fmla="*/ 1192881 w 4226157"/>
                <a:gd name="connsiteY43" fmla="*/ 623588 h 5092131"/>
                <a:gd name="connsiteX44" fmla="*/ 1157426 w 4226157"/>
                <a:gd name="connsiteY44" fmla="*/ 651136 h 5092131"/>
                <a:gd name="connsiteX45" fmla="*/ 1122391 w 4226157"/>
                <a:gd name="connsiteY45" fmla="*/ 679194 h 5092131"/>
                <a:gd name="connsiteX46" fmla="*/ 1087782 w 4226157"/>
                <a:gd name="connsiteY46" fmla="*/ 707755 h 5092131"/>
                <a:gd name="connsiteX47" fmla="*/ 1053605 w 4226157"/>
                <a:gd name="connsiteY47" fmla="*/ 736816 h 5092131"/>
                <a:gd name="connsiteX48" fmla="*/ 1019866 w 4226157"/>
                <a:gd name="connsiteY48" fmla="*/ 766369 h 5092131"/>
                <a:gd name="connsiteX49" fmla="*/ 986569 w 4226157"/>
                <a:gd name="connsiteY49" fmla="*/ 796409 h 5092131"/>
                <a:gd name="connsiteX50" fmla="*/ 953721 w 4226157"/>
                <a:gd name="connsiteY50" fmla="*/ 826932 h 5092131"/>
                <a:gd name="connsiteX51" fmla="*/ 921328 w 4226157"/>
                <a:gd name="connsiteY51" fmla="*/ 857930 h 5092131"/>
                <a:gd name="connsiteX52" fmla="*/ 889393 w 4226157"/>
                <a:gd name="connsiteY52" fmla="*/ 889400 h 5092131"/>
                <a:gd name="connsiteX53" fmla="*/ 857924 w 4226157"/>
                <a:gd name="connsiteY53" fmla="*/ 921334 h 5092131"/>
                <a:gd name="connsiteX54" fmla="*/ 826926 w 4226157"/>
                <a:gd name="connsiteY54" fmla="*/ 953728 h 5092131"/>
                <a:gd name="connsiteX55" fmla="*/ 796403 w 4226157"/>
                <a:gd name="connsiteY55" fmla="*/ 986576 h 5092131"/>
                <a:gd name="connsiteX56" fmla="*/ 766363 w 4226157"/>
                <a:gd name="connsiteY56" fmla="*/ 1019873 h 5092131"/>
                <a:gd name="connsiteX57" fmla="*/ 736810 w 4226157"/>
                <a:gd name="connsiteY57" fmla="*/ 1053613 h 5092131"/>
                <a:gd name="connsiteX58" fmla="*/ 707750 w 4226157"/>
                <a:gd name="connsiteY58" fmla="*/ 1087790 h 5092131"/>
                <a:gd name="connsiteX59" fmla="*/ 679189 w 4226157"/>
                <a:gd name="connsiteY59" fmla="*/ 1122398 h 5092131"/>
                <a:gd name="connsiteX60" fmla="*/ 651131 w 4226157"/>
                <a:gd name="connsiteY60" fmla="*/ 1157433 h 5092131"/>
                <a:gd name="connsiteX61" fmla="*/ 623583 w 4226157"/>
                <a:gd name="connsiteY61" fmla="*/ 1192889 h 5092131"/>
                <a:gd name="connsiteX62" fmla="*/ 596551 w 4226157"/>
                <a:gd name="connsiteY62" fmla="*/ 1228760 h 5092131"/>
                <a:gd name="connsiteX63" fmla="*/ 570039 w 4226157"/>
                <a:gd name="connsiteY63" fmla="*/ 1265040 h 5092131"/>
                <a:gd name="connsiteX64" fmla="*/ 544053 w 4226157"/>
                <a:gd name="connsiteY64" fmla="*/ 1301725 h 5092131"/>
                <a:gd name="connsiteX65" fmla="*/ 518600 w 4226157"/>
                <a:gd name="connsiteY65" fmla="*/ 1338808 h 5092131"/>
                <a:gd name="connsiteX66" fmla="*/ 493683 w 4226157"/>
                <a:gd name="connsiteY66" fmla="*/ 1376284 h 5092131"/>
                <a:gd name="connsiteX67" fmla="*/ 469310 w 4226157"/>
                <a:gd name="connsiteY67" fmla="*/ 1414147 h 5092131"/>
                <a:gd name="connsiteX68" fmla="*/ 445485 w 4226157"/>
                <a:gd name="connsiteY68" fmla="*/ 1452392 h 5092131"/>
                <a:gd name="connsiteX69" fmla="*/ 422214 w 4226157"/>
                <a:gd name="connsiteY69" fmla="*/ 1491013 h 5092131"/>
                <a:gd name="connsiteX70" fmla="*/ 399503 w 4226157"/>
                <a:gd name="connsiteY70" fmla="*/ 1530005 h 5092131"/>
                <a:gd name="connsiteX71" fmla="*/ 377357 w 4226157"/>
                <a:gd name="connsiteY71" fmla="*/ 1569362 h 5092131"/>
                <a:gd name="connsiteX72" fmla="*/ 355782 w 4226157"/>
                <a:gd name="connsiteY72" fmla="*/ 1609078 h 5092131"/>
                <a:gd name="connsiteX73" fmla="*/ 334784 w 4226157"/>
                <a:gd name="connsiteY73" fmla="*/ 1649149 h 5092131"/>
                <a:gd name="connsiteX74" fmla="*/ 314367 w 4226157"/>
                <a:gd name="connsiteY74" fmla="*/ 1689568 h 5092131"/>
                <a:gd name="connsiteX75" fmla="*/ 294537 w 4226157"/>
                <a:gd name="connsiteY75" fmla="*/ 1730330 h 5092131"/>
                <a:gd name="connsiteX76" fmla="*/ 275301 w 4226157"/>
                <a:gd name="connsiteY76" fmla="*/ 1771429 h 5092131"/>
                <a:gd name="connsiteX77" fmla="*/ 256663 w 4226157"/>
                <a:gd name="connsiteY77" fmla="*/ 1812860 h 5092131"/>
                <a:gd name="connsiteX78" fmla="*/ 238629 w 4226157"/>
                <a:gd name="connsiteY78" fmla="*/ 1854617 h 5092131"/>
                <a:gd name="connsiteX79" fmla="*/ 221205 w 4226157"/>
                <a:gd name="connsiteY79" fmla="*/ 1896695 h 5092131"/>
                <a:gd name="connsiteX80" fmla="*/ 204396 w 4226157"/>
                <a:gd name="connsiteY80" fmla="*/ 1939088 h 5092131"/>
                <a:gd name="connsiteX81" fmla="*/ 188208 w 4226157"/>
                <a:gd name="connsiteY81" fmla="*/ 1981790 h 5092131"/>
                <a:gd name="connsiteX82" fmla="*/ 172646 w 4226157"/>
                <a:gd name="connsiteY82" fmla="*/ 2024797 h 5092131"/>
                <a:gd name="connsiteX83" fmla="*/ 157716 w 4226157"/>
                <a:gd name="connsiteY83" fmla="*/ 2068101 h 5092131"/>
                <a:gd name="connsiteX84" fmla="*/ 143424 w 4226157"/>
                <a:gd name="connsiteY84" fmla="*/ 2111699 h 5092131"/>
                <a:gd name="connsiteX85" fmla="*/ 129774 w 4226157"/>
                <a:gd name="connsiteY85" fmla="*/ 2155584 h 5092131"/>
                <a:gd name="connsiteX86" fmla="*/ 116773 w 4226157"/>
                <a:gd name="connsiteY86" fmla="*/ 2199751 h 5092131"/>
                <a:gd name="connsiteX87" fmla="*/ 104426 w 4226157"/>
                <a:gd name="connsiteY87" fmla="*/ 2244194 h 5092131"/>
                <a:gd name="connsiteX88" fmla="*/ 92739 w 4226157"/>
                <a:gd name="connsiteY88" fmla="*/ 2288908 h 5092131"/>
                <a:gd name="connsiteX89" fmla="*/ 81718 w 4226157"/>
                <a:gd name="connsiteY89" fmla="*/ 2333886 h 5092131"/>
                <a:gd name="connsiteX90" fmla="*/ 71367 w 4226157"/>
                <a:gd name="connsiteY90" fmla="*/ 2379124 h 5092131"/>
                <a:gd name="connsiteX91" fmla="*/ 61692 w 4226157"/>
                <a:gd name="connsiteY91" fmla="*/ 2424616 h 5092131"/>
                <a:gd name="connsiteX92" fmla="*/ 52699 w 4226157"/>
                <a:gd name="connsiteY92" fmla="*/ 2470357 h 5092131"/>
                <a:gd name="connsiteX93" fmla="*/ 44394 w 4226157"/>
                <a:gd name="connsiteY93" fmla="*/ 2516340 h 5092131"/>
                <a:gd name="connsiteX94" fmla="*/ 36782 w 4226157"/>
                <a:gd name="connsiteY94" fmla="*/ 2562561 h 5092131"/>
                <a:gd name="connsiteX95" fmla="*/ 29868 w 4226157"/>
                <a:gd name="connsiteY95" fmla="*/ 2609013 h 5092131"/>
                <a:gd name="connsiteX96" fmla="*/ 23659 w 4226157"/>
                <a:gd name="connsiteY96" fmla="*/ 2655692 h 5092131"/>
                <a:gd name="connsiteX97" fmla="*/ 18159 w 4226157"/>
                <a:gd name="connsiteY97" fmla="*/ 2702591 h 5092131"/>
                <a:gd name="connsiteX98" fmla="*/ 13375 w 4226157"/>
                <a:gd name="connsiteY98" fmla="*/ 2749705 h 5092131"/>
                <a:gd name="connsiteX99" fmla="*/ 9311 w 4226157"/>
                <a:gd name="connsiteY99" fmla="*/ 2797029 h 5092131"/>
                <a:gd name="connsiteX100" fmla="*/ 5974 w 4226157"/>
                <a:gd name="connsiteY100" fmla="*/ 2844556 h 5092131"/>
                <a:gd name="connsiteX101" fmla="*/ 3368 w 4226157"/>
                <a:gd name="connsiteY101" fmla="*/ 2892282 h 5092131"/>
                <a:gd name="connsiteX102" fmla="*/ 1500 w 4226157"/>
                <a:gd name="connsiteY102" fmla="*/ 2940201 h 5092131"/>
                <a:gd name="connsiteX103" fmla="*/ 376 w 4226157"/>
                <a:gd name="connsiteY103" fmla="*/ 2988307 h 5092131"/>
                <a:gd name="connsiteX104" fmla="*/ 0 w 4226157"/>
                <a:gd name="connsiteY104" fmla="*/ 3036595 h 5092131"/>
                <a:gd name="connsiteX105" fmla="*/ 376 w 4226157"/>
                <a:gd name="connsiteY105" fmla="*/ 3084883 h 5092131"/>
                <a:gd name="connsiteX106" fmla="*/ 1500 w 4226157"/>
                <a:gd name="connsiteY106" fmla="*/ 3132989 h 5092131"/>
                <a:gd name="connsiteX107" fmla="*/ 3368 w 4226157"/>
                <a:gd name="connsiteY107" fmla="*/ 3180907 h 5092131"/>
                <a:gd name="connsiteX108" fmla="*/ 5974 w 4226157"/>
                <a:gd name="connsiteY108" fmla="*/ 3228633 h 5092131"/>
                <a:gd name="connsiteX109" fmla="*/ 9311 w 4226157"/>
                <a:gd name="connsiteY109" fmla="*/ 3276161 h 5092131"/>
                <a:gd name="connsiteX110" fmla="*/ 13375 w 4226157"/>
                <a:gd name="connsiteY110" fmla="*/ 3323485 h 5092131"/>
                <a:gd name="connsiteX111" fmla="*/ 18159 w 4226157"/>
                <a:gd name="connsiteY111" fmla="*/ 3370599 h 5092131"/>
                <a:gd name="connsiteX112" fmla="*/ 23659 w 4226157"/>
                <a:gd name="connsiteY112" fmla="*/ 3417498 h 5092131"/>
                <a:gd name="connsiteX113" fmla="*/ 29868 w 4226157"/>
                <a:gd name="connsiteY113" fmla="*/ 3464176 h 5092131"/>
                <a:gd name="connsiteX114" fmla="*/ 36782 w 4226157"/>
                <a:gd name="connsiteY114" fmla="*/ 3510629 h 5092131"/>
                <a:gd name="connsiteX115" fmla="*/ 44394 w 4226157"/>
                <a:gd name="connsiteY115" fmla="*/ 3556849 h 5092131"/>
                <a:gd name="connsiteX116" fmla="*/ 52699 w 4226157"/>
                <a:gd name="connsiteY116" fmla="*/ 3602832 h 5092131"/>
                <a:gd name="connsiteX117" fmla="*/ 61692 w 4226157"/>
                <a:gd name="connsiteY117" fmla="*/ 3648573 h 5092131"/>
                <a:gd name="connsiteX118" fmla="*/ 71367 w 4226157"/>
                <a:gd name="connsiteY118" fmla="*/ 3694065 h 5092131"/>
                <a:gd name="connsiteX119" fmla="*/ 81718 w 4226157"/>
                <a:gd name="connsiteY119" fmla="*/ 3739303 h 5092131"/>
                <a:gd name="connsiteX120" fmla="*/ 92739 w 4226157"/>
                <a:gd name="connsiteY120" fmla="*/ 3784281 h 5092131"/>
                <a:gd name="connsiteX121" fmla="*/ 104426 w 4226157"/>
                <a:gd name="connsiteY121" fmla="*/ 3828995 h 5092131"/>
                <a:gd name="connsiteX122" fmla="*/ 116773 w 4226157"/>
                <a:gd name="connsiteY122" fmla="*/ 3873438 h 5092131"/>
                <a:gd name="connsiteX123" fmla="*/ 129774 w 4226157"/>
                <a:gd name="connsiteY123" fmla="*/ 3917604 h 5092131"/>
                <a:gd name="connsiteX124" fmla="*/ 143424 w 4226157"/>
                <a:gd name="connsiteY124" fmla="*/ 3961489 h 5092131"/>
                <a:gd name="connsiteX125" fmla="*/ 157716 w 4226157"/>
                <a:gd name="connsiteY125" fmla="*/ 4005087 h 5092131"/>
                <a:gd name="connsiteX126" fmla="*/ 172646 w 4226157"/>
                <a:gd name="connsiteY126" fmla="*/ 4048392 h 5092131"/>
                <a:gd name="connsiteX127" fmla="*/ 188208 w 4226157"/>
                <a:gd name="connsiteY127" fmla="*/ 4091398 h 5092131"/>
                <a:gd name="connsiteX128" fmla="*/ 204396 w 4226157"/>
                <a:gd name="connsiteY128" fmla="*/ 4134100 h 5092131"/>
                <a:gd name="connsiteX129" fmla="*/ 221205 w 4226157"/>
                <a:gd name="connsiteY129" fmla="*/ 4176493 h 5092131"/>
                <a:gd name="connsiteX130" fmla="*/ 238629 w 4226157"/>
                <a:gd name="connsiteY130" fmla="*/ 4218571 h 5092131"/>
                <a:gd name="connsiteX131" fmla="*/ 256663 w 4226157"/>
                <a:gd name="connsiteY131" fmla="*/ 4260328 h 5092131"/>
                <a:gd name="connsiteX132" fmla="*/ 275301 w 4226157"/>
                <a:gd name="connsiteY132" fmla="*/ 4301759 h 5092131"/>
                <a:gd name="connsiteX133" fmla="*/ 294537 w 4226157"/>
                <a:gd name="connsiteY133" fmla="*/ 4342858 h 5092131"/>
                <a:gd name="connsiteX134" fmla="*/ 314367 w 4226157"/>
                <a:gd name="connsiteY134" fmla="*/ 4383619 h 5092131"/>
                <a:gd name="connsiteX135" fmla="*/ 334784 w 4226157"/>
                <a:gd name="connsiteY135" fmla="*/ 4424038 h 5092131"/>
                <a:gd name="connsiteX136" fmla="*/ 355782 w 4226157"/>
                <a:gd name="connsiteY136" fmla="*/ 4464109 h 5092131"/>
                <a:gd name="connsiteX137" fmla="*/ 377357 w 4226157"/>
                <a:gd name="connsiteY137" fmla="*/ 4503825 h 5092131"/>
                <a:gd name="connsiteX138" fmla="*/ 399503 w 4226157"/>
                <a:gd name="connsiteY138" fmla="*/ 4543182 h 5092131"/>
                <a:gd name="connsiteX139" fmla="*/ 422214 w 4226157"/>
                <a:gd name="connsiteY139" fmla="*/ 4582174 h 5092131"/>
                <a:gd name="connsiteX140" fmla="*/ 445485 w 4226157"/>
                <a:gd name="connsiteY140" fmla="*/ 4620795 h 5092131"/>
                <a:gd name="connsiteX141" fmla="*/ 469310 w 4226157"/>
                <a:gd name="connsiteY141" fmla="*/ 4659039 h 5092131"/>
                <a:gd name="connsiteX142" fmla="*/ 493683 w 4226157"/>
                <a:gd name="connsiteY142" fmla="*/ 4696902 h 5092131"/>
                <a:gd name="connsiteX143" fmla="*/ 518600 w 4226157"/>
                <a:gd name="connsiteY143" fmla="*/ 4734378 h 5092131"/>
                <a:gd name="connsiteX144" fmla="*/ 544053 w 4226157"/>
                <a:gd name="connsiteY144" fmla="*/ 4771461 h 5092131"/>
                <a:gd name="connsiteX145" fmla="*/ 570039 w 4226157"/>
                <a:gd name="connsiteY145" fmla="*/ 4808145 h 5092131"/>
                <a:gd name="connsiteX146" fmla="*/ 596551 w 4226157"/>
                <a:gd name="connsiteY146" fmla="*/ 4844425 h 5092131"/>
                <a:gd name="connsiteX147" fmla="*/ 623583 w 4226157"/>
                <a:gd name="connsiteY147" fmla="*/ 4880296 h 5092131"/>
                <a:gd name="connsiteX148" fmla="*/ 651131 w 4226157"/>
                <a:gd name="connsiteY148" fmla="*/ 4915752 h 5092131"/>
                <a:gd name="connsiteX149" fmla="*/ 679189 w 4226157"/>
                <a:gd name="connsiteY149" fmla="*/ 4950786 h 5092131"/>
                <a:gd name="connsiteX150" fmla="*/ 707750 w 4226157"/>
                <a:gd name="connsiteY150" fmla="*/ 4985395 h 5092131"/>
                <a:gd name="connsiteX151" fmla="*/ 736810 w 4226157"/>
                <a:gd name="connsiteY151" fmla="*/ 5019572 h 5092131"/>
                <a:gd name="connsiteX152" fmla="*/ 766363 w 4226157"/>
                <a:gd name="connsiteY152" fmla="*/ 5053311 h 5092131"/>
                <a:gd name="connsiteX153" fmla="*/ 796403 w 4226157"/>
                <a:gd name="connsiteY153" fmla="*/ 5086608 h 5092131"/>
                <a:gd name="connsiteX154" fmla="*/ 4226157 w 4226157"/>
                <a:gd name="connsiteY154" fmla="*/ 5092131 h 5092131"/>
                <a:gd name="connsiteX155" fmla="*/ 4215180 w 4226157"/>
                <a:gd name="connsiteY155" fmla="*/ 237232 h 5092131"/>
                <a:gd name="connsiteX156" fmla="*/ 4176480 w 4226157"/>
                <a:gd name="connsiteY156" fmla="*/ 221207 h 5092131"/>
                <a:gd name="connsiteX157" fmla="*/ 4134088 w 4226157"/>
                <a:gd name="connsiteY157" fmla="*/ 204398 h 5092131"/>
                <a:gd name="connsiteX158" fmla="*/ 4091385 w 4226157"/>
                <a:gd name="connsiteY158" fmla="*/ 188209 h 5092131"/>
                <a:gd name="connsiteX159" fmla="*/ 4048379 w 4226157"/>
                <a:gd name="connsiteY159" fmla="*/ 172647 h 5092131"/>
                <a:gd name="connsiteX160" fmla="*/ 4005074 w 4226157"/>
                <a:gd name="connsiteY160" fmla="*/ 157717 h 5092131"/>
                <a:gd name="connsiteX161" fmla="*/ 3961477 w 4226157"/>
                <a:gd name="connsiteY161" fmla="*/ 143425 h 5092131"/>
                <a:gd name="connsiteX162" fmla="*/ 3917592 w 4226157"/>
                <a:gd name="connsiteY162" fmla="*/ 129775 h 5092131"/>
                <a:gd name="connsiteX163" fmla="*/ 3873425 w 4226157"/>
                <a:gd name="connsiteY163" fmla="*/ 116774 h 5092131"/>
                <a:gd name="connsiteX164" fmla="*/ 3828982 w 4226157"/>
                <a:gd name="connsiteY164" fmla="*/ 104427 h 5092131"/>
                <a:gd name="connsiteX165" fmla="*/ 3784269 w 4226157"/>
                <a:gd name="connsiteY165" fmla="*/ 92740 h 5092131"/>
                <a:gd name="connsiteX166" fmla="*/ 3739290 w 4226157"/>
                <a:gd name="connsiteY166" fmla="*/ 81718 h 5092131"/>
                <a:gd name="connsiteX167" fmla="*/ 3694052 w 4226157"/>
                <a:gd name="connsiteY167" fmla="*/ 71367 h 5092131"/>
                <a:gd name="connsiteX168" fmla="*/ 3648560 w 4226157"/>
                <a:gd name="connsiteY168" fmla="*/ 61693 h 5092131"/>
                <a:gd name="connsiteX169" fmla="*/ 3602820 w 4226157"/>
                <a:gd name="connsiteY169" fmla="*/ 52700 h 5092131"/>
                <a:gd name="connsiteX170" fmla="*/ 3556836 w 4226157"/>
                <a:gd name="connsiteY170" fmla="*/ 44394 h 5092131"/>
                <a:gd name="connsiteX171" fmla="*/ 3510616 w 4226157"/>
                <a:gd name="connsiteY171" fmla="*/ 36782 h 5092131"/>
                <a:gd name="connsiteX172" fmla="*/ 3464164 w 4226157"/>
                <a:gd name="connsiteY172" fmla="*/ 29868 h 5092131"/>
                <a:gd name="connsiteX173" fmla="*/ 3417485 w 4226157"/>
                <a:gd name="connsiteY173" fmla="*/ 23659 h 5092131"/>
                <a:gd name="connsiteX174" fmla="*/ 3370586 w 4226157"/>
                <a:gd name="connsiteY174" fmla="*/ 18159 h 5092131"/>
                <a:gd name="connsiteX175" fmla="*/ 3323472 w 4226157"/>
                <a:gd name="connsiteY175" fmla="*/ 13375 h 5092131"/>
                <a:gd name="connsiteX176" fmla="*/ 3276148 w 4226157"/>
                <a:gd name="connsiteY176" fmla="*/ 9311 h 5092131"/>
                <a:gd name="connsiteX177" fmla="*/ 3228621 w 4226157"/>
                <a:gd name="connsiteY177" fmla="*/ 5974 h 5092131"/>
                <a:gd name="connsiteX178" fmla="*/ 3180895 w 4226157"/>
                <a:gd name="connsiteY178" fmla="*/ 3368 h 5092131"/>
                <a:gd name="connsiteX179" fmla="*/ 3132976 w 4226157"/>
                <a:gd name="connsiteY179" fmla="*/ 1500 h 5092131"/>
                <a:gd name="connsiteX180" fmla="*/ 3084870 w 4226157"/>
                <a:gd name="connsiteY180" fmla="*/ 376 h 5092131"/>
                <a:gd name="connsiteX181" fmla="*/ 3036582 w 4226157"/>
                <a:gd name="connsiteY181" fmla="*/ 0 h 5092131"/>
                <a:gd name="connsiteX0" fmla="*/ 3036582 w 4226157"/>
                <a:gd name="connsiteY0" fmla="*/ 0 h 5100256"/>
                <a:gd name="connsiteX1" fmla="*/ 2988294 w 4226157"/>
                <a:gd name="connsiteY1" fmla="*/ 376 h 5100256"/>
                <a:gd name="connsiteX2" fmla="*/ 2940188 w 4226157"/>
                <a:gd name="connsiteY2" fmla="*/ 1500 h 5100256"/>
                <a:gd name="connsiteX3" fmla="*/ 2892270 w 4226157"/>
                <a:gd name="connsiteY3" fmla="*/ 3368 h 5100256"/>
                <a:gd name="connsiteX4" fmla="*/ 2844544 w 4226157"/>
                <a:gd name="connsiteY4" fmla="*/ 5974 h 5100256"/>
                <a:gd name="connsiteX5" fmla="*/ 2797016 w 4226157"/>
                <a:gd name="connsiteY5" fmla="*/ 9311 h 5100256"/>
                <a:gd name="connsiteX6" fmla="*/ 2749693 w 4226157"/>
                <a:gd name="connsiteY6" fmla="*/ 13375 h 5100256"/>
                <a:gd name="connsiteX7" fmla="*/ 2702578 w 4226157"/>
                <a:gd name="connsiteY7" fmla="*/ 18159 h 5100256"/>
                <a:gd name="connsiteX8" fmla="*/ 2655679 w 4226157"/>
                <a:gd name="connsiteY8" fmla="*/ 23659 h 5100256"/>
                <a:gd name="connsiteX9" fmla="*/ 2609001 w 4226157"/>
                <a:gd name="connsiteY9" fmla="*/ 29868 h 5100256"/>
                <a:gd name="connsiteX10" fmla="*/ 2562549 w 4226157"/>
                <a:gd name="connsiteY10" fmla="*/ 36782 h 5100256"/>
                <a:gd name="connsiteX11" fmla="*/ 2516328 w 4226157"/>
                <a:gd name="connsiteY11" fmla="*/ 44394 h 5100256"/>
                <a:gd name="connsiteX12" fmla="*/ 2470345 w 4226157"/>
                <a:gd name="connsiteY12" fmla="*/ 52700 h 5100256"/>
                <a:gd name="connsiteX13" fmla="*/ 2424604 w 4226157"/>
                <a:gd name="connsiteY13" fmla="*/ 61693 h 5100256"/>
                <a:gd name="connsiteX14" fmla="*/ 2379112 w 4226157"/>
                <a:gd name="connsiteY14" fmla="*/ 71367 h 5100256"/>
                <a:gd name="connsiteX15" fmla="*/ 2333874 w 4226157"/>
                <a:gd name="connsiteY15" fmla="*/ 81718 h 5100256"/>
                <a:gd name="connsiteX16" fmla="*/ 2288896 w 4226157"/>
                <a:gd name="connsiteY16" fmla="*/ 92740 h 5100256"/>
                <a:gd name="connsiteX17" fmla="*/ 2244182 w 4226157"/>
                <a:gd name="connsiteY17" fmla="*/ 104427 h 5100256"/>
                <a:gd name="connsiteX18" fmla="*/ 2199739 w 4226157"/>
                <a:gd name="connsiteY18" fmla="*/ 116774 h 5100256"/>
                <a:gd name="connsiteX19" fmla="*/ 2155573 w 4226157"/>
                <a:gd name="connsiteY19" fmla="*/ 129775 h 5100256"/>
                <a:gd name="connsiteX20" fmla="*/ 2111688 w 4226157"/>
                <a:gd name="connsiteY20" fmla="*/ 143425 h 5100256"/>
                <a:gd name="connsiteX21" fmla="*/ 2068090 w 4226157"/>
                <a:gd name="connsiteY21" fmla="*/ 157717 h 5100256"/>
                <a:gd name="connsiteX22" fmla="*/ 2024785 w 4226157"/>
                <a:gd name="connsiteY22" fmla="*/ 172647 h 5100256"/>
                <a:gd name="connsiteX23" fmla="*/ 1981779 w 4226157"/>
                <a:gd name="connsiteY23" fmla="*/ 188209 h 5100256"/>
                <a:gd name="connsiteX24" fmla="*/ 1939077 w 4226157"/>
                <a:gd name="connsiteY24" fmla="*/ 204398 h 5100256"/>
                <a:gd name="connsiteX25" fmla="*/ 1896684 w 4226157"/>
                <a:gd name="connsiteY25" fmla="*/ 221207 h 5100256"/>
                <a:gd name="connsiteX26" fmla="*/ 1854606 w 4226157"/>
                <a:gd name="connsiteY26" fmla="*/ 238631 h 5100256"/>
                <a:gd name="connsiteX27" fmla="*/ 1812849 w 4226157"/>
                <a:gd name="connsiteY27" fmla="*/ 256665 h 5100256"/>
                <a:gd name="connsiteX28" fmla="*/ 1771418 w 4226157"/>
                <a:gd name="connsiteY28" fmla="*/ 275303 h 5100256"/>
                <a:gd name="connsiteX29" fmla="*/ 1730319 w 4226157"/>
                <a:gd name="connsiteY29" fmla="*/ 294540 h 5100256"/>
                <a:gd name="connsiteX30" fmla="*/ 1689558 w 4226157"/>
                <a:gd name="connsiteY30" fmla="*/ 314369 h 5100256"/>
                <a:gd name="connsiteX31" fmla="*/ 1649139 w 4226157"/>
                <a:gd name="connsiteY31" fmla="*/ 334786 h 5100256"/>
                <a:gd name="connsiteX32" fmla="*/ 1609068 w 4226157"/>
                <a:gd name="connsiteY32" fmla="*/ 355785 h 5100256"/>
                <a:gd name="connsiteX33" fmla="*/ 1569352 w 4226157"/>
                <a:gd name="connsiteY33" fmla="*/ 377360 h 5100256"/>
                <a:gd name="connsiteX34" fmla="*/ 1529995 w 4226157"/>
                <a:gd name="connsiteY34" fmla="*/ 399507 h 5100256"/>
                <a:gd name="connsiteX35" fmla="*/ 1491004 w 4226157"/>
                <a:gd name="connsiteY35" fmla="*/ 422218 h 5100256"/>
                <a:gd name="connsiteX36" fmla="*/ 1452382 w 4226157"/>
                <a:gd name="connsiteY36" fmla="*/ 445489 h 5100256"/>
                <a:gd name="connsiteX37" fmla="*/ 1414138 w 4226157"/>
                <a:gd name="connsiteY37" fmla="*/ 469314 h 5100256"/>
                <a:gd name="connsiteX38" fmla="*/ 1376275 w 4226157"/>
                <a:gd name="connsiteY38" fmla="*/ 493687 h 5100256"/>
                <a:gd name="connsiteX39" fmla="*/ 1338799 w 4226157"/>
                <a:gd name="connsiteY39" fmla="*/ 518604 h 5100256"/>
                <a:gd name="connsiteX40" fmla="*/ 1301716 w 4226157"/>
                <a:gd name="connsiteY40" fmla="*/ 544057 h 5100256"/>
                <a:gd name="connsiteX41" fmla="*/ 1265032 w 4226157"/>
                <a:gd name="connsiteY41" fmla="*/ 570043 h 5100256"/>
                <a:gd name="connsiteX42" fmla="*/ 1228752 w 4226157"/>
                <a:gd name="connsiteY42" fmla="*/ 596555 h 5100256"/>
                <a:gd name="connsiteX43" fmla="*/ 1192881 w 4226157"/>
                <a:gd name="connsiteY43" fmla="*/ 623588 h 5100256"/>
                <a:gd name="connsiteX44" fmla="*/ 1157426 w 4226157"/>
                <a:gd name="connsiteY44" fmla="*/ 651136 h 5100256"/>
                <a:gd name="connsiteX45" fmla="*/ 1122391 w 4226157"/>
                <a:gd name="connsiteY45" fmla="*/ 679194 h 5100256"/>
                <a:gd name="connsiteX46" fmla="*/ 1087782 w 4226157"/>
                <a:gd name="connsiteY46" fmla="*/ 707755 h 5100256"/>
                <a:gd name="connsiteX47" fmla="*/ 1053605 w 4226157"/>
                <a:gd name="connsiteY47" fmla="*/ 736816 h 5100256"/>
                <a:gd name="connsiteX48" fmla="*/ 1019866 w 4226157"/>
                <a:gd name="connsiteY48" fmla="*/ 766369 h 5100256"/>
                <a:gd name="connsiteX49" fmla="*/ 986569 w 4226157"/>
                <a:gd name="connsiteY49" fmla="*/ 796409 h 5100256"/>
                <a:gd name="connsiteX50" fmla="*/ 953721 w 4226157"/>
                <a:gd name="connsiteY50" fmla="*/ 826932 h 5100256"/>
                <a:gd name="connsiteX51" fmla="*/ 921328 w 4226157"/>
                <a:gd name="connsiteY51" fmla="*/ 857930 h 5100256"/>
                <a:gd name="connsiteX52" fmla="*/ 889393 w 4226157"/>
                <a:gd name="connsiteY52" fmla="*/ 889400 h 5100256"/>
                <a:gd name="connsiteX53" fmla="*/ 857924 w 4226157"/>
                <a:gd name="connsiteY53" fmla="*/ 921334 h 5100256"/>
                <a:gd name="connsiteX54" fmla="*/ 826926 w 4226157"/>
                <a:gd name="connsiteY54" fmla="*/ 953728 h 5100256"/>
                <a:gd name="connsiteX55" fmla="*/ 796403 w 4226157"/>
                <a:gd name="connsiteY55" fmla="*/ 986576 h 5100256"/>
                <a:gd name="connsiteX56" fmla="*/ 766363 w 4226157"/>
                <a:gd name="connsiteY56" fmla="*/ 1019873 h 5100256"/>
                <a:gd name="connsiteX57" fmla="*/ 736810 w 4226157"/>
                <a:gd name="connsiteY57" fmla="*/ 1053613 h 5100256"/>
                <a:gd name="connsiteX58" fmla="*/ 707750 w 4226157"/>
                <a:gd name="connsiteY58" fmla="*/ 1087790 h 5100256"/>
                <a:gd name="connsiteX59" fmla="*/ 679189 w 4226157"/>
                <a:gd name="connsiteY59" fmla="*/ 1122398 h 5100256"/>
                <a:gd name="connsiteX60" fmla="*/ 651131 w 4226157"/>
                <a:gd name="connsiteY60" fmla="*/ 1157433 h 5100256"/>
                <a:gd name="connsiteX61" fmla="*/ 623583 w 4226157"/>
                <a:gd name="connsiteY61" fmla="*/ 1192889 h 5100256"/>
                <a:gd name="connsiteX62" fmla="*/ 596551 w 4226157"/>
                <a:gd name="connsiteY62" fmla="*/ 1228760 h 5100256"/>
                <a:gd name="connsiteX63" fmla="*/ 570039 w 4226157"/>
                <a:gd name="connsiteY63" fmla="*/ 1265040 h 5100256"/>
                <a:gd name="connsiteX64" fmla="*/ 544053 w 4226157"/>
                <a:gd name="connsiteY64" fmla="*/ 1301725 h 5100256"/>
                <a:gd name="connsiteX65" fmla="*/ 518600 w 4226157"/>
                <a:gd name="connsiteY65" fmla="*/ 1338808 h 5100256"/>
                <a:gd name="connsiteX66" fmla="*/ 493683 w 4226157"/>
                <a:gd name="connsiteY66" fmla="*/ 1376284 h 5100256"/>
                <a:gd name="connsiteX67" fmla="*/ 469310 w 4226157"/>
                <a:gd name="connsiteY67" fmla="*/ 1414147 h 5100256"/>
                <a:gd name="connsiteX68" fmla="*/ 445485 w 4226157"/>
                <a:gd name="connsiteY68" fmla="*/ 1452392 h 5100256"/>
                <a:gd name="connsiteX69" fmla="*/ 422214 w 4226157"/>
                <a:gd name="connsiteY69" fmla="*/ 1491013 h 5100256"/>
                <a:gd name="connsiteX70" fmla="*/ 399503 w 4226157"/>
                <a:gd name="connsiteY70" fmla="*/ 1530005 h 5100256"/>
                <a:gd name="connsiteX71" fmla="*/ 377357 w 4226157"/>
                <a:gd name="connsiteY71" fmla="*/ 1569362 h 5100256"/>
                <a:gd name="connsiteX72" fmla="*/ 355782 w 4226157"/>
                <a:gd name="connsiteY72" fmla="*/ 1609078 h 5100256"/>
                <a:gd name="connsiteX73" fmla="*/ 334784 w 4226157"/>
                <a:gd name="connsiteY73" fmla="*/ 1649149 h 5100256"/>
                <a:gd name="connsiteX74" fmla="*/ 314367 w 4226157"/>
                <a:gd name="connsiteY74" fmla="*/ 1689568 h 5100256"/>
                <a:gd name="connsiteX75" fmla="*/ 294537 w 4226157"/>
                <a:gd name="connsiteY75" fmla="*/ 1730330 h 5100256"/>
                <a:gd name="connsiteX76" fmla="*/ 275301 w 4226157"/>
                <a:gd name="connsiteY76" fmla="*/ 1771429 h 5100256"/>
                <a:gd name="connsiteX77" fmla="*/ 256663 w 4226157"/>
                <a:gd name="connsiteY77" fmla="*/ 1812860 h 5100256"/>
                <a:gd name="connsiteX78" fmla="*/ 238629 w 4226157"/>
                <a:gd name="connsiteY78" fmla="*/ 1854617 h 5100256"/>
                <a:gd name="connsiteX79" fmla="*/ 221205 w 4226157"/>
                <a:gd name="connsiteY79" fmla="*/ 1896695 h 5100256"/>
                <a:gd name="connsiteX80" fmla="*/ 204396 w 4226157"/>
                <a:gd name="connsiteY80" fmla="*/ 1939088 h 5100256"/>
                <a:gd name="connsiteX81" fmla="*/ 188208 w 4226157"/>
                <a:gd name="connsiteY81" fmla="*/ 1981790 h 5100256"/>
                <a:gd name="connsiteX82" fmla="*/ 172646 w 4226157"/>
                <a:gd name="connsiteY82" fmla="*/ 2024797 h 5100256"/>
                <a:gd name="connsiteX83" fmla="*/ 157716 w 4226157"/>
                <a:gd name="connsiteY83" fmla="*/ 2068101 h 5100256"/>
                <a:gd name="connsiteX84" fmla="*/ 143424 w 4226157"/>
                <a:gd name="connsiteY84" fmla="*/ 2111699 h 5100256"/>
                <a:gd name="connsiteX85" fmla="*/ 129774 w 4226157"/>
                <a:gd name="connsiteY85" fmla="*/ 2155584 h 5100256"/>
                <a:gd name="connsiteX86" fmla="*/ 116773 w 4226157"/>
                <a:gd name="connsiteY86" fmla="*/ 2199751 h 5100256"/>
                <a:gd name="connsiteX87" fmla="*/ 104426 w 4226157"/>
                <a:gd name="connsiteY87" fmla="*/ 2244194 h 5100256"/>
                <a:gd name="connsiteX88" fmla="*/ 92739 w 4226157"/>
                <a:gd name="connsiteY88" fmla="*/ 2288908 h 5100256"/>
                <a:gd name="connsiteX89" fmla="*/ 81718 w 4226157"/>
                <a:gd name="connsiteY89" fmla="*/ 2333886 h 5100256"/>
                <a:gd name="connsiteX90" fmla="*/ 71367 w 4226157"/>
                <a:gd name="connsiteY90" fmla="*/ 2379124 h 5100256"/>
                <a:gd name="connsiteX91" fmla="*/ 61692 w 4226157"/>
                <a:gd name="connsiteY91" fmla="*/ 2424616 h 5100256"/>
                <a:gd name="connsiteX92" fmla="*/ 52699 w 4226157"/>
                <a:gd name="connsiteY92" fmla="*/ 2470357 h 5100256"/>
                <a:gd name="connsiteX93" fmla="*/ 44394 w 4226157"/>
                <a:gd name="connsiteY93" fmla="*/ 2516340 h 5100256"/>
                <a:gd name="connsiteX94" fmla="*/ 36782 w 4226157"/>
                <a:gd name="connsiteY94" fmla="*/ 2562561 h 5100256"/>
                <a:gd name="connsiteX95" fmla="*/ 29868 w 4226157"/>
                <a:gd name="connsiteY95" fmla="*/ 2609013 h 5100256"/>
                <a:gd name="connsiteX96" fmla="*/ 23659 w 4226157"/>
                <a:gd name="connsiteY96" fmla="*/ 2655692 h 5100256"/>
                <a:gd name="connsiteX97" fmla="*/ 18159 w 4226157"/>
                <a:gd name="connsiteY97" fmla="*/ 2702591 h 5100256"/>
                <a:gd name="connsiteX98" fmla="*/ 13375 w 4226157"/>
                <a:gd name="connsiteY98" fmla="*/ 2749705 h 5100256"/>
                <a:gd name="connsiteX99" fmla="*/ 9311 w 4226157"/>
                <a:gd name="connsiteY99" fmla="*/ 2797029 h 5100256"/>
                <a:gd name="connsiteX100" fmla="*/ 5974 w 4226157"/>
                <a:gd name="connsiteY100" fmla="*/ 2844556 h 5100256"/>
                <a:gd name="connsiteX101" fmla="*/ 3368 w 4226157"/>
                <a:gd name="connsiteY101" fmla="*/ 2892282 h 5100256"/>
                <a:gd name="connsiteX102" fmla="*/ 1500 w 4226157"/>
                <a:gd name="connsiteY102" fmla="*/ 2940201 h 5100256"/>
                <a:gd name="connsiteX103" fmla="*/ 376 w 4226157"/>
                <a:gd name="connsiteY103" fmla="*/ 2988307 h 5100256"/>
                <a:gd name="connsiteX104" fmla="*/ 0 w 4226157"/>
                <a:gd name="connsiteY104" fmla="*/ 3036595 h 5100256"/>
                <a:gd name="connsiteX105" fmla="*/ 376 w 4226157"/>
                <a:gd name="connsiteY105" fmla="*/ 3084883 h 5100256"/>
                <a:gd name="connsiteX106" fmla="*/ 1500 w 4226157"/>
                <a:gd name="connsiteY106" fmla="*/ 3132989 h 5100256"/>
                <a:gd name="connsiteX107" fmla="*/ 3368 w 4226157"/>
                <a:gd name="connsiteY107" fmla="*/ 3180907 h 5100256"/>
                <a:gd name="connsiteX108" fmla="*/ 5974 w 4226157"/>
                <a:gd name="connsiteY108" fmla="*/ 3228633 h 5100256"/>
                <a:gd name="connsiteX109" fmla="*/ 9311 w 4226157"/>
                <a:gd name="connsiteY109" fmla="*/ 3276161 h 5100256"/>
                <a:gd name="connsiteX110" fmla="*/ 13375 w 4226157"/>
                <a:gd name="connsiteY110" fmla="*/ 3323485 h 5100256"/>
                <a:gd name="connsiteX111" fmla="*/ 18159 w 4226157"/>
                <a:gd name="connsiteY111" fmla="*/ 3370599 h 5100256"/>
                <a:gd name="connsiteX112" fmla="*/ 23659 w 4226157"/>
                <a:gd name="connsiteY112" fmla="*/ 3417498 h 5100256"/>
                <a:gd name="connsiteX113" fmla="*/ 29868 w 4226157"/>
                <a:gd name="connsiteY113" fmla="*/ 3464176 h 5100256"/>
                <a:gd name="connsiteX114" fmla="*/ 36782 w 4226157"/>
                <a:gd name="connsiteY114" fmla="*/ 3510629 h 5100256"/>
                <a:gd name="connsiteX115" fmla="*/ 44394 w 4226157"/>
                <a:gd name="connsiteY115" fmla="*/ 3556849 h 5100256"/>
                <a:gd name="connsiteX116" fmla="*/ 52699 w 4226157"/>
                <a:gd name="connsiteY116" fmla="*/ 3602832 h 5100256"/>
                <a:gd name="connsiteX117" fmla="*/ 61692 w 4226157"/>
                <a:gd name="connsiteY117" fmla="*/ 3648573 h 5100256"/>
                <a:gd name="connsiteX118" fmla="*/ 71367 w 4226157"/>
                <a:gd name="connsiteY118" fmla="*/ 3694065 h 5100256"/>
                <a:gd name="connsiteX119" fmla="*/ 81718 w 4226157"/>
                <a:gd name="connsiteY119" fmla="*/ 3739303 h 5100256"/>
                <a:gd name="connsiteX120" fmla="*/ 92739 w 4226157"/>
                <a:gd name="connsiteY120" fmla="*/ 3784281 h 5100256"/>
                <a:gd name="connsiteX121" fmla="*/ 104426 w 4226157"/>
                <a:gd name="connsiteY121" fmla="*/ 3828995 h 5100256"/>
                <a:gd name="connsiteX122" fmla="*/ 116773 w 4226157"/>
                <a:gd name="connsiteY122" fmla="*/ 3873438 h 5100256"/>
                <a:gd name="connsiteX123" fmla="*/ 129774 w 4226157"/>
                <a:gd name="connsiteY123" fmla="*/ 3917604 h 5100256"/>
                <a:gd name="connsiteX124" fmla="*/ 143424 w 4226157"/>
                <a:gd name="connsiteY124" fmla="*/ 3961489 h 5100256"/>
                <a:gd name="connsiteX125" fmla="*/ 157716 w 4226157"/>
                <a:gd name="connsiteY125" fmla="*/ 4005087 h 5100256"/>
                <a:gd name="connsiteX126" fmla="*/ 172646 w 4226157"/>
                <a:gd name="connsiteY126" fmla="*/ 4048392 h 5100256"/>
                <a:gd name="connsiteX127" fmla="*/ 188208 w 4226157"/>
                <a:gd name="connsiteY127" fmla="*/ 4091398 h 5100256"/>
                <a:gd name="connsiteX128" fmla="*/ 204396 w 4226157"/>
                <a:gd name="connsiteY128" fmla="*/ 4134100 h 5100256"/>
                <a:gd name="connsiteX129" fmla="*/ 221205 w 4226157"/>
                <a:gd name="connsiteY129" fmla="*/ 4176493 h 5100256"/>
                <a:gd name="connsiteX130" fmla="*/ 238629 w 4226157"/>
                <a:gd name="connsiteY130" fmla="*/ 4218571 h 5100256"/>
                <a:gd name="connsiteX131" fmla="*/ 256663 w 4226157"/>
                <a:gd name="connsiteY131" fmla="*/ 4260328 h 5100256"/>
                <a:gd name="connsiteX132" fmla="*/ 275301 w 4226157"/>
                <a:gd name="connsiteY132" fmla="*/ 4301759 h 5100256"/>
                <a:gd name="connsiteX133" fmla="*/ 294537 w 4226157"/>
                <a:gd name="connsiteY133" fmla="*/ 4342858 h 5100256"/>
                <a:gd name="connsiteX134" fmla="*/ 314367 w 4226157"/>
                <a:gd name="connsiteY134" fmla="*/ 4383619 h 5100256"/>
                <a:gd name="connsiteX135" fmla="*/ 334784 w 4226157"/>
                <a:gd name="connsiteY135" fmla="*/ 4424038 h 5100256"/>
                <a:gd name="connsiteX136" fmla="*/ 355782 w 4226157"/>
                <a:gd name="connsiteY136" fmla="*/ 4464109 h 5100256"/>
                <a:gd name="connsiteX137" fmla="*/ 377357 w 4226157"/>
                <a:gd name="connsiteY137" fmla="*/ 4503825 h 5100256"/>
                <a:gd name="connsiteX138" fmla="*/ 399503 w 4226157"/>
                <a:gd name="connsiteY138" fmla="*/ 4543182 h 5100256"/>
                <a:gd name="connsiteX139" fmla="*/ 422214 w 4226157"/>
                <a:gd name="connsiteY139" fmla="*/ 4582174 h 5100256"/>
                <a:gd name="connsiteX140" fmla="*/ 445485 w 4226157"/>
                <a:gd name="connsiteY140" fmla="*/ 4620795 h 5100256"/>
                <a:gd name="connsiteX141" fmla="*/ 469310 w 4226157"/>
                <a:gd name="connsiteY141" fmla="*/ 4659039 h 5100256"/>
                <a:gd name="connsiteX142" fmla="*/ 493683 w 4226157"/>
                <a:gd name="connsiteY142" fmla="*/ 4696902 h 5100256"/>
                <a:gd name="connsiteX143" fmla="*/ 518600 w 4226157"/>
                <a:gd name="connsiteY143" fmla="*/ 4734378 h 5100256"/>
                <a:gd name="connsiteX144" fmla="*/ 544053 w 4226157"/>
                <a:gd name="connsiteY144" fmla="*/ 4771461 h 5100256"/>
                <a:gd name="connsiteX145" fmla="*/ 570039 w 4226157"/>
                <a:gd name="connsiteY145" fmla="*/ 4808145 h 5100256"/>
                <a:gd name="connsiteX146" fmla="*/ 596551 w 4226157"/>
                <a:gd name="connsiteY146" fmla="*/ 4844425 h 5100256"/>
                <a:gd name="connsiteX147" fmla="*/ 623583 w 4226157"/>
                <a:gd name="connsiteY147" fmla="*/ 4880296 h 5100256"/>
                <a:gd name="connsiteX148" fmla="*/ 651131 w 4226157"/>
                <a:gd name="connsiteY148" fmla="*/ 4915752 h 5100256"/>
                <a:gd name="connsiteX149" fmla="*/ 679189 w 4226157"/>
                <a:gd name="connsiteY149" fmla="*/ 4950786 h 5100256"/>
                <a:gd name="connsiteX150" fmla="*/ 707750 w 4226157"/>
                <a:gd name="connsiteY150" fmla="*/ 4985395 h 5100256"/>
                <a:gd name="connsiteX151" fmla="*/ 736810 w 4226157"/>
                <a:gd name="connsiteY151" fmla="*/ 5019572 h 5100256"/>
                <a:gd name="connsiteX152" fmla="*/ 766363 w 4226157"/>
                <a:gd name="connsiteY152" fmla="*/ 5053311 h 5100256"/>
                <a:gd name="connsiteX153" fmla="*/ 810051 w 4226157"/>
                <a:gd name="connsiteY153" fmla="*/ 5100256 h 5100256"/>
                <a:gd name="connsiteX154" fmla="*/ 4226157 w 4226157"/>
                <a:gd name="connsiteY154" fmla="*/ 5092131 h 5100256"/>
                <a:gd name="connsiteX155" fmla="*/ 4215180 w 4226157"/>
                <a:gd name="connsiteY155" fmla="*/ 237232 h 5100256"/>
                <a:gd name="connsiteX156" fmla="*/ 4176480 w 4226157"/>
                <a:gd name="connsiteY156" fmla="*/ 221207 h 5100256"/>
                <a:gd name="connsiteX157" fmla="*/ 4134088 w 4226157"/>
                <a:gd name="connsiteY157" fmla="*/ 204398 h 5100256"/>
                <a:gd name="connsiteX158" fmla="*/ 4091385 w 4226157"/>
                <a:gd name="connsiteY158" fmla="*/ 188209 h 5100256"/>
                <a:gd name="connsiteX159" fmla="*/ 4048379 w 4226157"/>
                <a:gd name="connsiteY159" fmla="*/ 172647 h 5100256"/>
                <a:gd name="connsiteX160" fmla="*/ 4005074 w 4226157"/>
                <a:gd name="connsiteY160" fmla="*/ 157717 h 5100256"/>
                <a:gd name="connsiteX161" fmla="*/ 3961477 w 4226157"/>
                <a:gd name="connsiteY161" fmla="*/ 143425 h 5100256"/>
                <a:gd name="connsiteX162" fmla="*/ 3917592 w 4226157"/>
                <a:gd name="connsiteY162" fmla="*/ 129775 h 5100256"/>
                <a:gd name="connsiteX163" fmla="*/ 3873425 w 4226157"/>
                <a:gd name="connsiteY163" fmla="*/ 116774 h 5100256"/>
                <a:gd name="connsiteX164" fmla="*/ 3828982 w 4226157"/>
                <a:gd name="connsiteY164" fmla="*/ 104427 h 5100256"/>
                <a:gd name="connsiteX165" fmla="*/ 3784269 w 4226157"/>
                <a:gd name="connsiteY165" fmla="*/ 92740 h 5100256"/>
                <a:gd name="connsiteX166" fmla="*/ 3739290 w 4226157"/>
                <a:gd name="connsiteY166" fmla="*/ 81718 h 5100256"/>
                <a:gd name="connsiteX167" fmla="*/ 3694052 w 4226157"/>
                <a:gd name="connsiteY167" fmla="*/ 71367 h 5100256"/>
                <a:gd name="connsiteX168" fmla="*/ 3648560 w 4226157"/>
                <a:gd name="connsiteY168" fmla="*/ 61693 h 5100256"/>
                <a:gd name="connsiteX169" fmla="*/ 3602820 w 4226157"/>
                <a:gd name="connsiteY169" fmla="*/ 52700 h 5100256"/>
                <a:gd name="connsiteX170" fmla="*/ 3556836 w 4226157"/>
                <a:gd name="connsiteY170" fmla="*/ 44394 h 5100256"/>
                <a:gd name="connsiteX171" fmla="*/ 3510616 w 4226157"/>
                <a:gd name="connsiteY171" fmla="*/ 36782 h 5100256"/>
                <a:gd name="connsiteX172" fmla="*/ 3464164 w 4226157"/>
                <a:gd name="connsiteY172" fmla="*/ 29868 h 5100256"/>
                <a:gd name="connsiteX173" fmla="*/ 3417485 w 4226157"/>
                <a:gd name="connsiteY173" fmla="*/ 23659 h 5100256"/>
                <a:gd name="connsiteX174" fmla="*/ 3370586 w 4226157"/>
                <a:gd name="connsiteY174" fmla="*/ 18159 h 5100256"/>
                <a:gd name="connsiteX175" fmla="*/ 3323472 w 4226157"/>
                <a:gd name="connsiteY175" fmla="*/ 13375 h 5100256"/>
                <a:gd name="connsiteX176" fmla="*/ 3276148 w 4226157"/>
                <a:gd name="connsiteY176" fmla="*/ 9311 h 5100256"/>
                <a:gd name="connsiteX177" fmla="*/ 3228621 w 4226157"/>
                <a:gd name="connsiteY177" fmla="*/ 5974 h 5100256"/>
                <a:gd name="connsiteX178" fmla="*/ 3180895 w 4226157"/>
                <a:gd name="connsiteY178" fmla="*/ 3368 h 5100256"/>
                <a:gd name="connsiteX179" fmla="*/ 3132976 w 4226157"/>
                <a:gd name="connsiteY179" fmla="*/ 1500 h 5100256"/>
                <a:gd name="connsiteX180" fmla="*/ 3084870 w 4226157"/>
                <a:gd name="connsiteY180" fmla="*/ 376 h 5100256"/>
                <a:gd name="connsiteX181" fmla="*/ 3036582 w 4226157"/>
                <a:gd name="connsiteY181" fmla="*/ 0 h 510025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10051 w 4226157"/>
                <a:gd name="connsiteY153" fmla="*/ 5100256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226157"/>
                <a:gd name="connsiteY0" fmla="*/ 0 h 5119426"/>
                <a:gd name="connsiteX1" fmla="*/ 2988294 w 4226157"/>
                <a:gd name="connsiteY1" fmla="*/ 376 h 5119426"/>
                <a:gd name="connsiteX2" fmla="*/ 2940188 w 4226157"/>
                <a:gd name="connsiteY2" fmla="*/ 1500 h 5119426"/>
                <a:gd name="connsiteX3" fmla="*/ 2892270 w 4226157"/>
                <a:gd name="connsiteY3" fmla="*/ 3368 h 5119426"/>
                <a:gd name="connsiteX4" fmla="*/ 2844544 w 4226157"/>
                <a:gd name="connsiteY4" fmla="*/ 5974 h 5119426"/>
                <a:gd name="connsiteX5" fmla="*/ 2797016 w 4226157"/>
                <a:gd name="connsiteY5" fmla="*/ 9311 h 5119426"/>
                <a:gd name="connsiteX6" fmla="*/ 2749693 w 4226157"/>
                <a:gd name="connsiteY6" fmla="*/ 13375 h 5119426"/>
                <a:gd name="connsiteX7" fmla="*/ 2702578 w 4226157"/>
                <a:gd name="connsiteY7" fmla="*/ 18159 h 5119426"/>
                <a:gd name="connsiteX8" fmla="*/ 2655679 w 4226157"/>
                <a:gd name="connsiteY8" fmla="*/ 23659 h 5119426"/>
                <a:gd name="connsiteX9" fmla="*/ 2609001 w 4226157"/>
                <a:gd name="connsiteY9" fmla="*/ 29868 h 5119426"/>
                <a:gd name="connsiteX10" fmla="*/ 2562549 w 4226157"/>
                <a:gd name="connsiteY10" fmla="*/ 36782 h 5119426"/>
                <a:gd name="connsiteX11" fmla="*/ 2516328 w 4226157"/>
                <a:gd name="connsiteY11" fmla="*/ 44394 h 5119426"/>
                <a:gd name="connsiteX12" fmla="*/ 2470345 w 4226157"/>
                <a:gd name="connsiteY12" fmla="*/ 52700 h 5119426"/>
                <a:gd name="connsiteX13" fmla="*/ 2424604 w 4226157"/>
                <a:gd name="connsiteY13" fmla="*/ 61693 h 5119426"/>
                <a:gd name="connsiteX14" fmla="*/ 2379112 w 4226157"/>
                <a:gd name="connsiteY14" fmla="*/ 71367 h 5119426"/>
                <a:gd name="connsiteX15" fmla="*/ 2333874 w 4226157"/>
                <a:gd name="connsiteY15" fmla="*/ 81718 h 5119426"/>
                <a:gd name="connsiteX16" fmla="*/ 2288896 w 4226157"/>
                <a:gd name="connsiteY16" fmla="*/ 92740 h 5119426"/>
                <a:gd name="connsiteX17" fmla="*/ 2244182 w 4226157"/>
                <a:gd name="connsiteY17" fmla="*/ 104427 h 5119426"/>
                <a:gd name="connsiteX18" fmla="*/ 2199739 w 4226157"/>
                <a:gd name="connsiteY18" fmla="*/ 116774 h 5119426"/>
                <a:gd name="connsiteX19" fmla="*/ 2155573 w 4226157"/>
                <a:gd name="connsiteY19" fmla="*/ 129775 h 5119426"/>
                <a:gd name="connsiteX20" fmla="*/ 2111688 w 4226157"/>
                <a:gd name="connsiteY20" fmla="*/ 143425 h 5119426"/>
                <a:gd name="connsiteX21" fmla="*/ 2068090 w 4226157"/>
                <a:gd name="connsiteY21" fmla="*/ 157717 h 5119426"/>
                <a:gd name="connsiteX22" fmla="*/ 2024785 w 4226157"/>
                <a:gd name="connsiteY22" fmla="*/ 172647 h 5119426"/>
                <a:gd name="connsiteX23" fmla="*/ 1981779 w 4226157"/>
                <a:gd name="connsiteY23" fmla="*/ 188209 h 5119426"/>
                <a:gd name="connsiteX24" fmla="*/ 1939077 w 4226157"/>
                <a:gd name="connsiteY24" fmla="*/ 204398 h 5119426"/>
                <a:gd name="connsiteX25" fmla="*/ 1896684 w 4226157"/>
                <a:gd name="connsiteY25" fmla="*/ 221207 h 5119426"/>
                <a:gd name="connsiteX26" fmla="*/ 1854606 w 4226157"/>
                <a:gd name="connsiteY26" fmla="*/ 238631 h 5119426"/>
                <a:gd name="connsiteX27" fmla="*/ 1812849 w 4226157"/>
                <a:gd name="connsiteY27" fmla="*/ 256665 h 5119426"/>
                <a:gd name="connsiteX28" fmla="*/ 1771418 w 4226157"/>
                <a:gd name="connsiteY28" fmla="*/ 275303 h 5119426"/>
                <a:gd name="connsiteX29" fmla="*/ 1730319 w 4226157"/>
                <a:gd name="connsiteY29" fmla="*/ 294540 h 5119426"/>
                <a:gd name="connsiteX30" fmla="*/ 1689558 w 4226157"/>
                <a:gd name="connsiteY30" fmla="*/ 314369 h 5119426"/>
                <a:gd name="connsiteX31" fmla="*/ 1649139 w 4226157"/>
                <a:gd name="connsiteY31" fmla="*/ 334786 h 5119426"/>
                <a:gd name="connsiteX32" fmla="*/ 1609068 w 4226157"/>
                <a:gd name="connsiteY32" fmla="*/ 355785 h 5119426"/>
                <a:gd name="connsiteX33" fmla="*/ 1569352 w 4226157"/>
                <a:gd name="connsiteY33" fmla="*/ 377360 h 5119426"/>
                <a:gd name="connsiteX34" fmla="*/ 1529995 w 4226157"/>
                <a:gd name="connsiteY34" fmla="*/ 399507 h 5119426"/>
                <a:gd name="connsiteX35" fmla="*/ 1491004 w 4226157"/>
                <a:gd name="connsiteY35" fmla="*/ 422218 h 5119426"/>
                <a:gd name="connsiteX36" fmla="*/ 1452382 w 4226157"/>
                <a:gd name="connsiteY36" fmla="*/ 445489 h 5119426"/>
                <a:gd name="connsiteX37" fmla="*/ 1414138 w 4226157"/>
                <a:gd name="connsiteY37" fmla="*/ 469314 h 5119426"/>
                <a:gd name="connsiteX38" fmla="*/ 1376275 w 4226157"/>
                <a:gd name="connsiteY38" fmla="*/ 493687 h 5119426"/>
                <a:gd name="connsiteX39" fmla="*/ 1338799 w 4226157"/>
                <a:gd name="connsiteY39" fmla="*/ 518604 h 5119426"/>
                <a:gd name="connsiteX40" fmla="*/ 1301716 w 4226157"/>
                <a:gd name="connsiteY40" fmla="*/ 544057 h 5119426"/>
                <a:gd name="connsiteX41" fmla="*/ 1265032 w 4226157"/>
                <a:gd name="connsiteY41" fmla="*/ 570043 h 5119426"/>
                <a:gd name="connsiteX42" fmla="*/ 1228752 w 4226157"/>
                <a:gd name="connsiteY42" fmla="*/ 596555 h 5119426"/>
                <a:gd name="connsiteX43" fmla="*/ 1192881 w 4226157"/>
                <a:gd name="connsiteY43" fmla="*/ 623588 h 5119426"/>
                <a:gd name="connsiteX44" fmla="*/ 1157426 w 4226157"/>
                <a:gd name="connsiteY44" fmla="*/ 651136 h 5119426"/>
                <a:gd name="connsiteX45" fmla="*/ 1122391 w 4226157"/>
                <a:gd name="connsiteY45" fmla="*/ 679194 h 5119426"/>
                <a:gd name="connsiteX46" fmla="*/ 1087782 w 4226157"/>
                <a:gd name="connsiteY46" fmla="*/ 707755 h 5119426"/>
                <a:gd name="connsiteX47" fmla="*/ 1053605 w 4226157"/>
                <a:gd name="connsiteY47" fmla="*/ 736816 h 5119426"/>
                <a:gd name="connsiteX48" fmla="*/ 1019866 w 4226157"/>
                <a:gd name="connsiteY48" fmla="*/ 766369 h 5119426"/>
                <a:gd name="connsiteX49" fmla="*/ 986569 w 4226157"/>
                <a:gd name="connsiteY49" fmla="*/ 796409 h 5119426"/>
                <a:gd name="connsiteX50" fmla="*/ 953721 w 4226157"/>
                <a:gd name="connsiteY50" fmla="*/ 826932 h 5119426"/>
                <a:gd name="connsiteX51" fmla="*/ 921328 w 4226157"/>
                <a:gd name="connsiteY51" fmla="*/ 857930 h 5119426"/>
                <a:gd name="connsiteX52" fmla="*/ 889393 w 4226157"/>
                <a:gd name="connsiteY52" fmla="*/ 889400 h 5119426"/>
                <a:gd name="connsiteX53" fmla="*/ 857924 w 4226157"/>
                <a:gd name="connsiteY53" fmla="*/ 921334 h 5119426"/>
                <a:gd name="connsiteX54" fmla="*/ 826926 w 4226157"/>
                <a:gd name="connsiteY54" fmla="*/ 953728 h 5119426"/>
                <a:gd name="connsiteX55" fmla="*/ 796403 w 4226157"/>
                <a:gd name="connsiteY55" fmla="*/ 986576 h 5119426"/>
                <a:gd name="connsiteX56" fmla="*/ 766363 w 4226157"/>
                <a:gd name="connsiteY56" fmla="*/ 1019873 h 5119426"/>
                <a:gd name="connsiteX57" fmla="*/ 736810 w 4226157"/>
                <a:gd name="connsiteY57" fmla="*/ 1053613 h 5119426"/>
                <a:gd name="connsiteX58" fmla="*/ 707750 w 4226157"/>
                <a:gd name="connsiteY58" fmla="*/ 1087790 h 5119426"/>
                <a:gd name="connsiteX59" fmla="*/ 679189 w 4226157"/>
                <a:gd name="connsiteY59" fmla="*/ 1122398 h 5119426"/>
                <a:gd name="connsiteX60" fmla="*/ 651131 w 4226157"/>
                <a:gd name="connsiteY60" fmla="*/ 1157433 h 5119426"/>
                <a:gd name="connsiteX61" fmla="*/ 623583 w 4226157"/>
                <a:gd name="connsiteY61" fmla="*/ 1192889 h 5119426"/>
                <a:gd name="connsiteX62" fmla="*/ 596551 w 4226157"/>
                <a:gd name="connsiteY62" fmla="*/ 1228760 h 5119426"/>
                <a:gd name="connsiteX63" fmla="*/ 570039 w 4226157"/>
                <a:gd name="connsiteY63" fmla="*/ 1265040 h 5119426"/>
                <a:gd name="connsiteX64" fmla="*/ 544053 w 4226157"/>
                <a:gd name="connsiteY64" fmla="*/ 1301725 h 5119426"/>
                <a:gd name="connsiteX65" fmla="*/ 518600 w 4226157"/>
                <a:gd name="connsiteY65" fmla="*/ 1338808 h 5119426"/>
                <a:gd name="connsiteX66" fmla="*/ 493683 w 4226157"/>
                <a:gd name="connsiteY66" fmla="*/ 1376284 h 5119426"/>
                <a:gd name="connsiteX67" fmla="*/ 469310 w 4226157"/>
                <a:gd name="connsiteY67" fmla="*/ 1414147 h 5119426"/>
                <a:gd name="connsiteX68" fmla="*/ 445485 w 4226157"/>
                <a:gd name="connsiteY68" fmla="*/ 1452392 h 5119426"/>
                <a:gd name="connsiteX69" fmla="*/ 422214 w 4226157"/>
                <a:gd name="connsiteY69" fmla="*/ 1491013 h 5119426"/>
                <a:gd name="connsiteX70" fmla="*/ 399503 w 4226157"/>
                <a:gd name="connsiteY70" fmla="*/ 1530005 h 5119426"/>
                <a:gd name="connsiteX71" fmla="*/ 377357 w 4226157"/>
                <a:gd name="connsiteY71" fmla="*/ 1569362 h 5119426"/>
                <a:gd name="connsiteX72" fmla="*/ 355782 w 4226157"/>
                <a:gd name="connsiteY72" fmla="*/ 1609078 h 5119426"/>
                <a:gd name="connsiteX73" fmla="*/ 334784 w 4226157"/>
                <a:gd name="connsiteY73" fmla="*/ 1649149 h 5119426"/>
                <a:gd name="connsiteX74" fmla="*/ 314367 w 4226157"/>
                <a:gd name="connsiteY74" fmla="*/ 1689568 h 5119426"/>
                <a:gd name="connsiteX75" fmla="*/ 294537 w 4226157"/>
                <a:gd name="connsiteY75" fmla="*/ 1730330 h 5119426"/>
                <a:gd name="connsiteX76" fmla="*/ 275301 w 4226157"/>
                <a:gd name="connsiteY76" fmla="*/ 1771429 h 5119426"/>
                <a:gd name="connsiteX77" fmla="*/ 256663 w 4226157"/>
                <a:gd name="connsiteY77" fmla="*/ 1812860 h 5119426"/>
                <a:gd name="connsiteX78" fmla="*/ 238629 w 4226157"/>
                <a:gd name="connsiteY78" fmla="*/ 1854617 h 5119426"/>
                <a:gd name="connsiteX79" fmla="*/ 221205 w 4226157"/>
                <a:gd name="connsiteY79" fmla="*/ 1896695 h 5119426"/>
                <a:gd name="connsiteX80" fmla="*/ 204396 w 4226157"/>
                <a:gd name="connsiteY80" fmla="*/ 1939088 h 5119426"/>
                <a:gd name="connsiteX81" fmla="*/ 188208 w 4226157"/>
                <a:gd name="connsiteY81" fmla="*/ 1981790 h 5119426"/>
                <a:gd name="connsiteX82" fmla="*/ 172646 w 4226157"/>
                <a:gd name="connsiteY82" fmla="*/ 2024797 h 5119426"/>
                <a:gd name="connsiteX83" fmla="*/ 157716 w 4226157"/>
                <a:gd name="connsiteY83" fmla="*/ 2068101 h 5119426"/>
                <a:gd name="connsiteX84" fmla="*/ 143424 w 4226157"/>
                <a:gd name="connsiteY84" fmla="*/ 2111699 h 5119426"/>
                <a:gd name="connsiteX85" fmla="*/ 129774 w 4226157"/>
                <a:gd name="connsiteY85" fmla="*/ 2155584 h 5119426"/>
                <a:gd name="connsiteX86" fmla="*/ 116773 w 4226157"/>
                <a:gd name="connsiteY86" fmla="*/ 2199751 h 5119426"/>
                <a:gd name="connsiteX87" fmla="*/ 104426 w 4226157"/>
                <a:gd name="connsiteY87" fmla="*/ 2244194 h 5119426"/>
                <a:gd name="connsiteX88" fmla="*/ 92739 w 4226157"/>
                <a:gd name="connsiteY88" fmla="*/ 2288908 h 5119426"/>
                <a:gd name="connsiteX89" fmla="*/ 81718 w 4226157"/>
                <a:gd name="connsiteY89" fmla="*/ 2333886 h 5119426"/>
                <a:gd name="connsiteX90" fmla="*/ 71367 w 4226157"/>
                <a:gd name="connsiteY90" fmla="*/ 2379124 h 5119426"/>
                <a:gd name="connsiteX91" fmla="*/ 61692 w 4226157"/>
                <a:gd name="connsiteY91" fmla="*/ 2424616 h 5119426"/>
                <a:gd name="connsiteX92" fmla="*/ 52699 w 4226157"/>
                <a:gd name="connsiteY92" fmla="*/ 2470357 h 5119426"/>
                <a:gd name="connsiteX93" fmla="*/ 44394 w 4226157"/>
                <a:gd name="connsiteY93" fmla="*/ 2516340 h 5119426"/>
                <a:gd name="connsiteX94" fmla="*/ 36782 w 4226157"/>
                <a:gd name="connsiteY94" fmla="*/ 2562561 h 5119426"/>
                <a:gd name="connsiteX95" fmla="*/ 29868 w 4226157"/>
                <a:gd name="connsiteY95" fmla="*/ 2609013 h 5119426"/>
                <a:gd name="connsiteX96" fmla="*/ 23659 w 4226157"/>
                <a:gd name="connsiteY96" fmla="*/ 2655692 h 5119426"/>
                <a:gd name="connsiteX97" fmla="*/ 18159 w 4226157"/>
                <a:gd name="connsiteY97" fmla="*/ 2702591 h 5119426"/>
                <a:gd name="connsiteX98" fmla="*/ 13375 w 4226157"/>
                <a:gd name="connsiteY98" fmla="*/ 2749705 h 5119426"/>
                <a:gd name="connsiteX99" fmla="*/ 9311 w 4226157"/>
                <a:gd name="connsiteY99" fmla="*/ 2797029 h 5119426"/>
                <a:gd name="connsiteX100" fmla="*/ 5974 w 4226157"/>
                <a:gd name="connsiteY100" fmla="*/ 2844556 h 5119426"/>
                <a:gd name="connsiteX101" fmla="*/ 3368 w 4226157"/>
                <a:gd name="connsiteY101" fmla="*/ 2892282 h 5119426"/>
                <a:gd name="connsiteX102" fmla="*/ 1500 w 4226157"/>
                <a:gd name="connsiteY102" fmla="*/ 2940201 h 5119426"/>
                <a:gd name="connsiteX103" fmla="*/ 376 w 4226157"/>
                <a:gd name="connsiteY103" fmla="*/ 2988307 h 5119426"/>
                <a:gd name="connsiteX104" fmla="*/ 0 w 4226157"/>
                <a:gd name="connsiteY104" fmla="*/ 3036595 h 5119426"/>
                <a:gd name="connsiteX105" fmla="*/ 376 w 4226157"/>
                <a:gd name="connsiteY105" fmla="*/ 3084883 h 5119426"/>
                <a:gd name="connsiteX106" fmla="*/ 1500 w 4226157"/>
                <a:gd name="connsiteY106" fmla="*/ 3132989 h 5119426"/>
                <a:gd name="connsiteX107" fmla="*/ 3368 w 4226157"/>
                <a:gd name="connsiteY107" fmla="*/ 3180907 h 5119426"/>
                <a:gd name="connsiteX108" fmla="*/ 5974 w 4226157"/>
                <a:gd name="connsiteY108" fmla="*/ 3228633 h 5119426"/>
                <a:gd name="connsiteX109" fmla="*/ 9311 w 4226157"/>
                <a:gd name="connsiteY109" fmla="*/ 3276161 h 5119426"/>
                <a:gd name="connsiteX110" fmla="*/ 13375 w 4226157"/>
                <a:gd name="connsiteY110" fmla="*/ 3323485 h 5119426"/>
                <a:gd name="connsiteX111" fmla="*/ 18159 w 4226157"/>
                <a:gd name="connsiteY111" fmla="*/ 3370599 h 5119426"/>
                <a:gd name="connsiteX112" fmla="*/ 23659 w 4226157"/>
                <a:gd name="connsiteY112" fmla="*/ 3417498 h 5119426"/>
                <a:gd name="connsiteX113" fmla="*/ 29868 w 4226157"/>
                <a:gd name="connsiteY113" fmla="*/ 3464176 h 5119426"/>
                <a:gd name="connsiteX114" fmla="*/ 36782 w 4226157"/>
                <a:gd name="connsiteY114" fmla="*/ 3510629 h 5119426"/>
                <a:gd name="connsiteX115" fmla="*/ 44394 w 4226157"/>
                <a:gd name="connsiteY115" fmla="*/ 3556849 h 5119426"/>
                <a:gd name="connsiteX116" fmla="*/ 52699 w 4226157"/>
                <a:gd name="connsiteY116" fmla="*/ 3602832 h 5119426"/>
                <a:gd name="connsiteX117" fmla="*/ 61692 w 4226157"/>
                <a:gd name="connsiteY117" fmla="*/ 3648573 h 5119426"/>
                <a:gd name="connsiteX118" fmla="*/ 71367 w 4226157"/>
                <a:gd name="connsiteY118" fmla="*/ 3694065 h 5119426"/>
                <a:gd name="connsiteX119" fmla="*/ 81718 w 4226157"/>
                <a:gd name="connsiteY119" fmla="*/ 3739303 h 5119426"/>
                <a:gd name="connsiteX120" fmla="*/ 92739 w 4226157"/>
                <a:gd name="connsiteY120" fmla="*/ 3784281 h 5119426"/>
                <a:gd name="connsiteX121" fmla="*/ 104426 w 4226157"/>
                <a:gd name="connsiteY121" fmla="*/ 3828995 h 5119426"/>
                <a:gd name="connsiteX122" fmla="*/ 116773 w 4226157"/>
                <a:gd name="connsiteY122" fmla="*/ 3873438 h 5119426"/>
                <a:gd name="connsiteX123" fmla="*/ 129774 w 4226157"/>
                <a:gd name="connsiteY123" fmla="*/ 3917604 h 5119426"/>
                <a:gd name="connsiteX124" fmla="*/ 143424 w 4226157"/>
                <a:gd name="connsiteY124" fmla="*/ 3961489 h 5119426"/>
                <a:gd name="connsiteX125" fmla="*/ 157716 w 4226157"/>
                <a:gd name="connsiteY125" fmla="*/ 4005087 h 5119426"/>
                <a:gd name="connsiteX126" fmla="*/ 172646 w 4226157"/>
                <a:gd name="connsiteY126" fmla="*/ 4048392 h 5119426"/>
                <a:gd name="connsiteX127" fmla="*/ 188208 w 4226157"/>
                <a:gd name="connsiteY127" fmla="*/ 4091398 h 5119426"/>
                <a:gd name="connsiteX128" fmla="*/ 204396 w 4226157"/>
                <a:gd name="connsiteY128" fmla="*/ 4134100 h 5119426"/>
                <a:gd name="connsiteX129" fmla="*/ 221205 w 4226157"/>
                <a:gd name="connsiteY129" fmla="*/ 4176493 h 5119426"/>
                <a:gd name="connsiteX130" fmla="*/ 238629 w 4226157"/>
                <a:gd name="connsiteY130" fmla="*/ 4218571 h 5119426"/>
                <a:gd name="connsiteX131" fmla="*/ 256663 w 4226157"/>
                <a:gd name="connsiteY131" fmla="*/ 4260328 h 5119426"/>
                <a:gd name="connsiteX132" fmla="*/ 275301 w 4226157"/>
                <a:gd name="connsiteY132" fmla="*/ 4301759 h 5119426"/>
                <a:gd name="connsiteX133" fmla="*/ 294537 w 4226157"/>
                <a:gd name="connsiteY133" fmla="*/ 4342858 h 5119426"/>
                <a:gd name="connsiteX134" fmla="*/ 314367 w 4226157"/>
                <a:gd name="connsiteY134" fmla="*/ 4383619 h 5119426"/>
                <a:gd name="connsiteX135" fmla="*/ 334784 w 4226157"/>
                <a:gd name="connsiteY135" fmla="*/ 4424038 h 5119426"/>
                <a:gd name="connsiteX136" fmla="*/ 355782 w 4226157"/>
                <a:gd name="connsiteY136" fmla="*/ 4464109 h 5119426"/>
                <a:gd name="connsiteX137" fmla="*/ 377357 w 4226157"/>
                <a:gd name="connsiteY137" fmla="*/ 4503825 h 5119426"/>
                <a:gd name="connsiteX138" fmla="*/ 399503 w 4226157"/>
                <a:gd name="connsiteY138" fmla="*/ 4543182 h 5119426"/>
                <a:gd name="connsiteX139" fmla="*/ 422214 w 4226157"/>
                <a:gd name="connsiteY139" fmla="*/ 4582174 h 5119426"/>
                <a:gd name="connsiteX140" fmla="*/ 445485 w 4226157"/>
                <a:gd name="connsiteY140" fmla="*/ 4620795 h 5119426"/>
                <a:gd name="connsiteX141" fmla="*/ 469310 w 4226157"/>
                <a:gd name="connsiteY141" fmla="*/ 4659039 h 5119426"/>
                <a:gd name="connsiteX142" fmla="*/ 493683 w 4226157"/>
                <a:gd name="connsiteY142" fmla="*/ 4696902 h 5119426"/>
                <a:gd name="connsiteX143" fmla="*/ 518600 w 4226157"/>
                <a:gd name="connsiteY143" fmla="*/ 4734378 h 5119426"/>
                <a:gd name="connsiteX144" fmla="*/ 544053 w 4226157"/>
                <a:gd name="connsiteY144" fmla="*/ 4771461 h 5119426"/>
                <a:gd name="connsiteX145" fmla="*/ 570039 w 4226157"/>
                <a:gd name="connsiteY145" fmla="*/ 4808145 h 5119426"/>
                <a:gd name="connsiteX146" fmla="*/ 596551 w 4226157"/>
                <a:gd name="connsiteY146" fmla="*/ 4844425 h 5119426"/>
                <a:gd name="connsiteX147" fmla="*/ 623583 w 4226157"/>
                <a:gd name="connsiteY147" fmla="*/ 4880296 h 5119426"/>
                <a:gd name="connsiteX148" fmla="*/ 651131 w 4226157"/>
                <a:gd name="connsiteY148" fmla="*/ 4915752 h 5119426"/>
                <a:gd name="connsiteX149" fmla="*/ 679189 w 4226157"/>
                <a:gd name="connsiteY149" fmla="*/ 4950786 h 5119426"/>
                <a:gd name="connsiteX150" fmla="*/ 707750 w 4226157"/>
                <a:gd name="connsiteY150" fmla="*/ 4985395 h 5119426"/>
                <a:gd name="connsiteX151" fmla="*/ 736810 w 4226157"/>
                <a:gd name="connsiteY151" fmla="*/ 5019572 h 5119426"/>
                <a:gd name="connsiteX152" fmla="*/ 766363 w 4226157"/>
                <a:gd name="connsiteY152" fmla="*/ 5053311 h 5119426"/>
                <a:gd name="connsiteX153" fmla="*/ 805027 w 4226157"/>
                <a:gd name="connsiteY153" fmla="*/ 5110304 h 5119426"/>
                <a:gd name="connsiteX154" fmla="*/ 4226157 w 4226157"/>
                <a:gd name="connsiteY154" fmla="*/ 5119426 h 5119426"/>
                <a:gd name="connsiteX155" fmla="*/ 4215180 w 4226157"/>
                <a:gd name="connsiteY155" fmla="*/ 237232 h 5119426"/>
                <a:gd name="connsiteX156" fmla="*/ 4176480 w 4226157"/>
                <a:gd name="connsiteY156" fmla="*/ 221207 h 5119426"/>
                <a:gd name="connsiteX157" fmla="*/ 4134088 w 4226157"/>
                <a:gd name="connsiteY157" fmla="*/ 204398 h 5119426"/>
                <a:gd name="connsiteX158" fmla="*/ 4091385 w 4226157"/>
                <a:gd name="connsiteY158" fmla="*/ 188209 h 5119426"/>
                <a:gd name="connsiteX159" fmla="*/ 4048379 w 4226157"/>
                <a:gd name="connsiteY159" fmla="*/ 172647 h 5119426"/>
                <a:gd name="connsiteX160" fmla="*/ 4005074 w 4226157"/>
                <a:gd name="connsiteY160" fmla="*/ 157717 h 5119426"/>
                <a:gd name="connsiteX161" fmla="*/ 3961477 w 4226157"/>
                <a:gd name="connsiteY161" fmla="*/ 143425 h 5119426"/>
                <a:gd name="connsiteX162" fmla="*/ 3917592 w 4226157"/>
                <a:gd name="connsiteY162" fmla="*/ 129775 h 5119426"/>
                <a:gd name="connsiteX163" fmla="*/ 3873425 w 4226157"/>
                <a:gd name="connsiteY163" fmla="*/ 116774 h 5119426"/>
                <a:gd name="connsiteX164" fmla="*/ 3828982 w 4226157"/>
                <a:gd name="connsiteY164" fmla="*/ 104427 h 5119426"/>
                <a:gd name="connsiteX165" fmla="*/ 3784269 w 4226157"/>
                <a:gd name="connsiteY165" fmla="*/ 92740 h 5119426"/>
                <a:gd name="connsiteX166" fmla="*/ 3739290 w 4226157"/>
                <a:gd name="connsiteY166" fmla="*/ 81718 h 5119426"/>
                <a:gd name="connsiteX167" fmla="*/ 3694052 w 4226157"/>
                <a:gd name="connsiteY167" fmla="*/ 71367 h 5119426"/>
                <a:gd name="connsiteX168" fmla="*/ 3648560 w 4226157"/>
                <a:gd name="connsiteY168" fmla="*/ 61693 h 5119426"/>
                <a:gd name="connsiteX169" fmla="*/ 3602820 w 4226157"/>
                <a:gd name="connsiteY169" fmla="*/ 52700 h 5119426"/>
                <a:gd name="connsiteX170" fmla="*/ 3556836 w 4226157"/>
                <a:gd name="connsiteY170" fmla="*/ 44394 h 5119426"/>
                <a:gd name="connsiteX171" fmla="*/ 3510616 w 4226157"/>
                <a:gd name="connsiteY171" fmla="*/ 36782 h 5119426"/>
                <a:gd name="connsiteX172" fmla="*/ 3464164 w 4226157"/>
                <a:gd name="connsiteY172" fmla="*/ 29868 h 5119426"/>
                <a:gd name="connsiteX173" fmla="*/ 3417485 w 4226157"/>
                <a:gd name="connsiteY173" fmla="*/ 23659 h 5119426"/>
                <a:gd name="connsiteX174" fmla="*/ 3370586 w 4226157"/>
                <a:gd name="connsiteY174" fmla="*/ 18159 h 5119426"/>
                <a:gd name="connsiteX175" fmla="*/ 3323472 w 4226157"/>
                <a:gd name="connsiteY175" fmla="*/ 13375 h 5119426"/>
                <a:gd name="connsiteX176" fmla="*/ 3276148 w 4226157"/>
                <a:gd name="connsiteY176" fmla="*/ 9311 h 5119426"/>
                <a:gd name="connsiteX177" fmla="*/ 3228621 w 4226157"/>
                <a:gd name="connsiteY177" fmla="*/ 5974 h 5119426"/>
                <a:gd name="connsiteX178" fmla="*/ 3180895 w 4226157"/>
                <a:gd name="connsiteY178" fmla="*/ 3368 h 5119426"/>
                <a:gd name="connsiteX179" fmla="*/ 3132976 w 4226157"/>
                <a:gd name="connsiteY179" fmla="*/ 1500 h 5119426"/>
                <a:gd name="connsiteX180" fmla="*/ 3084870 w 4226157"/>
                <a:gd name="connsiteY180" fmla="*/ 376 h 5119426"/>
                <a:gd name="connsiteX181" fmla="*/ 3036582 w 4226157"/>
                <a:gd name="connsiteY181" fmla="*/ 0 h 5119426"/>
                <a:gd name="connsiteX0" fmla="*/ 3036582 w 4376193"/>
                <a:gd name="connsiteY0" fmla="*/ 0 h 5119426"/>
                <a:gd name="connsiteX1" fmla="*/ 2988294 w 4376193"/>
                <a:gd name="connsiteY1" fmla="*/ 376 h 5119426"/>
                <a:gd name="connsiteX2" fmla="*/ 2940188 w 4376193"/>
                <a:gd name="connsiteY2" fmla="*/ 1500 h 5119426"/>
                <a:gd name="connsiteX3" fmla="*/ 2892270 w 4376193"/>
                <a:gd name="connsiteY3" fmla="*/ 3368 h 5119426"/>
                <a:gd name="connsiteX4" fmla="*/ 2844544 w 4376193"/>
                <a:gd name="connsiteY4" fmla="*/ 5974 h 5119426"/>
                <a:gd name="connsiteX5" fmla="*/ 2797016 w 4376193"/>
                <a:gd name="connsiteY5" fmla="*/ 9311 h 5119426"/>
                <a:gd name="connsiteX6" fmla="*/ 2749693 w 4376193"/>
                <a:gd name="connsiteY6" fmla="*/ 13375 h 5119426"/>
                <a:gd name="connsiteX7" fmla="*/ 2702578 w 4376193"/>
                <a:gd name="connsiteY7" fmla="*/ 18159 h 5119426"/>
                <a:gd name="connsiteX8" fmla="*/ 2655679 w 4376193"/>
                <a:gd name="connsiteY8" fmla="*/ 23659 h 5119426"/>
                <a:gd name="connsiteX9" fmla="*/ 2609001 w 4376193"/>
                <a:gd name="connsiteY9" fmla="*/ 29868 h 5119426"/>
                <a:gd name="connsiteX10" fmla="*/ 2562549 w 4376193"/>
                <a:gd name="connsiteY10" fmla="*/ 36782 h 5119426"/>
                <a:gd name="connsiteX11" fmla="*/ 2516328 w 4376193"/>
                <a:gd name="connsiteY11" fmla="*/ 44394 h 5119426"/>
                <a:gd name="connsiteX12" fmla="*/ 2470345 w 4376193"/>
                <a:gd name="connsiteY12" fmla="*/ 52700 h 5119426"/>
                <a:gd name="connsiteX13" fmla="*/ 2424604 w 4376193"/>
                <a:gd name="connsiteY13" fmla="*/ 61693 h 5119426"/>
                <a:gd name="connsiteX14" fmla="*/ 2379112 w 4376193"/>
                <a:gd name="connsiteY14" fmla="*/ 71367 h 5119426"/>
                <a:gd name="connsiteX15" fmla="*/ 2333874 w 4376193"/>
                <a:gd name="connsiteY15" fmla="*/ 81718 h 5119426"/>
                <a:gd name="connsiteX16" fmla="*/ 2288896 w 4376193"/>
                <a:gd name="connsiteY16" fmla="*/ 92740 h 5119426"/>
                <a:gd name="connsiteX17" fmla="*/ 2244182 w 4376193"/>
                <a:gd name="connsiteY17" fmla="*/ 104427 h 5119426"/>
                <a:gd name="connsiteX18" fmla="*/ 2199739 w 4376193"/>
                <a:gd name="connsiteY18" fmla="*/ 116774 h 5119426"/>
                <a:gd name="connsiteX19" fmla="*/ 2155573 w 4376193"/>
                <a:gd name="connsiteY19" fmla="*/ 129775 h 5119426"/>
                <a:gd name="connsiteX20" fmla="*/ 2111688 w 4376193"/>
                <a:gd name="connsiteY20" fmla="*/ 143425 h 5119426"/>
                <a:gd name="connsiteX21" fmla="*/ 2068090 w 4376193"/>
                <a:gd name="connsiteY21" fmla="*/ 157717 h 5119426"/>
                <a:gd name="connsiteX22" fmla="*/ 2024785 w 4376193"/>
                <a:gd name="connsiteY22" fmla="*/ 172647 h 5119426"/>
                <a:gd name="connsiteX23" fmla="*/ 1981779 w 4376193"/>
                <a:gd name="connsiteY23" fmla="*/ 188209 h 5119426"/>
                <a:gd name="connsiteX24" fmla="*/ 1939077 w 4376193"/>
                <a:gd name="connsiteY24" fmla="*/ 204398 h 5119426"/>
                <a:gd name="connsiteX25" fmla="*/ 1896684 w 4376193"/>
                <a:gd name="connsiteY25" fmla="*/ 221207 h 5119426"/>
                <a:gd name="connsiteX26" fmla="*/ 1854606 w 4376193"/>
                <a:gd name="connsiteY26" fmla="*/ 238631 h 5119426"/>
                <a:gd name="connsiteX27" fmla="*/ 1812849 w 4376193"/>
                <a:gd name="connsiteY27" fmla="*/ 256665 h 5119426"/>
                <a:gd name="connsiteX28" fmla="*/ 1771418 w 4376193"/>
                <a:gd name="connsiteY28" fmla="*/ 275303 h 5119426"/>
                <a:gd name="connsiteX29" fmla="*/ 1730319 w 4376193"/>
                <a:gd name="connsiteY29" fmla="*/ 294540 h 5119426"/>
                <a:gd name="connsiteX30" fmla="*/ 1689558 w 4376193"/>
                <a:gd name="connsiteY30" fmla="*/ 314369 h 5119426"/>
                <a:gd name="connsiteX31" fmla="*/ 1649139 w 4376193"/>
                <a:gd name="connsiteY31" fmla="*/ 334786 h 5119426"/>
                <a:gd name="connsiteX32" fmla="*/ 1609068 w 4376193"/>
                <a:gd name="connsiteY32" fmla="*/ 355785 h 5119426"/>
                <a:gd name="connsiteX33" fmla="*/ 1569352 w 4376193"/>
                <a:gd name="connsiteY33" fmla="*/ 377360 h 5119426"/>
                <a:gd name="connsiteX34" fmla="*/ 1529995 w 4376193"/>
                <a:gd name="connsiteY34" fmla="*/ 399507 h 5119426"/>
                <a:gd name="connsiteX35" fmla="*/ 1491004 w 4376193"/>
                <a:gd name="connsiteY35" fmla="*/ 422218 h 5119426"/>
                <a:gd name="connsiteX36" fmla="*/ 1452382 w 4376193"/>
                <a:gd name="connsiteY36" fmla="*/ 445489 h 5119426"/>
                <a:gd name="connsiteX37" fmla="*/ 1414138 w 4376193"/>
                <a:gd name="connsiteY37" fmla="*/ 469314 h 5119426"/>
                <a:gd name="connsiteX38" fmla="*/ 1376275 w 4376193"/>
                <a:gd name="connsiteY38" fmla="*/ 493687 h 5119426"/>
                <a:gd name="connsiteX39" fmla="*/ 1338799 w 4376193"/>
                <a:gd name="connsiteY39" fmla="*/ 518604 h 5119426"/>
                <a:gd name="connsiteX40" fmla="*/ 1301716 w 4376193"/>
                <a:gd name="connsiteY40" fmla="*/ 544057 h 5119426"/>
                <a:gd name="connsiteX41" fmla="*/ 1265032 w 4376193"/>
                <a:gd name="connsiteY41" fmla="*/ 570043 h 5119426"/>
                <a:gd name="connsiteX42" fmla="*/ 1228752 w 4376193"/>
                <a:gd name="connsiteY42" fmla="*/ 596555 h 5119426"/>
                <a:gd name="connsiteX43" fmla="*/ 1192881 w 4376193"/>
                <a:gd name="connsiteY43" fmla="*/ 623588 h 5119426"/>
                <a:gd name="connsiteX44" fmla="*/ 1157426 w 4376193"/>
                <a:gd name="connsiteY44" fmla="*/ 651136 h 5119426"/>
                <a:gd name="connsiteX45" fmla="*/ 1122391 w 4376193"/>
                <a:gd name="connsiteY45" fmla="*/ 679194 h 5119426"/>
                <a:gd name="connsiteX46" fmla="*/ 1087782 w 4376193"/>
                <a:gd name="connsiteY46" fmla="*/ 707755 h 5119426"/>
                <a:gd name="connsiteX47" fmla="*/ 1053605 w 4376193"/>
                <a:gd name="connsiteY47" fmla="*/ 736816 h 5119426"/>
                <a:gd name="connsiteX48" fmla="*/ 1019866 w 4376193"/>
                <a:gd name="connsiteY48" fmla="*/ 766369 h 5119426"/>
                <a:gd name="connsiteX49" fmla="*/ 986569 w 4376193"/>
                <a:gd name="connsiteY49" fmla="*/ 796409 h 5119426"/>
                <a:gd name="connsiteX50" fmla="*/ 953721 w 4376193"/>
                <a:gd name="connsiteY50" fmla="*/ 826932 h 5119426"/>
                <a:gd name="connsiteX51" fmla="*/ 921328 w 4376193"/>
                <a:gd name="connsiteY51" fmla="*/ 857930 h 5119426"/>
                <a:gd name="connsiteX52" fmla="*/ 889393 w 4376193"/>
                <a:gd name="connsiteY52" fmla="*/ 889400 h 5119426"/>
                <a:gd name="connsiteX53" fmla="*/ 857924 w 4376193"/>
                <a:gd name="connsiteY53" fmla="*/ 921334 h 5119426"/>
                <a:gd name="connsiteX54" fmla="*/ 826926 w 4376193"/>
                <a:gd name="connsiteY54" fmla="*/ 953728 h 5119426"/>
                <a:gd name="connsiteX55" fmla="*/ 796403 w 4376193"/>
                <a:gd name="connsiteY55" fmla="*/ 986576 h 5119426"/>
                <a:gd name="connsiteX56" fmla="*/ 766363 w 4376193"/>
                <a:gd name="connsiteY56" fmla="*/ 1019873 h 5119426"/>
                <a:gd name="connsiteX57" fmla="*/ 736810 w 4376193"/>
                <a:gd name="connsiteY57" fmla="*/ 1053613 h 5119426"/>
                <a:gd name="connsiteX58" fmla="*/ 707750 w 4376193"/>
                <a:gd name="connsiteY58" fmla="*/ 1087790 h 5119426"/>
                <a:gd name="connsiteX59" fmla="*/ 679189 w 4376193"/>
                <a:gd name="connsiteY59" fmla="*/ 1122398 h 5119426"/>
                <a:gd name="connsiteX60" fmla="*/ 651131 w 4376193"/>
                <a:gd name="connsiteY60" fmla="*/ 1157433 h 5119426"/>
                <a:gd name="connsiteX61" fmla="*/ 623583 w 4376193"/>
                <a:gd name="connsiteY61" fmla="*/ 1192889 h 5119426"/>
                <a:gd name="connsiteX62" fmla="*/ 596551 w 4376193"/>
                <a:gd name="connsiteY62" fmla="*/ 1228760 h 5119426"/>
                <a:gd name="connsiteX63" fmla="*/ 570039 w 4376193"/>
                <a:gd name="connsiteY63" fmla="*/ 1265040 h 5119426"/>
                <a:gd name="connsiteX64" fmla="*/ 544053 w 4376193"/>
                <a:gd name="connsiteY64" fmla="*/ 1301725 h 5119426"/>
                <a:gd name="connsiteX65" fmla="*/ 518600 w 4376193"/>
                <a:gd name="connsiteY65" fmla="*/ 1338808 h 5119426"/>
                <a:gd name="connsiteX66" fmla="*/ 493683 w 4376193"/>
                <a:gd name="connsiteY66" fmla="*/ 1376284 h 5119426"/>
                <a:gd name="connsiteX67" fmla="*/ 469310 w 4376193"/>
                <a:gd name="connsiteY67" fmla="*/ 1414147 h 5119426"/>
                <a:gd name="connsiteX68" fmla="*/ 445485 w 4376193"/>
                <a:gd name="connsiteY68" fmla="*/ 1452392 h 5119426"/>
                <a:gd name="connsiteX69" fmla="*/ 422214 w 4376193"/>
                <a:gd name="connsiteY69" fmla="*/ 1491013 h 5119426"/>
                <a:gd name="connsiteX70" fmla="*/ 399503 w 4376193"/>
                <a:gd name="connsiteY70" fmla="*/ 1530005 h 5119426"/>
                <a:gd name="connsiteX71" fmla="*/ 377357 w 4376193"/>
                <a:gd name="connsiteY71" fmla="*/ 1569362 h 5119426"/>
                <a:gd name="connsiteX72" fmla="*/ 355782 w 4376193"/>
                <a:gd name="connsiteY72" fmla="*/ 1609078 h 5119426"/>
                <a:gd name="connsiteX73" fmla="*/ 334784 w 4376193"/>
                <a:gd name="connsiteY73" fmla="*/ 1649149 h 5119426"/>
                <a:gd name="connsiteX74" fmla="*/ 314367 w 4376193"/>
                <a:gd name="connsiteY74" fmla="*/ 1689568 h 5119426"/>
                <a:gd name="connsiteX75" fmla="*/ 294537 w 4376193"/>
                <a:gd name="connsiteY75" fmla="*/ 1730330 h 5119426"/>
                <a:gd name="connsiteX76" fmla="*/ 275301 w 4376193"/>
                <a:gd name="connsiteY76" fmla="*/ 1771429 h 5119426"/>
                <a:gd name="connsiteX77" fmla="*/ 256663 w 4376193"/>
                <a:gd name="connsiteY77" fmla="*/ 1812860 h 5119426"/>
                <a:gd name="connsiteX78" fmla="*/ 238629 w 4376193"/>
                <a:gd name="connsiteY78" fmla="*/ 1854617 h 5119426"/>
                <a:gd name="connsiteX79" fmla="*/ 221205 w 4376193"/>
                <a:gd name="connsiteY79" fmla="*/ 1896695 h 5119426"/>
                <a:gd name="connsiteX80" fmla="*/ 204396 w 4376193"/>
                <a:gd name="connsiteY80" fmla="*/ 1939088 h 5119426"/>
                <a:gd name="connsiteX81" fmla="*/ 188208 w 4376193"/>
                <a:gd name="connsiteY81" fmla="*/ 1981790 h 5119426"/>
                <a:gd name="connsiteX82" fmla="*/ 172646 w 4376193"/>
                <a:gd name="connsiteY82" fmla="*/ 2024797 h 5119426"/>
                <a:gd name="connsiteX83" fmla="*/ 157716 w 4376193"/>
                <a:gd name="connsiteY83" fmla="*/ 2068101 h 5119426"/>
                <a:gd name="connsiteX84" fmla="*/ 143424 w 4376193"/>
                <a:gd name="connsiteY84" fmla="*/ 2111699 h 5119426"/>
                <a:gd name="connsiteX85" fmla="*/ 129774 w 4376193"/>
                <a:gd name="connsiteY85" fmla="*/ 2155584 h 5119426"/>
                <a:gd name="connsiteX86" fmla="*/ 116773 w 4376193"/>
                <a:gd name="connsiteY86" fmla="*/ 2199751 h 5119426"/>
                <a:gd name="connsiteX87" fmla="*/ 104426 w 4376193"/>
                <a:gd name="connsiteY87" fmla="*/ 2244194 h 5119426"/>
                <a:gd name="connsiteX88" fmla="*/ 92739 w 4376193"/>
                <a:gd name="connsiteY88" fmla="*/ 2288908 h 5119426"/>
                <a:gd name="connsiteX89" fmla="*/ 81718 w 4376193"/>
                <a:gd name="connsiteY89" fmla="*/ 2333886 h 5119426"/>
                <a:gd name="connsiteX90" fmla="*/ 71367 w 4376193"/>
                <a:gd name="connsiteY90" fmla="*/ 2379124 h 5119426"/>
                <a:gd name="connsiteX91" fmla="*/ 61692 w 4376193"/>
                <a:gd name="connsiteY91" fmla="*/ 2424616 h 5119426"/>
                <a:gd name="connsiteX92" fmla="*/ 52699 w 4376193"/>
                <a:gd name="connsiteY92" fmla="*/ 2470357 h 5119426"/>
                <a:gd name="connsiteX93" fmla="*/ 44394 w 4376193"/>
                <a:gd name="connsiteY93" fmla="*/ 2516340 h 5119426"/>
                <a:gd name="connsiteX94" fmla="*/ 36782 w 4376193"/>
                <a:gd name="connsiteY94" fmla="*/ 2562561 h 5119426"/>
                <a:gd name="connsiteX95" fmla="*/ 29868 w 4376193"/>
                <a:gd name="connsiteY95" fmla="*/ 2609013 h 5119426"/>
                <a:gd name="connsiteX96" fmla="*/ 23659 w 4376193"/>
                <a:gd name="connsiteY96" fmla="*/ 2655692 h 5119426"/>
                <a:gd name="connsiteX97" fmla="*/ 18159 w 4376193"/>
                <a:gd name="connsiteY97" fmla="*/ 2702591 h 5119426"/>
                <a:gd name="connsiteX98" fmla="*/ 13375 w 4376193"/>
                <a:gd name="connsiteY98" fmla="*/ 2749705 h 5119426"/>
                <a:gd name="connsiteX99" fmla="*/ 9311 w 4376193"/>
                <a:gd name="connsiteY99" fmla="*/ 2797029 h 5119426"/>
                <a:gd name="connsiteX100" fmla="*/ 5974 w 4376193"/>
                <a:gd name="connsiteY100" fmla="*/ 2844556 h 5119426"/>
                <a:gd name="connsiteX101" fmla="*/ 3368 w 4376193"/>
                <a:gd name="connsiteY101" fmla="*/ 2892282 h 5119426"/>
                <a:gd name="connsiteX102" fmla="*/ 1500 w 4376193"/>
                <a:gd name="connsiteY102" fmla="*/ 2940201 h 5119426"/>
                <a:gd name="connsiteX103" fmla="*/ 376 w 4376193"/>
                <a:gd name="connsiteY103" fmla="*/ 2988307 h 5119426"/>
                <a:gd name="connsiteX104" fmla="*/ 0 w 4376193"/>
                <a:gd name="connsiteY104" fmla="*/ 3036595 h 5119426"/>
                <a:gd name="connsiteX105" fmla="*/ 376 w 4376193"/>
                <a:gd name="connsiteY105" fmla="*/ 3084883 h 5119426"/>
                <a:gd name="connsiteX106" fmla="*/ 1500 w 4376193"/>
                <a:gd name="connsiteY106" fmla="*/ 3132989 h 5119426"/>
                <a:gd name="connsiteX107" fmla="*/ 3368 w 4376193"/>
                <a:gd name="connsiteY107" fmla="*/ 3180907 h 5119426"/>
                <a:gd name="connsiteX108" fmla="*/ 5974 w 4376193"/>
                <a:gd name="connsiteY108" fmla="*/ 3228633 h 5119426"/>
                <a:gd name="connsiteX109" fmla="*/ 9311 w 4376193"/>
                <a:gd name="connsiteY109" fmla="*/ 3276161 h 5119426"/>
                <a:gd name="connsiteX110" fmla="*/ 13375 w 4376193"/>
                <a:gd name="connsiteY110" fmla="*/ 3323485 h 5119426"/>
                <a:gd name="connsiteX111" fmla="*/ 18159 w 4376193"/>
                <a:gd name="connsiteY111" fmla="*/ 3370599 h 5119426"/>
                <a:gd name="connsiteX112" fmla="*/ 23659 w 4376193"/>
                <a:gd name="connsiteY112" fmla="*/ 3417498 h 5119426"/>
                <a:gd name="connsiteX113" fmla="*/ 29868 w 4376193"/>
                <a:gd name="connsiteY113" fmla="*/ 3464176 h 5119426"/>
                <a:gd name="connsiteX114" fmla="*/ 36782 w 4376193"/>
                <a:gd name="connsiteY114" fmla="*/ 3510629 h 5119426"/>
                <a:gd name="connsiteX115" fmla="*/ 44394 w 4376193"/>
                <a:gd name="connsiteY115" fmla="*/ 3556849 h 5119426"/>
                <a:gd name="connsiteX116" fmla="*/ 52699 w 4376193"/>
                <a:gd name="connsiteY116" fmla="*/ 3602832 h 5119426"/>
                <a:gd name="connsiteX117" fmla="*/ 61692 w 4376193"/>
                <a:gd name="connsiteY117" fmla="*/ 3648573 h 5119426"/>
                <a:gd name="connsiteX118" fmla="*/ 71367 w 4376193"/>
                <a:gd name="connsiteY118" fmla="*/ 3694065 h 5119426"/>
                <a:gd name="connsiteX119" fmla="*/ 81718 w 4376193"/>
                <a:gd name="connsiteY119" fmla="*/ 3739303 h 5119426"/>
                <a:gd name="connsiteX120" fmla="*/ 92739 w 4376193"/>
                <a:gd name="connsiteY120" fmla="*/ 3784281 h 5119426"/>
                <a:gd name="connsiteX121" fmla="*/ 104426 w 4376193"/>
                <a:gd name="connsiteY121" fmla="*/ 3828995 h 5119426"/>
                <a:gd name="connsiteX122" fmla="*/ 116773 w 4376193"/>
                <a:gd name="connsiteY122" fmla="*/ 3873438 h 5119426"/>
                <a:gd name="connsiteX123" fmla="*/ 129774 w 4376193"/>
                <a:gd name="connsiteY123" fmla="*/ 3917604 h 5119426"/>
                <a:gd name="connsiteX124" fmla="*/ 143424 w 4376193"/>
                <a:gd name="connsiteY124" fmla="*/ 3961489 h 5119426"/>
                <a:gd name="connsiteX125" fmla="*/ 157716 w 4376193"/>
                <a:gd name="connsiteY125" fmla="*/ 4005087 h 5119426"/>
                <a:gd name="connsiteX126" fmla="*/ 172646 w 4376193"/>
                <a:gd name="connsiteY126" fmla="*/ 4048392 h 5119426"/>
                <a:gd name="connsiteX127" fmla="*/ 188208 w 4376193"/>
                <a:gd name="connsiteY127" fmla="*/ 4091398 h 5119426"/>
                <a:gd name="connsiteX128" fmla="*/ 204396 w 4376193"/>
                <a:gd name="connsiteY128" fmla="*/ 4134100 h 5119426"/>
                <a:gd name="connsiteX129" fmla="*/ 221205 w 4376193"/>
                <a:gd name="connsiteY129" fmla="*/ 4176493 h 5119426"/>
                <a:gd name="connsiteX130" fmla="*/ 238629 w 4376193"/>
                <a:gd name="connsiteY130" fmla="*/ 4218571 h 5119426"/>
                <a:gd name="connsiteX131" fmla="*/ 256663 w 4376193"/>
                <a:gd name="connsiteY131" fmla="*/ 4260328 h 5119426"/>
                <a:gd name="connsiteX132" fmla="*/ 275301 w 4376193"/>
                <a:gd name="connsiteY132" fmla="*/ 4301759 h 5119426"/>
                <a:gd name="connsiteX133" fmla="*/ 294537 w 4376193"/>
                <a:gd name="connsiteY133" fmla="*/ 4342858 h 5119426"/>
                <a:gd name="connsiteX134" fmla="*/ 314367 w 4376193"/>
                <a:gd name="connsiteY134" fmla="*/ 4383619 h 5119426"/>
                <a:gd name="connsiteX135" fmla="*/ 334784 w 4376193"/>
                <a:gd name="connsiteY135" fmla="*/ 4424038 h 5119426"/>
                <a:gd name="connsiteX136" fmla="*/ 355782 w 4376193"/>
                <a:gd name="connsiteY136" fmla="*/ 4464109 h 5119426"/>
                <a:gd name="connsiteX137" fmla="*/ 377357 w 4376193"/>
                <a:gd name="connsiteY137" fmla="*/ 4503825 h 5119426"/>
                <a:gd name="connsiteX138" fmla="*/ 399503 w 4376193"/>
                <a:gd name="connsiteY138" fmla="*/ 4543182 h 5119426"/>
                <a:gd name="connsiteX139" fmla="*/ 422214 w 4376193"/>
                <a:gd name="connsiteY139" fmla="*/ 4582174 h 5119426"/>
                <a:gd name="connsiteX140" fmla="*/ 445485 w 4376193"/>
                <a:gd name="connsiteY140" fmla="*/ 4620795 h 5119426"/>
                <a:gd name="connsiteX141" fmla="*/ 469310 w 4376193"/>
                <a:gd name="connsiteY141" fmla="*/ 4659039 h 5119426"/>
                <a:gd name="connsiteX142" fmla="*/ 493683 w 4376193"/>
                <a:gd name="connsiteY142" fmla="*/ 4696902 h 5119426"/>
                <a:gd name="connsiteX143" fmla="*/ 518600 w 4376193"/>
                <a:gd name="connsiteY143" fmla="*/ 4734378 h 5119426"/>
                <a:gd name="connsiteX144" fmla="*/ 544053 w 4376193"/>
                <a:gd name="connsiteY144" fmla="*/ 4771461 h 5119426"/>
                <a:gd name="connsiteX145" fmla="*/ 570039 w 4376193"/>
                <a:gd name="connsiteY145" fmla="*/ 4808145 h 5119426"/>
                <a:gd name="connsiteX146" fmla="*/ 596551 w 4376193"/>
                <a:gd name="connsiteY146" fmla="*/ 4844425 h 5119426"/>
                <a:gd name="connsiteX147" fmla="*/ 623583 w 4376193"/>
                <a:gd name="connsiteY147" fmla="*/ 4880296 h 5119426"/>
                <a:gd name="connsiteX148" fmla="*/ 651131 w 4376193"/>
                <a:gd name="connsiteY148" fmla="*/ 4915752 h 5119426"/>
                <a:gd name="connsiteX149" fmla="*/ 679189 w 4376193"/>
                <a:gd name="connsiteY149" fmla="*/ 4950786 h 5119426"/>
                <a:gd name="connsiteX150" fmla="*/ 707750 w 4376193"/>
                <a:gd name="connsiteY150" fmla="*/ 4985395 h 5119426"/>
                <a:gd name="connsiteX151" fmla="*/ 736810 w 4376193"/>
                <a:gd name="connsiteY151" fmla="*/ 5019572 h 5119426"/>
                <a:gd name="connsiteX152" fmla="*/ 766363 w 4376193"/>
                <a:gd name="connsiteY152" fmla="*/ 5053311 h 5119426"/>
                <a:gd name="connsiteX153" fmla="*/ 805027 w 4376193"/>
                <a:gd name="connsiteY153" fmla="*/ 5110304 h 5119426"/>
                <a:gd name="connsiteX154" fmla="*/ 4226157 w 4376193"/>
                <a:gd name="connsiteY154" fmla="*/ 5119426 h 5119426"/>
                <a:gd name="connsiteX155" fmla="*/ 4376193 w 4376193"/>
                <a:gd name="connsiteY155" fmla="*/ 643630 h 5119426"/>
                <a:gd name="connsiteX156" fmla="*/ 4176480 w 4376193"/>
                <a:gd name="connsiteY156" fmla="*/ 221207 h 5119426"/>
                <a:gd name="connsiteX157" fmla="*/ 4134088 w 4376193"/>
                <a:gd name="connsiteY157" fmla="*/ 204398 h 5119426"/>
                <a:gd name="connsiteX158" fmla="*/ 4091385 w 4376193"/>
                <a:gd name="connsiteY158" fmla="*/ 188209 h 5119426"/>
                <a:gd name="connsiteX159" fmla="*/ 4048379 w 4376193"/>
                <a:gd name="connsiteY159" fmla="*/ 172647 h 5119426"/>
                <a:gd name="connsiteX160" fmla="*/ 4005074 w 4376193"/>
                <a:gd name="connsiteY160" fmla="*/ 157717 h 5119426"/>
                <a:gd name="connsiteX161" fmla="*/ 3961477 w 4376193"/>
                <a:gd name="connsiteY161" fmla="*/ 143425 h 5119426"/>
                <a:gd name="connsiteX162" fmla="*/ 3917592 w 4376193"/>
                <a:gd name="connsiteY162" fmla="*/ 129775 h 5119426"/>
                <a:gd name="connsiteX163" fmla="*/ 3873425 w 4376193"/>
                <a:gd name="connsiteY163" fmla="*/ 116774 h 5119426"/>
                <a:gd name="connsiteX164" fmla="*/ 3828982 w 4376193"/>
                <a:gd name="connsiteY164" fmla="*/ 104427 h 5119426"/>
                <a:gd name="connsiteX165" fmla="*/ 3784269 w 4376193"/>
                <a:gd name="connsiteY165" fmla="*/ 92740 h 5119426"/>
                <a:gd name="connsiteX166" fmla="*/ 3739290 w 4376193"/>
                <a:gd name="connsiteY166" fmla="*/ 81718 h 5119426"/>
                <a:gd name="connsiteX167" fmla="*/ 3694052 w 4376193"/>
                <a:gd name="connsiteY167" fmla="*/ 71367 h 5119426"/>
                <a:gd name="connsiteX168" fmla="*/ 3648560 w 4376193"/>
                <a:gd name="connsiteY168" fmla="*/ 61693 h 5119426"/>
                <a:gd name="connsiteX169" fmla="*/ 3602820 w 4376193"/>
                <a:gd name="connsiteY169" fmla="*/ 52700 h 5119426"/>
                <a:gd name="connsiteX170" fmla="*/ 3556836 w 4376193"/>
                <a:gd name="connsiteY170" fmla="*/ 44394 h 5119426"/>
                <a:gd name="connsiteX171" fmla="*/ 3510616 w 4376193"/>
                <a:gd name="connsiteY171" fmla="*/ 36782 h 5119426"/>
                <a:gd name="connsiteX172" fmla="*/ 3464164 w 4376193"/>
                <a:gd name="connsiteY172" fmla="*/ 29868 h 5119426"/>
                <a:gd name="connsiteX173" fmla="*/ 3417485 w 4376193"/>
                <a:gd name="connsiteY173" fmla="*/ 23659 h 5119426"/>
                <a:gd name="connsiteX174" fmla="*/ 3370586 w 4376193"/>
                <a:gd name="connsiteY174" fmla="*/ 18159 h 5119426"/>
                <a:gd name="connsiteX175" fmla="*/ 3323472 w 4376193"/>
                <a:gd name="connsiteY175" fmla="*/ 13375 h 5119426"/>
                <a:gd name="connsiteX176" fmla="*/ 3276148 w 4376193"/>
                <a:gd name="connsiteY176" fmla="*/ 9311 h 5119426"/>
                <a:gd name="connsiteX177" fmla="*/ 3228621 w 4376193"/>
                <a:gd name="connsiteY177" fmla="*/ 5974 h 5119426"/>
                <a:gd name="connsiteX178" fmla="*/ 3180895 w 4376193"/>
                <a:gd name="connsiteY178" fmla="*/ 3368 h 5119426"/>
                <a:gd name="connsiteX179" fmla="*/ 3132976 w 4376193"/>
                <a:gd name="connsiteY179" fmla="*/ 1500 h 5119426"/>
                <a:gd name="connsiteX180" fmla="*/ 3084870 w 4376193"/>
                <a:gd name="connsiteY180" fmla="*/ 376 h 5119426"/>
                <a:gd name="connsiteX181" fmla="*/ 3036582 w 4376193"/>
                <a:gd name="connsiteY181" fmla="*/ 0 h 5119426"/>
                <a:gd name="connsiteX0" fmla="*/ 3036582 w 4247383"/>
                <a:gd name="connsiteY0" fmla="*/ 0 h 5119426"/>
                <a:gd name="connsiteX1" fmla="*/ 2988294 w 4247383"/>
                <a:gd name="connsiteY1" fmla="*/ 376 h 5119426"/>
                <a:gd name="connsiteX2" fmla="*/ 2940188 w 4247383"/>
                <a:gd name="connsiteY2" fmla="*/ 1500 h 5119426"/>
                <a:gd name="connsiteX3" fmla="*/ 2892270 w 4247383"/>
                <a:gd name="connsiteY3" fmla="*/ 3368 h 5119426"/>
                <a:gd name="connsiteX4" fmla="*/ 2844544 w 4247383"/>
                <a:gd name="connsiteY4" fmla="*/ 5974 h 5119426"/>
                <a:gd name="connsiteX5" fmla="*/ 2797016 w 4247383"/>
                <a:gd name="connsiteY5" fmla="*/ 9311 h 5119426"/>
                <a:gd name="connsiteX6" fmla="*/ 2749693 w 4247383"/>
                <a:gd name="connsiteY6" fmla="*/ 13375 h 5119426"/>
                <a:gd name="connsiteX7" fmla="*/ 2702578 w 4247383"/>
                <a:gd name="connsiteY7" fmla="*/ 18159 h 5119426"/>
                <a:gd name="connsiteX8" fmla="*/ 2655679 w 4247383"/>
                <a:gd name="connsiteY8" fmla="*/ 23659 h 5119426"/>
                <a:gd name="connsiteX9" fmla="*/ 2609001 w 4247383"/>
                <a:gd name="connsiteY9" fmla="*/ 29868 h 5119426"/>
                <a:gd name="connsiteX10" fmla="*/ 2562549 w 4247383"/>
                <a:gd name="connsiteY10" fmla="*/ 36782 h 5119426"/>
                <a:gd name="connsiteX11" fmla="*/ 2516328 w 4247383"/>
                <a:gd name="connsiteY11" fmla="*/ 44394 h 5119426"/>
                <a:gd name="connsiteX12" fmla="*/ 2470345 w 4247383"/>
                <a:gd name="connsiteY12" fmla="*/ 52700 h 5119426"/>
                <a:gd name="connsiteX13" fmla="*/ 2424604 w 4247383"/>
                <a:gd name="connsiteY13" fmla="*/ 61693 h 5119426"/>
                <a:gd name="connsiteX14" fmla="*/ 2379112 w 4247383"/>
                <a:gd name="connsiteY14" fmla="*/ 71367 h 5119426"/>
                <a:gd name="connsiteX15" fmla="*/ 2333874 w 4247383"/>
                <a:gd name="connsiteY15" fmla="*/ 81718 h 5119426"/>
                <a:gd name="connsiteX16" fmla="*/ 2288896 w 4247383"/>
                <a:gd name="connsiteY16" fmla="*/ 92740 h 5119426"/>
                <a:gd name="connsiteX17" fmla="*/ 2244182 w 4247383"/>
                <a:gd name="connsiteY17" fmla="*/ 104427 h 5119426"/>
                <a:gd name="connsiteX18" fmla="*/ 2199739 w 4247383"/>
                <a:gd name="connsiteY18" fmla="*/ 116774 h 5119426"/>
                <a:gd name="connsiteX19" fmla="*/ 2155573 w 4247383"/>
                <a:gd name="connsiteY19" fmla="*/ 129775 h 5119426"/>
                <a:gd name="connsiteX20" fmla="*/ 2111688 w 4247383"/>
                <a:gd name="connsiteY20" fmla="*/ 143425 h 5119426"/>
                <a:gd name="connsiteX21" fmla="*/ 2068090 w 4247383"/>
                <a:gd name="connsiteY21" fmla="*/ 157717 h 5119426"/>
                <a:gd name="connsiteX22" fmla="*/ 2024785 w 4247383"/>
                <a:gd name="connsiteY22" fmla="*/ 172647 h 5119426"/>
                <a:gd name="connsiteX23" fmla="*/ 1981779 w 4247383"/>
                <a:gd name="connsiteY23" fmla="*/ 188209 h 5119426"/>
                <a:gd name="connsiteX24" fmla="*/ 1939077 w 4247383"/>
                <a:gd name="connsiteY24" fmla="*/ 204398 h 5119426"/>
                <a:gd name="connsiteX25" fmla="*/ 1896684 w 4247383"/>
                <a:gd name="connsiteY25" fmla="*/ 221207 h 5119426"/>
                <a:gd name="connsiteX26" fmla="*/ 1854606 w 4247383"/>
                <a:gd name="connsiteY26" fmla="*/ 238631 h 5119426"/>
                <a:gd name="connsiteX27" fmla="*/ 1812849 w 4247383"/>
                <a:gd name="connsiteY27" fmla="*/ 256665 h 5119426"/>
                <a:gd name="connsiteX28" fmla="*/ 1771418 w 4247383"/>
                <a:gd name="connsiteY28" fmla="*/ 275303 h 5119426"/>
                <a:gd name="connsiteX29" fmla="*/ 1730319 w 4247383"/>
                <a:gd name="connsiteY29" fmla="*/ 294540 h 5119426"/>
                <a:gd name="connsiteX30" fmla="*/ 1689558 w 4247383"/>
                <a:gd name="connsiteY30" fmla="*/ 314369 h 5119426"/>
                <a:gd name="connsiteX31" fmla="*/ 1649139 w 4247383"/>
                <a:gd name="connsiteY31" fmla="*/ 334786 h 5119426"/>
                <a:gd name="connsiteX32" fmla="*/ 1609068 w 4247383"/>
                <a:gd name="connsiteY32" fmla="*/ 355785 h 5119426"/>
                <a:gd name="connsiteX33" fmla="*/ 1569352 w 4247383"/>
                <a:gd name="connsiteY33" fmla="*/ 377360 h 5119426"/>
                <a:gd name="connsiteX34" fmla="*/ 1529995 w 4247383"/>
                <a:gd name="connsiteY34" fmla="*/ 399507 h 5119426"/>
                <a:gd name="connsiteX35" fmla="*/ 1491004 w 4247383"/>
                <a:gd name="connsiteY35" fmla="*/ 422218 h 5119426"/>
                <a:gd name="connsiteX36" fmla="*/ 1452382 w 4247383"/>
                <a:gd name="connsiteY36" fmla="*/ 445489 h 5119426"/>
                <a:gd name="connsiteX37" fmla="*/ 1414138 w 4247383"/>
                <a:gd name="connsiteY37" fmla="*/ 469314 h 5119426"/>
                <a:gd name="connsiteX38" fmla="*/ 1376275 w 4247383"/>
                <a:gd name="connsiteY38" fmla="*/ 493687 h 5119426"/>
                <a:gd name="connsiteX39" fmla="*/ 1338799 w 4247383"/>
                <a:gd name="connsiteY39" fmla="*/ 518604 h 5119426"/>
                <a:gd name="connsiteX40" fmla="*/ 1301716 w 4247383"/>
                <a:gd name="connsiteY40" fmla="*/ 544057 h 5119426"/>
                <a:gd name="connsiteX41" fmla="*/ 1265032 w 4247383"/>
                <a:gd name="connsiteY41" fmla="*/ 570043 h 5119426"/>
                <a:gd name="connsiteX42" fmla="*/ 1228752 w 4247383"/>
                <a:gd name="connsiteY42" fmla="*/ 596555 h 5119426"/>
                <a:gd name="connsiteX43" fmla="*/ 1192881 w 4247383"/>
                <a:gd name="connsiteY43" fmla="*/ 623588 h 5119426"/>
                <a:gd name="connsiteX44" fmla="*/ 1157426 w 4247383"/>
                <a:gd name="connsiteY44" fmla="*/ 651136 h 5119426"/>
                <a:gd name="connsiteX45" fmla="*/ 1122391 w 4247383"/>
                <a:gd name="connsiteY45" fmla="*/ 679194 h 5119426"/>
                <a:gd name="connsiteX46" fmla="*/ 1087782 w 4247383"/>
                <a:gd name="connsiteY46" fmla="*/ 707755 h 5119426"/>
                <a:gd name="connsiteX47" fmla="*/ 1053605 w 4247383"/>
                <a:gd name="connsiteY47" fmla="*/ 736816 h 5119426"/>
                <a:gd name="connsiteX48" fmla="*/ 1019866 w 4247383"/>
                <a:gd name="connsiteY48" fmla="*/ 766369 h 5119426"/>
                <a:gd name="connsiteX49" fmla="*/ 986569 w 4247383"/>
                <a:gd name="connsiteY49" fmla="*/ 796409 h 5119426"/>
                <a:gd name="connsiteX50" fmla="*/ 953721 w 4247383"/>
                <a:gd name="connsiteY50" fmla="*/ 826932 h 5119426"/>
                <a:gd name="connsiteX51" fmla="*/ 921328 w 4247383"/>
                <a:gd name="connsiteY51" fmla="*/ 857930 h 5119426"/>
                <a:gd name="connsiteX52" fmla="*/ 889393 w 4247383"/>
                <a:gd name="connsiteY52" fmla="*/ 889400 h 5119426"/>
                <a:gd name="connsiteX53" fmla="*/ 857924 w 4247383"/>
                <a:gd name="connsiteY53" fmla="*/ 921334 h 5119426"/>
                <a:gd name="connsiteX54" fmla="*/ 826926 w 4247383"/>
                <a:gd name="connsiteY54" fmla="*/ 953728 h 5119426"/>
                <a:gd name="connsiteX55" fmla="*/ 796403 w 4247383"/>
                <a:gd name="connsiteY55" fmla="*/ 986576 h 5119426"/>
                <a:gd name="connsiteX56" fmla="*/ 766363 w 4247383"/>
                <a:gd name="connsiteY56" fmla="*/ 1019873 h 5119426"/>
                <a:gd name="connsiteX57" fmla="*/ 736810 w 4247383"/>
                <a:gd name="connsiteY57" fmla="*/ 1053613 h 5119426"/>
                <a:gd name="connsiteX58" fmla="*/ 707750 w 4247383"/>
                <a:gd name="connsiteY58" fmla="*/ 1087790 h 5119426"/>
                <a:gd name="connsiteX59" fmla="*/ 679189 w 4247383"/>
                <a:gd name="connsiteY59" fmla="*/ 1122398 h 5119426"/>
                <a:gd name="connsiteX60" fmla="*/ 651131 w 4247383"/>
                <a:gd name="connsiteY60" fmla="*/ 1157433 h 5119426"/>
                <a:gd name="connsiteX61" fmla="*/ 623583 w 4247383"/>
                <a:gd name="connsiteY61" fmla="*/ 1192889 h 5119426"/>
                <a:gd name="connsiteX62" fmla="*/ 596551 w 4247383"/>
                <a:gd name="connsiteY62" fmla="*/ 1228760 h 5119426"/>
                <a:gd name="connsiteX63" fmla="*/ 570039 w 4247383"/>
                <a:gd name="connsiteY63" fmla="*/ 1265040 h 5119426"/>
                <a:gd name="connsiteX64" fmla="*/ 544053 w 4247383"/>
                <a:gd name="connsiteY64" fmla="*/ 1301725 h 5119426"/>
                <a:gd name="connsiteX65" fmla="*/ 518600 w 4247383"/>
                <a:gd name="connsiteY65" fmla="*/ 1338808 h 5119426"/>
                <a:gd name="connsiteX66" fmla="*/ 493683 w 4247383"/>
                <a:gd name="connsiteY66" fmla="*/ 1376284 h 5119426"/>
                <a:gd name="connsiteX67" fmla="*/ 469310 w 4247383"/>
                <a:gd name="connsiteY67" fmla="*/ 1414147 h 5119426"/>
                <a:gd name="connsiteX68" fmla="*/ 445485 w 4247383"/>
                <a:gd name="connsiteY68" fmla="*/ 1452392 h 5119426"/>
                <a:gd name="connsiteX69" fmla="*/ 422214 w 4247383"/>
                <a:gd name="connsiteY69" fmla="*/ 1491013 h 5119426"/>
                <a:gd name="connsiteX70" fmla="*/ 399503 w 4247383"/>
                <a:gd name="connsiteY70" fmla="*/ 1530005 h 5119426"/>
                <a:gd name="connsiteX71" fmla="*/ 377357 w 4247383"/>
                <a:gd name="connsiteY71" fmla="*/ 1569362 h 5119426"/>
                <a:gd name="connsiteX72" fmla="*/ 355782 w 4247383"/>
                <a:gd name="connsiteY72" fmla="*/ 1609078 h 5119426"/>
                <a:gd name="connsiteX73" fmla="*/ 334784 w 4247383"/>
                <a:gd name="connsiteY73" fmla="*/ 1649149 h 5119426"/>
                <a:gd name="connsiteX74" fmla="*/ 314367 w 4247383"/>
                <a:gd name="connsiteY74" fmla="*/ 1689568 h 5119426"/>
                <a:gd name="connsiteX75" fmla="*/ 294537 w 4247383"/>
                <a:gd name="connsiteY75" fmla="*/ 1730330 h 5119426"/>
                <a:gd name="connsiteX76" fmla="*/ 275301 w 4247383"/>
                <a:gd name="connsiteY76" fmla="*/ 1771429 h 5119426"/>
                <a:gd name="connsiteX77" fmla="*/ 256663 w 4247383"/>
                <a:gd name="connsiteY77" fmla="*/ 1812860 h 5119426"/>
                <a:gd name="connsiteX78" fmla="*/ 238629 w 4247383"/>
                <a:gd name="connsiteY78" fmla="*/ 1854617 h 5119426"/>
                <a:gd name="connsiteX79" fmla="*/ 221205 w 4247383"/>
                <a:gd name="connsiteY79" fmla="*/ 1896695 h 5119426"/>
                <a:gd name="connsiteX80" fmla="*/ 204396 w 4247383"/>
                <a:gd name="connsiteY80" fmla="*/ 1939088 h 5119426"/>
                <a:gd name="connsiteX81" fmla="*/ 188208 w 4247383"/>
                <a:gd name="connsiteY81" fmla="*/ 1981790 h 5119426"/>
                <a:gd name="connsiteX82" fmla="*/ 172646 w 4247383"/>
                <a:gd name="connsiteY82" fmla="*/ 2024797 h 5119426"/>
                <a:gd name="connsiteX83" fmla="*/ 157716 w 4247383"/>
                <a:gd name="connsiteY83" fmla="*/ 2068101 h 5119426"/>
                <a:gd name="connsiteX84" fmla="*/ 143424 w 4247383"/>
                <a:gd name="connsiteY84" fmla="*/ 2111699 h 5119426"/>
                <a:gd name="connsiteX85" fmla="*/ 129774 w 4247383"/>
                <a:gd name="connsiteY85" fmla="*/ 2155584 h 5119426"/>
                <a:gd name="connsiteX86" fmla="*/ 116773 w 4247383"/>
                <a:gd name="connsiteY86" fmla="*/ 2199751 h 5119426"/>
                <a:gd name="connsiteX87" fmla="*/ 104426 w 4247383"/>
                <a:gd name="connsiteY87" fmla="*/ 2244194 h 5119426"/>
                <a:gd name="connsiteX88" fmla="*/ 92739 w 4247383"/>
                <a:gd name="connsiteY88" fmla="*/ 2288908 h 5119426"/>
                <a:gd name="connsiteX89" fmla="*/ 81718 w 4247383"/>
                <a:gd name="connsiteY89" fmla="*/ 2333886 h 5119426"/>
                <a:gd name="connsiteX90" fmla="*/ 71367 w 4247383"/>
                <a:gd name="connsiteY90" fmla="*/ 2379124 h 5119426"/>
                <a:gd name="connsiteX91" fmla="*/ 61692 w 4247383"/>
                <a:gd name="connsiteY91" fmla="*/ 2424616 h 5119426"/>
                <a:gd name="connsiteX92" fmla="*/ 52699 w 4247383"/>
                <a:gd name="connsiteY92" fmla="*/ 2470357 h 5119426"/>
                <a:gd name="connsiteX93" fmla="*/ 44394 w 4247383"/>
                <a:gd name="connsiteY93" fmla="*/ 2516340 h 5119426"/>
                <a:gd name="connsiteX94" fmla="*/ 36782 w 4247383"/>
                <a:gd name="connsiteY94" fmla="*/ 2562561 h 5119426"/>
                <a:gd name="connsiteX95" fmla="*/ 29868 w 4247383"/>
                <a:gd name="connsiteY95" fmla="*/ 2609013 h 5119426"/>
                <a:gd name="connsiteX96" fmla="*/ 23659 w 4247383"/>
                <a:gd name="connsiteY96" fmla="*/ 2655692 h 5119426"/>
                <a:gd name="connsiteX97" fmla="*/ 18159 w 4247383"/>
                <a:gd name="connsiteY97" fmla="*/ 2702591 h 5119426"/>
                <a:gd name="connsiteX98" fmla="*/ 13375 w 4247383"/>
                <a:gd name="connsiteY98" fmla="*/ 2749705 h 5119426"/>
                <a:gd name="connsiteX99" fmla="*/ 9311 w 4247383"/>
                <a:gd name="connsiteY99" fmla="*/ 2797029 h 5119426"/>
                <a:gd name="connsiteX100" fmla="*/ 5974 w 4247383"/>
                <a:gd name="connsiteY100" fmla="*/ 2844556 h 5119426"/>
                <a:gd name="connsiteX101" fmla="*/ 3368 w 4247383"/>
                <a:gd name="connsiteY101" fmla="*/ 2892282 h 5119426"/>
                <a:gd name="connsiteX102" fmla="*/ 1500 w 4247383"/>
                <a:gd name="connsiteY102" fmla="*/ 2940201 h 5119426"/>
                <a:gd name="connsiteX103" fmla="*/ 376 w 4247383"/>
                <a:gd name="connsiteY103" fmla="*/ 2988307 h 5119426"/>
                <a:gd name="connsiteX104" fmla="*/ 0 w 4247383"/>
                <a:gd name="connsiteY104" fmla="*/ 3036595 h 5119426"/>
                <a:gd name="connsiteX105" fmla="*/ 376 w 4247383"/>
                <a:gd name="connsiteY105" fmla="*/ 3084883 h 5119426"/>
                <a:gd name="connsiteX106" fmla="*/ 1500 w 4247383"/>
                <a:gd name="connsiteY106" fmla="*/ 3132989 h 5119426"/>
                <a:gd name="connsiteX107" fmla="*/ 3368 w 4247383"/>
                <a:gd name="connsiteY107" fmla="*/ 3180907 h 5119426"/>
                <a:gd name="connsiteX108" fmla="*/ 5974 w 4247383"/>
                <a:gd name="connsiteY108" fmla="*/ 3228633 h 5119426"/>
                <a:gd name="connsiteX109" fmla="*/ 9311 w 4247383"/>
                <a:gd name="connsiteY109" fmla="*/ 3276161 h 5119426"/>
                <a:gd name="connsiteX110" fmla="*/ 13375 w 4247383"/>
                <a:gd name="connsiteY110" fmla="*/ 3323485 h 5119426"/>
                <a:gd name="connsiteX111" fmla="*/ 18159 w 4247383"/>
                <a:gd name="connsiteY111" fmla="*/ 3370599 h 5119426"/>
                <a:gd name="connsiteX112" fmla="*/ 23659 w 4247383"/>
                <a:gd name="connsiteY112" fmla="*/ 3417498 h 5119426"/>
                <a:gd name="connsiteX113" fmla="*/ 29868 w 4247383"/>
                <a:gd name="connsiteY113" fmla="*/ 3464176 h 5119426"/>
                <a:gd name="connsiteX114" fmla="*/ 36782 w 4247383"/>
                <a:gd name="connsiteY114" fmla="*/ 3510629 h 5119426"/>
                <a:gd name="connsiteX115" fmla="*/ 44394 w 4247383"/>
                <a:gd name="connsiteY115" fmla="*/ 3556849 h 5119426"/>
                <a:gd name="connsiteX116" fmla="*/ 52699 w 4247383"/>
                <a:gd name="connsiteY116" fmla="*/ 3602832 h 5119426"/>
                <a:gd name="connsiteX117" fmla="*/ 61692 w 4247383"/>
                <a:gd name="connsiteY117" fmla="*/ 3648573 h 5119426"/>
                <a:gd name="connsiteX118" fmla="*/ 71367 w 4247383"/>
                <a:gd name="connsiteY118" fmla="*/ 3694065 h 5119426"/>
                <a:gd name="connsiteX119" fmla="*/ 81718 w 4247383"/>
                <a:gd name="connsiteY119" fmla="*/ 3739303 h 5119426"/>
                <a:gd name="connsiteX120" fmla="*/ 92739 w 4247383"/>
                <a:gd name="connsiteY120" fmla="*/ 3784281 h 5119426"/>
                <a:gd name="connsiteX121" fmla="*/ 104426 w 4247383"/>
                <a:gd name="connsiteY121" fmla="*/ 3828995 h 5119426"/>
                <a:gd name="connsiteX122" fmla="*/ 116773 w 4247383"/>
                <a:gd name="connsiteY122" fmla="*/ 3873438 h 5119426"/>
                <a:gd name="connsiteX123" fmla="*/ 129774 w 4247383"/>
                <a:gd name="connsiteY123" fmla="*/ 3917604 h 5119426"/>
                <a:gd name="connsiteX124" fmla="*/ 143424 w 4247383"/>
                <a:gd name="connsiteY124" fmla="*/ 3961489 h 5119426"/>
                <a:gd name="connsiteX125" fmla="*/ 157716 w 4247383"/>
                <a:gd name="connsiteY125" fmla="*/ 4005087 h 5119426"/>
                <a:gd name="connsiteX126" fmla="*/ 172646 w 4247383"/>
                <a:gd name="connsiteY126" fmla="*/ 4048392 h 5119426"/>
                <a:gd name="connsiteX127" fmla="*/ 188208 w 4247383"/>
                <a:gd name="connsiteY127" fmla="*/ 4091398 h 5119426"/>
                <a:gd name="connsiteX128" fmla="*/ 204396 w 4247383"/>
                <a:gd name="connsiteY128" fmla="*/ 4134100 h 5119426"/>
                <a:gd name="connsiteX129" fmla="*/ 221205 w 4247383"/>
                <a:gd name="connsiteY129" fmla="*/ 4176493 h 5119426"/>
                <a:gd name="connsiteX130" fmla="*/ 238629 w 4247383"/>
                <a:gd name="connsiteY130" fmla="*/ 4218571 h 5119426"/>
                <a:gd name="connsiteX131" fmla="*/ 256663 w 4247383"/>
                <a:gd name="connsiteY131" fmla="*/ 4260328 h 5119426"/>
                <a:gd name="connsiteX132" fmla="*/ 275301 w 4247383"/>
                <a:gd name="connsiteY132" fmla="*/ 4301759 h 5119426"/>
                <a:gd name="connsiteX133" fmla="*/ 294537 w 4247383"/>
                <a:gd name="connsiteY133" fmla="*/ 4342858 h 5119426"/>
                <a:gd name="connsiteX134" fmla="*/ 314367 w 4247383"/>
                <a:gd name="connsiteY134" fmla="*/ 4383619 h 5119426"/>
                <a:gd name="connsiteX135" fmla="*/ 334784 w 4247383"/>
                <a:gd name="connsiteY135" fmla="*/ 4424038 h 5119426"/>
                <a:gd name="connsiteX136" fmla="*/ 355782 w 4247383"/>
                <a:gd name="connsiteY136" fmla="*/ 4464109 h 5119426"/>
                <a:gd name="connsiteX137" fmla="*/ 377357 w 4247383"/>
                <a:gd name="connsiteY137" fmla="*/ 4503825 h 5119426"/>
                <a:gd name="connsiteX138" fmla="*/ 399503 w 4247383"/>
                <a:gd name="connsiteY138" fmla="*/ 4543182 h 5119426"/>
                <a:gd name="connsiteX139" fmla="*/ 422214 w 4247383"/>
                <a:gd name="connsiteY139" fmla="*/ 4582174 h 5119426"/>
                <a:gd name="connsiteX140" fmla="*/ 445485 w 4247383"/>
                <a:gd name="connsiteY140" fmla="*/ 4620795 h 5119426"/>
                <a:gd name="connsiteX141" fmla="*/ 469310 w 4247383"/>
                <a:gd name="connsiteY141" fmla="*/ 4659039 h 5119426"/>
                <a:gd name="connsiteX142" fmla="*/ 493683 w 4247383"/>
                <a:gd name="connsiteY142" fmla="*/ 4696902 h 5119426"/>
                <a:gd name="connsiteX143" fmla="*/ 518600 w 4247383"/>
                <a:gd name="connsiteY143" fmla="*/ 4734378 h 5119426"/>
                <a:gd name="connsiteX144" fmla="*/ 544053 w 4247383"/>
                <a:gd name="connsiteY144" fmla="*/ 4771461 h 5119426"/>
                <a:gd name="connsiteX145" fmla="*/ 570039 w 4247383"/>
                <a:gd name="connsiteY145" fmla="*/ 4808145 h 5119426"/>
                <a:gd name="connsiteX146" fmla="*/ 596551 w 4247383"/>
                <a:gd name="connsiteY146" fmla="*/ 4844425 h 5119426"/>
                <a:gd name="connsiteX147" fmla="*/ 623583 w 4247383"/>
                <a:gd name="connsiteY147" fmla="*/ 4880296 h 5119426"/>
                <a:gd name="connsiteX148" fmla="*/ 651131 w 4247383"/>
                <a:gd name="connsiteY148" fmla="*/ 4915752 h 5119426"/>
                <a:gd name="connsiteX149" fmla="*/ 679189 w 4247383"/>
                <a:gd name="connsiteY149" fmla="*/ 4950786 h 5119426"/>
                <a:gd name="connsiteX150" fmla="*/ 707750 w 4247383"/>
                <a:gd name="connsiteY150" fmla="*/ 4985395 h 5119426"/>
                <a:gd name="connsiteX151" fmla="*/ 736810 w 4247383"/>
                <a:gd name="connsiteY151" fmla="*/ 5019572 h 5119426"/>
                <a:gd name="connsiteX152" fmla="*/ 766363 w 4247383"/>
                <a:gd name="connsiteY152" fmla="*/ 5053311 h 5119426"/>
                <a:gd name="connsiteX153" fmla="*/ 805027 w 4247383"/>
                <a:gd name="connsiteY153" fmla="*/ 5110304 h 5119426"/>
                <a:gd name="connsiteX154" fmla="*/ 4226157 w 4247383"/>
                <a:gd name="connsiteY154" fmla="*/ 5119426 h 5119426"/>
                <a:gd name="connsiteX155" fmla="*/ 4247383 w 4247383"/>
                <a:gd name="connsiteY155" fmla="*/ 312096 h 5119426"/>
                <a:gd name="connsiteX156" fmla="*/ 4176480 w 4247383"/>
                <a:gd name="connsiteY156" fmla="*/ 221207 h 5119426"/>
                <a:gd name="connsiteX157" fmla="*/ 4134088 w 4247383"/>
                <a:gd name="connsiteY157" fmla="*/ 204398 h 5119426"/>
                <a:gd name="connsiteX158" fmla="*/ 4091385 w 4247383"/>
                <a:gd name="connsiteY158" fmla="*/ 188209 h 5119426"/>
                <a:gd name="connsiteX159" fmla="*/ 4048379 w 4247383"/>
                <a:gd name="connsiteY159" fmla="*/ 172647 h 5119426"/>
                <a:gd name="connsiteX160" fmla="*/ 4005074 w 4247383"/>
                <a:gd name="connsiteY160" fmla="*/ 157717 h 5119426"/>
                <a:gd name="connsiteX161" fmla="*/ 3961477 w 4247383"/>
                <a:gd name="connsiteY161" fmla="*/ 143425 h 5119426"/>
                <a:gd name="connsiteX162" fmla="*/ 3917592 w 4247383"/>
                <a:gd name="connsiteY162" fmla="*/ 129775 h 5119426"/>
                <a:gd name="connsiteX163" fmla="*/ 3873425 w 4247383"/>
                <a:gd name="connsiteY163" fmla="*/ 116774 h 5119426"/>
                <a:gd name="connsiteX164" fmla="*/ 3828982 w 4247383"/>
                <a:gd name="connsiteY164" fmla="*/ 104427 h 5119426"/>
                <a:gd name="connsiteX165" fmla="*/ 3784269 w 4247383"/>
                <a:gd name="connsiteY165" fmla="*/ 92740 h 5119426"/>
                <a:gd name="connsiteX166" fmla="*/ 3739290 w 4247383"/>
                <a:gd name="connsiteY166" fmla="*/ 81718 h 5119426"/>
                <a:gd name="connsiteX167" fmla="*/ 3694052 w 4247383"/>
                <a:gd name="connsiteY167" fmla="*/ 71367 h 5119426"/>
                <a:gd name="connsiteX168" fmla="*/ 3648560 w 4247383"/>
                <a:gd name="connsiteY168" fmla="*/ 61693 h 5119426"/>
                <a:gd name="connsiteX169" fmla="*/ 3602820 w 4247383"/>
                <a:gd name="connsiteY169" fmla="*/ 52700 h 5119426"/>
                <a:gd name="connsiteX170" fmla="*/ 3556836 w 4247383"/>
                <a:gd name="connsiteY170" fmla="*/ 44394 h 5119426"/>
                <a:gd name="connsiteX171" fmla="*/ 3510616 w 4247383"/>
                <a:gd name="connsiteY171" fmla="*/ 36782 h 5119426"/>
                <a:gd name="connsiteX172" fmla="*/ 3464164 w 4247383"/>
                <a:gd name="connsiteY172" fmla="*/ 29868 h 5119426"/>
                <a:gd name="connsiteX173" fmla="*/ 3417485 w 4247383"/>
                <a:gd name="connsiteY173" fmla="*/ 23659 h 5119426"/>
                <a:gd name="connsiteX174" fmla="*/ 3370586 w 4247383"/>
                <a:gd name="connsiteY174" fmla="*/ 18159 h 5119426"/>
                <a:gd name="connsiteX175" fmla="*/ 3323472 w 4247383"/>
                <a:gd name="connsiteY175" fmla="*/ 13375 h 5119426"/>
                <a:gd name="connsiteX176" fmla="*/ 3276148 w 4247383"/>
                <a:gd name="connsiteY176" fmla="*/ 9311 h 5119426"/>
                <a:gd name="connsiteX177" fmla="*/ 3228621 w 4247383"/>
                <a:gd name="connsiteY177" fmla="*/ 5974 h 5119426"/>
                <a:gd name="connsiteX178" fmla="*/ 3180895 w 4247383"/>
                <a:gd name="connsiteY178" fmla="*/ 3368 h 5119426"/>
                <a:gd name="connsiteX179" fmla="*/ 3132976 w 4247383"/>
                <a:gd name="connsiteY179" fmla="*/ 1500 h 5119426"/>
                <a:gd name="connsiteX180" fmla="*/ 3084870 w 4247383"/>
                <a:gd name="connsiteY180" fmla="*/ 376 h 5119426"/>
                <a:gd name="connsiteX181" fmla="*/ 3036582 w 4247383"/>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70461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60052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 name="connsiteX0" fmla="*/ 3036582 w 4231712"/>
                <a:gd name="connsiteY0" fmla="*/ 0 h 5119426"/>
                <a:gd name="connsiteX1" fmla="*/ 2988294 w 4231712"/>
                <a:gd name="connsiteY1" fmla="*/ 376 h 5119426"/>
                <a:gd name="connsiteX2" fmla="*/ 2940188 w 4231712"/>
                <a:gd name="connsiteY2" fmla="*/ 1500 h 5119426"/>
                <a:gd name="connsiteX3" fmla="*/ 2892270 w 4231712"/>
                <a:gd name="connsiteY3" fmla="*/ 3368 h 5119426"/>
                <a:gd name="connsiteX4" fmla="*/ 2844544 w 4231712"/>
                <a:gd name="connsiteY4" fmla="*/ 5974 h 5119426"/>
                <a:gd name="connsiteX5" fmla="*/ 2797016 w 4231712"/>
                <a:gd name="connsiteY5" fmla="*/ 9311 h 5119426"/>
                <a:gd name="connsiteX6" fmla="*/ 2749693 w 4231712"/>
                <a:gd name="connsiteY6" fmla="*/ 13375 h 5119426"/>
                <a:gd name="connsiteX7" fmla="*/ 2702578 w 4231712"/>
                <a:gd name="connsiteY7" fmla="*/ 18159 h 5119426"/>
                <a:gd name="connsiteX8" fmla="*/ 2655679 w 4231712"/>
                <a:gd name="connsiteY8" fmla="*/ 23659 h 5119426"/>
                <a:gd name="connsiteX9" fmla="*/ 2609001 w 4231712"/>
                <a:gd name="connsiteY9" fmla="*/ 29868 h 5119426"/>
                <a:gd name="connsiteX10" fmla="*/ 2562549 w 4231712"/>
                <a:gd name="connsiteY10" fmla="*/ 36782 h 5119426"/>
                <a:gd name="connsiteX11" fmla="*/ 2516328 w 4231712"/>
                <a:gd name="connsiteY11" fmla="*/ 44394 h 5119426"/>
                <a:gd name="connsiteX12" fmla="*/ 2470345 w 4231712"/>
                <a:gd name="connsiteY12" fmla="*/ 52700 h 5119426"/>
                <a:gd name="connsiteX13" fmla="*/ 2424604 w 4231712"/>
                <a:gd name="connsiteY13" fmla="*/ 61693 h 5119426"/>
                <a:gd name="connsiteX14" fmla="*/ 2379112 w 4231712"/>
                <a:gd name="connsiteY14" fmla="*/ 71367 h 5119426"/>
                <a:gd name="connsiteX15" fmla="*/ 2333874 w 4231712"/>
                <a:gd name="connsiteY15" fmla="*/ 81718 h 5119426"/>
                <a:gd name="connsiteX16" fmla="*/ 2288896 w 4231712"/>
                <a:gd name="connsiteY16" fmla="*/ 92740 h 5119426"/>
                <a:gd name="connsiteX17" fmla="*/ 2244182 w 4231712"/>
                <a:gd name="connsiteY17" fmla="*/ 104427 h 5119426"/>
                <a:gd name="connsiteX18" fmla="*/ 2199739 w 4231712"/>
                <a:gd name="connsiteY18" fmla="*/ 116774 h 5119426"/>
                <a:gd name="connsiteX19" fmla="*/ 2155573 w 4231712"/>
                <a:gd name="connsiteY19" fmla="*/ 129775 h 5119426"/>
                <a:gd name="connsiteX20" fmla="*/ 2111688 w 4231712"/>
                <a:gd name="connsiteY20" fmla="*/ 143425 h 5119426"/>
                <a:gd name="connsiteX21" fmla="*/ 2068090 w 4231712"/>
                <a:gd name="connsiteY21" fmla="*/ 157717 h 5119426"/>
                <a:gd name="connsiteX22" fmla="*/ 2024785 w 4231712"/>
                <a:gd name="connsiteY22" fmla="*/ 172647 h 5119426"/>
                <a:gd name="connsiteX23" fmla="*/ 1981779 w 4231712"/>
                <a:gd name="connsiteY23" fmla="*/ 188209 h 5119426"/>
                <a:gd name="connsiteX24" fmla="*/ 1939077 w 4231712"/>
                <a:gd name="connsiteY24" fmla="*/ 204398 h 5119426"/>
                <a:gd name="connsiteX25" fmla="*/ 1896684 w 4231712"/>
                <a:gd name="connsiteY25" fmla="*/ 221207 h 5119426"/>
                <a:gd name="connsiteX26" fmla="*/ 1854606 w 4231712"/>
                <a:gd name="connsiteY26" fmla="*/ 238631 h 5119426"/>
                <a:gd name="connsiteX27" fmla="*/ 1812849 w 4231712"/>
                <a:gd name="connsiteY27" fmla="*/ 256665 h 5119426"/>
                <a:gd name="connsiteX28" fmla="*/ 1771418 w 4231712"/>
                <a:gd name="connsiteY28" fmla="*/ 275303 h 5119426"/>
                <a:gd name="connsiteX29" fmla="*/ 1730319 w 4231712"/>
                <a:gd name="connsiteY29" fmla="*/ 294540 h 5119426"/>
                <a:gd name="connsiteX30" fmla="*/ 1689558 w 4231712"/>
                <a:gd name="connsiteY30" fmla="*/ 314369 h 5119426"/>
                <a:gd name="connsiteX31" fmla="*/ 1649139 w 4231712"/>
                <a:gd name="connsiteY31" fmla="*/ 334786 h 5119426"/>
                <a:gd name="connsiteX32" fmla="*/ 1609068 w 4231712"/>
                <a:gd name="connsiteY32" fmla="*/ 355785 h 5119426"/>
                <a:gd name="connsiteX33" fmla="*/ 1569352 w 4231712"/>
                <a:gd name="connsiteY33" fmla="*/ 377360 h 5119426"/>
                <a:gd name="connsiteX34" fmla="*/ 1529995 w 4231712"/>
                <a:gd name="connsiteY34" fmla="*/ 399507 h 5119426"/>
                <a:gd name="connsiteX35" fmla="*/ 1491004 w 4231712"/>
                <a:gd name="connsiteY35" fmla="*/ 422218 h 5119426"/>
                <a:gd name="connsiteX36" fmla="*/ 1452382 w 4231712"/>
                <a:gd name="connsiteY36" fmla="*/ 445489 h 5119426"/>
                <a:gd name="connsiteX37" fmla="*/ 1414138 w 4231712"/>
                <a:gd name="connsiteY37" fmla="*/ 469314 h 5119426"/>
                <a:gd name="connsiteX38" fmla="*/ 1376275 w 4231712"/>
                <a:gd name="connsiteY38" fmla="*/ 493687 h 5119426"/>
                <a:gd name="connsiteX39" fmla="*/ 1338799 w 4231712"/>
                <a:gd name="connsiteY39" fmla="*/ 518604 h 5119426"/>
                <a:gd name="connsiteX40" fmla="*/ 1301716 w 4231712"/>
                <a:gd name="connsiteY40" fmla="*/ 544057 h 5119426"/>
                <a:gd name="connsiteX41" fmla="*/ 1265032 w 4231712"/>
                <a:gd name="connsiteY41" fmla="*/ 570043 h 5119426"/>
                <a:gd name="connsiteX42" fmla="*/ 1228752 w 4231712"/>
                <a:gd name="connsiteY42" fmla="*/ 596555 h 5119426"/>
                <a:gd name="connsiteX43" fmla="*/ 1192881 w 4231712"/>
                <a:gd name="connsiteY43" fmla="*/ 623588 h 5119426"/>
                <a:gd name="connsiteX44" fmla="*/ 1157426 w 4231712"/>
                <a:gd name="connsiteY44" fmla="*/ 651136 h 5119426"/>
                <a:gd name="connsiteX45" fmla="*/ 1122391 w 4231712"/>
                <a:gd name="connsiteY45" fmla="*/ 679194 h 5119426"/>
                <a:gd name="connsiteX46" fmla="*/ 1087782 w 4231712"/>
                <a:gd name="connsiteY46" fmla="*/ 707755 h 5119426"/>
                <a:gd name="connsiteX47" fmla="*/ 1053605 w 4231712"/>
                <a:gd name="connsiteY47" fmla="*/ 736816 h 5119426"/>
                <a:gd name="connsiteX48" fmla="*/ 1019866 w 4231712"/>
                <a:gd name="connsiteY48" fmla="*/ 766369 h 5119426"/>
                <a:gd name="connsiteX49" fmla="*/ 986569 w 4231712"/>
                <a:gd name="connsiteY49" fmla="*/ 796409 h 5119426"/>
                <a:gd name="connsiteX50" fmla="*/ 953721 w 4231712"/>
                <a:gd name="connsiteY50" fmla="*/ 826932 h 5119426"/>
                <a:gd name="connsiteX51" fmla="*/ 921328 w 4231712"/>
                <a:gd name="connsiteY51" fmla="*/ 857930 h 5119426"/>
                <a:gd name="connsiteX52" fmla="*/ 889393 w 4231712"/>
                <a:gd name="connsiteY52" fmla="*/ 889400 h 5119426"/>
                <a:gd name="connsiteX53" fmla="*/ 857924 w 4231712"/>
                <a:gd name="connsiteY53" fmla="*/ 921334 h 5119426"/>
                <a:gd name="connsiteX54" fmla="*/ 826926 w 4231712"/>
                <a:gd name="connsiteY54" fmla="*/ 953728 h 5119426"/>
                <a:gd name="connsiteX55" fmla="*/ 796403 w 4231712"/>
                <a:gd name="connsiteY55" fmla="*/ 986576 h 5119426"/>
                <a:gd name="connsiteX56" fmla="*/ 766363 w 4231712"/>
                <a:gd name="connsiteY56" fmla="*/ 1019873 h 5119426"/>
                <a:gd name="connsiteX57" fmla="*/ 736810 w 4231712"/>
                <a:gd name="connsiteY57" fmla="*/ 1053613 h 5119426"/>
                <a:gd name="connsiteX58" fmla="*/ 707750 w 4231712"/>
                <a:gd name="connsiteY58" fmla="*/ 1087790 h 5119426"/>
                <a:gd name="connsiteX59" fmla="*/ 679189 w 4231712"/>
                <a:gd name="connsiteY59" fmla="*/ 1122398 h 5119426"/>
                <a:gd name="connsiteX60" fmla="*/ 651131 w 4231712"/>
                <a:gd name="connsiteY60" fmla="*/ 1157433 h 5119426"/>
                <a:gd name="connsiteX61" fmla="*/ 623583 w 4231712"/>
                <a:gd name="connsiteY61" fmla="*/ 1192889 h 5119426"/>
                <a:gd name="connsiteX62" fmla="*/ 596551 w 4231712"/>
                <a:gd name="connsiteY62" fmla="*/ 1228760 h 5119426"/>
                <a:gd name="connsiteX63" fmla="*/ 570039 w 4231712"/>
                <a:gd name="connsiteY63" fmla="*/ 1265040 h 5119426"/>
                <a:gd name="connsiteX64" fmla="*/ 544053 w 4231712"/>
                <a:gd name="connsiteY64" fmla="*/ 1301725 h 5119426"/>
                <a:gd name="connsiteX65" fmla="*/ 518600 w 4231712"/>
                <a:gd name="connsiteY65" fmla="*/ 1338808 h 5119426"/>
                <a:gd name="connsiteX66" fmla="*/ 493683 w 4231712"/>
                <a:gd name="connsiteY66" fmla="*/ 1376284 h 5119426"/>
                <a:gd name="connsiteX67" fmla="*/ 469310 w 4231712"/>
                <a:gd name="connsiteY67" fmla="*/ 1414147 h 5119426"/>
                <a:gd name="connsiteX68" fmla="*/ 445485 w 4231712"/>
                <a:gd name="connsiteY68" fmla="*/ 1452392 h 5119426"/>
                <a:gd name="connsiteX69" fmla="*/ 422214 w 4231712"/>
                <a:gd name="connsiteY69" fmla="*/ 1491013 h 5119426"/>
                <a:gd name="connsiteX70" fmla="*/ 399503 w 4231712"/>
                <a:gd name="connsiteY70" fmla="*/ 1530005 h 5119426"/>
                <a:gd name="connsiteX71" fmla="*/ 377357 w 4231712"/>
                <a:gd name="connsiteY71" fmla="*/ 1569362 h 5119426"/>
                <a:gd name="connsiteX72" fmla="*/ 355782 w 4231712"/>
                <a:gd name="connsiteY72" fmla="*/ 1609078 h 5119426"/>
                <a:gd name="connsiteX73" fmla="*/ 334784 w 4231712"/>
                <a:gd name="connsiteY73" fmla="*/ 1649149 h 5119426"/>
                <a:gd name="connsiteX74" fmla="*/ 314367 w 4231712"/>
                <a:gd name="connsiteY74" fmla="*/ 1689568 h 5119426"/>
                <a:gd name="connsiteX75" fmla="*/ 294537 w 4231712"/>
                <a:gd name="connsiteY75" fmla="*/ 1730330 h 5119426"/>
                <a:gd name="connsiteX76" fmla="*/ 275301 w 4231712"/>
                <a:gd name="connsiteY76" fmla="*/ 1771429 h 5119426"/>
                <a:gd name="connsiteX77" fmla="*/ 256663 w 4231712"/>
                <a:gd name="connsiteY77" fmla="*/ 1812860 h 5119426"/>
                <a:gd name="connsiteX78" fmla="*/ 238629 w 4231712"/>
                <a:gd name="connsiteY78" fmla="*/ 1854617 h 5119426"/>
                <a:gd name="connsiteX79" fmla="*/ 221205 w 4231712"/>
                <a:gd name="connsiteY79" fmla="*/ 1896695 h 5119426"/>
                <a:gd name="connsiteX80" fmla="*/ 204396 w 4231712"/>
                <a:gd name="connsiteY80" fmla="*/ 1939088 h 5119426"/>
                <a:gd name="connsiteX81" fmla="*/ 188208 w 4231712"/>
                <a:gd name="connsiteY81" fmla="*/ 1981790 h 5119426"/>
                <a:gd name="connsiteX82" fmla="*/ 172646 w 4231712"/>
                <a:gd name="connsiteY82" fmla="*/ 2024797 h 5119426"/>
                <a:gd name="connsiteX83" fmla="*/ 157716 w 4231712"/>
                <a:gd name="connsiteY83" fmla="*/ 2068101 h 5119426"/>
                <a:gd name="connsiteX84" fmla="*/ 143424 w 4231712"/>
                <a:gd name="connsiteY84" fmla="*/ 2111699 h 5119426"/>
                <a:gd name="connsiteX85" fmla="*/ 129774 w 4231712"/>
                <a:gd name="connsiteY85" fmla="*/ 2155584 h 5119426"/>
                <a:gd name="connsiteX86" fmla="*/ 116773 w 4231712"/>
                <a:gd name="connsiteY86" fmla="*/ 2199751 h 5119426"/>
                <a:gd name="connsiteX87" fmla="*/ 104426 w 4231712"/>
                <a:gd name="connsiteY87" fmla="*/ 2244194 h 5119426"/>
                <a:gd name="connsiteX88" fmla="*/ 92739 w 4231712"/>
                <a:gd name="connsiteY88" fmla="*/ 2288908 h 5119426"/>
                <a:gd name="connsiteX89" fmla="*/ 81718 w 4231712"/>
                <a:gd name="connsiteY89" fmla="*/ 2333886 h 5119426"/>
                <a:gd name="connsiteX90" fmla="*/ 71367 w 4231712"/>
                <a:gd name="connsiteY90" fmla="*/ 2379124 h 5119426"/>
                <a:gd name="connsiteX91" fmla="*/ 61692 w 4231712"/>
                <a:gd name="connsiteY91" fmla="*/ 2424616 h 5119426"/>
                <a:gd name="connsiteX92" fmla="*/ 52699 w 4231712"/>
                <a:gd name="connsiteY92" fmla="*/ 2470357 h 5119426"/>
                <a:gd name="connsiteX93" fmla="*/ 44394 w 4231712"/>
                <a:gd name="connsiteY93" fmla="*/ 2516340 h 5119426"/>
                <a:gd name="connsiteX94" fmla="*/ 36782 w 4231712"/>
                <a:gd name="connsiteY94" fmla="*/ 2562561 h 5119426"/>
                <a:gd name="connsiteX95" fmla="*/ 29868 w 4231712"/>
                <a:gd name="connsiteY95" fmla="*/ 2609013 h 5119426"/>
                <a:gd name="connsiteX96" fmla="*/ 23659 w 4231712"/>
                <a:gd name="connsiteY96" fmla="*/ 2655692 h 5119426"/>
                <a:gd name="connsiteX97" fmla="*/ 18159 w 4231712"/>
                <a:gd name="connsiteY97" fmla="*/ 2702591 h 5119426"/>
                <a:gd name="connsiteX98" fmla="*/ 13375 w 4231712"/>
                <a:gd name="connsiteY98" fmla="*/ 2749705 h 5119426"/>
                <a:gd name="connsiteX99" fmla="*/ 9311 w 4231712"/>
                <a:gd name="connsiteY99" fmla="*/ 2797029 h 5119426"/>
                <a:gd name="connsiteX100" fmla="*/ 5974 w 4231712"/>
                <a:gd name="connsiteY100" fmla="*/ 2844556 h 5119426"/>
                <a:gd name="connsiteX101" fmla="*/ 3368 w 4231712"/>
                <a:gd name="connsiteY101" fmla="*/ 2892282 h 5119426"/>
                <a:gd name="connsiteX102" fmla="*/ 1500 w 4231712"/>
                <a:gd name="connsiteY102" fmla="*/ 2940201 h 5119426"/>
                <a:gd name="connsiteX103" fmla="*/ 376 w 4231712"/>
                <a:gd name="connsiteY103" fmla="*/ 2988307 h 5119426"/>
                <a:gd name="connsiteX104" fmla="*/ 0 w 4231712"/>
                <a:gd name="connsiteY104" fmla="*/ 3036595 h 5119426"/>
                <a:gd name="connsiteX105" fmla="*/ 376 w 4231712"/>
                <a:gd name="connsiteY105" fmla="*/ 3084883 h 5119426"/>
                <a:gd name="connsiteX106" fmla="*/ 1500 w 4231712"/>
                <a:gd name="connsiteY106" fmla="*/ 3132989 h 5119426"/>
                <a:gd name="connsiteX107" fmla="*/ 3368 w 4231712"/>
                <a:gd name="connsiteY107" fmla="*/ 3180907 h 5119426"/>
                <a:gd name="connsiteX108" fmla="*/ 5974 w 4231712"/>
                <a:gd name="connsiteY108" fmla="*/ 3228633 h 5119426"/>
                <a:gd name="connsiteX109" fmla="*/ 9311 w 4231712"/>
                <a:gd name="connsiteY109" fmla="*/ 3276161 h 5119426"/>
                <a:gd name="connsiteX110" fmla="*/ 13375 w 4231712"/>
                <a:gd name="connsiteY110" fmla="*/ 3323485 h 5119426"/>
                <a:gd name="connsiteX111" fmla="*/ 18159 w 4231712"/>
                <a:gd name="connsiteY111" fmla="*/ 3370599 h 5119426"/>
                <a:gd name="connsiteX112" fmla="*/ 23659 w 4231712"/>
                <a:gd name="connsiteY112" fmla="*/ 3417498 h 5119426"/>
                <a:gd name="connsiteX113" fmla="*/ 29868 w 4231712"/>
                <a:gd name="connsiteY113" fmla="*/ 3464176 h 5119426"/>
                <a:gd name="connsiteX114" fmla="*/ 36782 w 4231712"/>
                <a:gd name="connsiteY114" fmla="*/ 3510629 h 5119426"/>
                <a:gd name="connsiteX115" fmla="*/ 44394 w 4231712"/>
                <a:gd name="connsiteY115" fmla="*/ 3556849 h 5119426"/>
                <a:gd name="connsiteX116" fmla="*/ 52699 w 4231712"/>
                <a:gd name="connsiteY116" fmla="*/ 3602832 h 5119426"/>
                <a:gd name="connsiteX117" fmla="*/ 61692 w 4231712"/>
                <a:gd name="connsiteY117" fmla="*/ 3648573 h 5119426"/>
                <a:gd name="connsiteX118" fmla="*/ 71367 w 4231712"/>
                <a:gd name="connsiteY118" fmla="*/ 3694065 h 5119426"/>
                <a:gd name="connsiteX119" fmla="*/ 81718 w 4231712"/>
                <a:gd name="connsiteY119" fmla="*/ 3739303 h 5119426"/>
                <a:gd name="connsiteX120" fmla="*/ 92739 w 4231712"/>
                <a:gd name="connsiteY120" fmla="*/ 3784281 h 5119426"/>
                <a:gd name="connsiteX121" fmla="*/ 104426 w 4231712"/>
                <a:gd name="connsiteY121" fmla="*/ 3828995 h 5119426"/>
                <a:gd name="connsiteX122" fmla="*/ 116773 w 4231712"/>
                <a:gd name="connsiteY122" fmla="*/ 3873438 h 5119426"/>
                <a:gd name="connsiteX123" fmla="*/ 129774 w 4231712"/>
                <a:gd name="connsiteY123" fmla="*/ 3917604 h 5119426"/>
                <a:gd name="connsiteX124" fmla="*/ 143424 w 4231712"/>
                <a:gd name="connsiteY124" fmla="*/ 3961489 h 5119426"/>
                <a:gd name="connsiteX125" fmla="*/ 157716 w 4231712"/>
                <a:gd name="connsiteY125" fmla="*/ 4005087 h 5119426"/>
                <a:gd name="connsiteX126" fmla="*/ 172646 w 4231712"/>
                <a:gd name="connsiteY126" fmla="*/ 4048392 h 5119426"/>
                <a:gd name="connsiteX127" fmla="*/ 188208 w 4231712"/>
                <a:gd name="connsiteY127" fmla="*/ 4091398 h 5119426"/>
                <a:gd name="connsiteX128" fmla="*/ 204396 w 4231712"/>
                <a:gd name="connsiteY128" fmla="*/ 4134100 h 5119426"/>
                <a:gd name="connsiteX129" fmla="*/ 221205 w 4231712"/>
                <a:gd name="connsiteY129" fmla="*/ 4176493 h 5119426"/>
                <a:gd name="connsiteX130" fmla="*/ 238629 w 4231712"/>
                <a:gd name="connsiteY130" fmla="*/ 4218571 h 5119426"/>
                <a:gd name="connsiteX131" fmla="*/ 256663 w 4231712"/>
                <a:gd name="connsiteY131" fmla="*/ 4260328 h 5119426"/>
                <a:gd name="connsiteX132" fmla="*/ 275301 w 4231712"/>
                <a:gd name="connsiteY132" fmla="*/ 4301759 h 5119426"/>
                <a:gd name="connsiteX133" fmla="*/ 294537 w 4231712"/>
                <a:gd name="connsiteY133" fmla="*/ 4342858 h 5119426"/>
                <a:gd name="connsiteX134" fmla="*/ 314367 w 4231712"/>
                <a:gd name="connsiteY134" fmla="*/ 4383619 h 5119426"/>
                <a:gd name="connsiteX135" fmla="*/ 334784 w 4231712"/>
                <a:gd name="connsiteY135" fmla="*/ 4424038 h 5119426"/>
                <a:gd name="connsiteX136" fmla="*/ 355782 w 4231712"/>
                <a:gd name="connsiteY136" fmla="*/ 4464109 h 5119426"/>
                <a:gd name="connsiteX137" fmla="*/ 377357 w 4231712"/>
                <a:gd name="connsiteY137" fmla="*/ 4503825 h 5119426"/>
                <a:gd name="connsiteX138" fmla="*/ 399503 w 4231712"/>
                <a:gd name="connsiteY138" fmla="*/ 4543182 h 5119426"/>
                <a:gd name="connsiteX139" fmla="*/ 422214 w 4231712"/>
                <a:gd name="connsiteY139" fmla="*/ 4582174 h 5119426"/>
                <a:gd name="connsiteX140" fmla="*/ 445485 w 4231712"/>
                <a:gd name="connsiteY140" fmla="*/ 4620795 h 5119426"/>
                <a:gd name="connsiteX141" fmla="*/ 469310 w 4231712"/>
                <a:gd name="connsiteY141" fmla="*/ 4659039 h 5119426"/>
                <a:gd name="connsiteX142" fmla="*/ 493683 w 4231712"/>
                <a:gd name="connsiteY142" fmla="*/ 4696902 h 5119426"/>
                <a:gd name="connsiteX143" fmla="*/ 518600 w 4231712"/>
                <a:gd name="connsiteY143" fmla="*/ 4734378 h 5119426"/>
                <a:gd name="connsiteX144" fmla="*/ 544053 w 4231712"/>
                <a:gd name="connsiteY144" fmla="*/ 4771461 h 5119426"/>
                <a:gd name="connsiteX145" fmla="*/ 570039 w 4231712"/>
                <a:gd name="connsiteY145" fmla="*/ 4808145 h 5119426"/>
                <a:gd name="connsiteX146" fmla="*/ 596551 w 4231712"/>
                <a:gd name="connsiteY146" fmla="*/ 4844425 h 5119426"/>
                <a:gd name="connsiteX147" fmla="*/ 623583 w 4231712"/>
                <a:gd name="connsiteY147" fmla="*/ 4880296 h 5119426"/>
                <a:gd name="connsiteX148" fmla="*/ 651131 w 4231712"/>
                <a:gd name="connsiteY148" fmla="*/ 4915752 h 5119426"/>
                <a:gd name="connsiteX149" fmla="*/ 679189 w 4231712"/>
                <a:gd name="connsiteY149" fmla="*/ 4950786 h 5119426"/>
                <a:gd name="connsiteX150" fmla="*/ 707750 w 4231712"/>
                <a:gd name="connsiteY150" fmla="*/ 4985395 h 5119426"/>
                <a:gd name="connsiteX151" fmla="*/ 736810 w 4231712"/>
                <a:gd name="connsiteY151" fmla="*/ 5019572 h 5119426"/>
                <a:gd name="connsiteX152" fmla="*/ 766363 w 4231712"/>
                <a:gd name="connsiteY152" fmla="*/ 5053311 h 5119426"/>
                <a:gd name="connsiteX153" fmla="*/ 805027 w 4231712"/>
                <a:gd name="connsiteY153" fmla="*/ 5110304 h 5119426"/>
                <a:gd name="connsiteX154" fmla="*/ 4226157 w 4231712"/>
                <a:gd name="connsiteY154" fmla="*/ 5119426 h 5119426"/>
                <a:gd name="connsiteX155" fmla="*/ 4231712 w 4231712"/>
                <a:gd name="connsiteY155" fmla="*/ 249643 h 5119426"/>
                <a:gd name="connsiteX156" fmla="*/ 4176480 w 4231712"/>
                <a:gd name="connsiteY156" fmla="*/ 221207 h 5119426"/>
                <a:gd name="connsiteX157" fmla="*/ 4134088 w 4231712"/>
                <a:gd name="connsiteY157" fmla="*/ 204398 h 5119426"/>
                <a:gd name="connsiteX158" fmla="*/ 4091385 w 4231712"/>
                <a:gd name="connsiteY158" fmla="*/ 188209 h 5119426"/>
                <a:gd name="connsiteX159" fmla="*/ 4048379 w 4231712"/>
                <a:gd name="connsiteY159" fmla="*/ 172647 h 5119426"/>
                <a:gd name="connsiteX160" fmla="*/ 4005074 w 4231712"/>
                <a:gd name="connsiteY160" fmla="*/ 157717 h 5119426"/>
                <a:gd name="connsiteX161" fmla="*/ 3961477 w 4231712"/>
                <a:gd name="connsiteY161" fmla="*/ 143425 h 5119426"/>
                <a:gd name="connsiteX162" fmla="*/ 3917592 w 4231712"/>
                <a:gd name="connsiteY162" fmla="*/ 129775 h 5119426"/>
                <a:gd name="connsiteX163" fmla="*/ 3873425 w 4231712"/>
                <a:gd name="connsiteY163" fmla="*/ 116774 h 5119426"/>
                <a:gd name="connsiteX164" fmla="*/ 3828982 w 4231712"/>
                <a:gd name="connsiteY164" fmla="*/ 104427 h 5119426"/>
                <a:gd name="connsiteX165" fmla="*/ 3784269 w 4231712"/>
                <a:gd name="connsiteY165" fmla="*/ 92740 h 5119426"/>
                <a:gd name="connsiteX166" fmla="*/ 3739290 w 4231712"/>
                <a:gd name="connsiteY166" fmla="*/ 81718 h 5119426"/>
                <a:gd name="connsiteX167" fmla="*/ 3694052 w 4231712"/>
                <a:gd name="connsiteY167" fmla="*/ 71367 h 5119426"/>
                <a:gd name="connsiteX168" fmla="*/ 3648560 w 4231712"/>
                <a:gd name="connsiteY168" fmla="*/ 61693 h 5119426"/>
                <a:gd name="connsiteX169" fmla="*/ 3602820 w 4231712"/>
                <a:gd name="connsiteY169" fmla="*/ 52700 h 5119426"/>
                <a:gd name="connsiteX170" fmla="*/ 3556836 w 4231712"/>
                <a:gd name="connsiteY170" fmla="*/ 44394 h 5119426"/>
                <a:gd name="connsiteX171" fmla="*/ 3510616 w 4231712"/>
                <a:gd name="connsiteY171" fmla="*/ 36782 h 5119426"/>
                <a:gd name="connsiteX172" fmla="*/ 3464164 w 4231712"/>
                <a:gd name="connsiteY172" fmla="*/ 29868 h 5119426"/>
                <a:gd name="connsiteX173" fmla="*/ 3417485 w 4231712"/>
                <a:gd name="connsiteY173" fmla="*/ 23659 h 5119426"/>
                <a:gd name="connsiteX174" fmla="*/ 3370586 w 4231712"/>
                <a:gd name="connsiteY174" fmla="*/ 18159 h 5119426"/>
                <a:gd name="connsiteX175" fmla="*/ 3323472 w 4231712"/>
                <a:gd name="connsiteY175" fmla="*/ 13375 h 5119426"/>
                <a:gd name="connsiteX176" fmla="*/ 3276148 w 4231712"/>
                <a:gd name="connsiteY176" fmla="*/ 9311 h 5119426"/>
                <a:gd name="connsiteX177" fmla="*/ 3228621 w 4231712"/>
                <a:gd name="connsiteY177" fmla="*/ 5974 h 5119426"/>
                <a:gd name="connsiteX178" fmla="*/ 3180895 w 4231712"/>
                <a:gd name="connsiteY178" fmla="*/ 3368 h 5119426"/>
                <a:gd name="connsiteX179" fmla="*/ 3132976 w 4231712"/>
                <a:gd name="connsiteY179" fmla="*/ 1500 h 5119426"/>
                <a:gd name="connsiteX180" fmla="*/ 3084870 w 4231712"/>
                <a:gd name="connsiteY180" fmla="*/ 376 h 5119426"/>
                <a:gd name="connsiteX181" fmla="*/ 3036582 w 4231712"/>
                <a:gd name="connsiteY181" fmla="*/ 0 h 511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231712" h="5119426">
                  <a:moveTo>
                    <a:pt x="3036582" y="0"/>
                  </a:moveTo>
                  <a:lnTo>
                    <a:pt x="2988294" y="376"/>
                  </a:lnTo>
                  <a:lnTo>
                    <a:pt x="2940188" y="1500"/>
                  </a:lnTo>
                  <a:lnTo>
                    <a:pt x="2892270" y="3368"/>
                  </a:lnTo>
                  <a:lnTo>
                    <a:pt x="2844544" y="5974"/>
                  </a:lnTo>
                  <a:lnTo>
                    <a:pt x="2797016" y="9311"/>
                  </a:lnTo>
                  <a:lnTo>
                    <a:pt x="2749693" y="13375"/>
                  </a:lnTo>
                  <a:lnTo>
                    <a:pt x="2702578" y="18159"/>
                  </a:lnTo>
                  <a:lnTo>
                    <a:pt x="2655679" y="23659"/>
                  </a:lnTo>
                  <a:lnTo>
                    <a:pt x="2609001" y="29868"/>
                  </a:lnTo>
                  <a:lnTo>
                    <a:pt x="2562549" y="36782"/>
                  </a:lnTo>
                  <a:lnTo>
                    <a:pt x="2516328" y="44394"/>
                  </a:lnTo>
                  <a:lnTo>
                    <a:pt x="2470345" y="52700"/>
                  </a:lnTo>
                  <a:lnTo>
                    <a:pt x="2424604" y="61693"/>
                  </a:lnTo>
                  <a:lnTo>
                    <a:pt x="2379112" y="71367"/>
                  </a:lnTo>
                  <a:lnTo>
                    <a:pt x="2333874" y="81718"/>
                  </a:lnTo>
                  <a:lnTo>
                    <a:pt x="2288896" y="92740"/>
                  </a:lnTo>
                  <a:lnTo>
                    <a:pt x="2244182" y="104427"/>
                  </a:lnTo>
                  <a:lnTo>
                    <a:pt x="2199739" y="116774"/>
                  </a:lnTo>
                  <a:lnTo>
                    <a:pt x="2155573" y="129775"/>
                  </a:lnTo>
                  <a:lnTo>
                    <a:pt x="2111688" y="143425"/>
                  </a:lnTo>
                  <a:lnTo>
                    <a:pt x="2068090" y="157717"/>
                  </a:lnTo>
                  <a:lnTo>
                    <a:pt x="2024785" y="172647"/>
                  </a:lnTo>
                  <a:lnTo>
                    <a:pt x="1981779" y="188209"/>
                  </a:lnTo>
                  <a:lnTo>
                    <a:pt x="1939077" y="204398"/>
                  </a:lnTo>
                  <a:lnTo>
                    <a:pt x="1896684" y="221207"/>
                  </a:lnTo>
                  <a:lnTo>
                    <a:pt x="1854606" y="238631"/>
                  </a:lnTo>
                  <a:lnTo>
                    <a:pt x="1812849" y="256665"/>
                  </a:lnTo>
                  <a:lnTo>
                    <a:pt x="1771418" y="275303"/>
                  </a:lnTo>
                  <a:lnTo>
                    <a:pt x="1730319" y="294540"/>
                  </a:lnTo>
                  <a:lnTo>
                    <a:pt x="1689558" y="314369"/>
                  </a:lnTo>
                  <a:lnTo>
                    <a:pt x="1649139" y="334786"/>
                  </a:lnTo>
                  <a:lnTo>
                    <a:pt x="1609068" y="355785"/>
                  </a:lnTo>
                  <a:lnTo>
                    <a:pt x="1569352" y="377360"/>
                  </a:lnTo>
                  <a:lnTo>
                    <a:pt x="1529995" y="399507"/>
                  </a:lnTo>
                  <a:lnTo>
                    <a:pt x="1491004" y="422218"/>
                  </a:lnTo>
                  <a:lnTo>
                    <a:pt x="1452382" y="445489"/>
                  </a:lnTo>
                  <a:lnTo>
                    <a:pt x="1414138" y="469314"/>
                  </a:lnTo>
                  <a:lnTo>
                    <a:pt x="1376275" y="493687"/>
                  </a:lnTo>
                  <a:lnTo>
                    <a:pt x="1338799" y="518604"/>
                  </a:lnTo>
                  <a:lnTo>
                    <a:pt x="1301716" y="544057"/>
                  </a:lnTo>
                  <a:lnTo>
                    <a:pt x="1265032" y="570043"/>
                  </a:lnTo>
                  <a:lnTo>
                    <a:pt x="1228752" y="596555"/>
                  </a:lnTo>
                  <a:lnTo>
                    <a:pt x="1192881" y="623588"/>
                  </a:lnTo>
                  <a:lnTo>
                    <a:pt x="1157426" y="651136"/>
                  </a:lnTo>
                  <a:lnTo>
                    <a:pt x="1122391" y="679194"/>
                  </a:lnTo>
                  <a:lnTo>
                    <a:pt x="1087782" y="707755"/>
                  </a:lnTo>
                  <a:lnTo>
                    <a:pt x="1053605" y="736816"/>
                  </a:lnTo>
                  <a:lnTo>
                    <a:pt x="1019866" y="766369"/>
                  </a:lnTo>
                  <a:lnTo>
                    <a:pt x="986569" y="796409"/>
                  </a:lnTo>
                  <a:lnTo>
                    <a:pt x="953721" y="826932"/>
                  </a:lnTo>
                  <a:lnTo>
                    <a:pt x="921328" y="857930"/>
                  </a:lnTo>
                  <a:lnTo>
                    <a:pt x="889393" y="889400"/>
                  </a:lnTo>
                  <a:lnTo>
                    <a:pt x="857924" y="921334"/>
                  </a:lnTo>
                  <a:lnTo>
                    <a:pt x="826926" y="953728"/>
                  </a:lnTo>
                  <a:lnTo>
                    <a:pt x="796403" y="986576"/>
                  </a:lnTo>
                  <a:lnTo>
                    <a:pt x="766363" y="1019873"/>
                  </a:lnTo>
                  <a:lnTo>
                    <a:pt x="736810" y="1053613"/>
                  </a:lnTo>
                  <a:lnTo>
                    <a:pt x="707750" y="1087790"/>
                  </a:lnTo>
                  <a:lnTo>
                    <a:pt x="679189" y="1122398"/>
                  </a:lnTo>
                  <a:lnTo>
                    <a:pt x="651131" y="1157433"/>
                  </a:lnTo>
                  <a:lnTo>
                    <a:pt x="623583" y="1192889"/>
                  </a:lnTo>
                  <a:lnTo>
                    <a:pt x="596551" y="1228760"/>
                  </a:lnTo>
                  <a:lnTo>
                    <a:pt x="570039" y="1265040"/>
                  </a:lnTo>
                  <a:lnTo>
                    <a:pt x="544053" y="1301725"/>
                  </a:lnTo>
                  <a:lnTo>
                    <a:pt x="518600" y="1338808"/>
                  </a:lnTo>
                  <a:lnTo>
                    <a:pt x="493683" y="1376284"/>
                  </a:lnTo>
                  <a:lnTo>
                    <a:pt x="469310" y="1414147"/>
                  </a:lnTo>
                  <a:lnTo>
                    <a:pt x="445485" y="1452392"/>
                  </a:lnTo>
                  <a:lnTo>
                    <a:pt x="422214" y="1491013"/>
                  </a:lnTo>
                  <a:lnTo>
                    <a:pt x="399503" y="1530005"/>
                  </a:lnTo>
                  <a:lnTo>
                    <a:pt x="377357" y="1569362"/>
                  </a:lnTo>
                  <a:lnTo>
                    <a:pt x="355782" y="1609078"/>
                  </a:lnTo>
                  <a:lnTo>
                    <a:pt x="334784" y="1649149"/>
                  </a:lnTo>
                  <a:lnTo>
                    <a:pt x="314367" y="1689568"/>
                  </a:lnTo>
                  <a:lnTo>
                    <a:pt x="294537" y="1730330"/>
                  </a:lnTo>
                  <a:lnTo>
                    <a:pt x="275301" y="1771429"/>
                  </a:lnTo>
                  <a:lnTo>
                    <a:pt x="256663" y="1812860"/>
                  </a:lnTo>
                  <a:lnTo>
                    <a:pt x="238629" y="1854617"/>
                  </a:lnTo>
                  <a:lnTo>
                    <a:pt x="221205" y="1896695"/>
                  </a:lnTo>
                  <a:lnTo>
                    <a:pt x="204396" y="1939088"/>
                  </a:lnTo>
                  <a:lnTo>
                    <a:pt x="188208" y="1981790"/>
                  </a:lnTo>
                  <a:lnTo>
                    <a:pt x="172646" y="2024797"/>
                  </a:lnTo>
                  <a:lnTo>
                    <a:pt x="157716" y="2068101"/>
                  </a:lnTo>
                  <a:lnTo>
                    <a:pt x="143424" y="2111699"/>
                  </a:lnTo>
                  <a:lnTo>
                    <a:pt x="129774" y="2155584"/>
                  </a:lnTo>
                  <a:lnTo>
                    <a:pt x="116773" y="2199751"/>
                  </a:lnTo>
                  <a:lnTo>
                    <a:pt x="104426" y="2244194"/>
                  </a:lnTo>
                  <a:lnTo>
                    <a:pt x="92739" y="2288908"/>
                  </a:lnTo>
                  <a:lnTo>
                    <a:pt x="81718" y="2333886"/>
                  </a:lnTo>
                  <a:lnTo>
                    <a:pt x="71367" y="2379124"/>
                  </a:lnTo>
                  <a:lnTo>
                    <a:pt x="61692" y="2424616"/>
                  </a:lnTo>
                  <a:lnTo>
                    <a:pt x="52699" y="2470357"/>
                  </a:lnTo>
                  <a:lnTo>
                    <a:pt x="44394" y="2516340"/>
                  </a:lnTo>
                  <a:lnTo>
                    <a:pt x="36782" y="2562561"/>
                  </a:lnTo>
                  <a:lnTo>
                    <a:pt x="29868" y="2609013"/>
                  </a:lnTo>
                  <a:lnTo>
                    <a:pt x="23659" y="2655692"/>
                  </a:lnTo>
                  <a:lnTo>
                    <a:pt x="18159" y="2702591"/>
                  </a:lnTo>
                  <a:lnTo>
                    <a:pt x="13375" y="2749705"/>
                  </a:lnTo>
                  <a:lnTo>
                    <a:pt x="9311" y="2797029"/>
                  </a:lnTo>
                  <a:lnTo>
                    <a:pt x="5974" y="2844556"/>
                  </a:lnTo>
                  <a:lnTo>
                    <a:pt x="3368" y="2892282"/>
                  </a:lnTo>
                  <a:cubicBezTo>
                    <a:pt x="2745" y="2908255"/>
                    <a:pt x="2123" y="2924228"/>
                    <a:pt x="1500" y="2940201"/>
                  </a:cubicBezTo>
                  <a:cubicBezTo>
                    <a:pt x="1125" y="2956236"/>
                    <a:pt x="751" y="2972272"/>
                    <a:pt x="376" y="2988307"/>
                  </a:cubicBezTo>
                  <a:cubicBezTo>
                    <a:pt x="251" y="3004403"/>
                    <a:pt x="125" y="3020499"/>
                    <a:pt x="0" y="3036595"/>
                  </a:cubicBezTo>
                  <a:cubicBezTo>
                    <a:pt x="125" y="3052691"/>
                    <a:pt x="251" y="3068787"/>
                    <a:pt x="376" y="3084883"/>
                  </a:cubicBezTo>
                  <a:cubicBezTo>
                    <a:pt x="751" y="3100918"/>
                    <a:pt x="1125" y="3116954"/>
                    <a:pt x="1500" y="3132989"/>
                  </a:cubicBezTo>
                  <a:cubicBezTo>
                    <a:pt x="2123" y="3148962"/>
                    <a:pt x="2745" y="3164934"/>
                    <a:pt x="3368" y="3180907"/>
                  </a:cubicBezTo>
                  <a:lnTo>
                    <a:pt x="5974" y="3228633"/>
                  </a:lnTo>
                  <a:lnTo>
                    <a:pt x="9311" y="3276161"/>
                  </a:lnTo>
                  <a:lnTo>
                    <a:pt x="13375" y="3323485"/>
                  </a:lnTo>
                  <a:lnTo>
                    <a:pt x="18159" y="3370599"/>
                  </a:lnTo>
                  <a:lnTo>
                    <a:pt x="23659" y="3417498"/>
                  </a:lnTo>
                  <a:lnTo>
                    <a:pt x="29868" y="3464176"/>
                  </a:lnTo>
                  <a:lnTo>
                    <a:pt x="36782" y="3510629"/>
                  </a:lnTo>
                  <a:lnTo>
                    <a:pt x="44394" y="3556849"/>
                  </a:lnTo>
                  <a:lnTo>
                    <a:pt x="52699" y="3602832"/>
                  </a:lnTo>
                  <a:lnTo>
                    <a:pt x="61692" y="3648573"/>
                  </a:lnTo>
                  <a:lnTo>
                    <a:pt x="71367" y="3694065"/>
                  </a:lnTo>
                  <a:lnTo>
                    <a:pt x="81718" y="3739303"/>
                  </a:lnTo>
                  <a:lnTo>
                    <a:pt x="92739" y="3784281"/>
                  </a:lnTo>
                  <a:lnTo>
                    <a:pt x="104426" y="3828995"/>
                  </a:lnTo>
                  <a:lnTo>
                    <a:pt x="116773" y="3873438"/>
                  </a:lnTo>
                  <a:lnTo>
                    <a:pt x="129774" y="3917604"/>
                  </a:lnTo>
                  <a:lnTo>
                    <a:pt x="143424" y="3961489"/>
                  </a:lnTo>
                  <a:lnTo>
                    <a:pt x="157716" y="4005087"/>
                  </a:lnTo>
                  <a:lnTo>
                    <a:pt x="172646" y="4048392"/>
                  </a:lnTo>
                  <a:lnTo>
                    <a:pt x="188208" y="4091398"/>
                  </a:lnTo>
                  <a:lnTo>
                    <a:pt x="204396" y="4134100"/>
                  </a:lnTo>
                  <a:lnTo>
                    <a:pt x="221205" y="4176493"/>
                  </a:lnTo>
                  <a:lnTo>
                    <a:pt x="238629" y="4218571"/>
                  </a:lnTo>
                  <a:lnTo>
                    <a:pt x="256663" y="4260328"/>
                  </a:lnTo>
                  <a:lnTo>
                    <a:pt x="275301" y="4301759"/>
                  </a:lnTo>
                  <a:lnTo>
                    <a:pt x="294537" y="4342858"/>
                  </a:lnTo>
                  <a:lnTo>
                    <a:pt x="314367" y="4383619"/>
                  </a:lnTo>
                  <a:lnTo>
                    <a:pt x="334784" y="4424038"/>
                  </a:lnTo>
                  <a:lnTo>
                    <a:pt x="355782" y="4464109"/>
                  </a:lnTo>
                  <a:lnTo>
                    <a:pt x="377357" y="4503825"/>
                  </a:lnTo>
                  <a:lnTo>
                    <a:pt x="399503" y="4543182"/>
                  </a:lnTo>
                  <a:lnTo>
                    <a:pt x="422214" y="4582174"/>
                  </a:lnTo>
                  <a:lnTo>
                    <a:pt x="445485" y="4620795"/>
                  </a:lnTo>
                  <a:lnTo>
                    <a:pt x="469310" y="4659039"/>
                  </a:lnTo>
                  <a:lnTo>
                    <a:pt x="493683" y="4696902"/>
                  </a:lnTo>
                  <a:lnTo>
                    <a:pt x="518600" y="4734378"/>
                  </a:lnTo>
                  <a:lnTo>
                    <a:pt x="544053" y="4771461"/>
                  </a:lnTo>
                  <a:lnTo>
                    <a:pt x="570039" y="4808145"/>
                  </a:lnTo>
                  <a:lnTo>
                    <a:pt x="596551" y="4844425"/>
                  </a:lnTo>
                  <a:lnTo>
                    <a:pt x="623583" y="4880296"/>
                  </a:lnTo>
                  <a:lnTo>
                    <a:pt x="651131" y="4915752"/>
                  </a:lnTo>
                  <a:lnTo>
                    <a:pt x="679189" y="4950786"/>
                  </a:lnTo>
                  <a:lnTo>
                    <a:pt x="707750" y="4985395"/>
                  </a:lnTo>
                  <a:lnTo>
                    <a:pt x="736810" y="5019572"/>
                  </a:lnTo>
                  <a:lnTo>
                    <a:pt x="766363" y="5053311"/>
                  </a:lnTo>
                  <a:lnTo>
                    <a:pt x="805027" y="5110304"/>
                  </a:lnTo>
                  <a:lnTo>
                    <a:pt x="4226157" y="5119426"/>
                  </a:lnTo>
                  <a:cubicBezTo>
                    <a:pt x="4233232" y="3516983"/>
                    <a:pt x="4224637" y="1852086"/>
                    <a:pt x="4231712" y="249643"/>
                  </a:cubicBezTo>
                  <a:lnTo>
                    <a:pt x="4176480" y="221207"/>
                  </a:lnTo>
                  <a:lnTo>
                    <a:pt x="4134088" y="204398"/>
                  </a:lnTo>
                  <a:lnTo>
                    <a:pt x="4091385" y="188209"/>
                  </a:lnTo>
                  <a:lnTo>
                    <a:pt x="4048379" y="172647"/>
                  </a:lnTo>
                  <a:lnTo>
                    <a:pt x="4005074" y="157717"/>
                  </a:lnTo>
                  <a:lnTo>
                    <a:pt x="3961477" y="143425"/>
                  </a:lnTo>
                  <a:lnTo>
                    <a:pt x="3917592" y="129775"/>
                  </a:lnTo>
                  <a:lnTo>
                    <a:pt x="3873425" y="116774"/>
                  </a:lnTo>
                  <a:lnTo>
                    <a:pt x="3828982" y="104427"/>
                  </a:lnTo>
                  <a:lnTo>
                    <a:pt x="3784269" y="92740"/>
                  </a:lnTo>
                  <a:lnTo>
                    <a:pt x="3739290" y="81718"/>
                  </a:lnTo>
                  <a:lnTo>
                    <a:pt x="3694052" y="71367"/>
                  </a:lnTo>
                  <a:lnTo>
                    <a:pt x="3648560" y="61693"/>
                  </a:lnTo>
                  <a:lnTo>
                    <a:pt x="3602820" y="52700"/>
                  </a:lnTo>
                  <a:lnTo>
                    <a:pt x="3556836" y="44394"/>
                  </a:lnTo>
                  <a:lnTo>
                    <a:pt x="3510616" y="36782"/>
                  </a:lnTo>
                  <a:lnTo>
                    <a:pt x="3464164" y="29868"/>
                  </a:lnTo>
                  <a:lnTo>
                    <a:pt x="3417485" y="23659"/>
                  </a:lnTo>
                  <a:lnTo>
                    <a:pt x="3370586" y="18159"/>
                  </a:lnTo>
                  <a:lnTo>
                    <a:pt x="3323472" y="13375"/>
                  </a:lnTo>
                  <a:lnTo>
                    <a:pt x="3276148" y="9311"/>
                  </a:lnTo>
                  <a:lnTo>
                    <a:pt x="3228621" y="5974"/>
                  </a:lnTo>
                  <a:lnTo>
                    <a:pt x="3180895" y="3368"/>
                  </a:lnTo>
                  <a:lnTo>
                    <a:pt x="3132976" y="1500"/>
                  </a:lnTo>
                  <a:lnTo>
                    <a:pt x="3084870" y="376"/>
                  </a:lnTo>
                  <a:lnTo>
                    <a:pt x="3036582" y="0"/>
                  </a:lnTo>
                  <a:close/>
                </a:path>
              </a:pathLst>
            </a:cu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6" name="object 78">
              <a:extLst>
                <a:ext uri="{FF2B5EF4-FFF2-40B4-BE49-F238E27FC236}">
                  <a16:creationId xmlns:a16="http://schemas.microsoft.com/office/drawing/2014/main" id="{85AAD17C-136A-2186-3028-911C8E189628}"/>
                </a:ext>
              </a:extLst>
            </p:cNvPr>
            <p:cNvSpPr txBox="1"/>
            <p:nvPr/>
          </p:nvSpPr>
          <p:spPr>
            <a:xfrm>
              <a:off x="9986148" y="5422737"/>
              <a:ext cx="2312552" cy="658419"/>
            </a:xfrm>
            <a:prstGeom prst="rect">
              <a:avLst/>
            </a:prstGeom>
          </p:spPr>
          <p:txBody>
            <a:bodyPr vert="horz" wrap="square" lIns="0" tIns="11971" rIns="0" bIns="0" rtlCol="0">
              <a:spAutoFit/>
            </a:bodyPr>
            <a:lstStyle/>
            <a:p>
              <a:pPr marL="11971" marR="0" lvl="0" indent="0" algn="ctr" defTabSz="914400" rtl="0" eaLnBrk="1" fontAlgn="auto" latinLnBrk="0" hangingPunct="1">
                <a:lnSpc>
                  <a:spcPct val="100000"/>
                </a:lnSpc>
                <a:spcBef>
                  <a:spcPts val="94"/>
                </a:spcBef>
                <a:spcAft>
                  <a:spcPts val="0"/>
                </a:spcAft>
                <a:buClrTx/>
                <a:buSzTx/>
                <a:buFontTx/>
                <a:buNone/>
                <a:tabLst/>
                <a:defRPr/>
              </a:pPr>
              <a:r>
                <a:rPr kumimoji="0" lang="fr-FR" sz="14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Une énergie</a:t>
              </a:r>
              <a:br>
                <a:rPr kumimoji="0" lang="fr-FR" sz="14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br>
              <a:r>
                <a:rPr kumimoji="0" lang="fr-FR" sz="1400" b="1" i="0" u="none" strike="noStrike" kern="1200" cap="none" spc="-5" normalizeH="0" baseline="0" noProof="0" dirty="0">
                  <a:ln>
                    <a:noFill/>
                  </a:ln>
                  <a:solidFill>
                    <a:srgbClr val="2D385B"/>
                  </a:solidFill>
                  <a:effectLst/>
                  <a:uLnTx/>
                  <a:uFillTx/>
                  <a:latin typeface="Arial" panose="020B0604020202020204" pitchFamily="34" charset="0"/>
                  <a:ea typeface="+mn-ea"/>
                  <a:cs typeface="Arial" panose="020B0604020202020204" pitchFamily="34" charset="0"/>
                </a:rPr>
                <a:t>multi-usages qui ne dégage aucune odeur.</a:t>
              </a:r>
              <a:endParaRPr kumimoji="0"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 4" descr="Une image contenant texte&#10;&#10;Description générée automatiquement">
              <a:extLst>
                <a:ext uri="{FF2B5EF4-FFF2-40B4-BE49-F238E27FC236}">
                  <a16:creationId xmlns:a16="http://schemas.microsoft.com/office/drawing/2014/main" id="{2DA0387B-415E-5532-572B-0F90B08582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85672" y="4033699"/>
              <a:ext cx="1222811" cy="1438547"/>
            </a:xfrm>
            <a:prstGeom prst="rect">
              <a:avLst/>
            </a:prstGeom>
          </p:spPr>
        </p:pic>
        <p:pic>
          <p:nvPicPr>
            <p:cNvPr id="6" name="Image 5">
              <a:extLst>
                <a:ext uri="{FF2B5EF4-FFF2-40B4-BE49-F238E27FC236}">
                  <a16:creationId xmlns:a16="http://schemas.microsoft.com/office/drawing/2014/main" id="{288C2585-4585-51D8-10AC-FE35075EC07C}"/>
                </a:ext>
              </a:extLst>
            </p:cNvPr>
            <p:cNvPicPr>
              <a:picLocks noChangeAspect="1"/>
            </p:cNvPicPr>
            <p:nvPr/>
          </p:nvPicPr>
          <p:blipFill>
            <a:blip r:embed="rId9"/>
            <a:stretch>
              <a:fillRect/>
            </a:stretch>
          </p:blipFill>
          <p:spPr>
            <a:xfrm>
              <a:off x="10080466" y="4283869"/>
              <a:ext cx="823031" cy="731583"/>
            </a:xfrm>
            <a:prstGeom prst="rect">
              <a:avLst/>
            </a:prstGeom>
          </p:spPr>
        </p:pic>
      </p:grpSp>
      <p:sp>
        <p:nvSpPr>
          <p:cNvPr id="25" name="Date Placeholder 3">
            <a:extLst>
              <a:ext uri="{FF2B5EF4-FFF2-40B4-BE49-F238E27FC236}">
                <a16:creationId xmlns:a16="http://schemas.microsoft.com/office/drawing/2014/main" id="{8CF46406-A72D-B8E7-E4BB-1BB54B50B6A9}"/>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Ellipse 25">
            <a:extLst>
              <a:ext uri="{FF2B5EF4-FFF2-40B4-BE49-F238E27FC236}">
                <a16:creationId xmlns:a16="http://schemas.microsoft.com/office/drawing/2014/main" id="{9E5B412A-E318-75DE-989F-98AECB950D22}"/>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Espace réservé du numéro de diapositive 2">
            <a:extLst>
              <a:ext uri="{FF2B5EF4-FFF2-40B4-BE49-F238E27FC236}">
                <a16:creationId xmlns:a16="http://schemas.microsoft.com/office/drawing/2014/main" id="{157AA6E7-2210-0CA2-C210-34FD03A84618}"/>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grpSp>
        <p:nvGrpSpPr>
          <p:cNvPr id="7" name="Groupe 6">
            <a:extLst>
              <a:ext uri="{FF2B5EF4-FFF2-40B4-BE49-F238E27FC236}">
                <a16:creationId xmlns:a16="http://schemas.microsoft.com/office/drawing/2014/main" id="{1553A27A-3DA4-AC0E-76D8-42D8B6A2B84C}"/>
              </a:ext>
            </a:extLst>
          </p:cNvPr>
          <p:cNvGrpSpPr/>
          <p:nvPr/>
        </p:nvGrpSpPr>
        <p:grpSpPr>
          <a:xfrm rot="10800000" flipV="1">
            <a:off x="7510632" y="2931686"/>
            <a:ext cx="1716417" cy="2096984"/>
            <a:chOff x="969633" y="178462"/>
            <a:chExt cx="2047865" cy="2501921"/>
          </a:xfrm>
        </p:grpSpPr>
        <p:sp>
          <p:nvSpPr>
            <p:cNvPr id="9" name="Rectangle : coins arrondis 8">
              <a:extLst>
                <a:ext uri="{FF2B5EF4-FFF2-40B4-BE49-F238E27FC236}">
                  <a16:creationId xmlns:a16="http://schemas.microsoft.com/office/drawing/2014/main" id="{B8DE1518-BE3F-C6E2-BE30-1ED35B6C3C51}"/>
                </a:ext>
              </a:extLst>
            </p:cNvPr>
            <p:cNvSpPr/>
            <p:nvPr/>
          </p:nvSpPr>
          <p:spPr>
            <a:xfrm rot="1986760">
              <a:off x="2814390" y="321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 coins arrondis 10">
              <a:extLst>
                <a:ext uri="{FF2B5EF4-FFF2-40B4-BE49-F238E27FC236}">
                  <a16:creationId xmlns:a16="http://schemas.microsoft.com/office/drawing/2014/main" id="{006D9789-FE35-51D2-249E-FD44BC9DC35F}"/>
                </a:ext>
              </a:extLst>
            </p:cNvPr>
            <p:cNvSpPr/>
            <p:nvPr/>
          </p:nvSpPr>
          <p:spPr>
            <a:xfrm rot="609201">
              <a:off x="2404815" y="178462"/>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 coins arrondis 11">
              <a:extLst>
                <a:ext uri="{FF2B5EF4-FFF2-40B4-BE49-F238E27FC236}">
                  <a16:creationId xmlns:a16="http://schemas.microsoft.com/office/drawing/2014/main" id="{79CB2DB7-F04C-C10A-1757-15C6E6D6469D}"/>
                </a:ext>
              </a:extLst>
            </p:cNvPr>
            <p:cNvSpPr/>
            <p:nvPr/>
          </p:nvSpPr>
          <p:spPr>
            <a:xfrm rot="20713251">
              <a:off x="1966665" y="197511"/>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 coins arrondis 12">
              <a:extLst>
                <a:ext uri="{FF2B5EF4-FFF2-40B4-BE49-F238E27FC236}">
                  <a16:creationId xmlns:a16="http://schemas.microsoft.com/office/drawing/2014/main" id="{6C028D43-61B5-86C3-E8F1-4DAB1BEA2F44}"/>
                </a:ext>
              </a:extLst>
            </p:cNvPr>
            <p:cNvSpPr/>
            <p:nvPr/>
          </p:nvSpPr>
          <p:spPr>
            <a:xfrm rot="19340588">
              <a:off x="1576139" y="378486"/>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 coins arrondis 13">
              <a:extLst>
                <a:ext uri="{FF2B5EF4-FFF2-40B4-BE49-F238E27FC236}">
                  <a16:creationId xmlns:a16="http://schemas.microsoft.com/office/drawing/2014/main" id="{AFA9C189-5951-164E-3A29-5ACD131D65FD}"/>
                </a:ext>
              </a:extLst>
            </p:cNvPr>
            <p:cNvSpPr/>
            <p:nvPr/>
          </p:nvSpPr>
          <p:spPr>
            <a:xfrm rot="18009696">
              <a:off x="1271339" y="702335"/>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 coins arrondis 16">
              <a:extLst>
                <a:ext uri="{FF2B5EF4-FFF2-40B4-BE49-F238E27FC236}">
                  <a16:creationId xmlns:a16="http://schemas.microsoft.com/office/drawing/2014/main" id="{61D08FA4-6486-2463-9D1A-F4F62C3E02BB}"/>
                </a:ext>
              </a:extLst>
            </p:cNvPr>
            <p:cNvSpPr/>
            <p:nvPr/>
          </p:nvSpPr>
          <p:spPr>
            <a:xfrm rot="16891043">
              <a:off x="1128464" y="1035710"/>
              <a:ext cx="203108"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 coins arrondis 17">
              <a:extLst>
                <a:ext uri="{FF2B5EF4-FFF2-40B4-BE49-F238E27FC236}">
                  <a16:creationId xmlns:a16="http://schemas.microsoft.com/office/drawing/2014/main" id="{89936DE3-593B-307B-7CAD-57FE7F88A804}"/>
                </a:ext>
              </a:extLst>
            </p:cNvPr>
            <p:cNvSpPr/>
            <p:nvPr/>
          </p:nvSpPr>
          <p:spPr>
            <a:xfrm rot="15395682">
              <a:off x="1165935" y="1409863"/>
              <a:ext cx="175167"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 coins arrondis 20">
              <a:extLst>
                <a:ext uri="{FF2B5EF4-FFF2-40B4-BE49-F238E27FC236}">
                  <a16:creationId xmlns:a16="http://schemas.microsoft.com/office/drawing/2014/main" id="{F82E40B6-5E1F-527F-BC9B-3D48FDA7B891}"/>
                </a:ext>
              </a:extLst>
            </p:cNvPr>
            <p:cNvSpPr/>
            <p:nvPr/>
          </p:nvSpPr>
          <p:spPr>
            <a:xfrm rot="14477559">
              <a:off x="1278000" y="1728884"/>
              <a:ext cx="158532" cy="52076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Rectangle : coins arrondis 29">
              <a:extLst>
                <a:ext uri="{FF2B5EF4-FFF2-40B4-BE49-F238E27FC236}">
                  <a16:creationId xmlns:a16="http://schemas.microsoft.com/office/drawing/2014/main" id="{89FAC410-4E72-E0C3-BDFD-1F6C0291CD91}"/>
                </a:ext>
              </a:extLst>
            </p:cNvPr>
            <p:cNvSpPr/>
            <p:nvPr/>
          </p:nvSpPr>
          <p:spPr>
            <a:xfrm rot="13179215">
              <a:off x="1534720" y="2019708"/>
              <a:ext cx="142974" cy="473026"/>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Rectangle : coins arrondis 30">
              <a:extLst>
                <a:ext uri="{FF2B5EF4-FFF2-40B4-BE49-F238E27FC236}">
                  <a16:creationId xmlns:a16="http://schemas.microsoft.com/office/drawing/2014/main" id="{CBE0631F-C410-DAFE-8622-99545F2D7B1E}"/>
                </a:ext>
              </a:extLst>
            </p:cNvPr>
            <p:cNvSpPr/>
            <p:nvPr/>
          </p:nvSpPr>
          <p:spPr>
            <a:xfrm rot="12149734">
              <a:off x="1859248" y="2217004"/>
              <a:ext cx="144123" cy="427609"/>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 coins arrondis 31">
              <a:extLst>
                <a:ext uri="{FF2B5EF4-FFF2-40B4-BE49-F238E27FC236}">
                  <a16:creationId xmlns:a16="http://schemas.microsoft.com/office/drawing/2014/main" id="{68C28B5B-AD0B-47FC-245B-4DB2517E2EA2}"/>
                </a:ext>
              </a:extLst>
            </p:cNvPr>
            <p:cNvSpPr/>
            <p:nvPr/>
          </p:nvSpPr>
          <p:spPr>
            <a:xfrm rot="10989405">
              <a:off x="2217960" y="2279955"/>
              <a:ext cx="122807" cy="40042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Rectangle : coins arrondis 32">
              <a:extLst>
                <a:ext uri="{FF2B5EF4-FFF2-40B4-BE49-F238E27FC236}">
                  <a16:creationId xmlns:a16="http://schemas.microsoft.com/office/drawing/2014/main" id="{6F8CB559-5E94-DC5C-61BE-7D2D8D45E872}"/>
                </a:ext>
              </a:extLst>
            </p:cNvPr>
            <p:cNvSpPr/>
            <p:nvPr/>
          </p:nvSpPr>
          <p:spPr>
            <a:xfrm rot="9834253">
              <a:off x="2566210" y="2256949"/>
              <a:ext cx="101447" cy="362924"/>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 coins arrondis 33">
              <a:extLst>
                <a:ext uri="{FF2B5EF4-FFF2-40B4-BE49-F238E27FC236}">
                  <a16:creationId xmlns:a16="http://schemas.microsoft.com/office/drawing/2014/main" id="{178FAB48-2069-7D01-B7E4-86F20629DD4E}"/>
                </a:ext>
              </a:extLst>
            </p:cNvPr>
            <p:cNvSpPr/>
            <p:nvPr/>
          </p:nvSpPr>
          <p:spPr>
            <a:xfrm rot="8723441">
              <a:off x="2871763" y="2142766"/>
              <a:ext cx="87302" cy="33969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20" name="Groupe 19">
            <a:extLst>
              <a:ext uri="{FF2B5EF4-FFF2-40B4-BE49-F238E27FC236}">
                <a16:creationId xmlns:a16="http://schemas.microsoft.com/office/drawing/2014/main" id="{F224F837-5151-C38B-E569-70917289F9D3}"/>
              </a:ext>
            </a:extLst>
          </p:cNvPr>
          <p:cNvGrpSpPr/>
          <p:nvPr/>
        </p:nvGrpSpPr>
        <p:grpSpPr>
          <a:xfrm>
            <a:off x="6975912" y="3566277"/>
            <a:ext cx="1578845" cy="1585160"/>
            <a:chOff x="7445305" y="4926124"/>
            <a:chExt cx="1025697" cy="1029800"/>
          </a:xfrm>
        </p:grpSpPr>
        <p:sp>
          <p:nvSpPr>
            <p:cNvPr id="518" name="Ellipse 517">
              <a:extLst>
                <a:ext uri="{FF2B5EF4-FFF2-40B4-BE49-F238E27FC236}">
                  <a16:creationId xmlns:a16="http://schemas.microsoft.com/office/drawing/2014/main" id="{AADD55E0-73F8-CD60-BAAB-96200AE8402A}"/>
                </a:ext>
              </a:extLst>
            </p:cNvPr>
            <p:cNvSpPr/>
            <p:nvPr/>
          </p:nvSpPr>
          <p:spPr>
            <a:xfrm>
              <a:off x="7459290" y="4963566"/>
              <a:ext cx="979714" cy="9797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19" name="Image 518" descr="Une image contenant dessin&#10;&#10;Description générée automatiquement">
              <a:extLst>
                <a:ext uri="{FF2B5EF4-FFF2-40B4-BE49-F238E27FC236}">
                  <a16:creationId xmlns:a16="http://schemas.microsoft.com/office/drawing/2014/main" id="{4ED238C4-B48A-4FA4-A7AA-EDE5FCC2D188}"/>
                </a:ext>
              </a:extLst>
            </p:cNvPr>
            <p:cNvPicPr>
              <a:picLocks noChangeAspect="1"/>
            </p:cNvPicPr>
            <p:nvPr/>
          </p:nvPicPr>
          <p:blipFill>
            <a:blip r:embed="rId10" cstate="screen">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tretch>
              <a:fillRect/>
            </a:stretch>
          </p:blipFill>
          <p:spPr>
            <a:xfrm>
              <a:off x="7445305" y="4926124"/>
              <a:ext cx="1025697" cy="1029800"/>
            </a:xfrm>
            <a:prstGeom prst="rect">
              <a:avLst/>
            </a:prstGeom>
          </p:spPr>
        </p:pic>
      </p:grpSp>
      <p:cxnSp>
        <p:nvCxnSpPr>
          <p:cNvPr id="10" name="Connecteur droit 9">
            <a:extLst>
              <a:ext uri="{FF2B5EF4-FFF2-40B4-BE49-F238E27FC236}">
                <a16:creationId xmlns:a16="http://schemas.microsoft.com/office/drawing/2014/main" id="{B42E459F-8233-027D-EAD4-F2D3C9800882}"/>
              </a:ext>
            </a:extLst>
          </p:cNvPr>
          <p:cNvCxnSpPr>
            <a:cxnSpLocks/>
          </p:cNvCxnSpPr>
          <p:nvPr/>
        </p:nvCxnSpPr>
        <p:spPr>
          <a:xfrm>
            <a:off x="0" y="670034"/>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22" name="Groupe 21">
            <a:extLst>
              <a:ext uri="{FF2B5EF4-FFF2-40B4-BE49-F238E27FC236}">
                <a16:creationId xmlns:a16="http://schemas.microsoft.com/office/drawing/2014/main" id="{B1D9CE5B-09E6-FBF8-EC3E-8DD0EA10EA9C}"/>
              </a:ext>
            </a:extLst>
          </p:cNvPr>
          <p:cNvGrpSpPr/>
          <p:nvPr/>
        </p:nvGrpSpPr>
        <p:grpSpPr>
          <a:xfrm>
            <a:off x="193616" y="5821712"/>
            <a:ext cx="818758" cy="494529"/>
            <a:chOff x="172581" y="5941042"/>
            <a:chExt cx="818758" cy="494529"/>
          </a:xfrm>
        </p:grpSpPr>
        <p:pic>
          <p:nvPicPr>
            <p:cNvPr id="28" name="Graphique 27" descr="Ligne fléchée : demi-tour horizontal avec un remplissage uni">
              <a:hlinkClick r:id="rId12" action="ppaction://hlinksldjump"/>
              <a:extLst>
                <a:ext uri="{FF2B5EF4-FFF2-40B4-BE49-F238E27FC236}">
                  <a16:creationId xmlns:a16="http://schemas.microsoft.com/office/drawing/2014/main" id="{61D43872-FF49-0C9F-EA61-BFA7DA51B6D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flipH="1">
              <a:off x="172581" y="6051366"/>
              <a:ext cx="384205" cy="384205"/>
            </a:xfrm>
            <a:prstGeom prst="rect">
              <a:avLst/>
            </a:prstGeom>
          </p:spPr>
        </p:pic>
        <p:pic>
          <p:nvPicPr>
            <p:cNvPr id="35" name="Graphique 34" descr="Logement avec un remplissage uni">
              <a:hlinkClick r:id="rId12" action="ppaction://hlinksldjump"/>
              <a:extLst>
                <a:ext uri="{FF2B5EF4-FFF2-40B4-BE49-F238E27FC236}">
                  <a16:creationId xmlns:a16="http://schemas.microsoft.com/office/drawing/2014/main" id="{9516B160-95E2-0D12-08BD-B7DEBB00C225}"/>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2216867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descr="Une image contenant herbe, plein air, paysage, zone rurale&#10;&#10;Description générée automatiquement">
            <a:extLst>
              <a:ext uri="{FF2B5EF4-FFF2-40B4-BE49-F238E27FC236}">
                <a16:creationId xmlns:a16="http://schemas.microsoft.com/office/drawing/2014/main" id="{B3577DEB-51B1-F00E-EBD6-501414991E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73192" y="4818978"/>
            <a:ext cx="6301498" cy="1564465"/>
          </a:xfrm>
          <a:prstGeom prst="rect">
            <a:avLst/>
          </a:prstGeom>
        </p:spPr>
      </p:pic>
      <p:pic>
        <p:nvPicPr>
          <p:cNvPr id="7" name="Image 6" descr="Une image contenant texte, équipement électronique&#10;&#10;Description générée automatiquement">
            <a:extLst>
              <a:ext uri="{FF2B5EF4-FFF2-40B4-BE49-F238E27FC236}">
                <a16:creationId xmlns:a16="http://schemas.microsoft.com/office/drawing/2014/main" id="{20DABDC0-26A5-89AC-5557-2D69712E86E9}"/>
              </a:ext>
            </a:extLst>
          </p:cNvPr>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0" y="0"/>
            <a:ext cx="1179113" cy="6388768"/>
          </a:xfrm>
          <a:prstGeom prst="rect">
            <a:avLst/>
          </a:prstGeom>
        </p:spPr>
      </p:pic>
      <p:sp>
        <p:nvSpPr>
          <p:cNvPr id="9" name="Rectangle 8">
            <a:extLst>
              <a:ext uri="{FF2B5EF4-FFF2-40B4-BE49-F238E27FC236}">
                <a16:creationId xmlns:a16="http://schemas.microsoft.com/office/drawing/2014/main" id="{8DB17491-F22F-458B-5702-E99EC30F55AF}"/>
              </a:ext>
            </a:extLst>
          </p:cNvPr>
          <p:cNvSpPr/>
          <p:nvPr/>
        </p:nvSpPr>
        <p:spPr>
          <a:xfrm>
            <a:off x="0" y="0"/>
            <a:ext cx="1179094" cy="6388768"/>
          </a:xfrm>
          <a:prstGeom prst="rect">
            <a:avLst/>
          </a:prstGeom>
          <a:solidFill>
            <a:schemeClr val="accent5">
              <a:lumMod val="7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4" name="bg object 18">
            <a:extLst>
              <a:ext uri="{FF2B5EF4-FFF2-40B4-BE49-F238E27FC236}">
                <a16:creationId xmlns:a16="http://schemas.microsoft.com/office/drawing/2014/main" id="{60C5998B-2C04-6520-A2A3-458049DED82A}"/>
              </a:ext>
            </a:extLst>
          </p:cNvPr>
          <p:cNvPicPr/>
          <p:nvPr/>
        </p:nvPicPr>
        <p:blipFill rotWithShape="1">
          <a:blip r:embed="rId5" cstate="print">
            <a:extLst>
              <a:ext uri="{28A0092B-C50C-407E-A947-70E740481C1C}">
                <a14:useLocalDpi xmlns:a14="http://schemas.microsoft.com/office/drawing/2010/main"/>
              </a:ext>
            </a:extLst>
          </a:blip>
          <a:srcRect b="20319"/>
          <a:stretch/>
        </p:blipFill>
        <p:spPr>
          <a:xfrm>
            <a:off x="7444632" y="4818978"/>
            <a:ext cx="4747367" cy="1569791"/>
          </a:xfrm>
          <a:prstGeom prst="rect">
            <a:avLst/>
          </a:prstGeom>
        </p:spPr>
      </p:pic>
      <p:sp>
        <p:nvSpPr>
          <p:cNvPr id="8" name="object 3">
            <a:extLst>
              <a:ext uri="{FF2B5EF4-FFF2-40B4-BE49-F238E27FC236}">
                <a16:creationId xmlns:a16="http://schemas.microsoft.com/office/drawing/2014/main" id="{B489C252-A254-B5A4-0108-14C58B6D02AD}"/>
              </a:ext>
            </a:extLst>
          </p:cNvPr>
          <p:cNvSpPr txBox="1">
            <a:spLocks/>
          </p:cNvSpPr>
          <p:nvPr/>
        </p:nvSpPr>
        <p:spPr>
          <a:xfrm>
            <a:off x="1449176" y="437516"/>
            <a:ext cx="5610385" cy="750752"/>
          </a:xfrm>
          <a:prstGeom prst="rect">
            <a:avLst/>
          </a:prstGeom>
        </p:spPr>
        <p:txBody>
          <a:bodyPr vert="horz" wrap="square" lIns="0" tIns="11971" rIns="0" bIns="0" rtlCol="0">
            <a:spAutoFit/>
          </a:bodyPr>
          <a:lstStyle>
            <a:defPPr>
              <a:defRPr lang="fr-FR"/>
            </a:defPPr>
            <a:lvl1pPr marL="13168" marR="0" lvl="0" indent="0" fontAlgn="auto">
              <a:lnSpc>
                <a:spcPct val="100000"/>
              </a:lnSpc>
              <a:spcBef>
                <a:spcPts val="94"/>
              </a:spcBef>
              <a:spcAft>
                <a:spcPts val="0"/>
              </a:spcAft>
              <a:buClrTx/>
              <a:buSzTx/>
              <a:buFontTx/>
              <a:buNone/>
              <a:tabLst/>
              <a:defRPr kumimoji="0" sz="2400" b="0" i="0" u="none" strike="noStrike" cap="none" spc="5" normalizeH="0" baseline="0">
                <a:ln>
                  <a:noFill/>
                </a:ln>
                <a:solidFill>
                  <a:srgbClr val="001E59"/>
                </a:solidFill>
                <a:effectLst/>
                <a:uLnTx/>
                <a:uFillTx/>
                <a:latin typeface="Arial Black" panose="020B0A04020102020204" pitchFamily="34" charset="0"/>
                <a:ea typeface="+mj-ea"/>
                <a:cs typeface="Now"/>
              </a:defRPr>
            </a:lvl1pPr>
          </a:lstStyle>
          <a:p>
            <a:pPr marL="13168" marR="0" lvl="0" indent="0" algn="l" defTabSz="914400" rtl="0" eaLnBrk="1" fontAlgn="auto" latinLnBrk="0" hangingPunct="1">
              <a:lnSpc>
                <a:spcPct val="100000"/>
              </a:lnSpc>
              <a:spcBef>
                <a:spcPts val="94"/>
              </a:spcBef>
              <a:spcAft>
                <a:spcPts val="0"/>
              </a:spcAft>
              <a:buClrTx/>
              <a:buSzTx/>
              <a:buFontTx/>
              <a:buNone/>
              <a:tabLst/>
              <a:defRPr/>
            </a:pP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Le </a:t>
            </a:r>
            <a:r>
              <a:rPr kumimoji="0" lang="fr-FR" sz="2400" b="0" i="0" u="none" strike="noStrike" kern="1200" cap="none" spc="5" normalizeH="0" baseline="0" noProof="0" dirty="0" err="1">
                <a:ln>
                  <a:noFill/>
                </a:ln>
                <a:solidFill>
                  <a:srgbClr val="001E59"/>
                </a:solidFill>
                <a:effectLst/>
                <a:uLnTx/>
                <a:uFillTx/>
                <a:latin typeface="Arial Black" panose="020B0A04020102020204" pitchFamily="34" charset="0"/>
                <a:ea typeface="+mj-ea"/>
              </a:rPr>
              <a:t>biopropane</a:t>
            </a: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 en citerne</a:t>
            </a:r>
            <a:b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br>
            <a:r>
              <a:rPr kumimoji="0" lang="fr-FR" sz="2400" b="0" i="0" u="none" strike="noStrike" kern="1200" cap="none" spc="5" normalizeH="0" baseline="0" noProof="0" dirty="0">
                <a:ln>
                  <a:noFill/>
                </a:ln>
                <a:solidFill>
                  <a:srgbClr val="001E59"/>
                </a:solidFill>
                <a:effectLst/>
                <a:uLnTx/>
                <a:uFillTx/>
                <a:latin typeface="Arial Black" panose="020B0A04020102020204" pitchFamily="34" charset="0"/>
                <a:ea typeface="+mj-ea"/>
              </a:rPr>
              <a:t>une énergie fiable et durable</a:t>
            </a:r>
          </a:p>
        </p:txBody>
      </p:sp>
      <p:sp>
        <p:nvSpPr>
          <p:cNvPr id="172" name="object 25">
            <a:extLst>
              <a:ext uri="{FF2B5EF4-FFF2-40B4-BE49-F238E27FC236}">
                <a16:creationId xmlns:a16="http://schemas.microsoft.com/office/drawing/2014/main" id="{CD829701-285A-1A05-2579-BAFA3879461B}"/>
              </a:ext>
            </a:extLst>
          </p:cNvPr>
          <p:cNvSpPr txBox="1"/>
          <p:nvPr/>
        </p:nvSpPr>
        <p:spPr>
          <a:xfrm>
            <a:off x="1488600" y="1540881"/>
            <a:ext cx="6580078" cy="630300"/>
          </a:xfrm>
          <a:prstGeom prst="rect">
            <a:avLst/>
          </a:prstGeom>
        </p:spPr>
        <p:txBody>
          <a:bodyPr vert="horz" wrap="square" lIns="0" tIns="14604" rIns="0" bIns="0" rtlCol="0">
            <a:spAutoFit/>
          </a:bodyPr>
          <a:lstStyle/>
          <a:p>
            <a:pPr marL="13970" marR="0" lvl="0" indent="0" algn="l" defTabSz="914400" rtl="0" eaLnBrk="1" fontAlgn="auto" latinLnBrk="0" hangingPunct="1">
              <a:lnSpc>
                <a:spcPct val="100000"/>
              </a:lnSpc>
              <a:spcBef>
                <a:spcPts val="114"/>
              </a:spcBef>
              <a:spcAft>
                <a:spcPts val="0"/>
              </a:spcAft>
              <a:buClrTx/>
              <a:buSzTx/>
              <a:buFontTx/>
              <a:buNone/>
              <a:tabLst/>
              <a:defRPr/>
            </a:pPr>
            <a:r>
              <a:rPr kumimoji="0" lang="fr-FR" sz="2000" b="1" i="0" u="none" strike="noStrike" kern="1200" cap="none" spc="0" normalizeH="0" baseline="0" noProof="0" dirty="0">
                <a:ln>
                  <a:noFill/>
                </a:ln>
                <a:solidFill>
                  <a:srgbClr val="525252"/>
                </a:solidFill>
                <a:effectLst/>
                <a:uLnTx/>
                <a:uFillTx/>
                <a:latin typeface="Arial Black" panose="020B0A04020102020204" pitchFamily="34" charset="0"/>
                <a:ea typeface="+mn-ea"/>
                <a:cs typeface="Now Black"/>
              </a:rPr>
              <a:t>Antargaz s’engage pour valoriser les énergies renouvelables sur tous les territoires !</a:t>
            </a:r>
            <a:endParaRPr kumimoji="0" sz="1600" b="0" i="0" u="none" strike="noStrike" kern="1200" cap="none" spc="0" normalizeH="0" baseline="0" noProof="0" dirty="0">
              <a:ln>
                <a:noFill/>
              </a:ln>
              <a:solidFill>
                <a:srgbClr val="71D209"/>
              </a:solidFill>
              <a:effectLst/>
              <a:uLnTx/>
              <a:uFillTx/>
              <a:latin typeface="Arial" panose="020B0604020202020204"/>
              <a:ea typeface="+mn-ea"/>
              <a:cs typeface="Now"/>
            </a:endParaRPr>
          </a:p>
        </p:txBody>
      </p:sp>
      <p:pic>
        <p:nvPicPr>
          <p:cNvPr id="175" name="bg object 20">
            <a:extLst>
              <a:ext uri="{FF2B5EF4-FFF2-40B4-BE49-F238E27FC236}">
                <a16:creationId xmlns:a16="http://schemas.microsoft.com/office/drawing/2014/main" id="{1C59E71E-C57D-52AD-3755-15E38C309DAB}"/>
              </a:ext>
            </a:extLst>
          </p:cNvPr>
          <p:cNvPicPr/>
          <p:nvPr/>
        </p:nvPicPr>
        <p:blipFill rotWithShape="1">
          <a:blip r:embed="rId6" cstate="print">
            <a:extLst>
              <a:ext uri="{28A0092B-C50C-407E-A947-70E740481C1C}">
                <a14:useLocalDpi xmlns:a14="http://schemas.microsoft.com/office/drawing/2010/main"/>
              </a:ext>
            </a:extLst>
          </a:blip>
          <a:srcRect/>
          <a:stretch/>
        </p:blipFill>
        <p:spPr>
          <a:xfrm>
            <a:off x="7937745" y="0"/>
            <a:ext cx="1919956" cy="1555661"/>
          </a:xfrm>
          <a:prstGeom prst="rect">
            <a:avLst/>
          </a:prstGeom>
        </p:spPr>
      </p:pic>
      <p:sp>
        <p:nvSpPr>
          <p:cNvPr id="2" name="object 25">
            <a:extLst>
              <a:ext uri="{FF2B5EF4-FFF2-40B4-BE49-F238E27FC236}">
                <a16:creationId xmlns:a16="http://schemas.microsoft.com/office/drawing/2014/main" id="{4B9F0220-D9FB-0E78-033F-02B90ABDEB3E}"/>
              </a:ext>
            </a:extLst>
          </p:cNvPr>
          <p:cNvSpPr txBox="1"/>
          <p:nvPr/>
        </p:nvSpPr>
        <p:spPr>
          <a:xfrm>
            <a:off x="1488598" y="2485877"/>
            <a:ext cx="10387969" cy="1306703"/>
          </a:xfrm>
          <a:prstGeom prst="rect">
            <a:avLst/>
          </a:prstGeom>
        </p:spPr>
        <p:txBody>
          <a:bodyPr vert="horz" wrap="square" lIns="0" tIns="14604" rIns="0" bIns="0" rtlCol="0" anchor="t">
            <a:spAutoFit/>
          </a:bodyPr>
          <a:lstStyle/>
          <a:p>
            <a:pPr marL="12700" marR="402590" algn="just">
              <a:lnSpc>
                <a:spcPct val="101299"/>
              </a:lnSpc>
              <a:spcBef>
                <a:spcPts val="775"/>
              </a:spcBef>
              <a:defRPr/>
            </a:pP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Leader</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sur</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le</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marché</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des</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gaz</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liquides</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(propane</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Now"/>
              </a:rPr>
              <a:t> &amp; </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butane),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Antargaz</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s’engage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dans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la</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décarbonation</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avec</a:t>
            </a:r>
            <a:r>
              <a:rPr lang="fr-FR" sz="1600" dirty="0">
                <a:solidFill>
                  <a:srgbClr val="525252"/>
                </a:solidFill>
                <a:latin typeface="Arial" panose="020B0604020202020204"/>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un</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objectif</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clair</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50" normalizeH="0" baseline="0" noProof="0" dirty="0">
                <a:ln>
                  <a:noFill/>
                </a:ln>
                <a:solidFill>
                  <a:srgbClr val="525252"/>
                </a:solidFill>
                <a:effectLst/>
                <a:uLnTx/>
                <a:uFillTx/>
                <a:latin typeface="Arial" panose="020B0604020202020204"/>
                <a:ea typeface="+mn-ea"/>
                <a:cs typeface="Now"/>
              </a:rPr>
              <a:t>:</a:t>
            </a:r>
            <a:r>
              <a:rPr kumimoji="0" lang="fr-FR" sz="1600" b="0" i="0" u="none" strike="noStrike" kern="1200" cap="none" spc="-5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err="1">
                <a:ln>
                  <a:noFill/>
                </a:ln>
                <a:solidFill>
                  <a:srgbClr val="525252"/>
                </a:solidFill>
                <a:effectLst/>
                <a:uLnTx/>
                <a:uFillTx/>
                <a:latin typeface="Arial" panose="020B0604020202020204"/>
                <a:ea typeface="+mn-ea"/>
                <a:cs typeface="Now"/>
              </a:rPr>
              <a:t>introduire</a:t>
            </a:r>
            <a:r>
              <a:rPr kumimoji="0" lang="fr-FR" sz="1600" b="1" i="0" u="none" strike="noStrike" kern="1200" cap="none" spc="0" normalizeH="0" baseline="0" noProof="0" dirty="0">
                <a:ln>
                  <a:noFill/>
                </a:ln>
                <a:solidFill>
                  <a:srgbClr val="525252"/>
                </a:solidFill>
                <a:effectLst/>
                <a:uLnTx/>
                <a:uFillTx/>
                <a:latin typeface="Arial" panose="020B0604020202020204"/>
                <a:ea typeface="+mn-ea"/>
                <a:cs typeface="Now"/>
              </a:rPr>
              <a:t> </a:t>
            </a:r>
            <a:r>
              <a:rPr kumimoji="0" lang="fr-FR" sz="1600" b="1" i="0" u="none" strike="noStrike" kern="1200" cap="none" spc="20" normalizeH="0" baseline="0" noProof="0" dirty="0">
                <a:ln>
                  <a:noFill/>
                </a:ln>
                <a:solidFill>
                  <a:srgbClr val="525252"/>
                </a:solidFill>
                <a:effectLst/>
                <a:uLnTx/>
                <a:uFillTx/>
                <a:latin typeface="Arial" panose="020B0604020202020204"/>
                <a:ea typeface="+mn-ea"/>
                <a:cs typeface="Now"/>
              </a:rPr>
              <a:t>plus de 10</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a:t>
            </a:r>
            <a:r>
              <a:rPr kumimoji="0" sz="1600" b="1"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de</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gaz</a:t>
            </a:r>
            <a:r>
              <a:rPr kumimoji="0" sz="1600" b="1"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liquides</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renouvelables</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dans</a:t>
            </a:r>
            <a:r>
              <a:rPr kumimoji="0" sz="1600" b="1"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son</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err="1">
                <a:ln>
                  <a:noFill/>
                </a:ln>
                <a:solidFill>
                  <a:srgbClr val="525252"/>
                </a:solidFill>
                <a:effectLst/>
                <a:uLnTx/>
                <a:uFillTx/>
                <a:latin typeface="Arial" panose="020B0604020202020204"/>
                <a:ea typeface="+mn-ea"/>
                <a:cs typeface="Now"/>
              </a:rPr>
              <a:t>offre</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10" normalizeH="0" baseline="0" noProof="0" dirty="0" err="1">
                <a:ln>
                  <a:noFill/>
                </a:ln>
                <a:solidFill>
                  <a:srgbClr val="525252"/>
                </a:solidFill>
                <a:effectLst/>
                <a:uLnTx/>
                <a:uFillTx/>
                <a:latin typeface="Arial" panose="020B0604020202020204"/>
                <a:ea typeface="+mn-ea"/>
                <a:cs typeface="Now"/>
              </a:rPr>
              <a:t>produits</a:t>
            </a:r>
            <a:r>
              <a:rPr kumimoji="0" sz="1600" b="1"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à</a:t>
            </a:r>
            <a:r>
              <a:rPr kumimoji="0" sz="1600" b="1" i="0" u="none" strike="noStrike" kern="1200" cap="none" spc="5"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25252"/>
                </a:solidFill>
                <a:effectLst/>
                <a:uLnTx/>
                <a:uFillTx/>
                <a:latin typeface="Arial" panose="020B0604020202020204"/>
                <a:ea typeface="+mn-ea"/>
                <a:cs typeface="Now"/>
              </a:rPr>
              <a:t>horizon</a:t>
            </a:r>
            <a:r>
              <a:rPr kumimoji="0" sz="1600" b="1"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20" normalizeH="0" baseline="0" noProof="0" dirty="0">
                <a:ln>
                  <a:noFill/>
                </a:ln>
                <a:solidFill>
                  <a:srgbClr val="525252"/>
                </a:solidFill>
                <a:effectLst/>
                <a:uLnTx/>
                <a:uFillTx/>
                <a:latin typeface="Arial" panose="020B0604020202020204"/>
                <a:ea typeface="+mn-ea"/>
                <a:cs typeface="Now"/>
              </a:rPr>
              <a:t>2030</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a:t>
            </a:r>
            <a:endParaRPr kumimoji="0" sz="1600" b="0" i="0" u="none" strike="noStrike" kern="1200" cap="none" spc="0" normalizeH="0" baseline="0" noProof="0" dirty="0">
              <a:ln>
                <a:noFill/>
              </a:ln>
              <a:solidFill>
                <a:srgbClr val="525252"/>
              </a:solidFill>
              <a:effectLst/>
              <a:uLnTx/>
              <a:uFillTx/>
              <a:latin typeface="Arial" panose="020B0604020202020204"/>
              <a:ea typeface="+mn-ea"/>
              <a:cs typeface="Now"/>
            </a:endParaRPr>
          </a:p>
          <a:p>
            <a:pPr marL="12700" marR="446405" lvl="0" indent="0" algn="just" defTabSz="914400" rtl="0" eaLnBrk="1" fontAlgn="auto" latinLnBrk="0" hangingPunct="1">
              <a:lnSpc>
                <a:spcPct val="101299"/>
              </a:lnSpc>
              <a:spcBef>
                <a:spcPts val="505"/>
              </a:spcBef>
              <a:spcAft>
                <a:spcPts val="0"/>
              </a:spcAft>
              <a:buClrTx/>
              <a:buSzTx/>
              <a:buFontTx/>
              <a:buNone/>
              <a:tabLst/>
              <a:defRPr/>
            </a:pP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Pour</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atteindre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cet</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objectif,</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Antargaz</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prévoit</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différentes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solutions</a:t>
            </a:r>
            <a:r>
              <a:rPr kumimoji="0" lang="fr-FR"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qui</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se</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déploieront</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progressivement</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en</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fonction</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leur</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10" normalizeH="0" baseline="0" noProof="0" dirty="0" err="1">
                <a:ln>
                  <a:noFill/>
                </a:ln>
                <a:solidFill>
                  <a:srgbClr val="525252"/>
                </a:solidFill>
                <a:effectLst/>
                <a:uLnTx/>
                <a:uFillTx/>
                <a:latin typeface="Arial" panose="020B0604020202020204"/>
                <a:ea typeface="+mn-ea"/>
                <a:cs typeface="Now"/>
              </a:rPr>
              <a:t>maturité</a:t>
            </a:r>
            <a:r>
              <a:rPr kumimoji="0" lang="fr-FR"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10" normalizeH="0" baseline="0" noProof="0" dirty="0" err="1">
                <a:ln>
                  <a:noFill/>
                </a:ln>
                <a:solidFill>
                  <a:srgbClr val="525252"/>
                </a:solidFill>
                <a:effectLst/>
                <a:uLnTx/>
                <a:uFillTx/>
                <a:latin typeface="Arial" panose="020B0604020202020204"/>
                <a:ea typeface="+mn-ea"/>
                <a:cs typeface="Now"/>
              </a:rPr>
              <a:t>technologique</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Now"/>
              </a:rPr>
              <a:t> </a:t>
            </a:r>
            <a:endParaRPr kumimoji="0" sz="1600" b="0" i="0" u="none" strike="noStrike" kern="1200" cap="none" spc="0" normalizeH="0" baseline="0" noProof="0" dirty="0">
              <a:ln>
                <a:noFill/>
              </a:ln>
              <a:solidFill>
                <a:srgbClr val="525252"/>
              </a:solidFill>
              <a:effectLst/>
              <a:uLnTx/>
              <a:uFillTx/>
              <a:latin typeface="Arial" panose="020B0604020202020204"/>
              <a:ea typeface="+mn-ea"/>
              <a:cs typeface="Now"/>
            </a:endParaRPr>
          </a:p>
        </p:txBody>
      </p:sp>
      <p:sp>
        <p:nvSpPr>
          <p:cNvPr id="3" name="object 25">
            <a:extLst>
              <a:ext uri="{FF2B5EF4-FFF2-40B4-BE49-F238E27FC236}">
                <a16:creationId xmlns:a16="http://schemas.microsoft.com/office/drawing/2014/main" id="{4C57D4D7-7DFA-ECE7-7DD6-AA9A17DC2F3A}"/>
              </a:ext>
            </a:extLst>
          </p:cNvPr>
          <p:cNvSpPr txBox="1"/>
          <p:nvPr/>
        </p:nvSpPr>
        <p:spPr>
          <a:xfrm>
            <a:off x="1488599" y="3854874"/>
            <a:ext cx="9952034" cy="507189"/>
          </a:xfrm>
          <a:prstGeom prst="rect">
            <a:avLst/>
          </a:prstGeom>
        </p:spPr>
        <p:txBody>
          <a:bodyPr vert="horz" wrap="square" lIns="0" tIns="14604" rIns="0" bIns="0" rtlCol="0">
            <a:spAutoFit/>
          </a:bodyPr>
          <a:lstStyle/>
          <a:p>
            <a:pPr marL="12700" marR="0" lvl="0" indent="0" algn="just" defTabSz="914400" rtl="0" eaLnBrk="1" fontAlgn="auto" latinLnBrk="0" hangingPunct="1">
              <a:lnSpc>
                <a:spcPct val="100000"/>
              </a:lnSpc>
              <a:spcBef>
                <a:spcPts val="515"/>
              </a:spcBef>
              <a:spcAft>
                <a:spcPts val="0"/>
              </a:spcAft>
              <a:buClrTx/>
              <a:buSzTx/>
              <a:buFontTx/>
              <a:buNone/>
              <a:tabLst/>
              <a:defRPr/>
            </a:pP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Dès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aujourd’hui,</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Antargaz</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propose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à</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lang="fr-FR" sz="1600" b="0" i="0" u="none" strike="noStrike" kern="1200" cap="none" spc="15" normalizeH="0" baseline="0" noProof="0" dirty="0">
                <a:ln>
                  <a:noFill/>
                </a:ln>
                <a:solidFill>
                  <a:srgbClr val="525252"/>
                </a:solidFill>
                <a:effectLst/>
                <a:uLnTx/>
                <a:uFillTx/>
                <a:latin typeface="Arial" panose="020B0604020202020204"/>
                <a:ea typeface="+mn-ea"/>
                <a:cs typeface="Now"/>
              </a:rPr>
              <a:t>d</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es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clients</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une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énergie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10" normalizeH="0" baseline="0" noProof="0" dirty="0" err="1">
                <a:ln>
                  <a:noFill/>
                </a:ln>
                <a:solidFill>
                  <a:srgbClr val="525252"/>
                </a:solidFill>
                <a:effectLst/>
                <a:uLnTx/>
                <a:uFillTx/>
                <a:latin typeface="Arial" panose="020B0604020202020204"/>
                <a:ea typeface="+mn-ea"/>
                <a:cs typeface="Now"/>
              </a:rPr>
              <a:t>faible</a:t>
            </a:r>
            <a:r>
              <a:rPr kumimoji="0" lang="fr-FR"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en</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carbone</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qui</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particulièrement</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sa</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place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dans</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les</a:t>
            </a:r>
            <a:r>
              <a:rPr kumimoji="0"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territoires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10" normalizeH="0" baseline="0" noProof="0" dirty="0" err="1">
                <a:ln>
                  <a:noFill/>
                </a:ln>
                <a:solidFill>
                  <a:srgbClr val="525252"/>
                </a:solidFill>
                <a:effectLst/>
                <a:uLnTx/>
                <a:uFillTx/>
                <a:latin typeface="Arial" panose="020B0604020202020204"/>
                <a:ea typeface="+mn-ea"/>
                <a:cs typeface="Now"/>
              </a:rPr>
              <a:t>ruraux</a:t>
            </a:r>
            <a:r>
              <a:rPr kumimoji="0" lang="fr-FR" sz="1600" b="0" i="0" u="none" strike="noStrike" kern="1200" cap="none" spc="-1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non</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desservis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par</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les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réseaux</a:t>
            </a:r>
            <a:r>
              <a:rPr kumimoji="0" sz="1600" b="0" i="0" u="none" strike="noStrike" kern="1200" cap="none" spc="20"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de</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err="1">
                <a:ln>
                  <a:noFill/>
                </a:ln>
                <a:solidFill>
                  <a:srgbClr val="525252"/>
                </a:solidFill>
                <a:effectLst/>
                <a:uLnTx/>
                <a:uFillTx/>
                <a:latin typeface="Arial" panose="020B0604020202020204"/>
                <a:ea typeface="+mn-ea"/>
                <a:cs typeface="Now"/>
              </a:rPr>
              <a:t>gaz</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public</a:t>
            </a:r>
            <a:r>
              <a:rPr kumimoji="0" lang="fr-FR" sz="1600" b="0" i="0" u="none" strike="noStrike" kern="1200" cap="none" spc="0" normalizeH="0" baseline="0" noProof="0" dirty="0">
                <a:ln>
                  <a:noFill/>
                </a:ln>
                <a:solidFill>
                  <a:srgbClr val="525252"/>
                </a:solidFill>
                <a:effectLst/>
                <a:uLnTx/>
                <a:uFillTx/>
                <a:latin typeface="Arial" panose="020B0604020202020204"/>
                <a:ea typeface="+mn-ea"/>
                <a:cs typeface="Now"/>
              </a:rPr>
              <a:t>s</a:t>
            </a:r>
            <a:r>
              <a:rPr kumimoji="0" sz="1600" b="0" i="0" u="none" strike="noStrike" kern="1200" cap="none" spc="15" normalizeH="0" baseline="0" noProof="0" dirty="0">
                <a:ln>
                  <a:noFill/>
                </a:ln>
                <a:solidFill>
                  <a:srgbClr val="525252"/>
                </a:solidFill>
                <a:effectLst/>
                <a:uLnTx/>
                <a:uFillTx/>
                <a:latin typeface="Arial" panose="020B0604020202020204"/>
                <a:ea typeface="+mn-ea"/>
                <a:cs typeface="Now"/>
              </a:rPr>
              <a:t> </a:t>
            </a:r>
            <a:r>
              <a:rPr kumimoji="0" sz="1600" b="0" i="0" u="none" strike="noStrike" kern="1200" cap="none" spc="0" normalizeH="0" baseline="0" noProof="0" dirty="0">
                <a:ln>
                  <a:noFill/>
                </a:ln>
                <a:solidFill>
                  <a:srgbClr val="525252"/>
                </a:solidFill>
                <a:effectLst/>
                <a:uLnTx/>
                <a:uFillTx/>
                <a:latin typeface="Arial" panose="020B0604020202020204"/>
                <a:ea typeface="+mn-ea"/>
                <a:cs typeface="Now"/>
              </a:rPr>
              <a:t>:</a:t>
            </a:r>
            <a:r>
              <a:rPr kumimoji="0" sz="1600" b="0" i="0" u="none" strike="noStrike" kern="1200" cap="none" spc="40" normalizeH="0" baseline="0" noProof="0" dirty="0">
                <a:ln>
                  <a:noFill/>
                </a:ln>
                <a:solidFill>
                  <a:srgbClr val="525252"/>
                </a:solidFill>
                <a:effectLst/>
                <a:uLnTx/>
                <a:uFillTx/>
                <a:latin typeface="Arial" panose="020B0604020202020204"/>
                <a:ea typeface="+mn-ea"/>
                <a:cs typeface="Now"/>
              </a:rPr>
              <a:t> </a:t>
            </a:r>
            <a:r>
              <a:rPr kumimoji="0" sz="1600" b="1" i="0" u="none" strike="noStrike" kern="1200" cap="none" spc="0" normalizeH="0" baseline="0" noProof="0" dirty="0">
                <a:ln>
                  <a:noFill/>
                </a:ln>
                <a:solidFill>
                  <a:srgbClr val="54D52B">
                    <a:lumMod val="75000"/>
                  </a:srgbClr>
                </a:solidFill>
                <a:effectLst/>
                <a:uLnTx/>
                <a:uFillTx/>
                <a:latin typeface="Arial" panose="020B0604020202020204"/>
                <a:ea typeface="+mn-ea"/>
                <a:cs typeface="Now"/>
              </a:rPr>
              <a:t>le</a:t>
            </a:r>
            <a:r>
              <a:rPr kumimoji="0" sz="1600" b="1" i="0" u="none" strike="noStrike" kern="1200" cap="none" spc="15" normalizeH="0" baseline="0" noProof="0" dirty="0">
                <a:ln>
                  <a:noFill/>
                </a:ln>
                <a:solidFill>
                  <a:srgbClr val="54D52B">
                    <a:lumMod val="75000"/>
                  </a:srgbClr>
                </a:solidFill>
                <a:effectLst/>
                <a:uLnTx/>
                <a:uFillTx/>
                <a:latin typeface="Arial" panose="020B0604020202020204"/>
                <a:ea typeface="+mn-ea"/>
                <a:cs typeface="Now"/>
              </a:rPr>
              <a:t> </a:t>
            </a:r>
            <a:r>
              <a:rPr kumimoji="0" lang="fr-FR" sz="1600" b="1" i="0" u="none" strike="noStrike" kern="1200" cap="none" spc="-10" normalizeH="0" baseline="0" noProof="0" dirty="0" err="1">
                <a:ln>
                  <a:noFill/>
                </a:ln>
                <a:solidFill>
                  <a:srgbClr val="54D52B">
                    <a:lumMod val="75000"/>
                  </a:srgbClr>
                </a:solidFill>
                <a:effectLst/>
                <a:uLnTx/>
                <a:uFillTx/>
                <a:latin typeface="Arial" panose="020B0604020202020204"/>
                <a:ea typeface="+mn-ea"/>
                <a:cs typeface="Now"/>
              </a:rPr>
              <a:t>biopropane</a:t>
            </a:r>
            <a:r>
              <a:rPr lang="fr-FR" sz="1600" spc="-10" dirty="0">
                <a:solidFill>
                  <a:srgbClr val="525252"/>
                </a:solidFill>
                <a:latin typeface="Arial" panose="020B0604020202020204"/>
              </a:rPr>
              <a:t>.</a:t>
            </a:r>
            <a:endParaRPr sz="1600" spc="-10" dirty="0">
              <a:solidFill>
                <a:srgbClr val="525252"/>
              </a:solidFill>
              <a:latin typeface="Arial" panose="020B0604020202020204"/>
            </a:endParaRPr>
          </a:p>
        </p:txBody>
      </p:sp>
      <p:sp>
        <p:nvSpPr>
          <p:cNvPr id="10" name="Date Placeholder 3">
            <a:extLst>
              <a:ext uri="{FF2B5EF4-FFF2-40B4-BE49-F238E27FC236}">
                <a16:creationId xmlns:a16="http://schemas.microsoft.com/office/drawing/2014/main" id="{41999B46-4034-53CB-680F-E02C2584EA9C}"/>
              </a:ext>
            </a:extLst>
          </p:cNvPr>
          <p:cNvSpPr txBox="1">
            <a:spLocks/>
          </p:cNvSpPr>
          <p:nvPr/>
        </p:nvSpPr>
        <p:spPr>
          <a:xfrm>
            <a:off x="9400962" y="6506031"/>
            <a:ext cx="2057400" cy="260349"/>
          </a:xfrm>
          <a:prstGeom prst="rect">
            <a:avLst/>
          </a:prstGeom>
        </p:spPr>
        <p:txBody>
          <a:bodyPr vert="horz" lIns="91440" tIns="45720" rIns="91440" bIns="45720" rtlCol="0" anchor="ctr"/>
          <a:lstStyle>
            <a:defPPr>
              <a:defRPr lang="fr-FR"/>
            </a:defPPr>
            <a:lvl1pPr marL="0" algn="r" defTabSz="914400" rtl="0" eaLnBrk="1" latinLnBrk="0" hangingPunct="1">
              <a:defRPr lang="fr-FR"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18371D-7275-46E7-AA4C-1D7D704877DF}" type="datetime1">
              <a:rPr kumimoji="0" lang="fr-FR"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02/06/2026</a:t>
            </a:fld>
            <a:endParaRPr kumimoji="0" lang="fr-FR"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Ellipse 12">
            <a:extLst>
              <a:ext uri="{FF2B5EF4-FFF2-40B4-BE49-F238E27FC236}">
                <a16:creationId xmlns:a16="http://schemas.microsoft.com/office/drawing/2014/main" id="{491B0F0B-414E-E74F-C4C7-092D1ABA4F9C}"/>
              </a:ext>
            </a:extLst>
          </p:cNvPr>
          <p:cNvSpPr/>
          <p:nvPr/>
        </p:nvSpPr>
        <p:spPr>
          <a:xfrm>
            <a:off x="11495314" y="6441621"/>
            <a:ext cx="359229" cy="3592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Espace réservé du numéro de diapositive 2">
            <a:extLst>
              <a:ext uri="{FF2B5EF4-FFF2-40B4-BE49-F238E27FC236}">
                <a16:creationId xmlns:a16="http://schemas.microsoft.com/office/drawing/2014/main" id="{90A33E79-AA28-3CFC-7C20-350E69D0DF76}"/>
              </a:ext>
            </a:extLst>
          </p:cNvPr>
          <p:cNvSpPr>
            <a:spLocks noGrp="1"/>
          </p:cNvSpPr>
          <p:nvPr>
            <p:ph type="sldNum" sz="quarter" idx="12"/>
          </p:nvPr>
        </p:nvSpPr>
        <p:spPr>
          <a:xfrm>
            <a:off x="11465981" y="6439892"/>
            <a:ext cx="42372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C275D7-8592-4943-9CA2-99521EFC89F9}" type="slidenum">
              <a:rPr kumimoji="0" lang="fr-FR"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srgbClr val="525252"/>
              </a:solidFill>
              <a:effectLst/>
              <a:uLnTx/>
              <a:uFillTx/>
              <a:latin typeface="Arial" panose="020B0604020202020204"/>
              <a:ea typeface="+mn-ea"/>
              <a:cs typeface="+mn-cs"/>
            </a:endParaRPr>
          </a:p>
        </p:txBody>
      </p:sp>
      <p:cxnSp>
        <p:nvCxnSpPr>
          <p:cNvPr id="5" name="Connecteur droit 4">
            <a:extLst>
              <a:ext uri="{FF2B5EF4-FFF2-40B4-BE49-F238E27FC236}">
                <a16:creationId xmlns:a16="http://schemas.microsoft.com/office/drawing/2014/main" id="{F974D81A-DC5C-6F88-6D89-9E61AC760EDD}"/>
              </a:ext>
            </a:extLst>
          </p:cNvPr>
          <p:cNvCxnSpPr>
            <a:cxnSpLocks/>
          </p:cNvCxnSpPr>
          <p:nvPr/>
        </p:nvCxnSpPr>
        <p:spPr>
          <a:xfrm>
            <a:off x="0" y="638136"/>
            <a:ext cx="1286540" cy="0"/>
          </a:xfrm>
          <a:prstGeom prst="line">
            <a:avLst/>
          </a:prstGeom>
          <a:noFill/>
          <a:ln w="19050" cap="rnd">
            <a:solidFill>
              <a:schemeClr val="bg2"/>
            </a:solidFill>
            <a:round/>
            <a:tailEnd type="oval" w="lg" len="lg"/>
          </a:ln>
        </p:spPr>
        <p:style>
          <a:lnRef idx="2">
            <a:schemeClr val="accent1">
              <a:shade val="50000"/>
            </a:schemeClr>
          </a:lnRef>
          <a:fillRef idx="1">
            <a:schemeClr val="accent1"/>
          </a:fillRef>
          <a:effectRef idx="0">
            <a:schemeClr val="accent1"/>
          </a:effectRef>
          <a:fontRef idx="minor">
            <a:schemeClr val="lt1"/>
          </a:fontRef>
        </p:style>
      </p:cxnSp>
      <p:grpSp>
        <p:nvGrpSpPr>
          <p:cNvPr id="4" name="Groupe 3">
            <a:extLst>
              <a:ext uri="{FF2B5EF4-FFF2-40B4-BE49-F238E27FC236}">
                <a16:creationId xmlns:a16="http://schemas.microsoft.com/office/drawing/2014/main" id="{198BEF7C-08F3-06A4-4860-9FE4C55DE81F}"/>
              </a:ext>
            </a:extLst>
          </p:cNvPr>
          <p:cNvGrpSpPr/>
          <p:nvPr/>
        </p:nvGrpSpPr>
        <p:grpSpPr>
          <a:xfrm>
            <a:off x="193616" y="5821712"/>
            <a:ext cx="818758" cy="494529"/>
            <a:chOff x="172581" y="5941042"/>
            <a:chExt cx="818758" cy="494529"/>
          </a:xfrm>
        </p:grpSpPr>
        <p:pic>
          <p:nvPicPr>
            <p:cNvPr id="6" name="Graphique 5" descr="Ligne fléchée : demi-tour horizontal avec un remplissage uni">
              <a:hlinkClick r:id="rId7" action="ppaction://hlinksldjump"/>
              <a:extLst>
                <a:ext uri="{FF2B5EF4-FFF2-40B4-BE49-F238E27FC236}">
                  <a16:creationId xmlns:a16="http://schemas.microsoft.com/office/drawing/2014/main" id="{BF7BC7CE-99EE-6D12-4832-CB06483FA0C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172581" y="6051366"/>
              <a:ext cx="384205" cy="384205"/>
            </a:xfrm>
            <a:prstGeom prst="rect">
              <a:avLst/>
            </a:prstGeom>
          </p:spPr>
        </p:pic>
        <p:pic>
          <p:nvPicPr>
            <p:cNvPr id="11" name="Graphique 10" descr="Logement avec un remplissage uni">
              <a:hlinkClick r:id="rId7" action="ppaction://hlinksldjump"/>
              <a:extLst>
                <a:ext uri="{FF2B5EF4-FFF2-40B4-BE49-F238E27FC236}">
                  <a16:creationId xmlns:a16="http://schemas.microsoft.com/office/drawing/2014/main" id="{0CB7D1B3-D657-1AC1-90CE-237A478D15C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15709" y="5941042"/>
              <a:ext cx="475630" cy="475630"/>
            </a:xfrm>
            <a:prstGeom prst="rect">
              <a:avLst/>
            </a:prstGeom>
          </p:spPr>
        </p:pic>
      </p:grpSp>
    </p:spTree>
    <p:extLst>
      <p:ext uri="{BB962C8B-B14F-4D97-AF65-F5344CB8AC3E}">
        <p14:creationId xmlns:p14="http://schemas.microsoft.com/office/powerpoint/2010/main" val="40155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AZ NEW PALETTE">
      <a:dk1>
        <a:sysClr val="windowText" lastClr="000000"/>
      </a:dk1>
      <a:lt1>
        <a:sysClr val="window" lastClr="FFFFFF"/>
      </a:lt1>
      <a:dk2>
        <a:srgbClr val="F00036"/>
      </a:dk2>
      <a:lt2>
        <a:srgbClr val="54D52B"/>
      </a:lt2>
      <a:accent1>
        <a:srgbClr val="525252"/>
      </a:accent1>
      <a:accent2>
        <a:srgbClr val="CACCD0"/>
      </a:accent2>
      <a:accent3>
        <a:srgbClr val="FBC000"/>
      </a:accent3>
      <a:accent4>
        <a:srgbClr val="2498B6"/>
      </a:accent4>
      <a:accent5>
        <a:srgbClr val="A14291"/>
      </a:accent5>
      <a:accent6>
        <a:srgbClr val="7D6E65"/>
      </a:accent6>
      <a:hlink>
        <a:srgbClr val="81294E"/>
      </a:hlink>
      <a:folHlink>
        <a:srgbClr val="2D38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f8f23197-19fa-4551-aee0-5093eb37b9cd" ContentTypeId="0x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558C1718B711FF4CB405B2D4191A337A" ma:contentTypeVersion="13" ma:contentTypeDescription="Crée un document." ma:contentTypeScope="" ma:versionID="e47f5c594e50f90c8ded975fc2b49f79">
  <xsd:schema xmlns:xsd="http://www.w3.org/2001/XMLSchema" xmlns:xs="http://www.w3.org/2001/XMLSchema" xmlns:p="http://schemas.microsoft.com/office/2006/metadata/properties" xmlns:ns2="944c2dd6-48f1-4e5a-9540-7644e9f6bb31" xmlns:ns3="c65a91d8-2913-4d6d-86ef-ad63cf190e92" targetNamespace="http://schemas.microsoft.com/office/2006/metadata/properties" ma:root="true" ma:fieldsID="611f77e01f5362ca1c06d49dd0db646f" ns2:_="" ns3:_="">
    <xsd:import namespace="944c2dd6-48f1-4e5a-9540-7644e9f6bb31"/>
    <xsd:import namespace="c65a91d8-2913-4d6d-86ef-ad63cf190e9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4c2dd6-48f1-4e5a-9540-7644e9f6bb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8f23197-19fa-4551-aee0-5093eb37b9c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5a91d8-2913-4d6d-86ef-ad63cf190e9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db3351f-4b82-4f7f-b53b-76c3120f6d8f}" ma:internalName="TaxCatchAll" ma:showField="CatchAllData" ma:web="c65a91d8-2913-4d6d-86ef-ad63cf190e9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944c2dd6-48f1-4e5a-9540-7644e9f6bb31">
      <Terms xmlns="http://schemas.microsoft.com/office/infopath/2007/PartnerControls"/>
    </lcf76f155ced4ddcb4097134ff3c332f>
    <TaxCatchAll xmlns="c65a91d8-2913-4d6d-86ef-ad63cf190e92" xsi:nil="true"/>
  </documentManagement>
</p:properties>
</file>

<file path=customXml/itemProps1.xml><?xml version="1.0" encoding="utf-8"?>
<ds:datastoreItem xmlns:ds="http://schemas.openxmlformats.org/officeDocument/2006/customXml" ds:itemID="{C44BD5D0-D67F-4812-A3BE-21486D404955}">
  <ds:schemaRefs>
    <ds:schemaRef ds:uri="http://schemas.microsoft.com/sharepoint/v3/contenttype/forms"/>
  </ds:schemaRefs>
</ds:datastoreItem>
</file>

<file path=customXml/itemProps2.xml><?xml version="1.0" encoding="utf-8"?>
<ds:datastoreItem xmlns:ds="http://schemas.openxmlformats.org/officeDocument/2006/customXml" ds:itemID="{E3682811-5B65-41F6-AA75-219760CC0C0E}">
  <ds:schemaRefs>
    <ds:schemaRef ds:uri="Microsoft.SharePoint.Taxonomy.ContentTypeSync"/>
  </ds:schemaRefs>
</ds:datastoreItem>
</file>

<file path=customXml/itemProps3.xml><?xml version="1.0" encoding="utf-8"?>
<ds:datastoreItem xmlns:ds="http://schemas.openxmlformats.org/officeDocument/2006/customXml" ds:itemID="{EEBD85DC-D02B-46BD-A675-BF62926B4C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4c2dd6-48f1-4e5a-9540-7644e9f6bb31"/>
    <ds:schemaRef ds:uri="c65a91d8-2913-4d6d-86ef-ad63cf190e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B53EA5C-0F8F-4FE5-9521-0215E807BA80}">
  <ds:schemaRefs>
    <ds:schemaRef ds:uri="http://purl.org/dc/terms/"/>
    <ds:schemaRef ds:uri="http://schemas.microsoft.com/office/2006/documentManagement/types"/>
    <ds:schemaRef ds:uri="20d777bc-c25f-4a2b-b5bc-02dd0c238429"/>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918d6af1-e905-4488-8419-d309b25000d5"/>
    <ds:schemaRef ds:uri="http://www.w3.org/XML/1998/namespace"/>
    <ds:schemaRef ds:uri="944c2dd6-48f1-4e5a-9540-7644e9f6bb31"/>
    <ds:schemaRef ds:uri="c65a91d8-2913-4d6d-86ef-ad63cf190e92"/>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7624</TotalTime>
  <Words>2624</Words>
  <Application>Microsoft Office PowerPoint</Application>
  <PresentationFormat>Grand écran</PresentationFormat>
  <Paragraphs>310</Paragraphs>
  <Slides>23</Slides>
  <Notes>23</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Présentation PowerPoint</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Jardimage</dc:creator>
  <cp:lastModifiedBy>CHOLLET Soizic</cp:lastModifiedBy>
  <cp:revision>439</cp:revision>
  <dcterms:created xsi:type="dcterms:W3CDTF">2019-04-11T09:31:26Z</dcterms:created>
  <dcterms:modified xsi:type="dcterms:W3CDTF">2026-06-02T12:22:15Z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0x010100558C1718B711FF4CB405B2D4191A337A</vt:lpwstr>
  </property>
  <property fmtid="{D5CDD505-2E9C-101B-9397-08002B2CF9AE}" pid="3" name="MediaServiceImageTags">
    <vt:lpwstr/>
  </property>
</Properties>
</file>