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76" r:id="rId3"/>
    <p:sldId id="277" r:id="rId4"/>
    <p:sldId id="265" r:id="rId5"/>
    <p:sldId id="266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BC24"/>
    <a:srgbClr val="EF7F00"/>
    <a:srgbClr val="86C2EB"/>
    <a:srgbClr val="0C004F"/>
    <a:srgbClr val="E9B300"/>
    <a:srgbClr val="5237F1"/>
    <a:srgbClr val="FCE600"/>
    <a:srgbClr val="FDC300"/>
    <a:srgbClr val="E30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55"/>
    <p:restoredTop sz="93979" autoAdjust="0"/>
  </p:normalViewPr>
  <p:slideViewPr>
    <p:cSldViewPr snapToGrid="0" snapToObjects="1" showGuides="1">
      <p:cViewPr varScale="1">
        <p:scale>
          <a:sx n="66" d="100"/>
          <a:sy n="66" d="100"/>
        </p:scale>
        <p:origin x="804" y="32"/>
      </p:cViewPr>
      <p:guideLst>
        <p:guide orient="horz" pos="21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0" d="100"/>
          <a:sy n="140" d="100"/>
        </p:scale>
        <p:origin x="584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81FC0C-9086-20D6-3558-D57D0A46C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D4329B-1384-A83D-F5E5-C55D4C5613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98632-AD9A-8242-83FD-7E653CEF31F0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F9357D-E16E-2CEC-C896-8E5CD19706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471DD2D-C40E-705E-8044-AA61FB26D5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A900E-CE7A-7240-A4CE-0E48E57287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93502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C6D79-D5EA-254D-AF4F-615B3CAFC841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B4349-5D6D-9449-B59F-942593F8B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0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4349-5D6D-9449-B59F-942593F8B35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520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4349-5D6D-9449-B59F-942593F8B35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493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B4349-5D6D-9449-B59F-942593F8B35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88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jpeg"/><Relationship Id="rId7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jpeg"/><Relationship Id="rId7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arbre&#10;&#10;Description générée automatiquement">
            <a:extLst>
              <a:ext uri="{FF2B5EF4-FFF2-40B4-BE49-F238E27FC236}">
                <a16:creationId xmlns:a16="http://schemas.microsoft.com/office/drawing/2014/main" id="{72FDB2E4-205F-2635-A256-1BFAEE2CF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6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TELIER RECYCLE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erbe, extérieur, arbre, conteneur&#10;&#10;Description générée automatiquement">
            <a:extLst>
              <a:ext uri="{FF2B5EF4-FFF2-40B4-BE49-F238E27FC236}">
                <a16:creationId xmlns:a16="http://schemas.microsoft.com/office/drawing/2014/main" id="{F702D0DB-78E5-31BC-0CEF-2E5BFDEA9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364722"/>
            <a:ext cx="12191997" cy="24932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720BBA-3759-5E1D-0A78-2FDA0A620BC3}"/>
              </a:ext>
            </a:extLst>
          </p:cNvPr>
          <p:cNvSpPr/>
          <p:nvPr userDrawn="1"/>
        </p:nvSpPr>
        <p:spPr>
          <a:xfrm>
            <a:off x="-2" y="-50510"/>
            <a:ext cx="12192000" cy="4495901"/>
          </a:xfrm>
          <a:prstGeom prst="rect">
            <a:avLst/>
          </a:prstGeom>
          <a:solidFill>
            <a:srgbClr val="EF7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FDC137-B1FA-F24B-7AA5-844ABE883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471" y="-189004"/>
            <a:ext cx="6327058" cy="219751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74D13EEC-081A-D654-DD28-160D8763C1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0133" y="2155400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TYPE D’ATELIER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5980FEC0-C60C-C9AB-3FB0-565BD0E97A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0133" y="3260061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3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l’atelier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8228804-CF9F-1EE4-3807-CF48662545AB}"/>
              </a:ext>
            </a:extLst>
          </p:cNvPr>
          <p:cNvCxnSpPr>
            <a:cxnSpLocks/>
          </p:cNvCxnSpPr>
          <p:nvPr userDrawn="1"/>
        </p:nvCxnSpPr>
        <p:spPr>
          <a:xfrm>
            <a:off x="3614649" y="2894457"/>
            <a:ext cx="49626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F4A778EB-DAE1-456A-C3EA-BB2AAD10C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123" y="5319075"/>
            <a:ext cx="3880625" cy="9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6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TELIER RENOVEZ`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extérieur&#10;&#10;Description générée automatiquement">
            <a:extLst>
              <a:ext uri="{FF2B5EF4-FFF2-40B4-BE49-F238E27FC236}">
                <a16:creationId xmlns:a16="http://schemas.microsoft.com/office/drawing/2014/main" id="{A58D9FCA-83E3-EE20-F2BE-C1B332D25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214415"/>
            <a:ext cx="12192000" cy="2643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720BBA-3759-5E1D-0A78-2FDA0A620BC3}"/>
              </a:ext>
            </a:extLst>
          </p:cNvPr>
          <p:cNvSpPr/>
          <p:nvPr userDrawn="1"/>
        </p:nvSpPr>
        <p:spPr>
          <a:xfrm>
            <a:off x="-2" y="-50510"/>
            <a:ext cx="12192000" cy="4495901"/>
          </a:xfrm>
          <a:prstGeom prst="rect">
            <a:avLst/>
          </a:prstGeom>
          <a:solidFill>
            <a:srgbClr val="86C2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FDC137-B1FA-F24B-7AA5-844ABE883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471" y="-189004"/>
            <a:ext cx="6327058" cy="219751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5A851D4F-6346-61BB-48D8-706213B2D0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0133" y="2155400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TYPE D’ATELIER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FEFE37D-C4C6-7C9E-AE4C-71499A1F74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0133" y="3260061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3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l’atelier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D326274-E68B-0981-36E4-E997A9B13129}"/>
              </a:ext>
            </a:extLst>
          </p:cNvPr>
          <p:cNvCxnSpPr>
            <a:cxnSpLocks/>
          </p:cNvCxnSpPr>
          <p:nvPr userDrawn="1"/>
        </p:nvCxnSpPr>
        <p:spPr>
          <a:xfrm>
            <a:off x="3614649" y="2894457"/>
            <a:ext cx="49626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72C96084-C943-0039-AB35-059A6C26F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687" y="5319076"/>
            <a:ext cx="3880625" cy="9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0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ADB01A06-9593-0E6C-538A-35026C0BE2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774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5DDD8A-3AFF-3404-0342-9654F3C64C84}"/>
              </a:ext>
            </a:extLst>
          </p:cNvPr>
          <p:cNvSpPr/>
          <p:nvPr userDrawn="1"/>
        </p:nvSpPr>
        <p:spPr>
          <a:xfrm>
            <a:off x="1619692" y="1098395"/>
            <a:ext cx="8952615" cy="4661209"/>
          </a:xfrm>
          <a:prstGeom prst="rect">
            <a:avLst/>
          </a:prstGeom>
          <a:solidFill>
            <a:srgbClr val="86BC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49A219-670F-AC27-AA9F-072FA9C43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192" y="897212"/>
            <a:ext cx="6327058" cy="219751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2CB1E41B-031B-E6DD-560E-A30C63BA0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1280" y="4724313"/>
            <a:ext cx="8669438" cy="838737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question ?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FE81AAE8-C91B-D3DC-FEF7-690903EC35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1280" y="3789960"/>
            <a:ext cx="8669438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À suivre</a:t>
            </a:r>
          </a:p>
        </p:txBody>
      </p:sp>
    </p:spTree>
    <p:extLst>
      <p:ext uri="{BB962C8B-B14F-4D97-AF65-F5344CB8AC3E}">
        <p14:creationId xmlns:p14="http://schemas.microsoft.com/office/powerpoint/2010/main" val="2413406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DECARBONEZ_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extérieur, bâtiment&#10;&#10;Description générée automatiquement">
            <a:extLst>
              <a:ext uri="{FF2B5EF4-FFF2-40B4-BE49-F238E27FC236}">
                <a16:creationId xmlns:a16="http://schemas.microsoft.com/office/drawing/2014/main" id="{0D91A806-66B1-7DC3-E501-92087D631F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9AD923-FB44-83B2-24E6-20524B369575}"/>
              </a:ext>
            </a:extLst>
          </p:cNvPr>
          <p:cNvSpPr/>
          <p:nvPr userDrawn="1"/>
        </p:nvSpPr>
        <p:spPr>
          <a:xfrm>
            <a:off x="1619692" y="1561168"/>
            <a:ext cx="8952615" cy="4661209"/>
          </a:xfrm>
          <a:prstGeom prst="rect">
            <a:avLst/>
          </a:prstGeom>
          <a:solidFill>
            <a:srgbClr val="E9B3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D482B86-5F63-6E7B-EC82-6237CDB77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192" y="1359985"/>
            <a:ext cx="6327058" cy="2197510"/>
          </a:xfrm>
          <a:prstGeom prst="rect">
            <a:avLst/>
          </a:prstGeom>
        </p:spPr>
      </p:pic>
      <p:pic>
        <p:nvPicPr>
          <p:cNvPr id="16" name="Image 15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264A4381-2B13-2ABE-2812-0FDE66B02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7974" y="312259"/>
            <a:ext cx="3880625" cy="936649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629B1491-71BB-9AD0-1618-DB6B2A2E8A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1280" y="4724313"/>
            <a:ext cx="8669438" cy="838737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question ?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A0D9B99-2D3E-97D3-74C3-2274FFB47A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1280" y="3789960"/>
            <a:ext cx="8669438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À suivre</a:t>
            </a:r>
          </a:p>
        </p:txBody>
      </p:sp>
    </p:spTree>
    <p:extLst>
      <p:ext uri="{BB962C8B-B14F-4D97-AF65-F5344CB8AC3E}">
        <p14:creationId xmlns:p14="http://schemas.microsoft.com/office/powerpoint/2010/main" val="3105957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RECYCLEZ_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extérieur, arbre, conteneur&#10;&#10;Description générée automatiquement">
            <a:extLst>
              <a:ext uri="{FF2B5EF4-FFF2-40B4-BE49-F238E27FC236}">
                <a16:creationId xmlns:a16="http://schemas.microsoft.com/office/drawing/2014/main" id="{6B220EE0-0F7C-9874-C170-47E905B62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7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720BBA-3759-5E1D-0A78-2FDA0A620BC3}"/>
              </a:ext>
            </a:extLst>
          </p:cNvPr>
          <p:cNvSpPr/>
          <p:nvPr userDrawn="1"/>
        </p:nvSpPr>
        <p:spPr>
          <a:xfrm>
            <a:off x="1619692" y="1561168"/>
            <a:ext cx="8952615" cy="4661209"/>
          </a:xfrm>
          <a:prstGeom prst="rect">
            <a:avLst/>
          </a:prstGeom>
          <a:solidFill>
            <a:srgbClr val="EF7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6A90B97F-3482-1D80-2666-59DE506FF0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1280" y="4724313"/>
            <a:ext cx="8669438" cy="838737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question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FDC137-B1FA-F24B-7AA5-844ABE883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192" y="1359985"/>
            <a:ext cx="6327058" cy="2197510"/>
          </a:xfrm>
          <a:prstGeom prst="rect">
            <a:avLst/>
          </a:prstGeom>
        </p:spPr>
      </p:pic>
      <p:pic>
        <p:nvPicPr>
          <p:cNvPr id="2" name="Image 1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265D7932-9298-1DE0-2378-DBE30DF701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4408" y="312260"/>
            <a:ext cx="3880625" cy="936649"/>
          </a:xfrm>
          <a:prstGeom prst="rect">
            <a:avLst/>
          </a:prstGeom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8CC1C7A-60E9-3DBC-A91D-ACD8B0606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1280" y="3789960"/>
            <a:ext cx="8669438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À suivre</a:t>
            </a:r>
          </a:p>
        </p:txBody>
      </p:sp>
    </p:spTree>
    <p:extLst>
      <p:ext uri="{BB962C8B-B14F-4D97-AF65-F5344CB8AC3E}">
        <p14:creationId xmlns:p14="http://schemas.microsoft.com/office/powerpoint/2010/main" val="411895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RENOVEZ_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bâtiment, extérieur&#10;&#10;Description générée automatiquement">
            <a:extLst>
              <a:ext uri="{FF2B5EF4-FFF2-40B4-BE49-F238E27FC236}">
                <a16:creationId xmlns:a16="http://schemas.microsoft.com/office/drawing/2014/main" id="{03346C90-C514-008E-5D43-911F499A9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5DDD8A-3AFF-3404-0342-9654F3C64C84}"/>
              </a:ext>
            </a:extLst>
          </p:cNvPr>
          <p:cNvSpPr/>
          <p:nvPr userDrawn="1"/>
        </p:nvSpPr>
        <p:spPr>
          <a:xfrm>
            <a:off x="1619692" y="1561168"/>
            <a:ext cx="8952615" cy="4661209"/>
          </a:xfrm>
          <a:prstGeom prst="rect">
            <a:avLst/>
          </a:prstGeom>
          <a:solidFill>
            <a:srgbClr val="86C2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49A219-670F-AC27-AA9F-072FA9C43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192" y="1359985"/>
            <a:ext cx="6327058" cy="2197510"/>
          </a:xfrm>
          <a:prstGeom prst="rect">
            <a:avLst/>
          </a:prstGeom>
        </p:spPr>
      </p:pic>
      <p:pic>
        <p:nvPicPr>
          <p:cNvPr id="13" name="Image 12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EA0F9151-C866-8789-EA0E-CA35BD6B3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140" y="312259"/>
            <a:ext cx="3880625" cy="936649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41BF8E91-21EB-95A1-CBC5-E4EFCE01E7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1280" y="4724313"/>
            <a:ext cx="8669438" cy="838737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question ?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22191B58-436F-C20D-9FDC-C0A2B74B6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1280" y="3789960"/>
            <a:ext cx="8669438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5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À suivre</a:t>
            </a:r>
          </a:p>
        </p:txBody>
      </p:sp>
    </p:spTree>
    <p:extLst>
      <p:ext uri="{BB962C8B-B14F-4D97-AF65-F5344CB8AC3E}">
        <p14:creationId xmlns:p14="http://schemas.microsoft.com/office/powerpoint/2010/main" val="452502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917445D8-7673-661E-ADAA-D9BBDEA88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4278" y="2"/>
            <a:ext cx="546692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D86B79-7E2B-DF80-9D40-395BD3E53AD3}"/>
              </a:ext>
            </a:extLst>
          </p:cNvPr>
          <p:cNvSpPr/>
          <p:nvPr userDrawn="1"/>
        </p:nvSpPr>
        <p:spPr>
          <a:xfrm rot="16200000">
            <a:off x="-3165221" y="3155653"/>
            <a:ext cx="6858002" cy="546693"/>
          </a:xfrm>
          <a:prstGeom prst="rect">
            <a:avLst/>
          </a:prstGeom>
          <a:solidFill>
            <a:srgbClr val="86BC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5BD8D94-40E1-8B36-B41B-AACCB63032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891" y="2762328"/>
            <a:ext cx="8677151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Titre de la session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27673E07-7759-2724-9423-F8E30068FD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891" y="3854369"/>
            <a:ext cx="8677151" cy="491565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18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 point de la session</a:t>
            </a:r>
          </a:p>
        </p:txBody>
      </p:sp>
      <p:pic>
        <p:nvPicPr>
          <p:cNvPr id="12" name="Image 11" descr="Une image contenant bâtiment, extérieur&#10;&#10;Description générée automatiquement">
            <a:extLst>
              <a:ext uri="{FF2B5EF4-FFF2-40B4-BE49-F238E27FC236}">
                <a16:creationId xmlns:a16="http://schemas.microsoft.com/office/drawing/2014/main" id="{DF5C6AC8-3A98-9DA0-0B8B-10E7A8B7E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035" y="2"/>
            <a:ext cx="546693" cy="6858000"/>
          </a:xfrm>
          <a:prstGeom prst="rect">
            <a:avLst/>
          </a:prstGeom>
        </p:spPr>
      </p:pic>
      <p:pic>
        <p:nvPicPr>
          <p:cNvPr id="13" name="Image 12" descr="Une image contenant herbe, extérieur, arbre, conteneur&#10;&#10;Description générée automatiquement">
            <a:extLst>
              <a:ext uri="{FF2B5EF4-FFF2-40B4-BE49-F238E27FC236}">
                <a16:creationId xmlns:a16="http://schemas.microsoft.com/office/drawing/2014/main" id="{14BB1145-89C8-9D03-BB57-26B0BEF64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793" y="2"/>
            <a:ext cx="546693" cy="6858000"/>
          </a:xfrm>
          <a:prstGeom prst="rect">
            <a:avLst/>
          </a:prstGeom>
        </p:spPr>
      </p:pic>
      <p:pic>
        <p:nvPicPr>
          <p:cNvPr id="15" name="Image 14" descr="Une image contenant extérieur, bâtiment&#10;&#10;Description générée automatiquement">
            <a:extLst>
              <a:ext uri="{FF2B5EF4-FFF2-40B4-BE49-F238E27FC236}">
                <a16:creationId xmlns:a16="http://schemas.microsoft.com/office/drawing/2014/main" id="{2B97A739-8037-AEE5-1BF0-4B5478F90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550" y="2"/>
            <a:ext cx="546694" cy="6858000"/>
          </a:xfrm>
          <a:prstGeom prst="rect">
            <a:avLst/>
          </a:prstGeom>
        </p:spPr>
      </p:pic>
      <p:pic>
        <p:nvPicPr>
          <p:cNvPr id="16" name="Image 15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250DDD60-F86A-CC93-6A6C-BF23BC8F5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5308" y="1"/>
            <a:ext cx="546692" cy="6857999"/>
          </a:xfrm>
          <a:prstGeom prst="rect">
            <a:avLst/>
          </a:prstGeom>
        </p:spPr>
      </p:pic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324ABE-A28F-706A-47D0-7F5B7136E6F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195" y="35670"/>
            <a:ext cx="2208543" cy="22085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69228EE-4AC3-5245-F15A-26D33C5766E7}"/>
              </a:ext>
            </a:extLst>
          </p:cNvPr>
          <p:cNvSpPr txBox="1"/>
          <p:nvPr userDrawn="1"/>
        </p:nvSpPr>
        <p:spPr>
          <a:xfrm>
            <a:off x="2421465" y="5497341"/>
            <a:ext cx="5177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8" name="Image 7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E65FA8ED-92F6-B641-44D3-070CFC7A4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767" y="5870014"/>
            <a:ext cx="1271165" cy="6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2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7">
            <a:extLst>
              <a:ext uri="{FF2B5EF4-FFF2-40B4-BE49-F238E27FC236}">
                <a16:creationId xmlns:a16="http://schemas.microsoft.com/office/drawing/2014/main" id="{53EE6C3A-D260-4842-6134-06F757A24F9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auto">
          <a:xfrm>
            <a:off x="1215514" y="2315343"/>
            <a:ext cx="2576860" cy="2576860"/>
          </a:xfrm>
          <a:prstGeom prst="flowChartConnector">
            <a:avLst/>
          </a:prstGeom>
          <a:solidFill>
            <a:schemeClr val="bg1"/>
          </a:solidFill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pic>
        <p:nvPicPr>
          <p:cNvPr id="12" name="Image 11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663853A7-DDDF-1FE9-BE2C-FD5453EAE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4278" y="2"/>
            <a:ext cx="546692" cy="6857999"/>
          </a:xfrm>
          <a:prstGeom prst="rect">
            <a:avLst/>
          </a:prstGeom>
        </p:spPr>
      </p:pic>
      <p:pic>
        <p:nvPicPr>
          <p:cNvPr id="13" name="Image 12" descr="Une image contenant bâtiment, extérieur&#10;&#10;Description générée automatiquement">
            <a:extLst>
              <a:ext uri="{FF2B5EF4-FFF2-40B4-BE49-F238E27FC236}">
                <a16:creationId xmlns:a16="http://schemas.microsoft.com/office/drawing/2014/main" id="{E6D286ED-DB80-9C74-1D65-094A79B63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035" y="2"/>
            <a:ext cx="546693" cy="6858000"/>
          </a:xfrm>
          <a:prstGeom prst="rect">
            <a:avLst/>
          </a:prstGeom>
        </p:spPr>
      </p:pic>
      <p:pic>
        <p:nvPicPr>
          <p:cNvPr id="14" name="Image 13" descr="Une image contenant herbe, extérieur, arbre, conteneur&#10;&#10;Description générée automatiquement">
            <a:extLst>
              <a:ext uri="{FF2B5EF4-FFF2-40B4-BE49-F238E27FC236}">
                <a16:creationId xmlns:a16="http://schemas.microsoft.com/office/drawing/2014/main" id="{D969CABF-0092-58A2-0320-51DB68124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793" y="2"/>
            <a:ext cx="546693" cy="6858000"/>
          </a:xfrm>
          <a:prstGeom prst="rect">
            <a:avLst/>
          </a:prstGeom>
        </p:spPr>
      </p:pic>
      <p:pic>
        <p:nvPicPr>
          <p:cNvPr id="15" name="Image 14" descr="Une image contenant extérieur, bâtiment&#10;&#10;Description générée automatiquement">
            <a:extLst>
              <a:ext uri="{FF2B5EF4-FFF2-40B4-BE49-F238E27FC236}">
                <a16:creationId xmlns:a16="http://schemas.microsoft.com/office/drawing/2014/main" id="{2FDEC334-9619-08FC-7B1C-A3D8ACBA0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550" y="2"/>
            <a:ext cx="546694" cy="6858000"/>
          </a:xfrm>
          <a:prstGeom prst="rect">
            <a:avLst/>
          </a:prstGeom>
        </p:spPr>
      </p:pic>
      <p:pic>
        <p:nvPicPr>
          <p:cNvPr id="16" name="Image 15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749D5AB1-2999-D5BD-7B29-8DC12E718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5308" y="1"/>
            <a:ext cx="546692" cy="685799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D8AE2CF-D96E-1B2E-41EC-DD2AE31B2423}"/>
              </a:ext>
            </a:extLst>
          </p:cNvPr>
          <p:cNvSpPr txBox="1"/>
          <p:nvPr userDrawn="1"/>
        </p:nvSpPr>
        <p:spPr>
          <a:xfrm>
            <a:off x="918848" y="6421555"/>
            <a:ext cx="6763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17" name="Image 16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9083D696-A929-7336-A182-90B4FBDF9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45" y="6391458"/>
            <a:ext cx="705300" cy="349783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DF13062E-4211-E09B-AEDB-B25FE88D78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35152"/>
            <a:ext cx="1386077" cy="1386077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A1EDA446-1DF7-2A16-284E-738EA77DDE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501" y="288465"/>
            <a:ext cx="7430201" cy="975256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</p:spTree>
    <p:extLst>
      <p:ext uri="{BB962C8B-B14F-4D97-AF65-F5344CB8AC3E}">
        <p14:creationId xmlns:p14="http://schemas.microsoft.com/office/powerpoint/2010/main" val="101351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84C818A6-CEDC-DF2B-D800-1CE465C91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4278" y="2"/>
            <a:ext cx="546692" cy="6857999"/>
          </a:xfrm>
          <a:prstGeom prst="rect">
            <a:avLst/>
          </a:prstGeom>
        </p:spPr>
      </p:pic>
      <p:pic>
        <p:nvPicPr>
          <p:cNvPr id="6" name="Image 5" descr="Une image contenant bâtiment, extérieur&#10;&#10;Description générée automatiquement">
            <a:extLst>
              <a:ext uri="{FF2B5EF4-FFF2-40B4-BE49-F238E27FC236}">
                <a16:creationId xmlns:a16="http://schemas.microsoft.com/office/drawing/2014/main" id="{63D06B43-4D76-1DBA-52B0-236D03730D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035" y="2"/>
            <a:ext cx="546693" cy="6858000"/>
          </a:xfrm>
          <a:prstGeom prst="rect">
            <a:avLst/>
          </a:prstGeom>
        </p:spPr>
      </p:pic>
      <p:pic>
        <p:nvPicPr>
          <p:cNvPr id="7" name="Image 6" descr="Une image contenant herbe, extérieur, arbre, conteneur&#10;&#10;Description générée automatiquement">
            <a:extLst>
              <a:ext uri="{FF2B5EF4-FFF2-40B4-BE49-F238E27FC236}">
                <a16:creationId xmlns:a16="http://schemas.microsoft.com/office/drawing/2014/main" id="{A79202C0-9DE3-EFBA-1EEB-313D20648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793" y="2"/>
            <a:ext cx="546693" cy="6858000"/>
          </a:xfrm>
          <a:prstGeom prst="rect">
            <a:avLst/>
          </a:prstGeom>
        </p:spPr>
      </p:pic>
      <p:pic>
        <p:nvPicPr>
          <p:cNvPr id="8" name="Image 7" descr="Une image contenant extérieur, bâtiment&#10;&#10;Description générée automatiquement">
            <a:extLst>
              <a:ext uri="{FF2B5EF4-FFF2-40B4-BE49-F238E27FC236}">
                <a16:creationId xmlns:a16="http://schemas.microsoft.com/office/drawing/2014/main" id="{E0B67AED-4EE4-197F-D75B-703F30E94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550" y="2"/>
            <a:ext cx="546694" cy="6858000"/>
          </a:xfrm>
          <a:prstGeom prst="rect">
            <a:avLst/>
          </a:prstGeom>
        </p:spPr>
      </p:pic>
      <p:pic>
        <p:nvPicPr>
          <p:cNvPr id="11" name="Image 10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73229BB3-5FBB-81DF-BC2B-8E40127DE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5308" y="1"/>
            <a:ext cx="546692" cy="6857999"/>
          </a:xfrm>
          <a:prstGeom prst="rect">
            <a:avLst/>
          </a:prstGeom>
        </p:spPr>
      </p:pic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4E168F-1897-1DA9-F020-0A46C715F431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auto">
          <a:xfrm>
            <a:off x="1671902" y="1981232"/>
            <a:ext cx="1771707" cy="1771707"/>
          </a:xfrm>
          <a:prstGeom prst="flowChartConnector">
            <a:avLst/>
          </a:prstGeom>
          <a:noFill/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BF61858C-E96E-46FE-8CE5-C1C35F32993B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5674927" y="1981232"/>
            <a:ext cx="1771707" cy="1771707"/>
          </a:xfrm>
          <a:prstGeom prst="flowChartConnector">
            <a:avLst/>
          </a:prstGeom>
          <a:noFill/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E9A86FC3-ABAA-3E57-2599-870B638DB3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501" y="288465"/>
            <a:ext cx="7430201" cy="975256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0677C6A-D819-C587-99A1-3A2B341C7DFE}"/>
              </a:ext>
            </a:extLst>
          </p:cNvPr>
          <p:cNvSpPr txBox="1"/>
          <p:nvPr userDrawn="1"/>
        </p:nvSpPr>
        <p:spPr>
          <a:xfrm>
            <a:off x="918848" y="6421555"/>
            <a:ext cx="6763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20" name="Image 19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90347D52-69ED-9D90-3289-B1EFADC03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45" y="6391458"/>
            <a:ext cx="705300" cy="349783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F1F622-229D-F9D7-9054-FD58ABECAD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35152"/>
            <a:ext cx="1386077" cy="138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48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B5763883-4A10-5235-4D72-F5837B358961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auto">
          <a:xfrm>
            <a:off x="1469204" y="1992258"/>
            <a:ext cx="1771707" cy="1771707"/>
          </a:xfrm>
          <a:prstGeom prst="flowChartConnector">
            <a:avLst/>
          </a:prstGeom>
          <a:noFill/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E26405A-86FD-928C-3802-F2B2D6DF8775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4803159" y="1992258"/>
            <a:ext cx="1771707" cy="1771707"/>
          </a:xfrm>
          <a:prstGeom prst="flowChartConnector">
            <a:avLst/>
          </a:prstGeom>
          <a:noFill/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FBA9B80E-AFF9-7796-6615-22F11D5F7623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 bwMode="auto">
          <a:xfrm>
            <a:off x="8137114" y="1980684"/>
            <a:ext cx="1771707" cy="1771707"/>
          </a:xfrm>
          <a:prstGeom prst="flowChartConnector">
            <a:avLst/>
          </a:prstGeom>
          <a:noFill/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0D3E731-60C1-B94C-78A2-A53CDB719577}"/>
              </a:ext>
            </a:extLst>
          </p:cNvPr>
          <p:cNvSpPr txBox="1"/>
          <p:nvPr userDrawn="1"/>
        </p:nvSpPr>
        <p:spPr>
          <a:xfrm>
            <a:off x="918848" y="6421555"/>
            <a:ext cx="6763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FD095127-60EE-6502-6025-C7E0C1BA5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45" y="6391458"/>
            <a:ext cx="705300" cy="349783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00424C-54A4-CF13-EBFD-32F2556901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35152"/>
            <a:ext cx="1386077" cy="1386077"/>
          </a:xfrm>
          <a:prstGeom prst="rect">
            <a:avLst/>
          </a:prstGeom>
        </p:spPr>
      </p:pic>
      <p:pic>
        <p:nvPicPr>
          <p:cNvPr id="7" name="Image 6" descr="Une image contenant extérieur, bâtiment&#10;&#10;Description générée automatiquement">
            <a:extLst>
              <a:ext uri="{FF2B5EF4-FFF2-40B4-BE49-F238E27FC236}">
                <a16:creationId xmlns:a16="http://schemas.microsoft.com/office/drawing/2014/main" id="{1955E884-95DD-EF17-683B-C88511E23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7550" y="2"/>
            <a:ext cx="546694" cy="6858000"/>
          </a:xfrm>
          <a:prstGeom prst="rect">
            <a:avLst/>
          </a:prstGeom>
        </p:spPr>
      </p:pic>
      <p:pic>
        <p:nvPicPr>
          <p:cNvPr id="8" name="Image 7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1B4085F4-3D0E-1165-DF20-C82D88EC1C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5308" y="1"/>
            <a:ext cx="546692" cy="6857999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CD22B8E-7994-08D1-3D21-9B4B620EA96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501" y="288465"/>
            <a:ext cx="9114171" cy="975256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</p:spTree>
    <p:extLst>
      <p:ext uri="{BB962C8B-B14F-4D97-AF65-F5344CB8AC3E}">
        <p14:creationId xmlns:p14="http://schemas.microsoft.com/office/powerpoint/2010/main" val="341221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8553ED1-FF27-5C59-BA65-9257AE62E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F41005-E191-D71B-2E2C-34083ABBD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838" y="4696517"/>
            <a:ext cx="3771463" cy="12755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076F76F-BACB-1441-8620-2B3153A12A41}"/>
              </a:ext>
            </a:extLst>
          </p:cNvPr>
          <p:cNvSpPr txBox="1"/>
          <p:nvPr userDrawn="1"/>
        </p:nvSpPr>
        <p:spPr>
          <a:xfrm>
            <a:off x="4583575" y="5040932"/>
            <a:ext cx="342610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5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3500" b="1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35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Décembre </a:t>
            </a:r>
            <a:endParaRPr lang="fr-FR" sz="35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0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660F280-AB94-8A69-3F0B-2B7BD13F908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620897" y="2392022"/>
            <a:ext cx="1252028" cy="1252028"/>
          </a:xfrm>
          <a:prstGeom prst="flowChartConnector">
            <a:avLst/>
          </a:prstGeom>
          <a:solidFill>
            <a:schemeClr val="bg1"/>
          </a:solidFill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5ACE3C06-F1DB-6BDA-02E0-6AD37BC315E5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 bwMode="auto">
          <a:xfrm>
            <a:off x="6606887" y="2392022"/>
            <a:ext cx="1252028" cy="1252028"/>
          </a:xfrm>
          <a:prstGeom prst="flowChartConnector">
            <a:avLst/>
          </a:prstGeom>
          <a:solidFill>
            <a:schemeClr val="bg1"/>
          </a:solidFill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83B9335-E825-DA8C-8520-9619BA84A22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auto">
          <a:xfrm>
            <a:off x="3613892" y="2392022"/>
            <a:ext cx="1252028" cy="1252028"/>
          </a:xfrm>
          <a:prstGeom prst="flowChartConnector">
            <a:avLst/>
          </a:prstGeom>
          <a:solidFill>
            <a:schemeClr val="bg1"/>
          </a:solidFill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DDBD2FCB-568E-9E6E-6938-BB816AE896A9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 bwMode="auto">
          <a:xfrm>
            <a:off x="9599883" y="2392022"/>
            <a:ext cx="1252028" cy="1252028"/>
          </a:xfrm>
          <a:prstGeom prst="flowChartConnector">
            <a:avLst/>
          </a:prstGeom>
          <a:solidFill>
            <a:schemeClr val="bg1"/>
          </a:solidFill>
          <a:ln w="762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2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6EDF18-1BE7-E538-1968-C70211BF06D9}"/>
              </a:ext>
            </a:extLst>
          </p:cNvPr>
          <p:cNvSpPr txBox="1"/>
          <p:nvPr userDrawn="1"/>
        </p:nvSpPr>
        <p:spPr>
          <a:xfrm>
            <a:off x="918848" y="6421555"/>
            <a:ext cx="6763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61D4B972-3955-6D01-B377-00F4A5A7DD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45" y="6391458"/>
            <a:ext cx="705300" cy="349783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DC973346-B04A-1496-0714-1FDAFF9DD7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35152"/>
            <a:ext cx="1386077" cy="1386077"/>
          </a:xfrm>
          <a:prstGeom prst="rect">
            <a:avLst/>
          </a:prstGeom>
        </p:spPr>
      </p:pic>
      <p:pic>
        <p:nvPicPr>
          <p:cNvPr id="13" name="Image 12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B37D95C1-50B7-CAE6-AC67-D616F85BE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5308" y="1"/>
            <a:ext cx="546692" cy="6857999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DE9876B7-1302-F7C3-82E3-CF58A0BFF0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501" y="288465"/>
            <a:ext cx="9812814" cy="975256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</p:spTree>
    <p:extLst>
      <p:ext uri="{BB962C8B-B14F-4D97-AF65-F5344CB8AC3E}">
        <p14:creationId xmlns:p14="http://schemas.microsoft.com/office/powerpoint/2010/main" val="3260657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F1A1B6C-DCDC-8D69-5D7B-3C631C57C40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auto">
          <a:xfrm>
            <a:off x="1780185" y="1839872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660F280-AB94-8A69-3F0B-2B7BD13F908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5058348" y="1839872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0CF3D181-A8FD-5ED1-B46B-70EAD955D97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auto">
          <a:xfrm>
            <a:off x="8336511" y="1839872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7" name="Espace réservé pour une image  7">
            <a:extLst>
              <a:ext uri="{FF2B5EF4-FFF2-40B4-BE49-F238E27FC236}">
                <a16:creationId xmlns:a16="http://schemas.microsoft.com/office/drawing/2014/main" id="{0F815B11-9E6A-27E8-673C-AE2B2FF8F5B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auto">
          <a:xfrm>
            <a:off x="3793718" y="4063982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8" name="Espace réservé pour une image  7">
            <a:extLst>
              <a:ext uri="{FF2B5EF4-FFF2-40B4-BE49-F238E27FC236}">
                <a16:creationId xmlns:a16="http://schemas.microsoft.com/office/drawing/2014/main" id="{56055D6F-344E-5520-C385-61F44C0D7B9A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 bwMode="auto">
          <a:xfrm>
            <a:off x="6649850" y="4063982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1EE675-C892-8EB2-8D0C-39B6CD2E6BDF}"/>
              </a:ext>
            </a:extLst>
          </p:cNvPr>
          <p:cNvSpPr txBox="1"/>
          <p:nvPr userDrawn="1"/>
        </p:nvSpPr>
        <p:spPr>
          <a:xfrm>
            <a:off x="918848" y="6421555"/>
            <a:ext cx="6763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672932FA-9B32-385F-F1F2-A3F0631DC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45" y="6391458"/>
            <a:ext cx="705300" cy="349783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1A407C-C82F-214B-F45D-B728A3FF5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35152"/>
            <a:ext cx="1386077" cy="1386077"/>
          </a:xfrm>
          <a:prstGeom prst="rect">
            <a:avLst/>
          </a:prstGeom>
        </p:spPr>
      </p:pic>
      <p:pic>
        <p:nvPicPr>
          <p:cNvPr id="7" name="Image 6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994DBE68-B6EE-C9D4-7AA0-C7C20EB67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5308" y="1"/>
            <a:ext cx="546692" cy="6857999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E277387B-F376-34B3-BD3C-EF4242BE9E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501" y="288465"/>
            <a:ext cx="9812814" cy="975256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</p:spTree>
    <p:extLst>
      <p:ext uri="{BB962C8B-B14F-4D97-AF65-F5344CB8AC3E}">
        <p14:creationId xmlns:p14="http://schemas.microsoft.com/office/powerpoint/2010/main" val="4180345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F1A1B6C-DCDC-8D69-5D7B-3C631C57C40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auto">
          <a:xfrm>
            <a:off x="1872652" y="1673612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660F280-AB94-8A69-3F0B-2B7BD13F908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5150815" y="1673612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0CF3D181-A8FD-5ED1-B46B-70EAD955D97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auto">
          <a:xfrm>
            <a:off x="8428978" y="1673612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B3B4A83-0B1A-26BC-0A71-530548D62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" y="35152"/>
            <a:ext cx="1386077" cy="1386077"/>
          </a:xfrm>
          <a:prstGeom prst="rect">
            <a:avLst/>
          </a:prstGeom>
        </p:spPr>
      </p:pic>
      <p:sp>
        <p:nvSpPr>
          <p:cNvPr id="2" name="Espace réservé pour une image  7">
            <a:extLst>
              <a:ext uri="{FF2B5EF4-FFF2-40B4-BE49-F238E27FC236}">
                <a16:creationId xmlns:a16="http://schemas.microsoft.com/office/drawing/2014/main" id="{66F4D237-8EF1-BC84-BD7F-2C599876DA5B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 bwMode="auto">
          <a:xfrm>
            <a:off x="1872652" y="4024317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3" name="Espace réservé pour une image  7">
            <a:extLst>
              <a:ext uri="{FF2B5EF4-FFF2-40B4-BE49-F238E27FC236}">
                <a16:creationId xmlns:a16="http://schemas.microsoft.com/office/drawing/2014/main" id="{A378CF11-DFB3-AE90-C293-D3A5CD7DCEC6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 bwMode="auto">
          <a:xfrm>
            <a:off x="5150815" y="4024317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4" name="Espace réservé pour une image  7">
            <a:extLst>
              <a:ext uri="{FF2B5EF4-FFF2-40B4-BE49-F238E27FC236}">
                <a16:creationId xmlns:a16="http://schemas.microsoft.com/office/drawing/2014/main" id="{403039F6-2430-A62E-48E4-54A1E816B9F2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 bwMode="auto">
          <a:xfrm>
            <a:off x="8428978" y="4024317"/>
            <a:ext cx="1127456" cy="1127456"/>
          </a:xfrm>
          <a:prstGeom prst="flowChartConnector">
            <a:avLst/>
          </a:prstGeom>
          <a:noFill/>
          <a:ln w="63500" cmpd="sng">
            <a:solidFill>
              <a:srgbClr val="86BC24"/>
            </a:solidFill>
            <a:round/>
            <a:headEnd/>
            <a:tailEnd/>
          </a:ln>
        </p:spPr>
        <p:txBody>
          <a:bodyPr/>
          <a:lstStyle>
            <a:lvl1pPr marL="0" indent="0" algn="ctr">
              <a:buFontTx/>
              <a:buNone/>
              <a:defRPr sz="1000" b="1"/>
            </a:lvl1pPr>
          </a:lstStyle>
          <a:p>
            <a:pPr lvl="0"/>
            <a:r>
              <a:rPr lang="fr-FR" noProof="0" dirty="0"/>
              <a:t>METTRE PHOTO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D1D2C5-31E0-D227-7230-EE2CA201CAF0}"/>
              </a:ext>
            </a:extLst>
          </p:cNvPr>
          <p:cNvSpPr txBox="1"/>
          <p:nvPr userDrawn="1"/>
        </p:nvSpPr>
        <p:spPr>
          <a:xfrm>
            <a:off x="918848" y="6421555"/>
            <a:ext cx="6763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7" name="Image 6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FF3AB5F7-1A39-D5BC-9FDF-04A511BA8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45" y="6391458"/>
            <a:ext cx="705300" cy="349783"/>
          </a:xfrm>
          <a:prstGeom prst="rect">
            <a:avLst/>
          </a:prstGeom>
        </p:spPr>
      </p:pic>
      <p:pic>
        <p:nvPicPr>
          <p:cNvPr id="11" name="Image 10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975A0459-CCBE-5C01-FA5C-B8B6B6D6E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5308" y="1"/>
            <a:ext cx="546692" cy="6857999"/>
          </a:xfrm>
          <a:prstGeom prst="rect">
            <a:avLst/>
          </a:prstGeom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4E38CEF9-B939-32EB-1A6F-45BD7269C2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91501" y="288465"/>
            <a:ext cx="9812814" cy="975256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</p:spTree>
    <p:extLst>
      <p:ext uri="{BB962C8B-B14F-4D97-AF65-F5344CB8AC3E}">
        <p14:creationId xmlns:p14="http://schemas.microsoft.com/office/powerpoint/2010/main" val="3769980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SE E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C873E5E7-ACDD-C913-3EF2-17921396B0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132750" cy="687749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37C5892-F9CA-21F5-63DE-C41EB7274A87}"/>
              </a:ext>
            </a:extLst>
          </p:cNvPr>
          <p:cNvSpPr txBox="1"/>
          <p:nvPr userDrawn="1"/>
        </p:nvSpPr>
        <p:spPr>
          <a:xfrm>
            <a:off x="6742584" y="6412461"/>
            <a:ext cx="45511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11" name="Image 10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46F3E4FD-726D-7D07-A000-BC50DB9AB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5055" y="6391458"/>
            <a:ext cx="705300" cy="34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8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C3A2D36C-E523-5236-D5CD-A0B19012A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688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063C2C-5881-8655-628C-843059CB2677}"/>
              </a:ext>
            </a:extLst>
          </p:cNvPr>
          <p:cNvSpPr/>
          <p:nvPr userDrawn="1"/>
        </p:nvSpPr>
        <p:spPr>
          <a:xfrm>
            <a:off x="1637191" y="307575"/>
            <a:ext cx="8917618" cy="459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888D40F-91B4-8BFC-973F-6CADFA4C6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944" y="369652"/>
            <a:ext cx="7726113" cy="38808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06731AA-FD94-A48F-087F-BA18AA5482DD}"/>
              </a:ext>
            </a:extLst>
          </p:cNvPr>
          <p:cNvSpPr txBox="1"/>
          <p:nvPr userDrawn="1"/>
        </p:nvSpPr>
        <p:spPr>
          <a:xfrm>
            <a:off x="2966789" y="4002514"/>
            <a:ext cx="625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votre participation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84411" y="5211268"/>
            <a:ext cx="10623176" cy="871217"/>
          </a:xfrm>
          <a:prstGeom prst="rect">
            <a:avLst/>
          </a:prstGeom>
          <a:solidFill>
            <a:srgbClr val="86BC24"/>
          </a:solidFill>
          <a:ln>
            <a:solidFill>
              <a:srgbClr val="86BC2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/>
              <a:t>RENDEZ-VOUS</a:t>
            </a:r>
            <a:r>
              <a:rPr lang="fr-FR" sz="4000" b="1" baseline="0" dirty="0" smtClean="0"/>
              <a:t> SUR L’ESPACE NETWORKING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926820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arbre&#10;&#10;Description générée automatiquement">
            <a:extLst>
              <a:ext uri="{FF2B5EF4-FFF2-40B4-BE49-F238E27FC236}">
                <a16:creationId xmlns:a16="http://schemas.microsoft.com/office/drawing/2014/main" id="{E9733699-4429-611D-55BD-AC67CF441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C58AEF8-135B-66B9-184D-D40AB28217EF}"/>
              </a:ext>
            </a:extLst>
          </p:cNvPr>
          <p:cNvSpPr txBox="1"/>
          <p:nvPr userDrawn="1"/>
        </p:nvSpPr>
        <p:spPr>
          <a:xfrm>
            <a:off x="3595115" y="5622473"/>
            <a:ext cx="5177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5" name="Image 4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CEB2DA93-225C-2D81-4C86-B7C7D54D9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417" y="5995146"/>
            <a:ext cx="1271165" cy="6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8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C3A2D36C-E523-5236-D5CD-A0B19012A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688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063C2C-5881-8655-628C-843059CB2677}"/>
              </a:ext>
            </a:extLst>
          </p:cNvPr>
          <p:cNvSpPr/>
          <p:nvPr userDrawn="1"/>
        </p:nvSpPr>
        <p:spPr>
          <a:xfrm>
            <a:off x="530089" y="526857"/>
            <a:ext cx="11131825" cy="5825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84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48E3A9C5-DF10-2C6A-E885-37375C844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561" y="10851"/>
            <a:ext cx="6656439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274E99-5165-7E3A-5879-5DBA759DB5FA}"/>
              </a:ext>
            </a:extLst>
          </p:cNvPr>
          <p:cNvSpPr/>
          <p:nvPr userDrawn="1"/>
        </p:nvSpPr>
        <p:spPr>
          <a:xfrm>
            <a:off x="5876076" y="423921"/>
            <a:ext cx="5975407" cy="6205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3A75E59-516B-5EC5-0BC2-9298CBC0B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679" y="3832959"/>
            <a:ext cx="3775581" cy="1198880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8CB232-C676-A2F5-8146-E1813BF4A1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70" y="0"/>
            <a:ext cx="4008599" cy="40085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911FC69-5247-3C73-9B23-246AB412061B}"/>
              </a:ext>
            </a:extLst>
          </p:cNvPr>
          <p:cNvSpPr txBox="1"/>
          <p:nvPr userDrawn="1"/>
        </p:nvSpPr>
        <p:spPr>
          <a:xfrm>
            <a:off x="108903" y="5668569"/>
            <a:ext cx="5177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3202ACD6-82F6-3565-27F4-0A1137D1F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5" y="6041242"/>
            <a:ext cx="1271165" cy="6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8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PE 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48E3A9C5-DF10-2C6A-E885-37375C844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561" y="10851"/>
            <a:ext cx="6656439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274E99-5165-7E3A-5879-5DBA759DB5FA}"/>
              </a:ext>
            </a:extLst>
          </p:cNvPr>
          <p:cNvSpPr/>
          <p:nvPr userDrawn="1"/>
        </p:nvSpPr>
        <p:spPr>
          <a:xfrm>
            <a:off x="5913486" y="1826363"/>
            <a:ext cx="5975407" cy="3300197"/>
          </a:xfrm>
          <a:prstGeom prst="rect">
            <a:avLst/>
          </a:prstGeom>
          <a:solidFill>
            <a:srgbClr val="E9B3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E7F7F0B7-B3C7-368D-953B-A8BCCD98B9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4502" y="2060293"/>
            <a:ext cx="4945626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A6FF134-7BA1-9642-1E28-8107755931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4502" y="2863872"/>
            <a:ext cx="4945626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1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 point de la session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3A75E59-516B-5EC5-0BC2-9298CBC0B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679" y="3832959"/>
            <a:ext cx="3775581" cy="1198880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8CB232-C676-A2F5-8146-E1813BF4A1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70" y="0"/>
            <a:ext cx="4008599" cy="4008599"/>
          </a:xfrm>
          <a:prstGeom prst="rect">
            <a:avLst/>
          </a:prstGeom>
        </p:spPr>
      </p:pic>
      <p:pic>
        <p:nvPicPr>
          <p:cNvPr id="2" name="Image 1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3CA413AF-C63D-C567-6BA5-29168A9B7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164" y="434651"/>
            <a:ext cx="3880625" cy="93664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8996F3C-522E-EF53-1390-DED28C9155E5}"/>
              </a:ext>
            </a:extLst>
          </p:cNvPr>
          <p:cNvSpPr txBox="1"/>
          <p:nvPr userDrawn="1"/>
        </p:nvSpPr>
        <p:spPr>
          <a:xfrm>
            <a:off x="108903" y="5668569"/>
            <a:ext cx="5177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6" name="Image 5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6690D899-F303-F185-01F7-0075A2294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5" y="6041242"/>
            <a:ext cx="1271165" cy="6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94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YPE 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48E3A9C5-DF10-2C6A-E885-37375C844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561" y="10851"/>
            <a:ext cx="6656439" cy="68580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A75E59-516B-5EC5-0BC2-9298CBC0B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679" y="3832959"/>
            <a:ext cx="3775581" cy="1198880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8CB232-C676-A2F5-8146-E1813BF4A1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70" y="0"/>
            <a:ext cx="4008599" cy="4008599"/>
          </a:xfrm>
          <a:prstGeom prst="rect">
            <a:avLst/>
          </a:prstGeom>
        </p:spPr>
      </p:pic>
      <p:pic>
        <p:nvPicPr>
          <p:cNvPr id="5" name="Image 4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93D6E4F2-3BBB-F3FE-2500-C30728463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5364" y="434651"/>
            <a:ext cx="3880625" cy="9366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F549F1-909D-12E8-603A-EACA2546DE5F}"/>
              </a:ext>
            </a:extLst>
          </p:cNvPr>
          <p:cNvSpPr/>
          <p:nvPr userDrawn="1"/>
        </p:nvSpPr>
        <p:spPr>
          <a:xfrm>
            <a:off x="5913486" y="1826363"/>
            <a:ext cx="5975407" cy="3300197"/>
          </a:xfrm>
          <a:prstGeom prst="rect">
            <a:avLst/>
          </a:prstGeom>
          <a:solidFill>
            <a:srgbClr val="EF7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9284DB7-8F96-53F2-CEDC-86A3FDDF3C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4502" y="2060293"/>
            <a:ext cx="4945626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CC7E45AC-B1D0-B06B-C029-FA28D1FAFE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4502" y="2863872"/>
            <a:ext cx="4945626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1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 point de la session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E1A83E-96C6-C2FC-3BBE-2F666D2ECF4E}"/>
              </a:ext>
            </a:extLst>
          </p:cNvPr>
          <p:cNvSpPr txBox="1"/>
          <p:nvPr userDrawn="1"/>
        </p:nvSpPr>
        <p:spPr>
          <a:xfrm>
            <a:off x="108903" y="5668569"/>
            <a:ext cx="5177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A8ECB90E-8564-5665-A502-2F4A481A9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5" y="6041242"/>
            <a:ext cx="1271165" cy="6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3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PE 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48E3A9C5-DF10-2C6A-E885-37375C844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561" y="10851"/>
            <a:ext cx="6656439" cy="68580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3A75E59-516B-5EC5-0BC2-9298CBC0B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679" y="3832959"/>
            <a:ext cx="3775581" cy="1198880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8CB232-C676-A2F5-8146-E1813BF4A1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70" y="0"/>
            <a:ext cx="4008599" cy="4008599"/>
          </a:xfrm>
          <a:prstGeom prst="rect">
            <a:avLst/>
          </a:prstGeom>
        </p:spPr>
      </p:pic>
      <p:pic>
        <p:nvPicPr>
          <p:cNvPr id="6" name="Image 5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F79E512D-8CF0-0DB9-670A-606FF48DA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1120" y="434651"/>
            <a:ext cx="3880625" cy="9366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DDCAA5-5158-3E44-B5E8-A3FFEF33519B}"/>
              </a:ext>
            </a:extLst>
          </p:cNvPr>
          <p:cNvSpPr/>
          <p:nvPr userDrawn="1"/>
        </p:nvSpPr>
        <p:spPr>
          <a:xfrm>
            <a:off x="5913486" y="1826363"/>
            <a:ext cx="5975407" cy="3300197"/>
          </a:xfrm>
          <a:prstGeom prst="rect">
            <a:avLst/>
          </a:prstGeom>
          <a:solidFill>
            <a:srgbClr val="86C2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393492D0-1CF3-1909-547D-A7D53C1691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4502" y="2060293"/>
            <a:ext cx="4945626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la session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4F155534-10D9-AB32-72FB-2571346D34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4502" y="2863872"/>
            <a:ext cx="4945626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1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 point de la session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AE2F1F-2F8D-D116-8DAA-13C7123AACF4}"/>
              </a:ext>
            </a:extLst>
          </p:cNvPr>
          <p:cNvSpPr txBox="1"/>
          <p:nvPr userDrawn="1"/>
        </p:nvSpPr>
        <p:spPr>
          <a:xfrm>
            <a:off x="108903" y="5668569"/>
            <a:ext cx="5177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LeMoniteurEvent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4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// 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Suivez-nous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fr-FR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Bâtirpourleclimat</a:t>
            </a:r>
            <a:endParaRPr lang="fr-FR" sz="1400" b="1" dirty="0">
              <a:solidFill>
                <a:schemeClr val="tx1"/>
              </a:solidFill>
            </a:endParaRPr>
          </a:p>
        </p:txBody>
      </p:sp>
      <p:pic>
        <p:nvPicPr>
          <p:cNvPr id="10" name="Image 9" descr="Une image contenant piscine à balles&#10;&#10;Description générée automatiquement">
            <a:extLst>
              <a:ext uri="{FF2B5EF4-FFF2-40B4-BE49-F238E27FC236}">
                <a16:creationId xmlns:a16="http://schemas.microsoft.com/office/drawing/2014/main" id="{E4141851-543C-A594-AF37-3E4F06EDA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205" y="6041242"/>
            <a:ext cx="1271165" cy="6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ÉNIÈ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afond&#10;&#10;Description générée automatiquement">
            <a:extLst>
              <a:ext uri="{FF2B5EF4-FFF2-40B4-BE49-F238E27FC236}">
                <a16:creationId xmlns:a16="http://schemas.microsoft.com/office/drawing/2014/main" id="{43E6E630-BBBD-D411-B643-A71F7B3F0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067524"/>
            <a:ext cx="12191999" cy="2809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720BBA-3759-5E1D-0A78-2FDA0A620BC3}"/>
              </a:ext>
            </a:extLst>
          </p:cNvPr>
          <p:cNvSpPr/>
          <p:nvPr userDrawn="1"/>
        </p:nvSpPr>
        <p:spPr>
          <a:xfrm>
            <a:off x="-2" y="-50510"/>
            <a:ext cx="12192000" cy="4495901"/>
          </a:xfrm>
          <a:prstGeom prst="rect">
            <a:avLst/>
          </a:prstGeom>
          <a:solidFill>
            <a:srgbClr val="86BC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6A90B97F-3482-1D80-2666-59DE506FF0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0133" y="2155400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TYPE D’ATELIER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1528DFD2-CC6B-0762-C34B-825AC36756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0133" y="3260061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3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l’atelier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FDC137-B1FA-F24B-7AA5-844ABE883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471" y="-189004"/>
            <a:ext cx="6327058" cy="219751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434E0BC-C482-D6BE-7204-DD072F42BE99}"/>
              </a:ext>
            </a:extLst>
          </p:cNvPr>
          <p:cNvCxnSpPr>
            <a:cxnSpLocks/>
          </p:cNvCxnSpPr>
          <p:nvPr userDrawn="1"/>
        </p:nvCxnSpPr>
        <p:spPr>
          <a:xfrm>
            <a:off x="3614649" y="2894457"/>
            <a:ext cx="49626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18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TELIER DECARBONE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&#10;&#10;Description générée automatiquement">
            <a:extLst>
              <a:ext uri="{FF2B5EF4-FFF2-40B4-BE49-F238E27FC236}">
                <a16:creationId xmlns:a16="http://schemas.microsoft.com/office/drawing/2014/main" id="{3206E0A9-DDEA-1344-A155-83F64E431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42033"/>
            <a:ext cx="12191998" cy="28159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720BBA-3759-5E1D-0A78-2FDA0A620BC3}"/>
              </a:ext>
            </a:extLst>
          </p:cNvPr>
          <p:cNvSpPr/>
          <p:nvPr userDrawn="1"/>
        </p:nvSpPr>
        <p:spPr>
          <a:xfrm>
            <a:off x="-2" y="-50510"/>
            <a:ext cx="12192000" cy="4495901"/>
          </a:xfrm>
          <a:prstGeom prst="rect">
            <a:avLst/>
          </a:prstGeom>
          <a:solidFill>
            <a:srgbClr val="E9B3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FDC137-B1FA-F24B-7AA5-844ABE883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471" y="-189004"/>
            <a:ext cx="6327058" cy="219751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78879D8-77F1-0429-7B57-F7FD9833FB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0133" y="2155400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TYPE D’ATELIER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31648CE-0149-8FBC-9D10-ABCD1F30D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0133" y="3260061"/>
            <a:ext cx="9791730" cy="66056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33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de l’atelier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A09BE62-CBB6-006A-AE14-9EB3760B2E17}"/>
              </a:ext>
            </a:extLst>
          </p:cNvPr>
          <p:cNvCxnSpPr>
            <a:cxnSpLocks/>
          </p:cNvCxnSpPr>
          <p:nvPr userDrawn="1"/>
        </p:nvCxnSpPr>
        <p:spPr>
          <a:xfrm>
            <a:off x="3614649" y="2894457"/>
            <a:ext cx="49626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6FE7ADAE-CBE0-91D1-2327-9F8DB4AFB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945" y="5319074"/>
            <a:ext cx="3880625" cy="9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6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8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56" r:id="rId3"/>
    <p:sldLayoutId id="2147483684" r:id="rId4"/>
    <p:sldLayoutId id="2147483665" r:id="rId5"/>
    <p:sldLayoutId id="2147483679" r:id="rId6"/>
    <p:sldLayoutId id="2147483678" r:id="rId7"/>
    <p:sldLayoutId id="2147483674" r:id="rId8"/>
    <p:sldLayoutId id="2147483680" r:id="rId9"/>
    <p:sldLayoutId id="2147483681" r:id="rId10"/>
    <p:sldLayoutId id="2147483682" r:id="rId11"/>
    <p:sldLayoutId id="2147483683" r:id="rId12"/>
    <p:sldLayoutId id="2147483675" r:id="rId13"/>
    <p:sldLayoutId id="2147483676" r:id="rId14"/>
    <p:sldLayoutId id="2147483677" r:id="rId15"/>
    <p:sldLayoutId id="2147483669" r:id="rId16"/>
    <p:sldLayoutId id="2147483662" r:id="rId17"/>
    <p:sldLayoutId id="2147483650" r:id="rId18"/>
    <p:sldLayoutId id="2147483651" r:id="rId19"/>
    <p:sldLayoutId id="2147483654" r:id="rId20"/>
    <p:sldLayoutId id="2147483657" r:id="rId21"/>
    <p:sldLayoutId id="2147483688" r:id="rId22"/>
    <p:sldLayoutId id="2147483672" r:id="rId23"/>
    <p:sldLayoutId id="2147483685" r:id="rId24"/>
    <p:sldLayoutId id="214748368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57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F4A945-14BE-CB42-DBD7-C0970C6C70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3131" y="2060293"/>
            <a:ext cx="5923184" cy="660568"/>
          </a:xfrm>
        </p:spPr>
        <p:txBody>
          <a:bodyPr/>
          <a:lstStyle/>
          <a:p>
            <a:r>
              <a:rPr lang="fr-FR" sz="2000" dirty="0"/>
              <a:t>Quels risques et responsabilités pour le </a:t>
            </a:r>
            <a:r>
              <a:rPr lang="fr-FR" sz="2000" dirty="0" err="1"/>
              <a:t>CMiste</a:t>
            </a:r>
            <a:r>
              <a:rPr lang="fr-FR" sz="2000" dirty="0"/>
              <a:t> dans le cadre d’une rénovation globale de maison individuelle ?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FD821EF-2752-FE78-57EE-4AC34373AF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71488" y="3238879"/>
            <a:ext cx="6086469" cy="660568"/>
          </a:xfrm>
        </p:spPr>
        <p:txBody>
          <a:bodyPr/>
          <a:lstStyle/>
          <a:p>
            <a:pPr algn="l"/>
            <a:r>
              <a:rPr lang="fr-FR" sz="1600" dirty="0"/>
              <a:t>- Environnement de la rénovation globale de </a:t>
            </a:r>
            <a:r>
              <a:rPr lang="fr-FR" sz="1600" dirty="0" smtClean="0"/>
              <a:t>maisons individuelles </a:t>
            </a:r>
            <a:r>
              <a:rPr lang="fr-FR" sz="1600" dirty="0"/>
              <a:t>en </a:t>
            </a:r>
            <a:r>
              <a:rPr lang="fr-FR" sz="1600" dirty="0" smtClean="0"/>
              <a:t>France.</a:t>
            </a:r>
            <a:endParaRPr lang="fr-FR" sz="1600" dirty="0"/>
          </a:p>
          <a:p>
            <a:pPr algn="l"/>
            <a:r>
              <a:rPr lang="fr-FR" sz="1600" dirty="0"/>
              <a:t>- Réflexions, perspectives et évolutions de ce </a:t>
            </a:r>
            <a:r>
              <a:rPr lang="fr-FR" sz="1600" dirty="0" smtClean="0"/>
              <a:t>marché.</a:t>
            </a:r>
            <a:endParaRPr lang="fr-FR" sz="1600" dirty="0"/>
          </a:p>
          <a:p>
            <a:pPr algn="l"/>
            <a:r>
              <a:rPr lang="fr-FR" sz="1600" dirty="0"/>
              <a:t>- Réponses contractuelles et assurantielles proposées par la profession </a:t>
            </a:r>
            <a:r>
              <a:rPr lang="fr-FR" sz="1600" dirty="0" smtClean="0"/>
              <a:t>.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49845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85" y="1776645"/>
            <a:ext cx="1976325" cy="2055908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25EFC8-6ECB-8816-363E-78EEA140B7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Quels risques et responsabilités pour le </a:t>
            </a:r>
            <a:r>
              <a:rPr lang="fr-FR" dirty="0" err="1"/>
              <a:t>CMiste</a:t>
            </a:r>
            <a:r>
              <a:rPr lang="fr-FR" dirty="0"/>
              <a:t> dans le cadre d’une rénovation globale de maison individuelle ? </a:t>
            </a:r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6173CB0B-F124-FE34-04EF-65A96277AFEE}"/>
              </a:ext>
            </a:extLst>
          </p:cNvPr>
          <p:cNvSpPr txBox="1">
            <a:spLocks/>
          </p:cNvSpPr>
          <p:nvPr/>
        </p:nvSpPr>
        <p:spPr bwMode="auto">
          <a:xfrm>
            <a:off x="925149" y="3878786"/>
            <a:ext cx="3265209" cy="136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THIBAUD LEVÊQUE</a:t>
            </a:r>
            <a:endParaRPr lang="fr-FR" altLang="fr-F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Chargé de mission - Juriste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Direction CMI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1900" b="1" dirty="0" smtClean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SMABTP</a:t>
            </a:r>
            <a:endParaRPr lang="fr-FR" altLang="fr-FR" sz="1900" b="1" dirty="0">
              <a:solidFill>
                <a:srgbClr val="86BC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CF7C13F8-A848-B248-5417-25FC155D6D55}"/>
              </a:ext>
            </a:extLst>
          </p:cNvPr>
          <p:cNvSpPr txBox="1">
            <a:spLocks/>
          </p:cNvSpPr>
          <p:nvPr/>
        </p:nvSpPr>
        <p:spPr bwMode="auto">
          <a:xfrm>
            <a:off x="5048560" y="3878786"/>
            <a:ext cx="3024440" cy="136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SYLVAIN </a:t>
            </a:r>
            <a:r>
              <a:rPr lang="fr-FR" altLang="fr-FR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MASSONNEAU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19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Dirigeant</a:t>
            </a:r>
            <a:endParaRPr lang="fr-FR" altLang="fr-FR" sz="19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fr-FR" altLang="fr-FR" sz="1900" b="1" dirty="0">
                <a:solidFill>
                  <a:srgbClr val="86B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TRADIMAISONS</a:t>
            </a:r>
          </a:p>
        </p:txBody>
      </p:sp>
      <p:sp>
        <p:nvSpPr>
          <p:cNvPr id="14" name="Ellipse 13"/>
          <p:cNvSpPr/>
          <p:nvPr/>
        </p:nvSpPr>
        <p:spPr>
          <a:xfrm>
            <a:off x="5565346" y="1981200"/>
            <a:ext cx="1783348" cy="1783348"/>
          </a:xfrm>
          <a:prstGeom prst="ellipse">
            <a:avLst/>
          </a:prstGeom>
          <a:noFill/>
          <a:ln w="76200">
            <a:solidFill>
              <a:srgbClr val="86B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16" y="1912313"/>
            <a:ext cx="2132154" cy="1903079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1666080" y="1981200"/>
            <a:ext cx="1783348" cy="1783348"/>
          </a:xfrm>
          <a:prstGeom prst="ellipse">
            <a:avLst/>
          </a:prstGeom>
          <a:noFill/>
          <a:ln w="76200">
            <a:solidFill>
              <a:srgbClr val="86B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959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418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4202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LSA LIVE COULEUR">
      <a:dk1>
        <a:srgbClr val="000000"/>
      </a:dk1>
      <a:lt1>
        <a:srgbClr val="FFFFFF"/>
      </a:lt1>
      <a:dk2>
        <a:srgbClr val="0C004F"/>
      </a:dk2>
      <a:lt2>
        <a:srgbClr val="E7E6E6"/>
      </a:lt2>
      <a:accent1>
        <a:srgbClr val="5237F0"/>
      </a:accent1>
      <a:accent2>
        <a:srgbClr val="0C004F"/>
      </a:accent2>
      <a:accent3>
        <a:srgbClr val="FBE600"/>
      </a:accent3>
      <a:accent4>
        <a:srgbClr val="FFFFFF"/>
      </a:accent4>
      <a:accent5>
        <a:srgbClr val="FFFFFF"/>
      </a:accent5>
      <a:accent6>
        <a:srgbClr val="FFFFFF"/>
      </a:accent6>
      <a:hlink>
        <a:srgbClr val="5237F0"/>
      </a:hlink>
      <a:folHlink>
        <a:srgbClr val="5237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7808</TotalTime>
  <Words>83</Words>
  <Application>Microsoft Office PowerPoint</Application>
  <PresentationFormat>Grand écran</PresentationFormat>
  <Paragraphs>15</Paragraphs>
  <Slides>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ＭＳ Ｐゴシック</vt:lpstr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MIDOUX, Virginie</dc:creator>
  <cp:lastModifiedBy>Daphne BENAROUS</cp:lastModifiedBy>
  <cp:revision>295</cp:revision>
  <dcterms:created xsi:type="dcterms:W3CDTF">2022-06-27T14:44:23Z</dcterms:created>
  <dcterms:modified xsi:type="dcterms:W3CDTF">2022-11-29T13:45:41Z</dcterms:modified>
</cp:coreProperties>
</file>