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2" r:id="rId2"/>
    <p:sldId id="303" r:id="rId3"/>
    <p:sldId id="304" r:id="rId4"/>
    <p:sldId id="271" r:id="rId5"/>
    <p:sldId id="288" r:id="rId6"/>
    <p:sldId id="293" r:id="rId7"/>
    <p:sldId id="294" r:id="rId8"/>
    <p:sldId id="295" r:id="rId9"/>
    <p:sldId id="301" r:id="rId10"/>
    <p:sldId id="296" r:id="rId11"/>
    <p:sldId id="299" r:id="rId12"/>
    <p:sldId id="29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C24"/>
    <a:srgbClr val="EF7F00"/>
    <a:srgbClr val="86C2EB"/>
    <a:srgbClr val="0C004F"/>
    <a:srgbClr val="E9B300"/>
    <a:srgbClr val="5237F1"/>
    <a:srgbClr val="FCE600"/>
    <a:srgbClr val="FDC300"/>
    <a:srgbClr val="E307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54045C-BB52-4C12-88B2-6D00C2ECE3C0}" v="2" dt="2022-11-28T12:39:24.5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55"/>
    <p:restoredTop sz="86404"/>
  </p:normalViewPr>
  <p:slideViewPr>
    <p:cSldViewPr snapToGrid="0" snapToObjects="1" showGuides="1">
      <p:cViewPr varScale="1">
        <p:scale>
          <a:sx n="60" d="100"/>
          <a:sy n="60" d="100"/>
        </p:scale>
        <p:origin x="1112" y="56"/>
      </p:cViewPr>
      <p:guideLst>
        <p:guide orient="horz" pos="21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40" d="100"/>
          <a:sy n="140" d="100"/>
        </p:scale>
        <p:origin x="584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SSENT Patrick" userId="08faa52a-9930-4a16-bd6e-4dafc2a40723" providerId="ADAL" clId="{6C54045C-BB52-4C12-88B2-6D00C2ECE3C0}"/>
    <pc:docChg chg="delSld modSld">
      <pc:chgData name="NOSSENT Patrick" userId="08faa52a-9930-4a16-bd6e-4dafc2a40723" providerId="ADAL" clId="{6C54045C-BB52-4C12-88B2-6D00C2ECE3C0}" dt="2022-11-28T12:33:20.093" v="8" actId="47"/>
      <pc:docMkLst>
        <pc:docMk/>
      </pc:docMkLst>
      <pc:sldChg chg="del">
        <pc:chgData name="NOSSENT Patrick" userId="08faa52a-9930-4a16-bd6e-4dafc2a40723" providerId="ADAL" clId="{6C54045C-BB52-4C12-88B2-6D00C2ECE3C0}" dt="2022-11-28T12:30:31.988" v="7" actId="47"/>
        <pc:sldMkLst>
          <pc:docMk/>
          <pc:sldMk cId="3502576245" sldId="256"/>
        </pc:sldMkLst>
      </pc:sldChg>
      <pc:sldChg chg="del">
        <pc:chgData name="NOSSENT Patrick" userId="08faa52a-9930-4a16-bd6e-4dafc2a40723" providerId="ADAL" clId="{6C54045C-BB52-4C12-88B2-6D00C2ECE3C0}" dt="2022-11-28T12:30:31.988" v="7" actId="47"/>
        <pc:sldMkLst>
          <pc:docMk/>
          <pc:sldMk cId="891563014" sldId="258"/>
        </pc:sldMkLst>
      </pc:sldChg>
      <pc:sldChg chg="del">
        <pc:chgData name="NOSSENT Patrick" userId="08faa52a-9930-4a16-bd6e-4dafc2a40723" providerId="ADAL" clId="{6C54045C-BB52-4C12-88B2-6D00C2ECE3C0}" dt="2022-11-28T12:33:20.093" v="8" actId="47"/>
        <pc:sldMkLst>
          <pc:docMk/>
          <pc:sldMk cId="791418661" sldId="265"/>
        </pc:sldMkLst>
      </pc:sldChg>
      <pc:sldChg chg="del">
        <pc:chgData name="NOSSENT Patrick" userId="08faa52a-9930-4a16-bd6e-4dafc2a40723" providerId="ADAL" clId="{6C54045C-BB52-4C12-88B2-6D00C2ECE3C0}" dt="2022-11-28T12:30:31.988" v="7" actId="47"/>
        <pc:sldMkLst>
          <pc:docMk/>
          <pc:sldMk cId="2872842022" sldId="266"/>
        </pc:sldMkLst>
      </pc:sldChg>
      <pc:sldChg chg="del">
        <pc:chgData name="NOSSENT Patrick" userId="08faa52a-9930-4a16-bd6e-4dafc2a40723" providerId="ADAL" clId="{6C54045C-BB52-4C12-88B2-6D00C2ECE3C0}" dt="2022-11-28T12:30:31.988" v="7" actId="47"/>
        <pc:sldMkLst>
          <pc:docMk/>
          <pc:sldMk cId="1608322550" sldId="269"/>
        </pc:sldMkLst>
      </pc:sldChg>
      <pc:sldChg chg="del">
        <pc:chgData name="NOSSENT Patrick" userId="08faa52a-9930-4a16-bd6e-4dafc2a40723" providerId="ADAL" clId="{6C54045C-BB52-4C12-88B2-6D00C2ECE3C0}" dt="2022-11-28T12:30:31.988" v="7" actId="47"/>
        <pc:sldMkLst>
          <pc:docMk/>
          <pc:sldMk cId="3186414850" sldId="270"/>
        </pc:sldMkLst>
      </pc:sldChg>
      <pc:sldChg chg="del">
        <pc:chgData name="NOSSENT Patrick" userId="08faa52a-9930-4a16-bd6e-4dafc2a40723" providerId="ADAL" clId="{6C54045C-BB52-4C12-88B2-6D00C2ECE3C0}" dt="2022-11-28T12:30:31.988" v="7" actId="47"/>
        <pc:sldMkLst>
          <pc:docMk/>
          <pc:sldMk cId="254729582" sldId="272"/>
        </pc:sldMkLst>
      </pc:sldChg>
      <pc:sldChg chg="del">
        <pc:chgData name="NOSSENT Patrick" userId="08faa52a-9930-4a16-bd6e-4dafc2a40723" providerId="ADAL" clId="{6C54045C-BB52-4C12-88B2-6D00C2ECE3C0}" dt="2022-11-28T12:30:31.988" v="7" actId="47"/>
        <pc:sldMkLst>
          <pc:docMk/>
          <pc:sldMk cId="1498452732" sldId="276"/>
        </pc:sldMkLst>
      </pc:sldChg>
      <pc:sldChg chg="del">
        <pc:chgData name="NOSSENT Patrick" userId="08faa52a-9930-4a16-bd6e-4dafc2a40723" providerId="ADAL" clId="{6C54045C-BB52-4C12-88B2-6D00C2ECE3C0}" dt="2022-11-28T12:30:31.988" v="7" actId="47"/>
        <pc:sldMkLst>
          <pc:docMk/>
          <pc:sldMk cId="2254423118" sldId="281"/>
        </pc:sldMkLst>
      </pc:sldChg>
      <pc:sldChg chg="del">
        <pc:chgData name="NOSSENT Patrick" userId="08faa52a-9930-4a16-bd6e-4dafc2a40723" providerId="ADAL" clId="{6C54045C-BB52-4C12-88B2-6D00C2ECE3C0}" dt="2022-11-28T12:30:31.988" v="7" actId="47"/>
        <pc:sldMkLst>
          <pc:docMk/>
          <pc:sldMk cId="2303747996" sldId="285"/>
        </pc:sldMkLst>
      </pc:sldChg>
      <pc:sldChg chg="modNotesTx">
        <pc:chgData name="NOSSENT Patrick" userId="08faa52a-9930-4a16-bd6e-4dafc2a40723" providerId="ADAL" clId="{6C54045C-BB52-4C12-88B2-6D00C2ECE3C0}" dt="2022-11-28T12:29:49.877" v="0" actId="6549"/>
        <pc:sldMkLst>
          <pc:docMk/>
          <pc:sldMk cId="1708532221" sldId="288"/>
        </pc:sldMkLst>
      </pc:sldChg>
      <pc:sldChg chg="del">
        <pc:chgData name="NOSSENT Patrick" userId="08faa52a-9930-4a16-bd6e-4dafc2a40723" providerId="ADAL" clId="{6C54045C-BB52-4C12-88B2-6D00C2ECE3C0}" dt="2022-11-28T12:30:31.988" v="7" actId="47"/>
        <pc:sldMkLst>
          <pc:docMk/>
          <pc:sldMk cId="1746909155" sldId="289"/>
        </pc:sldMkLst>
      </pc:sldChg>
      <pc:sldChg chg="del">
        <pc:chgData name="NOSSENT Patrick" userId="08faa52a-9930-4a16-bd6e-4dafc2a40723" providerId="ADAL" clId="{6C54045C-BB52-4C12-88B2-6D00C2ECE3C0}" dt="2022-11-28T12:30:31.988" v="7" actId="47"/>
        <pc:sldMkLst>
          <pc:docMk/>
          <pc:sldMk cId="993407428" sldId="291"/>
        </pc:sldMkLst>
      </pc:sldChg>
      <pc:sldChg chg="del">
        <pc:chgData name="NOSSENT Patrick" userId="08faa52a-9930-4a16-bd6e-4dafc2a40723" providerId="ADAL" clId="{6C54045C-BB52-4C12-88B2-6D00C2ECE3C0}" dt="2022-11-28T12:30:31.988" v="7" actId="47"/>
        <pc:sldMkLst>
          <pc:docMk/>
          <pc:sldMk cId="3914607668" sldId="292"/>
        </pc:sldMkLst>
      </pc:sldChg>
      <pc:sldChg chg="modNotesTx">
        <pc:chgData name="NOSSENT Patrick" userId="08faa52a-9930-4a16-bd6e-4dafc2a40723" providerId="ADAL" clId="{6C54045C-BB52-4C12-88B2-6D00C2ECE3C0}" dt="2022-11-28T12:29:56.008" v="1" actId="6549"/>
        <pc:sldMkLst>
          <pc:docMk/>
          <pc:sldMk cId="4172371180" sldId="293"/>
        </pc:sldMkLst>
      </pc:sldChg>
      <pc:sldChg chg="modNotesTx">
        <pc:chgData name="NOSSENT Patrick" userId="08faa52a-9930-4a16-bd6e-4dafc2a40723" providerId="ADAL" clId="{6C54045C-BB52-4C12-88B2-6D00C2ECE3C0}" dt="2022-11-28T12:30:01.081" v="2" actId="6549"/>
        <pc:sldMkLst>
          <pc:docMk/>
          <pc:sldMk cId="2540199049" sldId="294"/>
        </pc:sldMkLst>
      </pc:sldChg>
      <pc:sldChg chg="modNotesTx">
        <pc:chgData name="NOSSENT Patrick" userId="08faa52a-9930-4a16-bd6e-4dafc2a40723" providerId="ADAL" clId="{6C54045C-BB52-4C12-88B2-6D00C2ECE3C0}" dt="2022-11-28T12:30:06.584" v="3" actId="6549"/>
        <pc:sldMkLst>
          <pc:docMk/>
          <pc:sldMk cId="4184319826" sldId="295"/>
        </pc:sldMkLst>
      </pc:sldChg>
      <pc:sldChg chg="modNotesTx">
        <pc:chgData name="NOSSENT Patrick" userId="08faa52a-9930-4a16-bd6e-4dafc2a40723" providerId="ADAL" clId="{6C54045C-BB52-4C12-88B2-6D00C2ECE3C0}" dt="2022-11-28T12:30:24.195" v="6" actId="6549"/>
        <pc:sldMkLst>
          <pc:docMk/>
          <pc:sldMk cId="1423839724" sldId="298"/>
        </pc:sldMkLst>
      </pc:sldChg>
      <pc:sldChg chg="modNotesTx">
        <pc:chgData name="NOSSENT Patrick" userId="08faa52a-9930-4a16-bd6e-4dafc2a40723" providerId="ADAL" clId="{6C54045C-BB52-4C12-88B2-6D00C2ECE3C0}" dt="2022-11-28T12:30:18.545" v="5" actId="6549"/>
        <pc:sldMkLst>
          <pc:docMk/>
          <pc:sldMk cId="2469313158" sldId="299"/>
        </pc:sldMkLst>
      </pc:sldChg>
      <pc:sldChg chg="modNotesTx">
        <pc:chgData name="NOSSENT Patrick" userId="08faa52a-9930-4a16-bd6e-4dafc2a40723" providerId="ADAL" clId="{6C54045C-BB52-4C12-88B2-6D00C2ECE3C0}" dt="2022-11-28T12:30:11.595" v="4" actId="6549"/>
        <pc:sldMkLst>
          <pc:docMk/>
          <pc:sldMk cId="1741389831" sldId="30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D081FC0C-9086-20D6-3558-D57D0A46C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BD4329B-1384-A83D-F5E5-C55D4C5613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98632-AD9A-8242-83FD-7E653CEF31F0}" type="datetimeFigureOut">
              <a:rPr lang="fr-FR" smtClean="0"/>
              <a:t>28/11/2022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3F9357D-E16E-2CEC-C896-8E5CD19706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471DD2D-C40E-705E-8044-AA61FB26D5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A900E-CE7A-7240-A4CE-0E48E57287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93502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C6D79-D5EA-254D-AF4F-615B3CAFC841}" type="datetimeFigureOut">
              <a:rPr lang="fr-FR" smtClean="0"/>
              <a:t>28/11/2022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B4349-5D6D-9449-B59F-942593F8B3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06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B4349-5D6D-9449-B59F-942593F8B35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946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B4349-5D6D-9449-B59F-942593F8B35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976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B4349-5D6D-9449-B59F-942593F8B35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46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B4349-5D6D-9449-B59F-942593F8B35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181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B4349-5D6D-9449-B59F-942593F8B35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549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B4349-5D6D-9449-B59F-942593F8B35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795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B4349-5D6D-9449-B59F-942593F8B35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456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B4349-5D6D-9449-B59F-942593F8B35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806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B4349-5D6D-9449-B59F-942593F8B35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5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jpe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jpe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arbre&#10;&#10;Description générée automatiquement">
            <a:extLst>
              <a:ext uri="{FF2B5EF4-FFF2-40B4-BE49-F238E27FC236}">
                <a16:creationId xmlns:a16="http://schemas.microsoft.com/office/drawing/2014/main" xmlns="" id="{72FDB2E4-205F-2635-A256-1BFAEE2CFE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56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TELIER RECYCL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herbe, extérieur, arbre, conteneur&#10;&#10;Description générée automatiquement">
            <a:extLst>
              <a:ext uri="{FF2B5EF4-FFF2-40B4-BE49-F238E27FC236}">
                <a16:creationId xmlns:a16="http://schemas.microsoft.com/office/drawing/2014/main" xmlns="" id="{F702D0DB-78E5-31BC-0CEF-2E5BFDEA9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364722"/>
            <a:ext cx="12191997" cy="24932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E720BBA-3759-5E1D-0A78-2FDA0A620BC3}"/>
              </a:ext>
            </a:extLst>
          </p:cNvPr>
          <p:cNvSpPr/>
          <p:nvPr userDrawn="1"/>
        </p:nvSpPr>
        <p:spPr>
          <a:xfrm>
            <a:off x="-2" y="-50510"/>
            <a:ext cx="12192000" cy="4495901"/>
          </a:xfrm>
          <a:prstGeom prst="rect">
            <a:avLst/>
          </a:prstGeom>
          <a:solidFill>
            <a:srgbClr val="EF7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DFDC137-B1FA-F24B-7AA5-844ABE883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2471" y="-189004"/>
            <a:ext cx="6327058" cy="2197510"/>
          </a:xfrm>
          <a:prstGeom prst="rect">
            <a:avLst/>
          </a:prstGeom>
        </p:spPr>
      </p:pic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xmlns="" id="{74D13EEC-081A-D654-DD28-160D8763C1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0133" y="2155400"/>
            <a:ext cx="9791730" cy="660568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TYPE D’ATELIER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xmlns="" id="{5980FEC0-C60C-C9AB-3FB0-565BD0E97A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0133" y="3260061"/>
            <a:ext cx="9791730" cy="660568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sz="33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l’atelier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88228804-CF9F-1EE4-3807-CF48662545AB}"/>
              </a:ext>
            </a:extLst>
          </p:cNvPr>
          <p:cNvCxnSpPr>
            <a:cxnSpLocks/>
          </p:cNvCxnSpPr>
          <p:nvPr userDrawn="1"/>
        </p:nvCxnSpPr>
        <p:spPr>
          <a:xfrm>
            <a:off x="3614649" y="2894457"/>
            <a:ext cx="496269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xmlns="" id="{F4A778EB-DAE1-456A-C3EA-BB2AAD10C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123" y="5319075"/>
            <a:ext cx="3880625" cy="93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6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TELIER RENOVEZ`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âtiment, extérieur&#10;&#10;Description générée automatiquement">
            <a:extLst>
              <a:ext uri="{FF2B5EF4-FFF2-40B4-BE49-F238E27FC236}">
                <a16:creationId xmlns:a16="http://schemas.microsoft.com/office/drawing/2014/main" xmlns="" id="{A58D9FCA-83E3-EE20-F2BE-C1B332D255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14415"/>
            <a:ext cx="12192000" cy="26435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E720BBA-3759-5E1D-0A78-2FDA0A620BC3}"/>
              </a:ext>
            </a:extLst>
          </p:cNvPr>
          <p:cNvSpPr/>
          <p:nvPr userDrawn="1"/>
        </p:nvSpPr>
        <p:spPr>
          <a:xfrm>
            <a:off x="-2" y="-50510"/>
            <a:ext cx="12192000" cy="4495901"/>
          </a:xfrm>
          <a:prstGeom prst="rect">
            <a:avLst/>
          </a:prstGeom>
          <a:solidFill>
            <a:srgbClr val="86C2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DFDC137-B1FA-F24B-7AA5-844ABE883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2471" y="-189004"/>
            <a:ext cx="6327058" cy="2197510"/>
          </a:xfrm>
          <a:prstGeom prst="rect">
            <a:avLst/>
          </a:prstGeom>
        </p:spPr>
      </p:pic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xmlns="" id="{5A851D4F-6346-61BB-48D8-706213B2D0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0133" y="2155400"/>
            <a:ext cx="9791730" cy="660568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TYPE D’ATELIER</a:t>
            </a: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xmlns="" id="{8FEFE37D-C4C6-7C9E-AE4C-71499A1F74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0133" y="3260061"/>
            <a:ext cx="9791730" cy="660568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sz="33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l’atelier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6D326274-E68B-0981-36E4-E997A9B13129}"/>
              </a:ext>
            </a:extLst>
          </p:cNvPr>
          <p:cNvCxnSpPr>
            <a:cxnSpLocks/>
          </p:cNvCxnSpPr>
          <p:nvPr userDrawn="1"/>
        </p:nvCxnSpPr>
        <p:spPr>
          <a:xfrm>
            <a:off x="3614649" y="2894457"/>
            <a:ext cx="496269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xmlns="" id="{72C96084-C943-0039-AB35-059A6C26F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5687" y="5319076"/>
            <a:ext cx="3880625" cy="93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0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S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lafond&#10;&#10;Description générée automatiquement">
            <a:extLst>
              <a:ext uri="{FF2B5EF4-FFF2-40B4-BE49-F238E27FC236}">
                <a16:creationId xmlns:a16="http://schemas.microsoft.com/office/drawing/2014/main" xmlns="" id="{ADB01A06-9593-0E6C-538A-35026C0BE2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774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85DDD8A-3AFF-3404-0342-9654F3C64C84}"/>
              </a:ext>
            </a:extLst>
          </p:cNvPr>
          <p:cNvSpPr/>
          <p:nvPr userDrawn="1"/>
        </p:nvSpPr>
        <p:spPr>
          <a:xfrm>
            <a:off x="1619692" y="1098395"/>
            <a:ext cx="8952615" cy="4661209"/>
          </a:xfrm>
          <a:prstGeom prst="rect">
            <a:avLst/>
          </a:prstGeom>
          <a:solidFill>
            <a:srgbClr val="86B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AB49A219-670F-AC27-AA9F-072FA9C43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192" y="897212"/>
            <a:ext cx="6327058" cy="2197510"/>
          </a:xfrm>
          <a:prstGeom prst="rect">
            <a:avLst/>
          </a:prstGeom>
        </p:spPr>
      </p:pic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xmlns="" id="{2CB1E41B-031B-E6DD-560E-A30C63BA06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1280" y="4724313"/>
            <a:ext cx="8669438" cy="838737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question ?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xmlns="" id="{FE81AAE8-C91B-D3DC-FEF7-690903EC35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1280" y="3789960"/>
            <a:ext cx="8669438" cy="660568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sz="25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À suivre</a:t>
            </a:r>
          </a:p>
        </p:txBody>
      </p:sp>
    </p:spTree>
    <p:extLst>
      <p:ext uri="{BB962C8B-B14F-4D97-AF65-F5344CB8AC3E}">
        <p14:creationId xmlns:p14="http://schemas.microsoft.com/office/powerpoint/2010/main" val="241340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DECARBONEZ_S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extérieur, bâtiment&#10;&#10;Description générée automatiquement">
            <a:extLst>
              <a:ext uri="{FF2B5EF4-FFF2-40B4-BE49-F238E27FC236}">
                <a16:creationId xmlns:a16="http://schemas.microsoft.com/office/drawing/2014/main" xmlns="" id="{0D91A806-66B1-7DC3-E501-92087D631F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1998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39AD923-FB44-83B2-24E6-20524B369575}"/>
              </a:ext>
            </a:extLst>
          </p:cNvPr>
          <p:cNvSpPr/>
          <p:nvPr userDrawn="1"/>
        </p:nvSpPr>
        <p:spPr>
          <a:xfrm>
            <a:off x="1619692" y="1561168"/>
            <a:ext cx="8952615" cy="4661209"/>
          </a:xfrm>
          <a:prstGeom prst="rect">
            <a:avLst/>
          </a:prstGeom>
          <a:solidFill>
            <a:srgbClr val="E9B3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6D482B86-5F63-6E7B-EC82-6237CDB77B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192" y="1359985"/>
            <a:ext cx="6327058" cy="2197510"/>
          </a:xfrm>
          <a:prstGeom prst="rect">
            <a:avLst/>
          </a:prstGeom>
        </p:spPr>
      </p:pic>
      <p:pic>
        <p:nvPicPr>
          <p:cNvPr id="16" name="Image 15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xmlns="" id="{264A4381-2B13-2ABE-2812-0FDE66B02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7974" y="312259"/>
            <a:ext cx="3880625" cy="936649"/>
          </a:xfrm>
          <a:prstGeom prst="rect">
            <a:avLst/>
          </a:prstGeom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xmlns="" id="{629B1491-71BB-9AD0-1618-DB6B2A2E8A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1280" y="4724313"/>
            <a:ext cx="8669438" cy="838737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question ?</a:t>
            </a: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xmlns="" id="{EA0D9B99-2D3E-97D3-74C3-2274FFB47A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1280" y="3789960"/>
            <a:ext cx="8669438" cy="660568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sz="25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À suivre</a:t>
            </a:r>
          </a:p>
        </p:txBody>
      </p:sp>
    </p:spTree>
    <p:extLst>
      <p:ext uri="{BB962C8B-B14F-4D97-AF65-F5344CB8AC3E}">
        <p14:creationId xmlns:p14="http://schemas.microsoft.com/office/powerpoint/2010/main" val="31059578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RECYCLEZ_S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extérieur, arbre, conteneur&#10;&#10;Description générée automatiquement">
            <a:extLst>
              <a:ext uri="{FF2B5EF4-FFF2-40B4-BE49-F238E27FC236}">
                <a16:creationId xmlns:a16="http://schemas.microsoft.com/office/drawing/2014/main" xmlns="" id="{6B220EE0-0F7C-9874-C170-47E905B62C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E720BBA-3759-5E1D-0A78-2FDA0A620BC3}"/>
              </a:ext>
            </a:extLst>
          </p:cNvPr>
          <p:cNvSpPr/>
          <p:nvPr userDrawn="1"/>
        </p:nvSpPr>
        <p:spPr>
          <a:xfrm>
            <a:off x="1619692" y="1561168"/>
            <a:ext cx="8952615" cy="4661209"/>
          </a:xfrm>
          <a:prstGeom prst="rect">
            <a:avLst/>
          </a:prstGeom>
          <a:solidFill>
            <a:srgbClr val="EF7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xmlns="" id="{6A90B97F-3482-1D80-2666-59DE506FF0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1280" y="4724313"/>
            <a:ext cx="8669438" cy="838737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question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DFDC137-B1FA-F24B-7AA5-844ABE883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192" y="1359985"/>
            <a:ext cx="6327058" cy="2197510"/>
          </a:xfrm>
          <a:prstGeom prst="rect">
            <a:avLst/>
          </a:prstGeom>
        </p:spPr>
      </p:pic>
      <p:pic>
        <p:nvPicPr>
          <p:cNvPr id="2" name="Image 1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xmlns="" id="{265D7932-9298-1DE0-2378-DBE30DF701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4408" y="312260"/>
            <a:ext cx="3880625" cy="936649"/>
          </a:xfrm>
          <a:prstGeom prst="rect">
            <a:avLst/>
          </a:prstGeom>
        </p:spPr>
      </p:pic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xmlns="" id="{D8CC1C7A-60E9-3DBC-A91D-ACD8B06066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1280" y="3789960"/>
            <a:ext cx="8669438" cy="660568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sz="25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À suivre</a:t>
            </a:r>
          </a:p>
        </p:txBody>
      </p:sp>
    </p:spTree>
    <p:extLst>
      <p:ext uri="{BB962C8B-B14F-4D97-AF65-F5344CB8AC3E}">
        <p14:creationId xmlns:p14="http://schemas.microsoft.com/office/powerpoint/2010/main" val="411895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RENOVEZ_S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âtiment, extérieur&#10;&#10;Description générée automatiquement">
            <a:extLst>
              <a:ext uri="{FF2B5EF4-FFF2-40B4-BE49-F238E27FC236}">
                <a16:creationId xmlns:a16="http://schemas.microsoft.com/office/drawing/2014/main" xmlns="" id="{03346C90-C514-008E-5D43-911F499A9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85DDD8A-3AFF-3404-0342-9654F3C64C84}"/>
              </a:ext>
            </a:extLst>
          </p:cNvPr>
          <p:cNvSpPr/>
          <p:nvPr userDrawn="1"/>
        </p:nvSpPr>
        <p:spPr>
          <a:xfrm>
            <a:off x="1619692" y="1561168"/>
            <a:ext cx="8952615" cy="4661209"/>
          </a:xfrm>
          <a:prstGeom prst="rect">
            <a:avLst/>
          </a:prstGeom>
          <a:solidFill>
            <a:srgbClr val="86C2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AB49A219-670F-AC27-AA9F-072FA9C43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192" y="1359985"/>
            <a:ext cx="6327058" cy="2197510"/>
          </a:xfrm>
          <a:prstGeom prst="rect">
            <a:avLst/>
          </a:prstGeom>
        </p:spPr>
      </p:pic>
      <p:pic>
        <p:nvPicPr>
          <p:cNvPr id="13" name="Image 12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xmlns="" id="{EA0F9151-C866-8789-EA0E-CA35BD6B3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9140" y="312259"/>
            <a:ext cx="3880625" cy="936649"/>
          </a:xfrm>
          <a:prstGeom prst="rect">
            <a:avLst/>
          </a:prstGeom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xmlns="" id="{41BF8E91-21EB-95A1-CBC5-E4EFCE01E7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1280" y="4724313"/>
            <a:ext cx="8669438" cy="838737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question ?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xmlns="" id="{22191B58-436F-C20D-9FDC-C0A2B74B6E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1280" y="3789960"/>
            <a:ext cx="8669438" cy="660568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sz="25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À suivre</a:t>
            </a:r>
          </a:p>
        </p:txBody>
      </p:sp>
    </p:spTree>
    <p:extLst>
      <p:ext uri="{BB962C8B-B14F-4D97-AF65-F5344CB8AC3E}">
        <p14:creationId xmlns:p14="http://schemas.microsoft.com/office/powerpoint/2010/main" val="452502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lafond&#10;&#10;Description générée automatiquement">
            <a:extLst>
              <a:ext uri="{FF2B5EF4-FFF2-40B4-BE49-F238E27FC236}">
                <a16:creationId xmlns:a16="http://schemas.microsoft.com/office/drawing/2014/main" xmlns="" id="{917445D8-7673-661E-ADAA-D9BBDEA88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4278" y="2"/>
            <a:ext cx="546692" cy="68579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3D86B79-7E2B-DF80-9D40-395BD3E53AD3}"/>
              </a:ext>
            </a:extLst>
          </p:cNvPr>
          <p:cNvSpPr/>
          <p:nvPr userDrawn="1"/>
        </p:nvSpPr>
        <p:spPr>
          <a:xfrm rot="16200000">
            <a:off x="-3165221" y="3155653"/>
            <a:ext cx="6858002" cy="546693"/>
          </a:xfrm>
          <a:prstGeom prst="rect">
            <a:avLst/>
          </a:prstGeom>
          <a:solidFill>
            <a:srgbClr val="86B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xmlns="" id="{C5BD8D94-40E1-8B36-B41B-AACCB63032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891" y="2762328"/>
            <a:ext cx="8677151" cy="660568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sz="30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Titre de la session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xmlns="" id="{27673E07-7759-2724-9423-F8E30068FD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1891" y="3854369"/>
            <a:ext cx="8677151" cy="491565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 point de la session</a:t>
            </a:r>
          </a:p>
        </p:txBody>
      </p:sp>
      <p:pic>
        <p:nvPicPr>
          <p:cNvPr id="12" name="Image 11" descr="Une image contenant bâtiment, extérieur&#10;&#10;Description générée automatiquement">
            <a:extLst>
              <a:ext uri="{FF2B5EF4-FFF2-40B4-BE49-F238E27FC236}">
                <a16:creationId xmlns:a16="http://schemas.microsoft.com/office/drawing/2014/main" xmlns="" id="{DF5C6AC8-3A98-9DA0-0B8B-10E7A8B7E6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2035" y="2"/>
            <a:ext cx="546693" cy="6858000"/>
          </a:xfrm>
          <a:prstGeom prst="rect">
            <a:avLst/>
          </a:prstGeom>
        </p:spPr>
      </p:pic>
      <p:pic>
        <p:nvPicPr>
          <p:cNvPr id="13" name="Image 12" descr="Une image contenant herbe, extérieur, arbre, conteneur&#10;&#10;Description générée automatiquement">
            <a:extLst>
              <a:ext uri="{FF2B5EF4-FFF2-40B4-BE49-F238E27FC236}">
                <a16:creationId xmlns:a16="http://schemas.microsoft.com/office/drawing/2014/main" xmlns="" id="{14BB1145-89C8-9D03-BB57-26B0BEF64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9793" y="2"/>
            <a:ext cx="546693" cy="6858000"/>
          </a:xfrm>
          <a:prstGeom prst="rect">
            <a:avLst/>
          </a:prstGeom>
        </p:spPr>
      </p:pic>
      <p:pic>
        <p:nvPicPr>
          <p:cNvPr id="15" name="Image 14" descr="Une image contenant extérieur, bâtiment&#10;&#10;Description générée automatiquement">
            <a:extLst>
              <a:ext uri="{FF2B5EF4-FFF2-40B4-BE49-F238E27FC236}">
                <a16:creationId xmlns:a16="http://schemas.microsoft.com/office/drawing/2014/main" xmlns="" id="{2B97A739-8037-AEE5-1BF0-4B5478F90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37550" y="2"/>
            <a:ext cx="546694" cy="6858000"/>
          </a:xfrm>
          <a:prstGeom prst="rect">
            <a:avLst/>
          </a:prstGeom>
        </p:spPr>
      </p:pic>
      <p:pic>
        <p:nvPicPr>
          <p:cNvPr id="16" name="Image 15" descr="Une image contenant plafond&#10;&#10;Description générée automatiquement">
            <a:extLst>
              <a:ext uri="{FF2B5EF4-FFF2-40B4-BE49-F238E27FC236}">
                <a16:creationId xmlns:a16="http://schemas.microsoft.com/office/drawing/2014/main" xmlns="" id="{250DDD60-F86A-CC93-6A6C-BF23BC8F55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45308" y="1"/>
            <a:ext cx="546692" cy="6857999"/>
          </a:xfrm>
          <a:prstGeom prst="rect">
            <a:avLst/>
          </a:prstGeom>
        </p:spPr>
      </p:pic>
      <p:pic>
        <p:nvPicPr>
          <p:cNvPr id="26" name="Image 25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73324ABE-A28F-706A-47D0-7F5B7136E6F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95" y="35670"/>
            <a:ext cx="2208543" cy="22085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69228EE-4AC3-5245-F15A-26D33C5766E7}"/>
              </a:ext>
            </a:extLst>
          </p:cNvPr>
          <p:cNvSpPr txBox="1"/>
          <p:nvPr userDrawn="1"/>
        </p:nvSpPr>
        <p:spPr>
          <a:xfrm>
            <a:off x="2421465" y="5497341"/>
            <a:ext cx="51771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LeMoniteurEvent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400" b="1" dirty="0">
                <a:solidFill>
                  <a:srgbClr val="86B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// 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Suivez-nous 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Bâtirpourleclimat</a:t>
            </a:r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8" name="Image 7" descr="Une image contenant piscine à balles&#10;&#10;Description générée automatiquement">
            <a:extLst>
              <a:ext uri="{FF2B5EF4-FFF2-40B4-BE49-F238E27FC236}">
                <a16:creationId xmlns:a16="http://schemas.microsoft.com/office/drawing/2014/main" xmlns="" id="{E65FA8ED-92F6-B641-44D3-070CFC7A4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6767" y="5870014"/>
            <a:ext cx="1271165" cy="63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2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7">
            <a:extLst>
              <a:ext uri="{FF2B5EF4-FFF2-40B4-BE49-F238E27FC236}">
                <a16:creationId xmlns:a16="http://schemas.microsoft.com/office/drawing/2014/main" xmlns="" id="{53EE6C3A-D260-4842-6134-06F757A24F93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auto">
          <a:xfrm>
            <a:off x="1215514" y="2315343"/>
            <a:ext cx="2576860" cy="2576860"/>
          </a:xfrm>
          <a:prstGeom prst="flowChartConnector">
            <a:avLst/>
          </a:prstGeom>
          <a:solidFill>
            <a:schemeClr val="bg1"/>
          </a:solidFill>
          <a:ln w="76200" cmpd="sng">
            <a:solidFill>
              <a:srgbClr val="86BC24"/>
            </a:solidFill>
            <a:round/>
            <a:headEnd/>
            <a:tailEnd/>
          </a:ln>
        </p:spPr>
        <p:txBody>
          <a:bodyPr/>
          <a:lstStyle>
            <a:lvl1pPr marL="0" indent="0" algn="ctr">
              <a:buFontTx/>
              <a:buNone/>
              <a:defRPr sz="1200" b="1"/>
            </a:lvl1pPr>
          </a:lstStyle>
          <a:p>
            <a:pPr lvl="0"/>
            <a:r>
              <a:rPr lang="fr-FR" noProof="0" dirty="0"/>
              <a:t>METTRE PHOTO</a:t>
            </a:r>
          </a:p>
        </p:txBody>
      </p:sp>
      <p:pic>
        <p:nvPicPr>
          <p:cNvPr id="12" name="Image 11" descr="Une image contenant plafond&#10;&#10;Description générée automatiquement">
            <a:extLst>
              <a:ext uri="{FF2B5EF4-FFF2-40B4-BE49-F238E27FC236}">
                <a16:creationId xmlns:a16="http://schemas.microsoft.com/office/drawing/2014/main" xmlns="" id="{663853A7-DDDF-1FE9-BE2C-FD5453EAEB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4278" y="2"/>
            <a:ext cx="546692" cy="6857999"/>
          </a:xfrm>
          <a:prstGeom prst="rect">
            <a:avLst/>
          </a:prstGeom>
        </p:spPr>
      </p:pic>
      <p:pic>
        <p:nvPicPr>
          <p:cNvPr id="13" name="Image 12" descr="Une image contenant bâtiment, extérieur&#10;&#10;Description générée automatiquement">
            <a:extLst>
              <a:ext uri="{FF2B5EF4-FFF2-40B4-BE49-F238E27FC236}">
                <a16:creationId xmlns:a16="http://schemas.microsoft.com/office/drawing/2014/main" xmlns="" id="{E6D286ED-DB80-9C74-1D65-094A79B636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2035" y="2"/>
            <a:ext cx="546693" cy="6858000"/>
          </a:xfrm>
          <a:prstGeom prst="rect">
            <a:avLst/>
          </a:prstGeom>
        </p:spPr>
      </p:pic>
      <p:pic>
        <p:nvPicPr>
          <p:cNvPr id="14" name="Image 13" descr="Une image contenant herbe, extérieur, arbre, conteneur&#10;&#10;Description générée automatiquement">
            <a:extLst>
              <a:ext uri="{FF2B5EF4-FFF2-40B4-BE49-F238E27FC236}">
                <a16:creationId xmlns:a16="http://schemas.microsoft.com/office/drawing/2014/main" xmlns="" id="{D969CABF-0092-58A2-0320-51DB681241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9793" y="2"/>
            <a:ext cx="546693" cy="6858000"/>
          </a:xfrm>
          <a:prstGeom prst="rect">
            <a:avLst/>
          </a:prstGeom>
        </p:spPr>
      </p:pic>
      <p:pic>
        <p:nvPicPr>
          <p:cNvPr id="15" name="Image 14" descr="Une image contenant extérieur, bâtiment&#10;&#10;Description générée automatiquement">
            <a:extLst>
              <a:ext uri="{FF2B5EF4-FFF2-40B4-BE49-F238E27FC236}">
                <a16:creationId xmlns:a16="http://schemas.microsoft.com/office/drawing/2014/main" xmlns="" id="{2FDEC334-9619-08FC-7B1C-A3D8ACBA03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37550" y="2"/>
            <a:ext cx="546694" cy="6858000"/>
          </a:xfrm>
          <a:prstGeom prst="rect">
            <a:avLst/>
          </a:prstGeom>
        </p:spPr>
      </p:pic>
      <p:pic>
        <p:nvPicPr>
          <p:cNvPr id="16" name="Image 15" descr="Une image contenant plafond&#10;&#10;Description générée automatiquement">
            <a:extLst>
              <a:ext uri="{FF2B5EF4-FFF2-40B4-BE49-F238E27FC236}">
                <a16:creationId xmlns:a16="http://schemas.microsoft.com/office/drawing/2014/main" xmlns="" id="{749D5AB1-2999-D5BD-7B29-8DC12E718B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45308" y="1"/>
            <a:ext cx="546692" cy="685799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4D8AE2CF-D96E-1B2E-41EC-DD2AE31B2423}"/>
              </a:ext>
            </a:extLst>
          </p:cNvPr>
          <p:cNvSpPr txBox="1"/>
          <p:nvPr userDrawn="1"/>
        </p:nvSpPr>
        <p:spPr>
          <a:xfrm>
            <a:off x="918848" y="6421555"/>
            <a:ext cx="67636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LeMoniteurEvent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400" b="1" dirty="0">
                <a:solidFill>
                  <a:srgbClr val="86B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// 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Suivez-nous 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Bâtirpourleclimat</a:t>
            </a:r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17" name="Image 16" descr="Une image contenant piscine à balles&#10;&#10;Description générée automatiquement">
            <a:extLst>
              <a:ext uri="{FF2B5EF4-FFF2-40B4-BE49-F238E27FC236}">
                <a16:creationId xmlns:a16="http://schemas.microsoft.com/office/drawing/2014/main" xmlns="" id="{9083D696-A929-7336-A182-90B4FBDF9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645" y="6391458"/>
            <a:ext cx="705300" cy="349783"/>
          </a:xfrm>
          <a:prstGeom prst="rect">
            <a:avLst/>
          </a:prstGeom>
        </p:spPr>
      </p:pic>
      <p:pic>
        <p:nvPicPr>
          <p:cNvPr id="18" name="Image 17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DF13062E-4211-E09B-AEDB-B25FE88D78D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27" y="35152"/>
            <a:ext cx="1386077" cy="1386077"/>
          </a:xfrm>
          <a:prstGeom prst="rect">
            <a:avLst/>
          </a:prstGeom>
        </p:spPr>
      </p:pic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xmlns="" id="{A1EDA446-1DF7-2A16-284E-738EA77DDE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91501" y="288465"/>
            <a:ext cx="7430201" cy="97525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session</a:t>
            </a:r>
          </a:p>
        </p:txBody>
      </p:sp>
    </p:spTree>
    <p:extLst>
      <p:ext uri="{BB962C8B-B14F-4D97-AF65-F5344CB8AC3E}">
        <p14:creationId xmlns:p14="http://schemas.microsoft.com/office/powerpoint/2010/main" val="101351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fond&#10;&#10;Description générée automatiquement">
            <a:extLst>
              <a:ext uri="{FF2B5EF4-FFF2-40B4-BE49-F238E27FC236}">
                <a16:creationId xmlns:a16="http://schemas.microsoft.com/office/drawing/2014/main" xmlns="" id="{84C818A6-CEDC-DF2B-D800-1CE465C91A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4278" y="2"/>
            <a:ext cx="546692" cy="6857999"/>
          </a:xfrm>
          <a:prstGeom prst="rect">
            <a:avLst/>
          </a:prstGeom>
        </p:spPr>
      </p:pic>
      <p:pic>
        <p:nvPicPr>
          <p:cNvPr id="6" name="Image 5" descr="Une image contenant bâtiment, extérieur&#10;&#10;Description générée automatiquement">
            <a:extLst>
              <a:ext uri="{FF2B5EF4-FFF2-40B4-BE49-F238E27FC236}">
                <a16:creationId xmlns:a16="http://schemas.microsoft.com/office/drawing/2014/main" xmlns="" id="{63D06B43-4D76-1DBA-52B0-236D03730D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2035" y="2"/>
            <a:ext cx="546693" cy="6858000"/>
          </a:xfrm>
          <a:prstGeom prst="rect">
            <a:avLst/>
          </a:prstGeom>
        </p:spPr>
      </p:pic>
      <p:pic>
        <p:nvPicPr>
          <p:cNvPr id="7" name="Image 6" descr="Une image contenant herbe, extérieur, arbre, conteneur&#10;&#10;Description générée automatiquement">
            <a:extLst>
              <a:ext uri="{FF2B5EF4-FFF2-40B4-BE49-F238E27FC236}">
                <a16:creationId xmlns:a16="http://schemas.microsoft.com/office/drawing/2014/main" xmlns="" id="{A79202C0-9DE3-EFBA-1EEB-313D20648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9793" y="2"/>
            <a:ext cx="546693" cy="6858000"/>
          </a:xfrm>
          <a:prstGeom prst="rect">
            <a:avLst/>
          </a:prstGeom>
        </p:spPr>
      </p:pic>
      <p:pic>
        <p:nvPicPr>
          <p:cNvPr id="8" name="Image 7" descr="Une image contenant extérieur, bâtiment&#10;&#10;Description générée automatiquement">
            <a:extLst>
              <a:ext uri="{FF2B5EF4-FFF2-40B4-BE49-F238E27FC236}">
                <a16:creationId xmlns:a16="http://schemas.microsoft.com/office/drawing/2014/main" xmlns="" id="{E0B67AED-4EE4-197F-D75B-703F30E94C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37550" y="2"/>
            <a:ext cx="546694" cy="6858000"/>
          </a:xfrm>
          <a:prstGeom prst="rect">
            <a:avLst/>
          </a:prstGeom>
        </p:spPr>
      </p:pic>
      <p:pic>
        <p:nvPicPr>
          <p:cNvPr id="11" name="Image 10" descr="Une image contenant plafond&#10;&#10;Description générée automatiquement">
            <a:extLst>
              <a:ext uri="{FF2B5EF4-FFF2-40B4-BE49-F238E27FC236}">
                <a16:creationId xmlns:a16="http://schemas.microsoft.com/office/drawing/2014/main" xmlns="" id="{73229BB3-5FBB-81DF-BC2B-8E40127DE4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45308" y="1"/>
            <a:ext cx="546692" cy="6857999"/>
          </a:xfrm>
          <a:prstGeom prst="rect">
            <a:avLst/>
          </a:prstGeom>
        </p:spPr>
      </p:pic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xmlns="" id="{1B4E168F-1897-1DA9-F020-0A46C715F431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auto">
          <a:xfrm>
            <a:off x="1671902" y="1981232"/>
            <a:ext cx="1771707" cy="1771707"/>
          </a:xfrm>
          <a:prstGeom prst="flowChartConnector">
            <a:avLst/>
          </a:prstGeom>
          <a:noFill/>
          <a:ln w="76200" cmpd="sng">
            <a:solidFill>
              <a:srgbClr val="86BC24"/>
            </a:solidFill>
            <a:round/>
            <a:headEnd/>
            <a:tailEnd/>
          </a:ln>
        </p:spPr>
        <p:txBody>
          <a:bodyPr/>
          <a:lstStyle>
            <a:lvl1pPr marL="0" indent="0" algn="ctr">
              <a:buFontTx/>
              <a:buNone/>
              <a:defRPr sz="1200" b="1"/>
            </a:lvl1pPr>
          </a:lstStyle>
          <a:p>
            <a:pPr lvl="0"/>
            <a:r>
              <a:rPr lang="fr-FR" noProof="0" dirty="0"/>
              <a:t>METTRE PHOTO</a:t>
            </a:r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xmlns="" id="{BF61858C-E96E-46FE-8CE5-C1C35F32993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 bwMode="auto">
          <a:xfrm>
            <a:off x="5674927" y="1981232"/>
            <a:ext cx="1771707" cy="1771707"/>
          </a:xfrm>
          <a:prstGeom prst="flowChartConnector">
            <a:avLst/>
          </a:prstGeom>
          <a:noFill/>
          <a:ln w="76200" cmpd="sng">
            <a:solidFill>
              <a:srgbClr val="86BC24"/>
            </a:solidFill>
            <a:round/>
            <a:headEnd/>
            <a:tailEnd/>
          </a:ln>
        </p:spPr>
        <p:txBody>
          <a:bodyPr/>
          <a:lstStyle>
            <a:lvl1pPr marL="0" indent="0" algn="ctr">
              <a:buFontTx/>
              <a:buNone/>
              <a:defRPr sz="1200" b="1"/>
            </a:lvl1pPr>
          </a:lstStyle>
          <a:p>
            <a:pPr lvl="0"/>
            <a:r>
              <a:rPr lang="fr-FR" noProof="0" dirty="0"/>
              <a:t>METTRE PHOTO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xmlns="" id="{E9A86FC3-ABAA-3E57-2599-870B638DB3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91501" y="288465"/>
            <a:ext cx="7430201" cy="97525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session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30677C6A-D819-C587-99A1-3A2B341C7DFE}"/>
              </a:ext>
            </a:extLst>
          </p:cNvPr>
          <p:cNvSpPr txBox="1"/>
          <p:nvPr userDrawn="1"/>
        </p:nvSpPr>
        <p:spPr>
          <a:xfrm>
            <a:off x="918848" y="6421555"/>
            <a:ext cx="67636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LeMoniteurEvent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400" b="1" dirty="0">
                <a:solidFill>
                  <a:srgbClr val="86B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// 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Suivez-nous 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Bâtirpourleclimat</a:t>
            </a:r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20" name="Image 19" descr="Une image contenant piscine à balles&#10;&#10;Description générée automatiquement">
            <a:extLst>
              <a:ext uri="{FF2B5EF4-FFF2-40B4-BE49-F238E27FC236}">
                <a16:creationId xmlns:a16="http://schemas.microsoft.com/office/drawing/2014/main" xmlns="" id="{90347D52-69ED-9D90-3289-B1EFADC034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645" y="6391458"/>
            <a:ext cx="705300" cy="349783"/>
          </a:xfrm>
          <a:prstGeom prst="rect">
            <a:avLst/>
          </a:prstGeom>
        </p:spPr>
      </p:pic>
      <p:pic>
        <p:nvPicPr>
          <p:cNvPr id="21" name="Image 20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A0F1F622-229D-F9D7-9054-FD58ABECAD5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27" y="35152"/>
            <a:ext cx="1386077" cy="138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48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xmlns="" id="{B5763883-4A10-5235-4D72-F5837B358961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auto">
          <a:xfrm>
            <a:off x="1469204" y="1992258"/>
            <a:ext cx="1771707" cy="1771707"/>
          </a:xfrm>
          <a:prstGeom prst="flowChartConnector">
            <a:avLst/>
          </a:prstGeom>
          <a:noFill/>
          <a:ln w="76200" cmpd="sng">
            <a:solidFill>
              <a:srgbClr val="86BC24"/>
            </a:solidFill>
            <a:round/>
            <a:headEnd/>
            <a:tailEnd/>
          </a:ln>
        </p:spPr>
        <p:txBody>
          <a:bodyPr/>
          <a:lstStyle>
            <a:lvl1pPr marL="0" indent="0" algn="ctr">
              <a:buFontTx/>
              <a:buNone/>
              <a:defRPr sz="1200" b="1"/>
            </a:lvl1pPr>
          </a:lstStyle>
          <a:p>
            <a:pPr lvl="0"/>
            <a:r>
              <a:rPr lang="fr-FR" noProof="0" dirty="0"/>
              <a:t>METTRE PHOTO</a:t>
            </a:r>
          </a:p>
        </p:txBody>
      </p:sp>
      <p:sp>
        <p:nvSpPr>
          <p:cNvPr id="14" name="Espace réservé pour une image  7">
            <a:extLst>
              <a:ext uri="{FF2B5EF4-FFF2-40B4-BE49-F238E27FC236}">
                <a16:creationId xmlns:a16="http://schemas.microsoft.com/office/drawing/2014/main" xmlns="" id="{BE26405A-86FD-928C-3802-F2B2D6DF8775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 bwMode="auto">
          <a:xfrm>
            <a:off x="4803159" y="1992258"/>
            <a:ext cx="1771707" cy="1771707"/>
          </a:xfrm>
          <a:prstGeom prst="flowChartConnector">
            <a:avLst/>
          </a:prstGeom>
          <a:noFill/>
          <a:ln w="76200" cmpd="sng">
            <a:solidFill>
              <a:srgbClr val="86BC24"/>
            </a:solidFill>
            <a:round/>
            <a:headEnd/>
            <a:tailEnd/>
          </a:ln>
        </p:spPr>
        <p:txBody>
          <a:bodyPr/>
          <a:lstStyle>
            <a:lvl1pPr marL="0" indent="0" algn="ctr">
              <a:buFontTx/>
              <a:buNone/>
              <a:defRPr sz="1200" b="1"/>
            </a:lvl1pPr>
          </a:lstStyle>
          <a:p>
            <a:pPr lvl="0"/>
            <a:r>
              <a:rPr lang="fr-FR" noProof="0" dirty="0"/>
              <a:t>METTRE PHOTO</a:t>
            </a:r>
          </a:p>
        </p:txBody>
      </p:sp>
      <p:sp>
        <p:nvSpPr>
          <p:cNvPr id="15" name="Espace réservé pour une image  7">
            <a:extLst>
              <a:ext uri="{FF2B5EF4-FFF2-40B4-BE49-F238E27FC236}">
                <a16:creationId xmlns:a16="http://schemas.microsoft.com/office/drawing/2014/main" xmlns="" id="{FBA9B80E-AFF9-7796-6615-22F11D5F7623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 bwMode="auto">
          <a:xfrm>
            <a:off x="8137114" y="1980684"/>
            <a:ext cx="1771707" cy="1771707"/>
          </a:xfrm>
          <a:prstGeom prst="flowChartConnector">
            <a:avLst/>
          </a:prstGeom>
          <a:noFill/>
          <a:ln w="76200" cmpd="sng">
            <a:solidFill>
              <a:srgbClr val="86BC24"/>
            </a:solidFill>
            <a:round/>
            <a:headEnd/>
            <a:tailEnd/>
          </a:ln>
        </p:spPr>
        <p:txBody>
          <a:bodyPr/>
          <a:lstStyle>
            <a:lvl1pPr marL="0" indent="0" algn="ctr">
              <a:buFontTx/>
              <a:buNone/>
              <a:defRPr sz="1200" b="1"/>
            </a:lvl1pPr>
          </a:lstStyle>
          <a:p>
            <a:pPr lvl="0"/>
            <a:r>
              <a:rPr lang="fr-FR" noProof="0" dirty="0"/>
              <a:t>METTRE PHOTO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D0D3E731-60C1-B94C-78A2-A53CDB719577}"/>
              </a:ext>
            </a:extLst>
          </p:cNvPr>
          <p:cNvSpPr txBox="1"/>
          <p:nvPr userDrawn="1"/>
        </p:nvSpPr>
        <p:spPr>
          <a:xfrm>
            <a:off x="918848" y="6421555"/>
            <a:ext cx="67636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LeMoniteurEvent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400" b="1" dirty="0">
                <a:solidFill>
                  <a:srgbClr val="86B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// 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Suivez-nous 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Bâtirpourleclimat</a:t>
            </a:r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piscine à balles&#10;&#10;Description générée automatiquement">
            <a:extLst>
              <a:ext uri="{FF2B5EF4-FFF2-40B4-BE49-F238E27FC236}">
                <a16:creationId xmlns:a16="http://schemas.microsoft.com/office/drawing/2014/main" xmlns="" id="{FD095127-60EE-6502-6025-C7E0C1BA5B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645" y="6391458"/>
            <a:ext cx="705300" cy="349783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A200424C-54A4-CF13-EBFD-32F2556901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27" y="35152"/>
            <a:ext cx="1386077" cy="1386077"/>
          </a:xfrm>
          <a:prstGeom prst="rect">
            <a:avLst/>
          </a:prstGeom>
        </p:spPr>
      </p:pic>
      <p:pic>
        <p:nvPicPr>
          <p:cNvPr id="7" name="Image 6" descr="Une image contenant extérieur, bâtiment&#10;&#10;Description générée automatiquement">
            <a:extLst>
              <a:ext uri="{FF2B5EF4-FFF2-40B4-BE49-F238E27FC236}">
                <a16:creationId xmlns:a16="http://schemas.microsoft.com/office/drawing/2014/main" xmlns="" id="{1955E884-95DD-EF17-683B-C88511E238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37550" y="2"/>
            <a:ext cx="546694" cy="6858000"/>
          </a:xfrm>
          <a:prstGeom prst="rect">
            <a:avLst/>
          </a:prstGeom>
        </p:spPr>
      </p:pic>
      <p:pic>
        <p:nvPicPr>
          <p:cNvPr id="8" name="Image 7" descr="Une image contenant plafond&#10;&#10;Description générée automatiquement">
            <a:extLst>
              <a:ext uri="{FF2B5EF4-FFF2-40B4-BE49-F238E27FC236}">
                <a16:creationId xmlns:a16="http://schemas.microsoft.com/office/drawing/2014/main" xmlns="" id="{1B4085F4-3D0E-1165-DF20-C82D88EC1C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45308" y="1"/>
            <a:ext cx="546692" cy="6857999"/>
          </a:xfrm>
          <a:prstGeom prst="rect">
            <a:avLst/>
          </a:prstGeom>
        </p:spPr>
      </p:pic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4CD22B8E-7994-08D1-3D21-9B4B620EA96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91501" y="288465"/>
            <a:ext cx="9114171" cy="97525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session</a:t>
            </a:r>
          </a:p>
        </p:txBody>
      </p:sp>
    </p:spTree>
    <p:extLst>
      <p:ext uri="{BB962C8B-B14F-4D97-AF65-F5344CB8AC3E}">
        <p14:creationId xmlns:p14="http://schemas.microsoft.com/office/powerpoint/2010/main" val="341221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8553ED1-FF27-5C59-BA65-9257AE62E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8F41005-E191-D71B-2E2C-34083ABBD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1838" y="4696517"/>
            <a:ext cx="3771463" cy="127550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3076F76F-BACB-1441-8620-2B3153A12A41}"/>
              </a:ext>
            </a:extLst>
          </p:cNvPr>
          <p:cNvSpPr txBox="1"/>
          <p:nvPr userDrawn="1"/>
        </p:nvSpPr>
        <p:spPr>
          <a:xfrm>
            <a:off x="4583575" y="5040932"/>
            <a:ext cx="342610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5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35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35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Décembre </a:t>
            </a:r>
            <a:endParaRPr lang="fr-FR" sz="35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20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xmlns="" id="{B660F280-AB94-8A69-3F0B-2B7BD13F908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 bwMode="auto">
          <a:xfrm>
            <a:off x="620897" y="2392022"/>
            <a:ext cx="1252028" cy="1252028"/>
          </a:xfrm>
          <a:prstGeom prst="flowChartConnector">
            <a:avLst/>
          </a:prstGeom>
          <a:solidFill>
            <a:schemeClr val="bg1"/>
          </a:solidFill>
          <a:ln w="76200" cmpd="sng">
            <a:solidFill>
              <a:srgbClr val="86BC24"/>
            </a:solidFill>
            <a:round/>
            <a:headEnd/>
            <a:tailEnd/>
          </a:ln>
        </p:spPr>
        <p:txBody>
          <a:bodyPr/>
          <a:lstStyle>
            <a:lvl1pPr marL="0" indent="0" algn="ctr">
              <a:buFontTx/>
              <a:buNone/>
              <a:defRPr sz="1200" b="1"/>
            </a:lvl1pPr>
          </a:lstStyle>
          <a:p>
            <a:pPr lvl="0"/>
            <a:r>
              <a:rPr lang="fr-FR" noProof="0" dirty="0"/>
              <a:t>METTRE PHOTO</a:t>
            </a:r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xmlns="" id="{5ACE3C06-F1DB-6BDA-02E0-6AD37BC315E5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 bwMode="auto">
          <a:xfrm>
            <a:off x="6606887" y="2392022"/>
            <a:ext cx="1252028" cy="1252028"/>
          </a:xfrm>
          <a:prstGeom prst="flowChartConnector">
            <a:avLst/>
          </a:prstGeom>
          <a:solidFill>
            <a:schemeClr val="bg1"/>
          </a:solidFill>
          <a:ln w="76200" cmpd="sng">
            <a:solidFill>
              <a:srgbClr val="86BC24"/>
            </a:solidFill>
            <a:round/>
            <a:headEnd/>
            <a:tailEnd/>
          </a:ln>
        </p:spPr>
        <p:txBody>
          <a:bodyPr/>
          <a:lstStyle>
            <a:lvl1pPr marL="0" indent="0" algn="ctr">
              <a:buFontTx/>
              <a:buNone/>
              <a:defRPr sz="1200" b="1"/>
            </a:lvl1pPr>
          </a:lstStyle>
          <a:p>
            <a:pPr lvl="0"/>
            <a:r>
              <a:rPr lang="fr-FR" noProof="0" dirty="0"/>
              <a:t>METTRE PHOTO</a:t>
            </a:r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xmlns="" id="{A83B9335-E825-DA8C-8520-9619BA84A229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auto">
          <a:xfrm>
            <a:off x="3613892" y="2392022"/>
            <a:ext cx="1252028" cy="1252028"/>
          </a:xfrm>
          <a:prstGeom prst="flowChartConnector">
            <a:avLst/>
          </a:prstGeom>
          <a:solidFill>
            <a:schemeClr val="bg1"/>
          </a:solidFill>
          <a:ln w="76200" cmpd="sng">
            <a:solidFill>
              <a:srgbClr val="86BC24"/>
            </a:solidFill>
            <a:round/>
            <a:headEnd/>
            <a:tailEnd/>
          </a:ln>
        </p:spPr>
        <p:txBody>
          <a:bodyPr/>
          <a:lstStyle>
            <a:lvl1pPr marL="0" indent="0" algn="ctr">
              <a:buFontTx/>
              <a:buNone/>
              <a:defRPr sz="1200" b="1"/>
            </a:lvl1pPr>
          </a:lstStyle>
          <a:p>
            <a:pPr lvl="0"/>
            <a:r>
              <a:rPr lang="fr-FR" noProof="0" dirty="0"/>
              <a:t>METTRE PHOTO</a:t>
            </a:r>
          </a:p>
        </p:txBody>
      </p:sp>
      <p:sp>
        <p:nvSpPr>
          <p:cNvPr id="15" name="Espace réservé pour une image  7">
            <a:extLst>
              <a:ext uri="{FF2B5EF4-FFF2-40B4-BE49-F238E27FC236}">
                <a16:creationId xmlns:a16="http://schemas.microsoft.com/office/drawing/2014/main" xmlns="" id="{DDBD2FCB-568E-9E6E-6938-BB816AE896A9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 bwMode="auto">
          <a:xfrm>
            <a:off x="9599883" y="2392022"/>
            <a:ext cx="1252028" cy="1252028"/>
          </a:xfrm>
          <a:prstGeom prst="flowChartConnector">
            <a:avLst/>
          </a:prstGeom>
          <a:solidFill>
            <a:schemeClr val="bg1"/>
          </a:solidFill>
          <a:ln w="76200" cmpd="sng">
            <a:solidFill>
              <a:srgbClr val="86BC24"/>
            </a:solidFill>
            <a:round/>
            <a:headEnd/>
            <a:tailEnd/>
          </a:ln>
        </p:spPr>
        <p:txBody>
          <a:bodyPr/>
          <a:lstStyle>
            <a:lvl1pPr marL="0" indent="0" algn="ctr">
              <a:buFontTx/>
              <a:buNone/>
              <a:defRPr sz="1200" b="1"/>
            </a:lvl1pPr>
          </a:lstStyle>
          <a:p>
            <a:pPr lvl="0"/>
            <a:r>
              <a:rPr lang="fr-FR" noProof="0" dirty="0"/>
              <a:t>METTRE PHOTO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1E6EDF18-1BE7-E538-1968-C70211BF06D9}"/>
              </a:ext>
            </a:extLst>
          </p:cNvPr>
          <p:cNvSpPr txBox="1"/>
          <p:nvPr userDrawn="1"/>
        </p:nvSpPr>
        <p:spPr>
          <a:xfrm>
            <a:off x="918848" y="6421555"/>
            <a:ext cx="67636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LeMoniteurEvent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400" b="1" dirty="0">
                <a:solidFill>
                  <a:srgbClr val="86B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// 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Suivez-nous 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Bâtirpourleclimat</a:t>
            </a:r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piscine à balles&#10;&#10;Description générée automatiquement">
            <a:extLst>
              <a:ext uri="{FF2B5EF4-FFF2-40B4-BE49-F238E27FC236}">
                <a16:creationId xmlns:a16="http://schemas.microsoft.com/office/drawing/2014/main" xmlns="" id="{61D4B972-3955-6D01-B377-00F4A5A7DD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645" y="6391458"/>
            <a:ext cx="705300" cy="349783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DC973346-B04A-1496-0714-1FDAFF9DD7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27" y="35152"/>
            <a:ext cx="1386077" cy="1386077"/>
          </a:xfrm>
          <a:prstGeom prst="rect">
            <a:avLst/>
          </a:prstGeom>
        </p:spPr>
      </p:pic>
      <p:pic>
        <p:nvPicPr>
          <p:cNvPr id="13" name="Image 12" descr="Une image contenant plafond&#10;&#10;Description générée automatiquement">
            <a:extLst>
              <a:ext uri="{FF2B5EF4-FFF2-40B4-BE49-F238E27FC236}">
                <a16:creationId xmlns:a16="http://schemas.microsoft.com/office/drawing/2014/main" xmlns="" id="{B37D95C1-50B7-CAE6-AC67-D616F85BE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45308" y="1"/>
            <a:ext cx="546692" cy="6857999"/>
          </a:xfrm>
          <a:prstGeom prst="rect">
            <a:avLst/>
          </a:prstGeom>
        </p:spPr>
      </p:pic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xmlns="" id="{DE9876B7-1302-F7C3-82E3-CF58A0BFF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91501" y="288465"/>
            <a:ext cx="9812814" cy="97525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session</a:t>
            </a:r>
          </a:p>
        </p:txBody>
      </p:sp>
    </p:spTree>
    <p:extLst>
      <p:ext uri="{BB962C8B-B14F-4D97-AF65-F5344CB8AC3E}">
        <p14:creationId xmlns:p14="http://schemas.microsoft.com/office/powerpoint/2010/main" val="3260657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3F1A1B6C-DCDC-8D69-5D7B-3C631C57C407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auto">
          <a:xfrm>
            <a:off x="1780185" y="1839872"/>
            <a:ext cx="1127456" cy="1127456"/>
          </a:xfrm>
          <a:prstGeom prst="flowChartConnector">
            <a:avLst/>
          </a:prstGeom>
          <a:noFill/>
          <a:ln w="63500" cmpd="sng">
            <a:solidFill>
              <a:srgbClr val="86BC24"/>
            </a:solidFill>
            <a:round/>
            <a:headEnd/>
            <a:tailEnd/>
          </a:ln>
        </p:spPr>
        <p:txBody>
          <a:bodyPr/>
          <a:lstStyle>
            <a:lvl1pPr marL="0" indent="0" algn="ctr">
              <a:buFontTx/>
              <a:buNone/>
              <a:defRPr sz="1000" b="1"/>
            </a:lvl1pPr>
          </a:lstStyle>
          <a:p>
            <a:pPr lvl="0"/>
            <a:r>
              <a:rPr lang="fr-FR" noProof="0" dirty="0"/>
              <a:t>METTRE PHOTO</a:t>
            </a:r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xmlns="" id="{B660F280-AB94-8A69-3F0B-2B7BD13F908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 bwMode="auto">
          <a:xfrm>
            <a:off x="5058348" y="1839872"/>
            <a:ext cx="1127456" cy="1127456"/>
          </a:xfrm>
          <a:prstGeom prst="flowChartConnector">
            <a:avLst/>
          </a:prstGeom>
          <a:noFill/>
          <a:ln w="63500" cmpd="sng">
            <a:solidFill>
              <a:srgbClr val="86BC24"/>
            </a:solidFill>
            <a:round/>
            <a:headEnd/>
            <a:tailEnd/>
          </a:ln>
        </p:spPr>
        <p:txBody>
          <a:bodyPr/>
          <a:lstStyle>
            <a:lvl1pPr marL="0" indent="0" algn="ctr">
              <a:buFontTx/>
              <a:buNone/>
              <a:defRPr sz="1000" b="1"/>
            </a:lvl1pPr>
          </a:lstStyle>
          <a:p>
            <a:pPr lvl="0"/>
            <a:r>
              <a:rPr lang="fr-FR" noProof="0" dirty="0"/>
              <a:t>METTRE PHOTO</a:t>
            </a:r>
          </a:p>
        </p:txBody>
      </p:sp>
      <p:sp>
        <p:nvSpPr>
          <p:cNvPr id="14" name="Espace réservé pour une image  7">
            <a:extLst>
              <a:ext uri="{FF2B5EF4-FFF2-40B4-BE49-F238E27FC236}">
                <a16:creationId xmlns:a16="http://schemas.microsoft.com/office/drawing/2014/main" xmlns="" id="{0CF3D181-A8FD-5ED1-B46B-70EAD955D973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auto">
          <a:xfrm>
            <a:off x="8336511" y="1839872"/>
            <a:ext cx="1127456" cy="1127456"/>
          </a:xfrm>
          <a:prstGeom prst="flowChartConnector">
            <a:avLst/>
          </a:prstGeom>
          <a:noFill/>
          <a:ln w="63500" cmpd="sng">
            <a:solidFill>
              <a:srgbClr val="86BC24"/>
            </a:solidFill>
            <a:round/>
            <a:headEnd/>
            <a:tailEnd/>
          </a:ln>
        </p:spPr>
        <p:txBody>
          <a:bodyPr/>
          <a:lstStyle>
            <a:lvl1pPr marL="0" indent="0" algn="ctr">
              <a:buFontTx/>
              <a:buNone/>
              <a:defRPr sz="1000" b="1"/>
            </a:lvl1pPr>
          </a:lstStyle>
          <a:p>
            <a:pPr lvl="0"/>
            <a:r>
              <a:rPr lang="fr-FR" noProof="0" dirty="0"/>
              <a:t>METTRE PHOTO</a:t>
            </a:r>
          </a:p>
        </p:txBody>
      </p:sp>
      <p:sp>
        <p:nvSpPr>
          <p:cNvPr id="17" name="Espace réservé pour une image  7">
            <a:extLst>
              <a:ext uri="{FF2B5EF4-FFF2-40B4-BE49-F238E27FC236}">
                <a16:creationId xmlns:a16="http://schemas.microsoft.com/office/drawing/2014/main" xmlns="" id="{0F815B11-9E6A-27E8-673C-AE2B2FF8F5BC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auto">
          <a:xfrm>
            <a:off x="3793718" y="4063982"/>
            <a:ext cx="1127456" cy="1127456"/>
          </a:xfrm>
          <a:prstGeom prst="flowChartConnector">
            <a:avLst/>
          </a:prstGeom>
          <a:noFill/>
          <a:ln w="63500" cmpd="sng">
            <a:solidFill>
              <a:srgbClr val="86BC24"/>
            </a:solidFill>
            <a:round/>
            <a:headEnd/>
            <a:tailEnd/>
          </a:ln>
        </p:spPr>
        <p:txBody>
          <a:bodyPr/>
          <a:lstStyle>
            <a:lvl1pPr marL="0" indent="0" algn="ctr">
              <a:buFontTx/>
              <a:buNone/>
              <a:defRPr sz="1000" b="1"/>
            </a:lvl1pPr>
          </a:lstStyle>
          <a:p>
            <a:pPr lvl="0"/>
            <a:r>
              <a:rPr lang="fr-FR" noProof="0" dirty="0"/>
              <a:t>METTRE PHOTO</a:t>
            </a:r>
          </a:p>
        </p:txBody>
      </p:sp>
      <p:sp>
        <p:nvSpPr>
          <p:cNvPr id="18" name="Espace réservé pour une image  7">
            <a:extLst>
              <a:ext uri="{FF2B5EF4-FFF2-40B4-BE49-F238E27FC236}">
                <a16:creationId xmlns:a16="http://schemas.microsoft.com/office/drawing/2014/main" xmlns="" id="{56055D6F-344E-5520-C385-61F44C0D7B9A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 bwMode="auto">
          <a:xfrm>
            <a:off x="6649850" y="4063982"/>
            <a:ext cx="1127456" cy="1127456"/>
          </a:xfrm>
          <a:prstGeom prst="flowChartConnector">
            <a:avLst/>
          </a:prstGeom>
          <a:noFill/>
          <a:ln w="63500" cmpd="sng">
            <a:solidFill>
              <a:srgbClr val="86BC24"/>
            </a:solidFill>
            <a:round/>
            <a:headEnd/>
            <a:tailEnd/>
          </a:ln>
        </p:spPr>
        <p:txBody>
          <a:bodyPr/>
          <a:lstStyle>
            <a:lvl1pPr marL="0" indent="0" algn="ctr">
              <a:buFontTx/>
              <a:buNone/>
              <a:defRPr sz="1000" b="1"/>
            </a:lvl1pPr>
          </a:lstStyle>
          <a:p>
            <a:pPr lvl="0"/>
            <a:r>
              <a:rPr lang="fr-FR" noProof="0" dirty="0"/>
              <a:t>METTRE PHOTO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F31EE675-C892-8EB2-8D0C-39B6CD2E6BDF}"/>
              </a:ext>
            </a:extLst>
          </p:cNvPr>
          <p:cNvSpPr txBox="1"/>
          <p:nvPr userDrawn="1"/>
        </p:nvSpPr>
        <p:spPr>
          <a:xfrm>
            <a:off x="918848" y="6421555"/>
            <a:ext cx="67636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LeMoniteurEvent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400" b="1" dirty="0">
                <a:solidFill>
                  <a:srgbClr val="86B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// 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Suivez-nous 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Bâtirpourleclimat</a:t>
            </a:r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piscine à balles&#10;&#10;Description générée automatiquement">
            <a:extLst>
              <a:ext uri="{FF2B5EF4-FFF2-40B4-BE49-F238E27FC236}">
                <a16:creationId xmlns:a16="http://schemas.microsoft.com/office/drawing/2014/main" xmlns="" id="{672932FA-9B32-385F-F1F2-A3F0631DC6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645" y="6391458"/>
            <a:ext cx="705300" cy="349783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8B1A407C-C82F-214B-F45D-B728A3FF55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27" y="35152"/>
            <a:ext cx="1386077" cy="1386077"/>
          </a:xfrm>
          <a:prstGeom prst="rect">
            <a:avLst/>
          </a:prstGeom>
        </p:spPr>
      </p:pic>
      <p:pic>
        <p:nvPicPr>
          <p:cNvPr id="7" name="Image 6" descr="Une image contenant plafond&#10;&#10;Description générée automatiquement">
            <a:extLst>
              <a:ext uri="{FF2B5EF4-FFF2-40B4-BE49-F238E27FC236}">
                <a16:creationId xmlns:a16="http://schemas.microsoft.com/office/drawing/2014/main" xmlns="" id="{994DBE68-B6EE-C9D4-7AA0-C7C20EB67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45308" y="1"/>
            <a:ext cx="546692" cy="6857999"/>
          </a:xfrm>
          <a:prstGeom prst="rect">
            <a:avLst/>
          </a:prstGeom>
        </p:spPr>
      </p:pic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E277387B-F376-34B3-BD3C-EF4242BE9E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91501" y="288465"/>
            <a:ext cx="9812814" cy="97525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session</a:t>
            </a:r>
          </a:p>
        </p:txBody>
      </p:sp>
    </p:spTree>
    <p:extLst>
      <p:ext uri="{BB962C8B-B14F-4D97-AF65-F5344CB8AC3E}">
        <p14:creationId xmlns:p14="http://schemas.microsoft.com/office/powerpoint/2010/main" val="4180345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3F1A1B6C-DCDC-8D69-5D7B-3C631C57C407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auto">
          <a:xfrm>
            <a:off x="1872652" y="1673612"/>
            <a:ext cx="1127456" cy="1127456"/>
          </a:xfrm>
          <a:prstGeom prst="flowChartConnector">
            <a:avLst/>
          </a:prstGeom>
          <a:noFill/>
          <a:ln w="63500" cmpd="sng">
            <a:solidFill>
              <a:srgbClr val="86BC24"/>
            </a:solidFill>
            <a:round/>
            <a:headEnd/>
            <a:tailEnd/>
          </a:ln>
        </p:spPr>
        <p:txBody>
          <a:bodyPr/>
          <a:lstStyle>
            <a:lvl1pPr marL="0" indent="0" algn="ctr">
              <a:buFontTx/>
              <a:buNone/>
              <a:defRPr sz="1000" b="1"/>
            </a:lvl1pPr>
          </a:lstStyle>
          <a:p>
            <a:pPr lvl="0"/>
            <a:r>
              <a:rPr lang="fr-FR" noProof="0" dirty="0"/>
              <a:t>METTRE PHOTO</a:t>
            </a:r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xmlns="" id="{B660F280-AB94-8A69-3F0B-2B7BD13F908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 bwMode="auto">
          <a:xfrm>
            <a:off x="5150815" y="1673612"/>
            <a:ext cx="1127456" cy="1127456"/>
          </a:xfrm>
          <a:prstGeom prst="flowChartConnector">
            <a:avLst/>
          </a:prstGeom>
          <a:noFill/>
          <a:ln w="63500" cmpd="sng">
            <a:solidFill>
              <a:srgbClr val="86BC24"/>
            </a:solidFill>
            <a:round/>
            <a:headEnd/>
            <a:tailEnd/>
          </a:ln>
        </p:spPr>
        <p:txBody>
          <a:bodyPr/>
          <a:lstStyle>
            <a:lvl1pPr marL="0" indent="0" algn="ctr">
              <a:buFontTx/>
              <a:buNone/>
              <a:defRPr sz="1000" b="1"/>
            </a:lvl1pPr>
          </a:lstStyle>
          <a:p>
            <a:pPr lvl="0"/>
            <a:r>
              <a:rPr lang="fr-FR" noProof="0" dirty="0"/>
              <a:t>METTRE PHOTO</a:t>
            </a:r>
          </a:p>
        </p:txBody>
      </p:sp>
      <p:sp>
        <p:nvSpPr>
          <p:cNvPr id="14" name="Espace réservé pour une image  7">
            <a:extLst>
              <a:ext uri="{FF2B5EF4-FFF2-40B4-BE49-F238E27FC236}">
                <a16:creationId xmlns:a16="http://schemas.microsoft.com/office/drawing/2014/main" xmlns="" id="{0CF3D181-A8FD-5ED1-B46B-70EAD955D973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auto">
          <a:xfrm>
            <a:off x="8428978" y="1673612"/>
            <a:ext cx="1127456" cy="1127456"/>
          </a:xfrm>
          <a:prstGeom prst="flowChartConnector">
            <a:avLst/>
          </a:prstGeom>
          <a:noFill/>
          <a:ln w="63500" cmpd="sng">
            <a:solidFill>
              <a:srgbClr val="86BC24"/>
            </a:solidFill>
            <a:round/>
            <a:headEnd/>
            <a:tailEnd/>
          </a:ln>
        </p:spPr>
        <p:txBody>
          <a:bodyPr/>
          <a:lstStyle>
            <a:lvl1pPr marL="0" indent="0" algn="ctr">
              <a:buFontTx/>
              <a:buNone/>
              <a:defRPr sz="1000" b="1"/>
            </a:lvl1pPr>
          </a:lstStyle>
          <a:p>
            <a:pPr lvl="0"/>
            <a:r>
              <a:rPr lang="fr-FR" noProof="0" dirty="0"/>
              <a:t>METTRE PHOTO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6B3B4A83-0B1A-26BC-0A71-530548D62C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27" y="35152"/>
            <a:ext cx="1386077" cy="1386077"/>
          </a:xfrm>
          <a:prstGeom prst="rect">
            <a:avLst/>
          </a:prstGeom>
        </p:spPr>
      </p:pic>
      <p:sp>
        <p:nvSpPr>
          <p:cNvPr id="2" name="Espace réservé pour une image  7">
            <a:extLst>
              <a:ext uri="{FF2B5EF4-FFF2-40B4-BE49-F238E27FC236}">
                <a16:creationId xmlns:a16="http://schemas.microsoft.com/office/drawing/2014/main" xmlns="" id="{66F4D237-8EF1-BC84-BD7F-2C599876DA5B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 bwMode="auto">
          <a:xfrm>
            <a:off x="1872652" y="4024317"/>
            <a:ext cx="1127456" cy="1127456"/>
          </a:xfrm>
          <a:prstGeom prst="flowChartConnector">
            <a:avLst/>
          </a:prstGeom>
          <a:noFill/>
          <a:ln w="63500" cmpd="sng">
            <a:solidFill>
              <a:srgbClr val="86BC24"/>
            </a:solidFill>
            <a:round/>
            <a:headEnd/>
            <a:tailEnd/>
          </a:ln>
        </p:spPr>
        <p:txBody>
          <a:bodyPr/>
          <a:lstStyle>
            <a:lvl1pPr marL="0" indent="0" algn="ctr">
              <a:buFontTx/>
              <a:buNone/>
              <a:defRPr sz="1000" b="1"/>
            </a:lvl1pPr>
          </a:lstStyle>
          <a:p>
            <a:pPr lvl="0"/>
            <a:r>
              <a:rPr lang="fr-FR" noProof="0" dirty="0"/>
              <a:t>METTRE PHOTO</a:t>
            </a:r>
          </a:p>
        </p:txBody>
      </p:sp>
      <p:sp>
        <p:nvSpPr>
          <p:cNvPr id="3" name="Espace réservé pour une image  7">
            <a:extLst>
              <a:ext uri="{FF2B5EF4-FFF2-40B4-BE49-F238E27FC236}">
                <a16:creationId xmlns:a16="http://schemas.microsoft.com/office/drawing/2014/main" xmlns="" id="{A378CF11-DFB3-AE90-C293-D3A5CD7DCEC6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 bwMode="auto">
          <a:xfrm>
            <a:off x="5150815" y="4024317"/>
            <a:ext cx="1127456" cy="1127456"/>
          </a:xfrm>
          <a:prstGeom prst="flowChartConnector">
            <a:avLst/>
          </a:prstGeom>
          <a:noFill/>
          <a:ln w="63500" cmpd="sng">
            <a:solidFill>
              <a:srgbClr val="86BC24"/>
            </a:solidFill>
            <a:round/>
            <a:headEnd/>
            <a:tailEnd/>
          </a:ln>
        </p:spPr>
        <p:txBody>
          <a:bodyPr/>
          <a:lstStyle>
            <a:lvl1pPr marL="0" indent="0" algn="ctr">
              <a:buFontTx/>
              <a:buNone/>
              <a:defRPr sz="1000" b="1"/>
            </a:lvl1pPr>
          </a:lstStyle>
          <a:p>
            <a:pPr lvl="0"/>
            <a:r>
              <a:rPr lang="fr-FR" noProof="0" dirty="0"/>
              <a:t>METTRE PHOTO</a:t>
            </a:r>
          </a:p>
        </p:txBody>
      </p:sp>
      <p:sp>
        <p:nvSpPr>
          <p:cNvPr id="4" name="Espace réservé pour une image  7">
            <a:extLst>
              <a:ext uri="{FF2B5EF4-FFF2-40B4-BE49-F238E27FC236}">
                <a16:creationId xmlns:a16="http://schemas.microsoft.com/office/drawing/2014/main" xmlns="" id="{403039F6-2430-A62E-48E4-54A1E816B9F2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 bwMode="auto">
          <a:xfrm>
            <a:off x="8428978" y="4024317"/>
            <a:ext cx="1127456" cy="1127456"/>
          </a:xfrm>
          <a:prstGeom prst="flowChartConnector">
            <a:avLst/>
          </a:prstGeom>
          <a:noFill/>
          <a:ln w="63500" cmpd="sng">
            <a:solidFill>
              <a:srgbClr val="86BC24"/>
            </a:solidFill>
            <a:round/>
            <a:headEnd/>
            <a:tailEnd/>
          </a:ln>
        </p:spPr>
        <p:txBody>
          <a:bodyPr/>
          <a:lstStyle>
            <a:lvl1pPr marL="0" indent="0" algn="ctr">
              <a:buFontTx/>
              <a:buNone/>
              <a:defRPr sz="1000" b="1"/>
            </a:lvl1pPr>
          </a:lstStyle>
          <a:p>
            <a:pPr lvl="0"/>
            <a:r>
              <a:rPr lang="fr-FR" noProof="0" dirty="0"/>
              <a:t>METTRE PHOTO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DD1D2C5-31E0-D227-7230-EE2CA201CAF0}"/>
              </a:ext>
            </a:extLst>
          </p:cNvPr>
          <p:cNvSpPr txBox="1"/>
          <p:nvPr userDrawn="1"/>
        </p:nvSpPr>
        <p:spPr>
          <a:xfrm>
            <a:off x="918848" y="6421555"/>
            <a:ext cx="67636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LeMoniteurEvent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400" b="1" dirty="0">
                <a:solidFill>
                  <a:srgbClr val="86B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// 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Suivez-nous 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Bâtirpourleclimat</a:t>
            </a:r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7" name="Image 6" descr="Une image contenant piscine à balles&#10;&#10;Description générée automatiquement">
            <a:extLst>
              <a:ext uri="{FF2B5EF4-FFF2-40B4-BE49-F238E27FC236}">
                <a16:creationId xmlns:a16="http://schemas.microsoft.com/office/drawing/2014/main" xmlns="" id="{FF3AB5F7-1A39-D5BC-9FDF-04A511BA8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645" y="6391458"/>
            <a:ext cx="705300" cy="349783"/>
          </a:xfrm>
          <a:prstGeom prst="rect">
            <a:avLst/>
          </a:prstGeom>
        </p:spPr>
      </p:pic>
      <p:pic>
        <p:nvPicPr>
          <p:cNvPr id="11" name="Image 10" descr="Une image contenant plafond&#10;&#10;Description générée automatiquement">
            <a:extLst>
              <a:ext uri="{FF2B5EF4-FFF2-40B4-BE49-F238E27FC236}">
                <a16:creationId xmlns:a16="http://schemas.microsoft.com/office/drawing/2014/main" xmlns="" id="{975A0459-CCBE-5C01-FA5C-B8B6B6D6EA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45308" y="1"/>
            <a:ext cx="546692" cy="6857999"/>
          </a:xfrm>
          <a:prstGeom prst="rect">
            <a:avLst/>
          </a:prstGeom>
        </p:spPr>
      </p:pic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xmlns="" id="{4E38CEF9-B939-32EB-1A6F-45BD7269C2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91501" y="288465"/>
            <a:ext cx="9812814" cy="97525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session</a:t>
            </a:r>
          </a:p>
        </p:txBody>
      </p:sp>
    </p:spTree>
    <p:extLst>
      <p:ext uri="{BB962C8B-B14F-4D97-AF65-F5344CB8AC3E}">
        <p14:creationId xmlns:p14="http://schemas.microsoft.com/office/powerpoint/2010/main" val="3769980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SE E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fond&#10;&#10;Description générée automatiquement">
            <a:extLst>
              <a:ext uri="{FF2B5EF4-FFF2-40B4-BE49-F238E27FC236}">
                <a16:creationId xmlns:a16="http://schemas.microsoft.com/office/drawing/2014/main" xmlns="" id="{C873E5E7-ACDD-C913-3EF2-17921396B0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132750" cy="687749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E37C5892-F9CA-21F5-63DE-C41EB7274A87}"/>
              </a:ext>
            </a:extLst>
          </p:cNvPr>
          <p:cNvSpPr txBox="1"/>
          <p:nvPr userDrawn="1"/>
        </p:nvSpPr>
        <p:spPr>
          <a:xfrm>
            <a:off x="6742584" y="6412461"/>
            <a:ext cx="45511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LeMoniteurEvent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400" b="1" dirty="0">
                <a:solidFill>
                  <a:srgbClr val="86B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// 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Suivez-nous 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Bâtirpourleclimat</a:t>
            </a:r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11" name="Image 10" descr="Une image contenant piscine à balles&#10;&#10;Description générée automatiquement">
            <a:extLst>
              <a:ext uri="{FF2B5EF4-FFF2-40B4-BE49-F238E27FC236}">
                <a16:creationId xmlns:a16="http://schemas.microsoft.com/office/drawing/2014/main" xmlns="" id="{46F3E4FD-726D-7D07-A000-BC50DB9AB4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5055" y="6391458"/>
            <a:ext cx="705300" cy="34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82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afond&#10;&#10;Description générée automatiquement">
            <a:extLst>
              <a:ext uri="{FF2B5EF4-FFF2-40B4-BE49-F238E27FC236}">
                <a16:creationId xmlns:a16="http://schemas.microsoft.com/office/drawing/2014/main" xmlns="" id="{C3A2D36C-E523-5236-D5CD-A0B19012A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688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4063C2C-5881-8655-628C-843059CB2677}"/>
              </a:ext>
            </a:extLst>
          </p:cNvPr>
          <p:cNvSpPr/>
          <p:nvPr userDrawn="1"/>
        </p:nvSpPr>
        <p:spPr>
          <a:xfrm>
            <a:off x="1637191" y="307575"/>
            <a:ext cx="8917618" cy="459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A888D40F-91B4-8BFC-973F-6CADFA4C6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2944" y="369652"/>
            <a:ext cx="7726113" cy="388087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806731AA-FD94-A48F-087F-BA18AA5482DD}"/>
              </a:ext>
            </a:extLst>
          </p:cNvPr>
          <p:cNvSpPr txBox="1"/>
          <p:nvPr userDrawn="1"/>
        </p:nvSpPr>
        <p:spPr>
          <a:xfrm>
            <a:off x="2966789" y="4002514"/>
            <a:ext cx="6258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dirty="0">
                <a:solidFill>
                  <a:srgbClr val="86B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votre participation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84411" y="5211268"/>
            <a:ext cx="10623176" cy="871217"/>
          </a:xfrm>
          <a:prstGeom prst="rect">
            <a:avLst/>
          </a:prstGeom>
          <a:solidFill>
            <a:srgbClr val="86BC24"/>
          </a:solidFill>
          <a:ln>
            <a:solidFill>
              <a:srgbClr val="86BC2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/>
              <a:t>RENDEZ-VOUS</a:t>
            </a:r>
            <a:r>
              <a:rPr lang="fr-FR" sz="4000" b="1" baseline="0" dirty="0"/>
              <a:t> SUR L’ESPACE NETWORKING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926820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arbre&#10;&#10;Description générée automatiquement">
            <a:extLst>
              <a:ext uri="{FF2B5EF4-FFF2-40B4-BE49-F238E27FC236}">
                <a16:creationId xmlns:a16="http://schemas.microsoft.com/office/drawing/2014/main" xmlns="" id="{E9733699-4429-611D-55BD-AC67CF441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C58AEF8-135B-66B9-184D-D40AB28217EF}"/>
              </a:ext>
            </a:extLst>
          </p:cNvPr>
          <p:cNvSpPr txBox="1"/>
          <p:nvPr userDrawn="1"/>
        </p:nvSpPr>
        <p:spPr>
          <a:xfrm>
            <a:off x="3595115" y="5622473"/>
            <a:ext cx="51771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LeMoniteurEvent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400" b="1" dirty="0">
                <a:solidFill>
                  <a:srgbClr val="86B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// 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Suivez-nous 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Bâtirpourleclimat</a:t>
            </a:r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5" name="Image 4" descr="Une image contenant piscine à balles&#10;&#10;Description générée automatiquement">
            <a:extLst>
              <a:ext uri="{FF2B5EF4-FFF2-40B4-BE49-F238E27FC236}">
                <a16:creationId xmlns:a16="http://schemas.microsoft.com/office/drawing/2014/main" xmlns="" id="{CEB2DA93-225C-2D81-4C86-B7C7D54D90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0417" y="5995146"/>
            <a:ext cx="1271165" cy="63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80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afond&#10;&#10;Description générée automatiquement">
            <a:extLst>
              <a:ext uri="{FF2B5EF4-FFF2-40B4-BE49-F238E27FC236}">
                <a16:creationId xmlns:a16="http://schemas.microsoft.com/office/drawing/2014/main" xmlns="" id="{C3A2D36C-E523-5236-D5CD-A0B19012A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688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4063C2C-5881-8655-628C-843059CB2677}"/>
              </a:ext>
            </a:extLst>
          </p:cNvPr>
          <p:cNvSpPr/>
          <p:nvPr userDrawn="1"/>
        </p:nvSpPr>
        <p:spPr>
          <a:xfrm>
            <a:off x="530089" y="526857"/>
            <a:ext cx="11131825" cy="5825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845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plafond&#10;&#10;Description générée automatiquement">
            <a:extLst>
              <a:ext uri="{FF2B5EF4-FFF2-40B4-BE49-F238E27FC236}">
                <a16:creationId xmlns:a16="http://schemas.microsoft.com/office/drawing/2014/main" xmlns="" id="{48E3A9C5-DF10-2C6A-E885-37375C844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5561" y="10851"/>
            <a:ext cx="6656439" cy="685800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9274E99-5165-7E3A-5879-5DBA759DB5FA}"/>
              </a:ext>
            </a:extLst>
          </p:cNvPr>
          <p:cNvSpPr/>
          <p:nvPr userDrawn="1"/>
        </p:nvSpPr>
        <p:spPr>
          <a:xfrm>
            <a:off x="5876076" y="423921"/>
            <a:ext cx="5975407" cy="62054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B3A75E59-516B-5EC5-0BC2-9298CBC0B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679" y="3832959"/>
            <a:ext cx="3775581" cy="1198880"/>
          </a:xfrm>
          <a:prstGeom prst="rect">
            <a:avLst/>
          </a:prstGeom>
        </p:spPr>
      </p:pic>
      <p:pic>
        <p:nvPicPr>
          <p:cNvPr id="22" name="Image 21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0B8CB232-C676-A2F5-8146-E1813BF4A1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70" y="0"/>
            <a:ext cx="4008599" cy="400859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A911FC69-5247-3C73-9B23-246AB412061B}"/>
              </a:ext>
            </a:extLst>
          </p:cNvPr>
          <p:cNvSpPr txBox="1"/>
          <p:nvPr userDrawn="1"/>
        </p:nvSpPr>
        <p:spPr>
          <a:xfrm>
            <a:off x="108903" y="5668569"/>
            <a:ext cx="51771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LeMoniteurEvent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400" b="1" dirty="0">
                <a:solidFill>
                  <a:srgbClr val="86B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// 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Suivez-nous 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Bâtirpourleclimat</a:t>
            </a:r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piscine à balles&#10;&#10;Description générée automatiquement">
            <a:extLst>
              <a:ext uri="{FF2B5EF4-FFF2-40B4-BE49-F238E27FC236}">
                <a16:creationId xmlns:a16="http://schemas.microsoft.com/office/drawing/2014/main" xmlns="" id="{3202ACD6-82F6-3565-27F4-0A1137D1F9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4205" y="6041242"/>
            <a:ext cx="1271165" cy="63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8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PE S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plafond&#10;&#10;Description générée automatiquement">
            <a:extLst>
              <a:ext uri="{FF2B5EF4-FFF2-40B4-BE49-F238E27FC236}">
                <a16:creationId xmlns:a16="http://schemas.microsoft.com/office/drawing/2014/main" xmlns="" id="{48E3A9C5-DF10-2C6A-E885-37375C844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5561" y="10851"/>
            <a:ext cx="6656439" cy="685800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9274E99-5165-7E3A-5879-5DBA759DB5FA}"/>
              </a:ext>
            </a:extLst>
          </p:cNvPr>
          <p:cNvSpPr/>
          <p:nvPr userDrawn="1"/>
        </p:nvSpPr>
        <p:spPr>
          <a:xfrm>
            <a:off x="5913486" y="1826363"/>
            <a:ext cx="5975407" cy="3300197"/>
          </a:xfrm>
          <a:prstGeom prst="rect">
            <a:avLst/>
          </a:prstGeom>
          <a:solidFill>
            <a:srgbClr val="E9B3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xmlns="" id="{E7F7F0B7-B3C7-368D-953B-A8BCCD98B9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4502" y="2060293"/>
            <a:ext cx="4945626" cy="660568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session</a:t>
            </a: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xmlns="" id="{DA6FF134-7BA1-9642-1E28-8107755931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4502" y="2863872"/>
            <a:ext cx="4945626" cy="660568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sz="2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 point de la session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B3A75E59-516B-5EC5-0BC2-9298CBC0B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679" y="3832959"/>
            <a:ext cx="3775581" cy="1198880"/>
          </a:xfrm>
          <a:prstGeom prst="rect">
            <a:avLst/>
          </a:prstGeom>
        </p:spPr>
      </p:pic>
      <p:pic>
        <p:nvPicPr>
          <p:cNvPr id="22" name="Image 21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0B8CB232-C676-A2F5-8146-E1813BF4A1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70" y="0"/>
            <a:ext cx="4008599" cy="4008599"/>
          </a:xfrm>
          <a:prstGeom prst="rect">
            <a:avLst/>
          </a:prstGeom>
        </p:spPr>
      </p:pic>
      <p:pic>
        <p:nvPicPr>
          <p:cNvPr id="2" name="Image 1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xmlns="" id="{3CA413AF-C63D-C567-6BA5-29168A9B7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4164" y="434651"/>
            <a:ext cx="3880625" cy="93664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68996F3C-522E-EF53-1390-DED28C9155E5}"/>
              </a:ext>
            </a:extLst>
          </p:cNvPr>
          <p:cNvSpPr txBox="1"/>
          <p:nvPr userDrawn="1"/>
        </p:nvSpPr>
        <p:spPr>
          <a:xfrm>
            <a:off x="108903" y="5668569"/>
            <a:ext cx="51771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LeMoniteurEvent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400" b="1" dirty="0">
                <a:solidFill>
                  <a:srgbClr val="86B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// 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Suivez-nous 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Bâtirpourleclimat</a:t>
            </a:r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6" name="Image 5" descr="Une image contenant piscine à balles&#10;&#10;Description générée automatiquement">
            <a:extLst>
              <a:ext uri="{FF2B5EF4-FFF2-40B4-BE49-F238E27FC236}">
                <a16:creationId xmlns:a16="http://schemas.microsoft.com/office/drawing/2014/main" xmlns="" id="{6690D899-F303-F185-01F7-0075A22941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4205" y="6041242"/>
            <a:ext cx="1271165" cy="63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9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YPE S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plafond&#10;&#10;Description générée automatiquement">
            <a:extLst>
              <a:ext uri="{FF2B5EF4-FFF2-40B4-BE49-F238E27FC236}">
                <a16:creationId xmlns:a16="http://schemas.microsoft.com/office/drawing/2014/main" xmlns="" id="{48E3A9C5-DF10-2C6A-E885-37375C844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5561" y="10851"/>
            <a:ext cx="6656439" cy="685800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B3A75E59-516B-5EC5-0BC2-9298CBC0B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679" y="3832959"/>
            <a:ext cx="3775581" cy="1198880"/>
          </a:xfrm>
          <a:prstGeom prst="rect">
            <a:avLst/>
          </a:prstGeom>
        </p:spPr>
      </p:pic>
      <p:pic>
        <p:nvPicPr>
          <p:cNvPr id="22" name="Image 21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0B8CB232-C676-A2F5-8146-E1813BF4A1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70" y="0"/>
            <a:ext cx="4008599" cy="4008599"/>
          </a:xfrm>
          <a:prstGeom prst="rect">
            <a:avLst/>
          </a:prstGeom>
        </p:spPr>
      </p:pic>
      <p:pic>
        <p:nvPicPr>
          <p:cNvPr id="5" name="Image 4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xmlns="" id="{93D6E4F2-3BBB-F3FE-2500-C307284635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5364" y="434651"/>
            <a:ext cx="3880625" cy="9366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1F549F1-909D-12E8-603A-EACA2546DE5F}"/>
              </a:ext>
            </a:extLst>
          </p:cNvPr>
          <p:cNvSpPr/>
          <p:nvPr userDrawn="1"/>
        </p:nvSpPr>
        <p:spPr>
          <a:xfrm>
            <a:off x="5913486" y="1826363"/>
            <a:ext cx="5975407" cy="3300197"/>
          </a:xfrm>
          <a:prstGeom prst="rect">
            <a:avLst/>
          </a:prstGeom>
          <a:solidFill>
            <a:srgbClr val="EF7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49284DB7-8F96-53F2-CEDC-86A3FDDF3C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4502" y="2060293"/>
            <a:ext cx="4945626" cy="660568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session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xmlns="" id="{CC7E45AC-B1D0-B06B-C029-FA28D1FAFE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4502" y="2863872"/>
            <a:ext cx="4945626" cy="660568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sz="2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 point de la session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3E1A83E-96C6-C2FC-3BBE-2F666D2ECF4E}"/>
              </a:ext>
            </a:extLst>
          </p:cNvPr>
          <p:cNvSpPr txBox="1"/>
          <p:nvPr userDrawn="1"/>
        </p:nvSpPr>
        <p:spPr>
          <a:xfrm>
            <a:off x="108903" y="5668569"/>
            <a:ext cx="51771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LeMoniteurEvent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400" b="1" dirty="0">
                <a:solidFill>
                  <a:srgbClr val="86B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// 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Suivez-nous 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Bâtirpourleclimat</a:t>
            </a:r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4" name="Image 3" descr="Une image contenant piscine à balles&#10;&#10;Description générée automatiquement">
            <a:extLst>
              <a:ext uri="{FF2B5EF4-FFF2-40B4-BE49-F238E27FC236}">
                <a16:creationId xmlns:a16="http://schemas.microsoft.com/office/drawing/2014/main" xmlns="" id="{A8ECB90E-8564-5665-A502-2F4A481A95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4205" y="6041242"/>
            <a:ext cx="1271165" cy="63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3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PE S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plafond&#10;&#10;Description générée automatiquement">
            <a:extLst>
              <a:ext uri="{FF2B5EF4-FFF2-40B4-BE49-F238E27FC236}">
                <a16:creationId xmlns:a16="http://schemas.microsoft.com/office/drawing/2014/main" xmlns="" id="{48E3A9C5-DF10-2C6A-E885-37375C844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5561" y="10851"/>
            <a:ext cx="6656439" cy="685800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B3A75E59-516B-5EC5-0BC2-9298CBC0B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679" y="3832959"/>
            <a:ext cx="3775581" cy="1198880"/>
          </a:xfrm>
          <a:prstGeom prst="rect">
            <a:avLst/>
          </a:prstGeom>
        </p:spPr>
      </p:pic>
      <p:pic>
        <p:nvPicPr>
          <p:cNvPr id="22" name="Image 21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0B8CB232-C676-A2F5-8146-E1813BF4A1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70" y="0"/>
            <a:ext cx="4008599" cy="4008599"/>
          </a:xfrm>
          <a:prstGeom prst="rect">
            <a:avLst/>
          </a:prstGeom>
        </p:spPr>
      </p:pic>
      <p:pic>
        <p:nvPicPr>
          <p:cNvPr id="6" name="Image 5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xmlns="" id="{F79E512D-8CF0-0DB9-670A-606FF48DA9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1120" y="434651"/>
            <a:ext cx="3880625" cy="9366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2DDCAA5-5158-3E44-B5E8-A3FFEF33519B}"/>
              </a:ext>
            </a:extLst>
          </p:cNvPr>
          <p:cNvSpPr/>
          <p:nvPr userDrawn="1"/>
        </p:nvSpPr>
        <p:spPr>
          <a:xfrm>
            <a:off x="5913486" y="1826363"/>
            <a:ext cx="5975407" cy="3300197"/>
          </a:xfrm>
          <a:prstGeom prst="rect">
            <a:avLst/>
          </a:prstGeom>
          <a:solidFill>
            <a:srgbClr val="86C2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xmlns="" id="{393492D0-1CF3-1909-547D-A7D53C1691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4502" y="2060293"/>
            <a:ext cx="4945626" cy="660568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session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xmlns="" id="{4F155534-10D9-AB32-72FB-2571346D34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4502" y="2863872"/>
            <a:ext cx="4945626" cy="660568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sz="2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 point de la session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A4AE2F1F-2F8D-D116-8DAA-13C7123AACF4}"/>
              </a:ext>
            </a:extLst>
          </p:cNvPr>
          <p:cNvSpPr txBox="1"/>
          <p:nvPr userDrawn="1"/>
        </p:nvSpPr>
        <p:spPr>
          <a:xfrm>
            <a:off x="108903" y="5668569"/>
            <a:ext cx="51771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LeMoniteurEvent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400" b="1" dirty="0">
                <a:solidFill>
                  <a:srgbClr val="86B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// 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Suivez-nous 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Bâtirpourleclimat</a:t>
            </a:r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10" name="Image 9" descr="Une image contenant piscine à balles&#10;&#10;Description générée automatiquement">
            <a:extLst>
              <a:ext uri="{FF2B5EF4-FFF2-40B4-BE49-F238E27FC236}">
                <a16:creationId xmlns:a16="http://schemas.microsoft.com/office/drawing/2014/main" xmlns="" id="{E4141851-543C-A594-AF37-3E4F06EDAC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4205" y="6041242"/>
            <a:ext cx="1271165" cy="63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É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lafond&#10;&#10;Description générée automatiquement">
            <a:extLst>
              <a:ext uri="{FF2B5EF4-FFF2-40B4-BE49-F238E27FC236}">
                <a16:creationId xmlns:a16="http://schemas.microsoft.com/office/drawing/2014/main" xmlns="" id="{43E6E630-BBBD-D411-B643-A71F7B3F0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067524"/>
            <a:ext cx="12191999" cy="28099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E720BBA-3759-5E1D-0A78-2FDA0A620BC3}"/>
              </a:ext>
            </a:extLst>
          </p:cNvPr>
          <p:cNvSpPr/>
          <p:nvPr userDrawn="1"/>
        </p:nvSpPr>
        <p:spPr>
          <a:xfrm>
            <a:off x="-2" y="-50510"/>
            <a:ext cx="12192000" cy="4495901"/>
          </a:xfrm>
          <a:prstGeom prst="rect">
            <a:avLst/>
          </a:prstGeom>
          <a:solidFill>
            <a:srgbClr val="86B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xmlns="" id="{6A90B97F-3482-1D80-2666-59DE506FF0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0133" y="2155400"/>
            <a:ext cx="9791730" cy="660568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TYPE D’ATELIER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1528DFD2-CC6B-0762-C34B-825AC36756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0133" y="3260061"/>
            <a:ext cx="9791730" cy="660568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sz="33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l’atelier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DFDC137-B1FA-F24B-7AA5-844ABE883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2471" y="-189004"/>
            <a:ext cx="6327058" cy="2197510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xmlns="" id="{5434E0BC-C482-D6BE-7204-DD072F42BE99}"/>
              </a:ext>
            </a:extLst>
          </p:cNvPr>
          <p:cNvCxnSpPr>
            <a:cxnSpLocks/>
          </p:cNvCxnSpPr>
          <p:nvPr userDrawn="1"/>
        </p:nvCxnSpPr>
        <p:spPr>
          <a:xfrm>
            <a:off x="3614649" y="2894457"/>
            <a:ext cx="496269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18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TELIER DECARBON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bâtiment&#10;&#10;Description générée automatiquement">
            <a:extLst>
              <a:ext uri="{FF2B5EF4-FFF2-40B4-BE49-F238E27FC236}">
                <a16:creationId xmlns:a16="http://schemas.microsoft.com/office/drawing/2014/main" xmlns="" id="{3206E0A9-DDEA-1344-A155-83F64E431B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42033"/>
            <a:ext cx="12191998" cy="28159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E720BBA-3759-5E1D-0A78-2FDA0A620BC3}"/>
              </a:ext>
            </a:extLst>
          </p:cNvPr>
          <p:cNvSpPr/>
          <p:nvPr userDrawn="1"/>
        </p:nvSpPr>
        <p:spPr>
          <a:xfrm>
            <a:off x="-2" y="-50510"/>
            <a:ext cx="12192000" cy="4495901"/>
          </a:xfrm>
          <a:prstGeom prst="rect">
            <a:avLst/>
          </a:prstGeom>
          <a:solidFill>
            <a:srgbClr val="E9B3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DFDC137-B1FA-F24B-7AA5-844ABE883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2471" y="-189004"/>
            <a:ext cx="6327058" cy="2197510"/>
          </a:xfrm>
          <a:prstGeom prst="rect">
            <a:avLst/>
          </a:prstGeom>
        </p:spPr>
      </p:pic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xmlns="" id="{B78879D8-77F1-0429-7B57-F7FD9833FB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0133" y="2155400"/>
            <a:ext cx="9791730" cy="660568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TYPE D’ATELIER</a:t>
            </a: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xmlns="" id="{D31648CE-0149-8FBC-9D10-ABCD1F30D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0133" y="3260061"/>
            <a:ext cx="9791730" cy="660568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buNone/>
              <a:defRPr sz="33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l’atelier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2A09BE62-CBB6-006A-AE14-9EB3760B2E17}"/>
              </a:ext>
            </a:extLst>
          </p:cNvPr>
          <p:cNvCxnSpPr>
            <a:cxnSpLocks/>
          </p:cNvCxnSpPr>
          <p:nvPr userDrawn="1"/>
        </p:nvCxnSpPr>
        <p:spPr>
          <a:xfrm>
            <a:off x="3614649" y="2894457"/>
            <a:ext cx="496269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xmlns="" id="{6FE7ADAE-CBE0-91D1-2327-9F8DB4AFB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8945" y="5319074"/>
            <a:ext cx="3880625" cy="93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6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8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7" r:id="rId2"/>
    <p:sldLayoutId id="2147483656" r:id="rId3"/>
    <p:sldLayoutId id="2147483684" r:id="rId4"/>
    <p:sldLayoutId id="2147483665" r:id="rId5"/>
    <p:sldLayoutId id="2147483679" r:id="rId6"/>
    <p:sldLayoutId id="2147483678" r:id="rId7"/>
    <p:sldLayoutId id="2147483674" r:id="rId8"/>
    <p:sldLayoutId id="2147483680" r:id="rId9"/>
    <p:sldLayoutId id="2147483681" r:id="rId10"/>
    <p:sldLayoutId id="2147483682" r:id="rId11"/>
    <p:sldLayoutId id="2147483683" r:id="rId12"/>
    <p:sldLayoutId id="2147483675" r:id="rId13"/>
    <p:sldLayoutId id="2147483676" r:id="rId14"/>
    <p:sldLayoutId id="2147483677" r:id="rId15"/>
    <p:sldLayoutId id="2147483669" r:id="rId16"/>
    <p:sldLayoutId id="2147483662" r:id="rId17"/>
    <p:sldLayoutId id="2147483650" r:id="rId18"/>
    <p:sldLayoutId id="2147483651" r:id="rId19"/>
    <p:sldLayoutId id="2147483654" r:id="rId20"/>
    <p:sldLayoutId id="2147483657" r:id="rId21"/>
    <p:sldLayoutId id="2147483688" r:id="rId22"/>
    <p:sldLayoutId id="2147483672" r:id="rId23"/>
    <p:sldLayoutId id="2147483685" r:id="rId24"/>
    <p:sldLayoutId id="2147483686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635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xmlns="" id="{CFAA4B8D-D408-23A2-EC62-70A3FDFB4401}"/>
              </a:ext>
            </a:extLst>
          </p:cNvPr>
          <p:cNvSpPr txBox="1">
            <a:spLocks/>
          </p:cNvSpPr>
          <p:nvPr/>
        </p:nvSpPr>
        <p:spPr>
          <a:xfrm>
            <a:off x="11784013" y="6448425"/>
            <a:ext cx="407987" cy="409575"/>
          </a:xfrm>
          <a:custGeom>
            <a:avLst/>
            <a:gdLst>
              <a:gd name="connsiteX0" fmla="*/ 0 w 407987"/>
              <a:gd name="connsiteY0" fmla="*/ 0 h 409575"/>
              <a:gd name="connsiteX1" fmla="*/ 407627 w 407987"/>
              <a:gd name="connsiteY1" fmla="*/ 0 h 409575"/>
              <a:gd name="connsiteX2" fmla="*/ 407987 w 407987"/>
              <a:gd name="connsiteY2" fmla="*/ 3572 h 409575"/>
              <a:gd name="connsiteX3" fmla="*/ 1984 w 407987"/>
              <a:gd name="connsiteY3" fmla="*/ 409575 h 409575"/>
              <a:gd name="connsiteX4" fmla="*/ 0 w 407987"/>
              <a:gd name="connsiteY4" fmla="*/ 4093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987" h="409575">
                <a:moveTo>
                  <a:pt x="0" y="0"/>
                </a:moveTo>
                <a:lnTo>
                  <a:pt x="407627" y="0"/>
                </a:lnTo>
                <a:lnTo>
                  <a:pt x="407987" y="3572"/>
                </a:lnTo>
                <a:cubicBezTo>
                  <a:pt x="407987" y="227801"/>
                  <a:pt x="226213" y="409575"/>
                  <a:pt x="1984" y="409575"/>
                </a:cubicBezTo>
                <a:lnTo>
                  <a:pt x="0" y="409375"/>
                </a:lnTo>
                <a:close/>
              </a:path>
            </a:pathLst>
          </a:cu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A2EA85-DC33-4545-8E6D-B7D374D0528F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B686ECF-2479-598B-1C6F-7F362893512E}"/>
              </a:ext>
            </a:extLst>
          </p:cNvPr>
          <p:cNvSpPr txBox="1"/>
          <p:nvPr/>
        </p:nvSpPr>
        <p:spPr>
          <a:xfrm>
            <a:off x="0" y="383902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cap="all">
                <a:solidFill>
                  <a:schemeClr val="bg1"/>
                </a:solidFill>
                <a:latin typeface="+mn-lt"/>
              </a:rPr>
              <a:t>Certificateur engagé</a:t>
            </a:r>
          </a:p>
          <a:p>
            <a:pPr algn="ctr"/>
            <a:r>
              <a:rPr lang="fr-FR" sz="3200" cap="all">
                <a:solidFill>
                  <a:schemeClr val="bg1"/>
                </a:solidFill>
                <a:latin typeface="+mn-lt"/>
              </a:rPr>
              <a:t>pour des cadres de vie durables</a:t>
            </a:r>
          </a:p>
        </p:txBody>
      </p:sp>
      <p:sp>
        <p:nvSpPr>
          <p:cNvPr id="3" name="Espace réservé du texte 14">
            <a:extLst>
              <a:ext uri="{FF2B5EF4-FFF2-40B4-BE49-F238E27FC236}">
                <a16:creationId xmlns:a16="http://schemas.microsoft.com/office/drawing/2014/main" xmlns="" id="{F1B18245-6590-6855-38A7-4D64749B454D}"/>
              </a:ext>
            </a:extLst>
          </p:cNvPr>
          <p:cNvSpPr txBox="1">
            <a:spLocks/>
          </p:cNvSpPr>
          <p:nvPr/>
        </p:nvSpPr>
        <p:spPr bwMode="auto">
          <a:xfrm>
            <a:off x="2164299" y="474042"/>
            <a:ext cx="8725049" cy="149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altLang="fr-FR" sz="2500" b="1" dirty="0">
                <a:latin typeface="Arial" panose="020B0604020202020204" pitchFamily="34" charset="0"/>
                <a:cs typeface="Arial" panose="020B0604020202020204" pitchFamily="34" charset="0"/>
              </a:rPr>
              <a:t>Les certification HQE bâtiment durable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altLang="fr-FR" sz="2500" b="1" dirty="0">
                <a:solidFill>
                  <a:srgbClr val="86B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certifications globales pour vous aider tout au long du cycle de vie du bâtiment :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altLang="fr-FR" sz="2500" b="1" dirty="0">
                <a:solidFill>
                  <a:srgbClr val="86B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construction, rénovation, exploitation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fr-FR" altLang="fr-FR" sz="2500" b="1" dirty="0">
              <a:solidFill>
                <a:srgbClr val="86BC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33F1756-52F0-D6DD-E505-B66109FC19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672" y="2095339"/>
            <a:ext cx="9176892" cy="363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08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xmlns="" id="{CFAA4B8D-D408-23A2-EC62-70A3FDFB4401}"/>
              </a:ext>
            </a:extLst>
          </p:cNvPr>
          <p:cNvSpPr txBox="1">
            <a:spLocks/>
          </p:cNvSpPr>
          <p:nvPr/>
        </p:nvSpPr>
        <p:spPr>
          <a:xfrm>
            <a:off x="11784013" y="6448425"/>
            <a:ext cx="407987" cy="409575"/>
          </a:xfrm>
          <a:custGeom>
            <a:avLst/>
            <a:gdLst>
              <a:gd name="connsiteX0" fmla="*/ 0 w 407987"/>
              <a:gd name="connsiteY0" fmla="*/ 0 h 409575"/>
              <a:gd name="connsiteX1" fmla="*/ 407627 w 407987"/>
              <a:gd name="connsiteY1" fmla="*/ 0 h 409575"/>
              <a:gd name="connsiteX2" fmla="*/ 407987 w 407987"/>
              <a:gd name="connsiteY2" fmla="*/ 3572 h 409575"/>
              <a:gd name="connsiteX3" fmla="*/ 1984 w 407987"/>
              <a:gd name="connsiteY3" fmla="*/ 409575 h 409575"/>
              <a:gd name="connsiteX4" fmla="*/ 0 w 407987"/>
              <a:gd name="connsiteY4" fmla="*/ 4093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987" h="409575">
                <a:moveTo>
                  <a:pt x="0" y="0"/>
                </a:moveTo>
                <a:lnTo>
                  <a:pt x="407627" y="0"/>
                </a:lnTo>
                <a:lnTo>
                  <a:pt x="407987" y="3572"/>
                </a:lnTo>
                <a:cubicBezTo>
                  <a:pt x="407987" y="227801"/>
                  <a:pt x="226213" y="409575"/>
                  <a:pt x="1984" y="409575"/>
                </a:cubicBezTo>
                <a:lnTo>
                  <a:pt x="0" y="409375"/>
                </a:lnTo>
                <a:close/>
              </a:path>
            </a:pathLst>
          </a:cu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A2EA85-DC33-4545-8E6D-B7D374D0528F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B686ECF-2479-598B-1C6F-7F362893512E}"/>
              </a:ext>
            </a:extLst>
          </p:cNvPr>
          <p:cNvSpPr txBox="1"/>
          <p:nvPr/>
        </p:nvSpPr>
        <p:spPr>
          <a:xfrm>
            <a:off x="0" y="383902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cap="all">
                <a:solidFill>
                  <a:schemeClr val="bg1"/>
                </a:solidFill>
                <a:latin typeface="+mn-lt"/>
              </a:rPr>
              <a:t>Certificateur engagé</a:t>
            </a:r>
          </a:p>
          <a:p>
            <a:pPr algn="ctr"/>
            <a:r>
              <a:rPr lang="fr-FR" sz="3200" cap="all">
                <a:solidFill>
                  <a:schemeClr val="bg1"/>
                </a:solidFill>
                <a:latin typeface="+mn-lt"/>
              </a:rPr>
              <a:t>pour des cadres de vie durables</a:t>
            </a:r>
          </a:p>
        </p:txBody>
      </p:sp>
      <p:sp>
        <p:nvSpPr>
          <p:cNvPr id="3" name="Espace réservé du texte 14">
            <a:extLst>
              <a:ext uri="{FF2B5EF4-FFF2-40B4-BE49-F238E27FC236}">
                <a16:creationId xmlns:a16="http://schemas.microsoft.com/office/drawing/2014/main" xmlns="" id="{F1B18245-6590-6855-38A7-4D64749B454D}"/>
              </a:ext>
            </a:extLst>
          </p:cNvPr>
          <p:cNvSpPr txBox="1">
            <a:spLocks/>
          </p:cNvSpPr>
          <p:nvPr/>
        </p:nvSpPr>
        <p:spPr bwMode="auto">
          <a:xfrm>
            <a:off x="2164299" y="296426"/>
            <a:ext cx="8725049" cy="149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altLang="fr-FR" sz="2500" b="1" dirty="0">
                <a:latin typeface="Arial" panose="020B0604020202020204" pitchFamily="34" charset="0"/>
                <a:cs typeface="Arial" panose="020B0604020202020204" pitchFamily="34" charset="0"/>
              </a:rPr>
              <a:t>Les certification HQE bâtiment durable permettent d’attester de l’atteinte des seuils ou de la trajectoire attendues </a:t>
            </a:r>
            <a:r>
              <a:rPr lang="fr-FR" altLang="fr-FR" sz="2500" b="1" dirty="0">
                <a:solidFill>
                  <a:srgbClr val="86B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le décret éco énergie tertiaire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668DA564-3FE1-65BC-D9C3-C758D95C5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6680" y="2904372"/>
            <a:ext cx="27813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QUEL EST LE ROLE DES COLLECTIVITES DANS LA TRANSITION ENERGETIQUE DE LEUR  PATRIMOINE ? - Cube.S">
            <a:extLst>
              <a:ext uri="{FF2B5EF4-FFF2-40B4-BE49-F238E27FC236}">
                <a16:creationId xmlns:a16="http://schemas.microsoft.com/office/drawing/2014/main" xmlns="" id="{A5E32A98-F794-C6CA-5B87-0F2ACD71E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7376" y="2696387"/>
            <a:ext cx="3295787" cy="322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313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xmlns="" id="{CFAA4B8D-D408-23A2-EC62-70A3FDFB4401}"/>
              </a:ext>
            </a:extLst>
          </p:cNvPr>
          <p:cNvSpPr txBox="1">
            <a:spLocks/>
          </p:cNvSpPr>
          <p:nvPr/>
        </p:nvSpPr>
        <p:spPr>
          <a:xfrm>
            <a:off x="11784013" y="6448425"/>
            <a:ext cx="407987" cy="409575"/>
          </a:xfrm>
          <a:custGeom>
            <a:avLst/>
            <a:gdLst>
              <a:gd name="connsiteX0" fmla="*/ 0 w 407987"/>
              <a:gd name="connsiteY0" fmla="*/ 0 h 409575"/>
              <a:gd name="connsiteX1" fmla="*/ 407627 w 407987"/>
              <a:gd name="connsiteY1" fmla="*/ 0 h 409575"/>
              <a:gd name="connsiteX2" fmla="*/ 407987 w 407987"/>
              <a:gd name="connsiteY2" fmla="*/ 3572 h 409575"/>
              <a:gd name="connsiteX3" fmla="*/ 1984 w 407987"/>
              <a:gd name="connsiteY3" fmla="*/ 409575 h 409575"/>
              <a:gd name="connsiteX4" fmla="*/ 0 w 407987"/>
              <a:gd name="connsiteY4" fmla="*/ 4093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987" h="409575">
                <a:moveTo>
                  <a:pt x="0" y="0"/>
                </a:moveTo>
                <a:lnTo>
                  <a:pt x="407627" y="0"/>
                </a:lnTo>
                <a:lnTo>
                  <a:pt x="407987" y="3572"/>
                </a:lnTo>
                <a:cubicBezTo>
                  <a:pt x="407987" y="227801"/>
                  <a:pt x="226213" y="409575"/>
                  <a:pt x="1984" y="409575"/>
                </a:cubicBezTo>
                <a:lnTo>
                  <a:pt x="0" y="409375"/>
                </a:lnTo>
                <a:close/>
              </a:path>
            </a:pathLst>
          </a:cu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A2EA85-DC33-4545-8E6D-B7D374D0528F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B686ECF-2479-598B-1C6F-7F362893512E}"/>
              </a:ext>
            </a:extLst>
          </p:cNvPr>
          <p:cNvSpPr txBox="1"/>
          <p:nvPr/>
        </p:nvSpPr>
        <p:spPr>
          <a:xfrm>
            <a:off x="0" y="383902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cap="all">
                <a:solidFill>
                  <a:schemeClr val="bg1"/>
                </a:solidFill>
                <a:latin typeface="+mn-lt"/>
              </a:rPr>
              <a:t>Certificateur engagé</a:t>
            </a:r>
          </a:p>
          <a:p>
            <a:pPr algn="ctr"/>
            <a:r>
              <a:rPr lang="fr-FR" sz="3200" cap="all">
                <a:solidFill>
                  <a:schemeClr val="bg1"/>
                </a:solidFill>
                <a:latin typeface="+mn-lt"/>
              </a:rPr>
              <a:t>pour des cadres de vie durables</a:t>
            </a:r>
          </a:p>
        </p:txBody>
      </p:sp>
      <p:sp>
        <p:nvSpPr>
          <p:cNvPr id="3" name="Espace réservé du texte 14">
            <a:extLst>
              <a:ext uri="{FF2B5EF4-FFF2-40B4-BE49-F238E27FC236}">
                <a16:creationId xmlns:a16="http://schemas.microsoft.com/office/drawing/2014/main" xmlns="" id="{F1B18245-6590-6855-38A7-4D64749B454D}"/>
              </a:ext>
            </a:extLst>
          </p:cNvPr>
          <p:cNvSpPr txBox="1">
            <a:spLocks/>
          </p:cNvSpPr>
          <p:nvPr/>
        </p:nvSpPr>
        <p:spPr bwMode="auto">
          <a:xfrm>
            <a:off x="2164299" y="743759"/>
            <a:ext cx="8725049" cy="149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rtl="0" fontAlgn="base"/>
            <a:r>
              <a:rPr lang="fr-FR" altLang="fr-FR" sz="2500" b="1" dirty="0">
                <a:latin typeface="Arial" panose="020B0604020202020204" pitchFamily="34" charset="0"/>
                <a:cs typeface="Arial" panose="020B0604020202020204" pitchFamily="34" charset="0"/>
              </a:rPr>
              <a:t>Les certification HQE bâtiment durable apportent des preuves d’alignement avec la taxinomie verte de l’union européenne </a:t>
            </a:r>
            <a:r>
              <a:rPr lang="fr-FR" altLang="fr-FR" sz="2500" b="1" dirty="0">
                <a:solidFill>
                  <a:srgbClr val="86B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activités </a:t>
            </a:r>
            <a:r>
              <a:rPr lang="fr-FR" sz="2500" b="1" dirty="0">
                <a:solidFill>
                  <a:srgbClr val="86B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7.1 - Construction de bâtiments neufs</a:t>
            </a:r>
            <a:r>
              <a:rPr lang="en-US" sz="2500" b="1" dirty="0">
                <a:solidFill>
                  <a:srgbClr val="86B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​,  </a:t>
            </a:r>
            <a:r>
              <a:rPr lang="fr-FR" sz="2500" b="1" dirty="0">
                <a:solidFill>
                  <a:srgbClr val="86B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7.2 - Rénovation de bâtiments existants</a:t>
            </a:r>
            <a:r>
              <a:rPr lang="en-US" sz="2500" b="1" dirty="0">
                <a:solidFill>
                  <a:srgbClr val="86B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 et 7</a:t>
            </a:r>
            <a:r>
              <a:rPr lang="fr-FR" sz="2500" b="1" dirty="0">
                <a:solidFill>
                  <a:srgbClr val="86B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.7 -  Acquisition et propriété de bâtiments</a:t>
            </a:r>
            <a:endParaRPr lang="en-US" sz="2500" b="1" dirty="0">
              <a:solidFill>
                <a:srgbClr val="86BC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fr-FR" altLang="fr-FR" sz="2500" b="1" dirty="0">
              <a:solidFill>
                <a:srgbClr val="86BC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xmlns="" id="{EE1B4BF6-144E-225B-4A70-40D3EE780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555" y="2904372"/>
            <a:ext cx="2771775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668DA564-3FE1-65BC-D9C3-C758D95C5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6680" y="2904372"/>
            <a:ext cx="27813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83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37FC43FA-C495-744D-16BF-E5D05FA07FBB}"/>
              </a:ext>
            </a:extLst>
          </p:cNvPr>
          <p:cNvSpPr txBox="1"/>
          <p:nvPr/>
        </p:nvSpPr>
        <p:spPr>
          <a:xfrm>
            <a:off x="3752049" y="6035551"/>
            <a:ext cx="1845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événement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12EAFF39-B97C-8DEB-70D9-07D64CCF9D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9353" y="5861213"/>
            <a:ext cx="2999679" cy="718008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40E2D151-6FA6-2DDE-7661-5DDF032723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533" y="193832"/>
            <a:ext cx="4864499" cy="486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5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40F4A945-14BE-CB42-DBD7-C0970C6C70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b="0" dirty="0"/>
              <a:t>Le point de vue des certificateurs 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7FD821EF-2752-FE78-57EE-4AC34373AF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25014" y="3608151"/>
            <a:ext cx="4945626" cy="660568"/>
          </a:xfrm>
        </p:spPr>
        <p:txBody>
          <a:bodyPr/>
          <a:lstStyle/>
          <a:p>
            <a:r>
              <a:rPr lang="fr-FR" dirty="0"/>
              <a:t>Quelles stratégies pour un bâtiment plus performant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6050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 descr="Une image contenant homme, personne, complet, mur&#10;&#10;Description générée automatiquement">
            <a:extLst>
              <a:ext uri="{FF2B5EF4-FFF2-40B4-BE49-F238E27FC236}">
                <a16:creationId xmlns:a16="http://schemas.microsoft.com/office/drawing/2014/main" xmlns="" id="{DFDA3E42-1B4F-1A6E-C126-D5637A6BD4A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5514" y="2262716"/>
            <a:ext cx="2576860" cy="2576860"/>
          </a:xfrm>
        </p:spPr>
      </p:pic>
      <p:sp>
        <p:nvSpPr>
          <p:cNvPr id="4" name="Espace réservé du texte 14">
            <a:extLst>
              <a:ext uri="{FF2B5EF4-FFF2-40B4-BE49-F238E27FC236}">
                <a16:creationId xmlns:a16="http://schemas.microsoft.com/office/drawing/2014/main" xmlns="" id="{7C1C275E-66F3-F0DB-69F2-827715D7222B}"/>
              </a:ext>
            </a:extLst>
          </p:cNvPr>
          <p:cNvSpPr txBox="1">
            <a:spLocks/>
          </p:cNvSpPr>
          <p:nvPr/>
        </p:nvSpPr>
        <p:spPr bwMode="auto">
          <a:xfrm>
            <a:off x="4325155" y="2921214"/>
            <a:ext cx="3981512" cy="136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altLang="fr-FR" sz="2500" b="1" dirty="0">
                <a:latin typeface="Arial" panose="020B0604020202020204" pitchFamily="34" charset="0"/>
                <a:cs typeface="Arial" panose="020B0604020202020204" pitchFamily="34" charset="0"/>
              </a:rPr>
              <a:t>Patrick NOSSENT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altLang="fr-FR" sz="2500" i="1" dirty="0">
                <a:latin typeface="Arial" panose="020B0604020202020204" pitchFamily="34" charset="0"/>
                <a:cs typeface="Arial" panose="020B0604020202020204" pitchFamily="34" charset="0"/>
              </a:rPr>
              <a:t>Président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altLang="fr-FR" sz="2500" b="1" dirty="0">
                <a:solidFill>
                  <a:srgbClr val="86B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CERTIVEA</a:t>
            </a:r>
          </a:p>
        </p:txBody>
      </p:sp>
      <p:sp>
        <p:nvSpPr>
          <p:cNvPr id="5" name="AutoShape 4" descr="https://frc-powerpoint.officeapps.live.com/pods/GetClipboardImage.ashx?Id=43f90c33-60e1-466f-976c-a1f8f8d2021c&amp;DC=GFR1&amp;pkey=c5c1b686-18c8-4839-8c37-00b18baf5d61&amp;wdwaccluster=GFR1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658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xmlns="" id="{CFAA4B8D-D408-23A2-EC62-70A3FDFB4401}"/>
              </a:ext>
            </a:extLst>
          </p:cNvPr>
          <p:cNvSpPr txBox="1">
            <a:spLocks/>
          </p:cNvSpPr>
          <p:nvPr/>
        </p:nvSpPr>
        <p:spPr>
          <a:xfrm>
            <a:off x="11784013" y="6448425"/>
            <a:ext cx="407987" cy="409575"/>
          </a:xfrm>
          <a:custGeom>
            <a:avLst/>
            <a:gdLst>
              <a:gd name="connsiteX0" fmla="*/ 0 w 407987"/>
              <a:gd name="connsiteY0" fmla="*/ 0 h 409575"/>
              <a:gd name="connsiteX1" fmla="*/ 407627 w 407987"/>
              <a:gd name="connsiteY1" fmla="*/ 0 h 409575"/>
              <a:gd name="connsiteX2" fmla="*/ 407987 w 407987"/>
              <a:gd name="connsiteY2" fmla="*/ 3572 h 409575"/>
              <a:gd name="connsiteX3" fmla="*/ 1984 w 407987"/>
              <a:gd name="connsiteY3" fmla="*/ 409575 h 409575"/>
              <a:gd name="connsiteX4" fmla="*/ 0 w 407987"/>
              <a:gd name="connsiteY4" fmla="*/ 4093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987" h="409575">
                <a:moveTo>
                  <a:pt x="0" y="0"/>
                </a:moveTo>
                <a:lnTo>
                  <a:pt x="407627" y="0"/>
                </a:lnTo>
                <a:lnTo>
                  <a:pt x="407987" y="3572"/>
                </a:lnTo>
                <a:cubicBezTo>
                  <a:pt x="407987" y="227801"/>
                  <a:pt x="226213" y="409575"/>
                  <a:pt x="1984" y="409575"/>
                </a:cubicBezTo>
                <a:lnTo>
                  <a:pt x="0" y="409375"/>
                </a:lnTo>
                <a:close/>
              </a:path>
            </a:pathLst>
          </a:cu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A2EA85-DC33-4545-8E6D-B7D374D0528F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B76DBD3-1BF7-4872-85B9-56EF7A2314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622" y="2215382"/>
            <a:ext cx="4508757" cy="8292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B686ECF-2479-598B-1C6F-7F362893512E}"/>
              </a:ext>
            </a:extLst>
          </p:cNvPr>
          <p:cNvSpPr txBox="1"/>
          <p:nvPr/>
        </p:nvSpPr>
        <p:spPr>
          <a:xfrm>
            <a:off x="0" y="383902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cap="all">
                <a:solidFill>
                  <a:schemeClr val="bg1"/>
                </a:solidFill>
                <a:latin typeface="+mn-lt"/>
              </a:rPr>
              <a:t>Certificateur engagé</a:t>
            </a:r>
          </a:p>
          <a:p>
            <a:pPr algn="ctr"/>
            <a:r>
              <a:rPr lang="fr-FR" sz="3200" cap="all">
                <a:solidFill>
                  <a:schemeClr val="bg1"/>
                </a:solidFill>
                <a:latin typeface="+mn-lt"/>
              </a:rPr>
              <a:t>pour des cadres de vie durables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742FE4E-178C-6FFC-EC01-5DBB357D44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227" y="776409"/>
            <a:ext cx="5624547" cy="473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32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xmlns="" id="{CFAA4B8D-D408-23A2-EC62-70A3FDFB4401}"/>
              </a:ext>
            </a:extLst>
          </p:cNvPr>
          <p:cNvSpPr txBox="1">
            <a:spLocks/>
          </p:cNvSpPr>
          <p:nvPr/>
        </p:nvSpPr>
        <p:spPr>
          <a:xfrm>
            <a:off x="11784013" y="6448425"/>
            <a:ext cx="407987" cy="409575"/>
          </a:xfrm>
          <a:custGeom>
            <a:avLst/>
            <a:gdLst>
              <a:gd name="connsiteX0" fmla="*/ 0 w 407987"/>
              <a:gd name="connsiteY0" fmla="*/ 0 h 409575"/>
              <a:gd name="connsiteX1" fmla="*/ 407627 w 407987"/>
              <a:gd name="connsiteY1" fmla="*/ 0 h 409575"/>
              <a:gd name="connsiteX2" fmla="*/ 407987 w 407987"/>
              <a:gd name="connsiteY2" fmla="*/ 3572 h 409575"/>
              <a:gd name="connsiteX3" fmla="*/ 1984 w 407987"/>
              <a:gd name="connsiteY3" fmla="*/ 409575 h 409575"/>
              <a:gd name="connsiteX4" fmla="*/ 0 w 407987"/>
              <a:gd name="connsiteY4" fmla="*/ 4093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987" h="409575">
                <a:moveTo>
                  <a:pt x="0" y="0"/>
                </a:moveTo>
                <a:lnTo>
                  <a:pt x="407627" y="0"/>
                </a:lnTo>
                <a:lnTo>
                  <a:pt x="407987" y="3572"/>
                </a:lnTo>
                <a:cubicBezTo>
                  <a:pt x="407987" y="227801"/>
                  <a:pt x="226213" y="409575"/>
                  <a:pt x="1984" y="409575"/>
                </a:cubicBezTo>
                <a:lnTo>
                  <a:pt x="0" y="409375"/>
                </a:lnTo>
                <a:close/>
              </a:path>
            </a:pathLst>
          </a:cu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A2EA85-DC33-4545-8E6D-B7D374D0528F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B686ECF-2479-598B-1C6F-7F362893512E}"/>
              </a:ext>
            </a:extLst>
          </p:cNvPr>
          <p:cNvSpPr txBox="1"/>
          <p:nvPr/>
        </p:nvSpPr>
        <p:spPr>
          <a:xfrm>
            <a:off x="0" y="383902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cap="all">
                <a:solidFill>
                  <a:schemeClr val="bg1"/>
                </a:solidFill>
                <a:latin typeface="+mn-lt"/>
              </a:rPr>
              <a:t>Certificateur engagé</a:t>
            </a:r>
          </a:p>
          <a:p>
            <a:pPr algn="ctr"/>
            <a:r>
              <a:rPr lang="fr-FR" sz="3200" cap="all">
                <a:solidFill>
                  <a:schemeClr val="bg1"/>
                </a:solidFill>
                <a:latin typeface="+mn-lt"/>
              </a:rPr>
              <a:t>pour des cadres de vie durables</a:t>
            </a:r>
          </a:p>
        </p:txBody>
      </p:sp>
      <p:sp>
        <p:nvSpPr>
          <p:cNvPr id="3" name="Espace réservé du texte 14">
            <a:extLst>
              <a:ext uri="{FF2B5EF4-FFF2-40B4-BE49-F238E27FC236}">
                <a16:creationId xmlns:a16="http://schemas.microsoft.com/office/drawing/2014/main" xmlns="" id="{F1B18245-6590-6855-38A7-4D64749B454D}"/>
              </a:ext>
            </a:extLst>
          </p:cNvPr>
          <p:cNvSpPr txBox="1">
            <a:spLocks/>
          </p:cNvSpPr>
          <p:nvPr/>
        </p:nvSpPr>
        <p:spPr bwMode="auto">
          <a:xfrm>
            <a:off x="2605053" y="2618607"/>
            <a:ext cx="8725049" cy="136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altLang="fr-FR" sz="2500" b="1" dirty="0">
                <a:latin typeface="Arial" panose="020B0604020202020204" pitchFamily="34" charset="0"/>
                <a:cs typeface="Arial" panose="020B0604020202020204" pitchFamily="34" charset="0"/>
              </a:rPr>
              <a:t>Nous n’atteindrons nos objectifs environnementaux que si nous améliorons rapidement et drastiquement la performance des bâtiments existants</a:t>
            </a:r>
            <a:endParaRPr lang="fr-FR" altLang="fr-FR" sz="2500" b="1" dirty="0">
              <a:solidFill>
                <a:srgbClr val="86BC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371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xmlns="" id="{CFAA4B8D-D408-23A2-EC62-70A3FDFB4401}"/>
              </a:ext>
            </a:extLst>
          </p:cNvPr>
          <p:cNvSpPr txBox="1">
            <a:spLocks/>
          </p:cNvSpPr>
          <p:nvPr/>
        </p:nvSpPr>
        <p:spPr>
          <a:xfrm>
            <a:off x="11784013" y="6448425"/>
            <a:ext cx="407987" cy="409575"/>
          </a:xfrm>
          <a:custGeom>
            <a:avLst/>
            <a:gdLst>
              <a:gd name="connsiteX0" fmla="*/ 0 w 407987"/>
              <a:gd name="connsiteY0" fmla="*/ 0 h 409575"/>
              <a:gd name="connsiteX1" fmla="*/ 407627 w 407987"/>
              <a:gd name="connsiteY1" fmla="*/ 0 h 409575"/>
              <a:gd name="connsiteX2" fmla="*/ 407987 w 407987"/>
              <a:gd name="connsiteY2" fmla="*/ 3572 h 409575"/>
              <a:gd name="connsiteX3" fmla="*/ 1984 w 407987"/>
              <a:gd name="connsiteY3" fmla="*/ 409575 h 409575"/>
              <a:gd name="connsiteX4" fmla="*/ 0 w 407987"/>
              <a:gd name="connsiteY4" fmla="*/ 4093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987" h="409575">
                <a:moveTo>
                  <a:pt x="0" y="0"/>
                </a:moveTo>
                <a:lnTo>
                  <a:pt x="407627" y="0"/>
                </a:lnTo>
                <a:lnTo>
                  <a:pt x="407987" y="3572"/>
                </a:lnTo>
                <a:cubicBezTo>
                  <a:pt x="407987" y="227801"/>
                  <a:pt x="226213" y="409575"/>
                  <a:pt x="1984" y="409575"/>
                </a:cubicBezTo>
                <a:lnTo>
                  <a:pt x="0" y="409375"/>
                </a:lnTo>
                <a:close/>
              </a:path>
            </a:pathLst>
          </a:cu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A2EA85-DC33-4545-8E6D-B7D374D0528F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B686ECF-2479-598B-1C6F-7F362893512E}"/>
              </a:ext>
            </a:extLst>
          </p:cNvPr>
          <p:cNvSpPr txBox="1"/>
          <p:nvPr/>
        </p:nvSpPr>
        <p:spPr>
          <a:xfrm>
            <a:off x="0" y="383902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cap="all">
                <a:solidFill>
                  <a:schemeClr val="bg1"/>
                </a:solidFill>
                <a:latin typeface="+mn-lt"/>
              </a:rPr>
              <a:t>Certificateur engagé</a:t>
            </a:r>
          </a:p>
          <a:p>
            <a:pPr algn="ctr"/>
            <a:r>
              <a:rPr lang="fr-FR" sz="3200" cap="all">
                <a:solidFill>
                  <a:schemeClr val="bg1"/>
                </a:solidFill>
                <a:latin typeface="+mn-lt"/>
              </a:rPr>
              <a:t>pour des cadres de vie durables</a:t>
            </a:r>
          </a:p>
        </p:txBody>
      </p:sp>
      <p:sp>
        <p:nvSpPr>
          <p:cNvPr id="3" name="Espace réservé du texte 14">
            <a:extLst>
              <a:ext uri="{FF2B5EF4-FFF2-40B4-BE49-F238E27FC236}">
                <a16:creationId xmlns:a16="http://schemas.microsoft.com/office/drawing/2014/main" xmlns="" id="{F1B18245-6590-6855-38A7-4D64749B454D}"/>
              </a:ext>
            </a:extLst>
          </p:cNvPr>
          <p:cNvSpPr txBox="1">
            <a:spLocks/>
          </p:cNvSpPr>
          <p:nvPr/>
        </p:nvSpPr>
        <p:spPr bwMode="auto">
          <a:xfrm>
            <a:off x="2605053" y="2618607"/>
            <a:ext cx="8725049" cy="20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altLang="fr-FR" sz="2500" b="1" dirty="0">
                <a:latin typeface="Arial" panose="020B0604020202020204" pitchFamily="34" charset="0"/>
                <a:cs typeface="Arial" panose="020B0604020202020204" pitchFamily="34" charset="0"/>
              </a:rPr>
              <a:t>Il y a plusieurs leviers pour améliorer la performance d’un bâtiment existant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fr-FR" altLang="fr-FR" sz="2500" b="1" dirty="0">
              <a:solidFill>
                <a:srgbClr val="86BC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altLang="fr-FR" sz="2500" b="1" dirty="0">
                <a:solidFill>
                  <a:srgbClr val="86B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rénovation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altLang="fr-FR" sz="2500" b="1" dirty="0">
                <a:solidFill>
                  <a:srgbClr val="86B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L’exploitation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altLang="fr-FR" sz="2500" b="1" dirty="0">
                <a:solidFill>
                  <a:srgbClr val="86B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L’usage</a:t>
            </a:r>
          </a:p>
        </p:txBody>
      </p:sp>
    </p:spTree>
    <p:extLst>
      <p:ext uri="{BB962C8B-B14F-4D97-AF65-F5344CB8AC3E}">
        <p14:creationId xmlns:p14="http://schemas.microsoft.com/office/powerpoint/2010/main" val="254019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xmlns="" id="{CFAA4B8D-D408-23A2-EC62-70A3FDFB4401}"/>
              </a:ext>
            </a:extLst>
          </p:cNvPr>
          <p:cNvSpPr txBox="1">
            <a:spLocks/>
          </p:cNvSpPr>
          <p:nvPr/>
        </p:nvSpPr>
        <p:spPr>
          <a:xfrm>
            <a:off x="11784013" y="6448425"/>
            <a:ext cx="407987" cy="409575"/>
          </a:xfrm>
          <a:custGeom>
            <a:avLst/>
            <a:gdLst>
              <a:gd name="connsiteX0" fmla="*/ 0 w 407987"/>
              <a:gd name="connsiteY0" fmla="*/ 0 h 409575"/>
              <a:gd name="connsiteX1" fmla="*/ 407627 w 407987"/>
              <a:gd name="connsiteY1" fmla="*/ 0 h 409575"/>
              <a:gd name="connsiteX2" fmla="*/ 407987 w 407987"/>
              <a:gd name="connsiteY2" fmla="*/ 3572 h 409575"/>
              <a:gd name="connsiteX3" fmla="*/ 1984 w 407987"/>
              <a:gd name="connsiteY3" fmla="*/ 409575 h 409575"/>
              <a:gd name="connsiteX4" fmla="*/ 0 w 407987"/>
              <a:gd name="connsiteY4" fmla="*/ 4093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987" h="409575">
                <a:moveTo>
                  <a:pt x="0" y="0"/>
                </a:moveTo>
                <a:lnTo>
                  <a:pt x="407627" y="0"/>
                </a:lnTo>
                <a:lnTo>
                  <a:pt x="407987" y="3572"/>
                </a:lnTo>
                <a:cubicBezTo>
                  <a:pt x="407987" y="227801"/>
                  <a:pt x="226213" y="409575"/>
                  <a:pt x="1984" y="409575"/>
                </a:cubicBezTo>
                <a:lnTo>
                  <a:pt x="0" y="409375"/>
                </a:lnTo>
                <a:close/>
              </a:path>
            </a:pathLst>
          </a:cu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A2EA85-DC33-4545-8E6D-B7D374D0528F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B686ECF-2479-598B-1C6F-7F362893512E}"/>
              </a:ext>
            </a:extLst>
          </p:cNvPr>
          <p:cNvSpPr txBox="1"/>
          <p:nvPr/>
        </p:nvSpPr>
        <p:spPr>
          <a:xfrm>
            <a:off x="0" y="383902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cap="all">
                <a:solidFill>
                  <a:schemeClr val="bg1"/>
                </a:solidFill>
                <a:latin typeface="+mn-lt"/>
              </a:rPr>
              <a:t>Certificateur engagé</a:t>
            </a:r>
          </a:p>
          <a:p>
            <a:pPr algn="ctr"/>
            <a:r>
              <a:rPr lang="fr-FR" sz="3200" cap="all">
                <a:solidFill>
                  <a:schemeClr val="bg1"/>
                </a:solidFill>
                <a:latin typeface="+mn-lt"/>
              </a:rPr>
              <a:t>pour des cadres de vie durables</a:t>
            </a:r>
          </a:p>
        </p:txBody>
      </p:sp>
      <p:sp>
        <p:nvSpPr>
          <p:cNvPr id="3" name="Espace réservé du texte 14">
            <a:extLst>
              <a:ext uri="{FF2B5EF4-FFF2-40B4-BE49-F238E27FC236}">
                <a16:creationId xmlns:a16="http://schemas.microsoft.com/office/drawing/2014/main" xmlns="" id="{F1B18245-6590-6855-38A7-4D64749B454D}"/>
              </a:ext>
            </a:extLst>
          </p:cNvPr>
          <p:cNvSpPr txBox="1">
            <a:spLocks/>
          </p:cNvSpPr>
          <p:nvPr/>
        </p:nvSpPr>
        <p:spPr bwMode="auto">
          <a:xfrm>
            <a:off x="2545847" y="1618688"/>
            <a:ext cx="8725049" cy="292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altLang="fr-FR" sz="2500" b="1" dirty="0">
                <a:latin typeface="Arial" panose="020B0604020202020204" pitchFamily="34" charset="0"/>
                <a:cs typeface="Arial" panose="020B0604020202020204" pitchFamily="34" charset="0"/>
              </a:rPr>
              <a:t>Nous devons adopter une démarche holistique pour répondre aux nombreux défis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fr-FR" altLang="fr-FR" sz="2500" b="1" dirty="0">
              <a:solidFill>
                <a:srgbClr val="86BC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altLang="fr-FR" sz="2500" b="1" dirty="0">
                <a:solidFill>
                  <a:srgbClr val="86B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Sobriété énergétique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altLang="fr-FR" sz="2500" b="1" dirty="0">
                <a:solidFill>
                  <a:srgbClr val="86B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Atténuation du changement climatique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altLang="fr-FR" sz="2500" b="1" dirty="0">
                <a:solidFill>
                  <a:srgbClr val="86B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Adaptation au changement climatique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altLang="fr-FR" sz="2500" b="1" dirty="0">
                <a:solidFill>
                  <a:srgbClr val="86B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Economie circulaire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altLang="fr-FR" sz="2500" b="1" dirty="0">
                <a:solidFill>
                  <a:srgbClr val="86B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84319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4">
            <a:extLst>
              <a:ext uri="{FF2B5EF4-FFF2-40B4-BE49-F238E27FC236}">
                <a16:creationId xmlns:a16="http://schemas.microsoft.com/office/drawing/2014/main" xmlns="" id="{F1B18245-6590-6855-38A7-4D64749B454D}"/>
              </a:ext>
            </a:extLst>
          </p:cNvPr>
          <p:cNvSpPr txBox="1">
            <a:spLocks/>
          </p:cNvSpPr>
          <p:nvPr/>
        </p:nvSpPr>
        <p:spPr bwMode="auto">
          <a:xfrm>
            <a:off x="2473484" y="541470"/>
            <a:ext cx="8725049" cy="11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sz="25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BE" sz="2800" dirty="0"/>
              <a:t> </a:t>
            </a:r>
            <a:r>
              <a:rPr lang="fr-BE" sz="2500" b="1" dirty="0">
                <a:latin typeface="Arial" panose="020B0604020202020204" pitchFamily="34" charset="0"/>
                <a:cs typeface="Arial" panose="020B0604020202020204" pitchFamily="34" charset="0"/>
              </a:rPr>
              <a:t>familles de solutions pour répondre aux besoins des différents acteurs et types d’opération</a:t>
            </a:r>
            <a:endParaRPr lang="fr-FR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fr-FR" altLang="fr-FR" sz="2500" b="1" dirty="0">
              <a:solidFill>
                <a:srgbClr val="86BC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9B27F7ED-BB73-885B-F8EE-FD5D619C8A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1732" y="1578819"/>
            <a:ext cx="10181632" cy="46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898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LSA LIVE COULEUR">
      <a:dk1>
        <a:srgbClr val="000000"/>
      </a:dk1>
      <a:lt1>
        <a:srgbClr val="FFFFFF"/>
      </a:lt1>
      <a:dk2>
        <a:srgbClr val="0C004F"/>
      </a:dk2>
      <a:lt2>
        <a:srgbClr val="E7E6E6"/>
      </a:lt2>
      <a:accent1>
        <a:srgbClr val="5237F0"/>
      </a:accent1>
      <a:accent2>
        <a:srgbClr val="0C004F"/>
      </a:accent2>
      <a:accent3>
        <a:srgbClr val="FBE600"/>
      </a:accent3>
      <a:accent4>
        <a:srgbClr val="FFFFFF"/>
      </a:accent4>
      <a:accent5>
        <a:srgbClr val="FFFFFF"/>
      </a:accent5>
      <a:accent6>
        <a:srgbClr val="FFFFFF"/>
      </a:accent6>
      <a:hlink>
        <a:srgbClr val="5237F0"/>
      </a:hlink>
      <a:folHlink>
        <a:srgbClr val="5237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8014</TotalTime>
  <Words>253</Words>
  <Application>Microsoft Office PowerPoint</Application>
  <PresentationFormat>Grand écran</PresentationFormat>
  <Paragraphs>55</Paragraphs>
  <Slides>12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MS PGothic</vt:lpstr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MIDOUX, Virginie</dc:creator>
  <cp:lastModifiedBy>ADJUTOR, Nelly</cp:lastModifiedBy>
  <cp:revision>296</cp:revision>
  <dcterms:created xsi:type="dcterms:W3CDTF">2022-06-27T14:44:23Z</dcterms:created>
  <dcterms:modified xsi:type="dcterms:W3CDTF">2022-11-28T12:47:28Z</dcterms:modified>
</cp:coreProperties>
</file>