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63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A98AB-8867-4ABD-8699-D1714791611E}" v="26" dt="2023-08-30T13:26:24.750"/>
    <p1510:client id="{EE15A05C-2A53-EB25-7C76-19D3C2B20D59}" v="358" dt="2023-05-24T08:45:1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6846C6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 dirty="0">
                <a:solidFill>
                  <a:srgbClr val="6846C6"/>
                </a:solidFill>
                <a:latin typeface="Verdana"/>
                <a:ea typeface="Verdana"/>
                <a:cs typeface="Mangal"/>
              </a:rPr>
              <a:t>Spatial</a:t>
            </a:r>
            <a:endParaRPr lang="fr-FR" sz="1000" b="1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>
                <a:solidFill>
                  <a:srgbClr val="6846C6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Calcul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thermique</a:t>
            </a: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Cannes (06)</a:t>
            </a:r>
            <a:endParaRPr lang="fr-FR" sz="1000" b="1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6846C6"/>
                </a:solidFill>
                <a:effectLst/>
                <a:latin typeface="Verdana"/>
                <a:ea typeface="Verdana"/>
                <a:cs typeface="Mangal"/>
              </a:rPr>
              <a:t>Stage – 6 mois</a:t>
            </a:r>
            <a:endParaRPr lang="fr-FR" sz="1000" b="1" dirty="0">
              <a:solidFill>
                <a:srgbClr val="6846C6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6846C6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6846C6"/>
                </a:solidFill>
                <a:latin typeface="Verdana"/>
                <a:ea typeface="Verdana"/>
                <a:cs typeface="Times New Roman"/>
              </a:rPr>
              <a:t>2023-27991</a:t>
            </a:r>
            <a:endParaRPr lang="fr-FR" sz="1000" b="1" dirty="0">
              <a:solidFill>
                <a:srgbClr val="6846C6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6846C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6846C6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</a:t>
            </a:r>
            <a:r>
              <a:rPr lang="fr-FR" sz="12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Ingénieur(e) en Analyse thermique H/F 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0CAF65-23C8-4BB2-A729-1F27430863C0}"/>
              </a:ext>
            </a:extLst>
          </p:cNvPr>
          <p:cNvSpPr txBox="1"/>
          <p:nvPr/>
        </p:nvSpPr>
        <p:spPr>
          <a:xfrm>
            <a:off x="359999" y="3060000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Notre offre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4006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experts en environnement thermique spatiale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recherchent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nouveau talents pour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rejoindre notre équipe d’analyste thermique spatiale.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cette optique, le service Ingénierie Thermique d’EXPLEO Cannes propose une offre de stage de fin d’étude d’ingénieur généraliste ou thermicien.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Celle-ci comprendra tout ou une partie des activités suivantes :</a:t>
            </a:r>
          </a:p>
          <a:p>
            <a:pPr algn="just"/>
            <a:endParaRPr lang="fr-FR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Calcul/analyse environnement thermique Satellite de Télécommunication ou d’Observation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Conception de Satellite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Préparation des campagnes d’essai en vide thermique et prédiction des résultats de cas de test </a:t>
            </a:r>
          </a:p>
          <a:p>
            <a:pPr algn="just"/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</a:t>
            </a:r>
          </a:p>
          <a:p>
            <a:pPr algn="just"/>
            <a:endParaRPr lang="fr-FR" sz="9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Environnement 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Environnement spatiale / Orbitographie,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Modélisation par éléments finis, Calcul et Analyse thermique</a:t>
            </a:r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Logiciels/Outils :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Conception Mécanique &amp; Thermique, 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E-</a:t>
            </a:r>
            <a:r>
              <a:rPr lang="fr-FR" sz="9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therm</a:t>
            </a:r>
            <a:r>
              <a:rPr lang="fr-FR" sz="9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/ </a:t>
            </a:r>
            <a:r>
              <a:rPr lang="fr-FR" sz="9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Orbitherm</a:t>
            </a:r>
            <a:endParaRPr lang="fr-FR" sz="9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615885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6846C6"/>
                </a:solidFill>
              </a:rPr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6518850"/>
            <a:ext cx="5940000" cy="98603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 algn="just"/>
            <a:r>
              <a:rPr lang="fr-FR" sz="900" b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 :</a:t>
            </a:r>
            <a:r>
              <a:rPr lang="fr-FR" sz="9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BAC +5 en Ingénierie généraliste ou spécialisation thermique</a:t>
            </a:r>
          </a:p>
          <a:p>
            <a:pPr marL="2250440" indent="-2250440" algn="just"/>
            <a:endParaRPr lang="fr-FR" sz="900" b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: </a:t>
            </a:r>
            <a:r>
              <a:rPr lang="fr-FR" sz="90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(Anglais est un + très appréciable)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 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: </a:t>
            </a:r>
            <a:r>
              <a:rPr lang="fr-FR" sz="9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Calcul thermique + FEM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Mechanical</a:t>
            </a:r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Product Engineering</a:t>
            </a:r>
          </a:p>
          <a:p>
            <a:endParaRPr lang="fr-FR" sz="1400" b="1">
              <a:latin typeface="Montserrat" panose="00000500000000000000" pitchFamily="2" charset="0"/>
            </a:endParaRPr>
          </a:p>
        </p:txBody>
      </p:sp>
      <p:pic>
        <p:nvPicPr>
          <p:cNvPr id="2" name="Picture 5" descr="A map of france with a blue dot&#10;&#10;Description automatically generated">
            <a:extLst>
              <a:ext uri="{FF2B5EF4-FFF2-40B4-BE49-F238E27FC236}">
                <a16:creationId xmlns:a16="http://schemas.microsoft.com/office/drawing/2014/main" id="{62B98A6D-76BA-A972-F701-4E93508B8A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72" t="-575" r="13207" b="-575"/>
          <a:stretch/>
        </p:blipFill>
        <p:spPr>
          <a:xfrm>
            <a:off x="359999" y="956953"/>
            <a:ext cx="1132891" cy="1145042"/>
          </a:xfrm>
          <a:prstGeom prst="rect">
            <a:avLst/>
          </a:prstGeom>
        </p:spPr>
      </p:pic>
      <p:pic>
        <p:nvPicPr>
          <p:cNvPr id="5" name="Grafik 518">
            <a:extLst>
              <a:ext uri="{FF2B5EF4-FFF2-40B4-BE49-F238E27FC236}">
                <a16:creationId xmlns:a16="http://schemas.microsoft.com/office/drawing/2014/main" id="{1DE06455-61C8-A527-E727-955638CFDE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0862" y="1311199"/>
            <a:ext cx="444633" cy="43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60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388</cp:revision>
  <dcterms:created xsi:type="dcterms:W3CDTF">2021-09-28T09:19:51Z</dcterms:created>
  <dcterms:modified xsi:type="dcterms:W3CDTF">2023-10-20T06:21:32Z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